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70" r:id="rId10"/>
    <p:sldId id="268" r:id="rId11"/>
    <p:sldId id="269" r:id="rId12"/>
    <p:sldId id="267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71" autoAdjust="0"/>
    <p:restoredTop sz="95126" autoAdjust="0"/>
  </p:normalViewPr>
  <p:slideViewPr>
    <p:cSldViewPr snapToGrid="0">
      <p:cViewPr>
        <p:scale>
          <a:sx n="90" d="100"/>
          <a:sy n="90" d="100"/>
        </p:scale>
        <p:origin x="66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F94E1-E047-41EB-A189-59B47802769D}" type="datetimeFigureOut">
              <a:rPr lang="en-AU" smtClean="0"/>
              <a:t>7/06/2018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D8C91-4E96-4787-898C-594A900227F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3238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D8C91-4E96-4787-898C-594A900227FE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2941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D161-2DF3-4714-BAAF-44BCE2C94157}" type="datetimeFigureOut">
              <a:rPr lang="en-AU" smtClean="0"/>
              <a:t>7/06/2018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A5FD-C4F9-4436-AA51-5218C093CA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636024"/>
      </p:ext>
    </p:extLst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D161-2DF3-4714-BAAF-44BCE2C94157}" type="datetimeFigureOut">
              <a:rPr lang="en-AU" smtClean="0"/>
              <a:t>7/06/2018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A5FD-C4F9-4436-AA51-5218C093CA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0586541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D161-2DF3-4714-BAAF-44BCE2C94157}" type="datetimeFigureOut">
              <a:rPr lang="en-AU" smtClean="0"/>
              <a:t>7/06/2018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A5FD-C4F9-4436-AA51-5218C093CA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4229231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D161-2DF3-4714-BAAF-44BCE2C94157}" type="datetimeFigureOut">
              <a:rPr lang="en-AU" smtClean="0"/>
              <a:t>7/06/2018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A5FD-C4F9-4436-AA51-5218C093CA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4955032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D161-2DF3-4714-BAAF-44BCE2C94157}" type="datetimeFigureOut">
              <a:rPr lang="en-AU" smtClean="0"/>
              <a:t>7/06/2018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A5FD-C4F9-4436-AA51-5218C093CA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3377198"/>
      </p:ext>
    </p:extLst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D161-2DF3-4714-BAAF-44BCE2C94157}" type="datetimeFigureOut">
              <a:rPr lang="en-AU" smtClean="0"/>
              <a:t>7/06/2018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A5FD-C4F9-4436-AA51-5218C093CA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8483320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D161-2DF3-4714-BAAF-44BCE2C94157}" type="datetimeFigureOut">
              <a:rPr lang="en-AU" smtClean="0"/>
              <a:t>7/06/2018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A5FD-C4F9-4436-AA51-5218C093CA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0778302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D161-2DF3-4714-BAAF-44BCE2C94157}" type="datetimeFigureOut">
              <a:rPr lang="en-AU" smtClean="0"/>
              <a:t>7/06/2018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A5FD-C4F9-4436-AA51-5218C093CA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0093987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D161-2DF3-4714-BAAF-44BCE2C94157}" type="datetimeFigureOut">
              <a:rPr lang="en-AU" smtClean="0"/>
              <a:t>7/06/2018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A5FD-C4F9-4436-AA51-5218C093CA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1101446"/>
      </p:ext>
    </p:extLst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D161-2DF3-4714-BAAF-44BCE2C94157}" type="datetimeFigureOut">
              <a:rPr lang="en-AU" smtClean="0"/>
              <a:t>7/06/2018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A5FD-C4F9-4436-AA51-5218C093CA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358790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D161-2DF3-4714-BAAF-44BCE2C94157}" type="datetimeFigureOut">
              <a:rPr lang="en-AU" smtClean="0"/>
              <a:t>7/06/2018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A5FD-C4F9-4436-AA51-5218C093CA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737049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CD161-2DF3-4714-BAAF-44BCE2C94157}" type="datetimeFigureOut">
              <a:rPr lang="en-AU" smtClean="0"/>
              <a:t>7/06/2018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9A5FD-C4F9-4436-AA51-5218C093CA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9044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325" y="1531162"/>
            <a:ext cx="3786188" cy="1514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876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876800"/>
            <a:ext cx="3393195" cy="1981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564" y="4876800"/>
            <a:ext cx="3014948" cy="1981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1513" y="4876800"/>
            <a:ext cx="2930487" cy="1981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194" y="4876800"/>
            <a:ext cx="2853369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471407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MOCKUP</a:t>
            </a:r>
            <a:endParaRPr lang="en-AU" sz="3600" dirty="0">
              <a:solidFill>
                <a:schemeClr val="bg1"/>
              </a:solidFill>
            </a:endParaRPr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9AD69B5-D5B5-48B0-96E2-C60443E97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586" y="530678"/>
            <a:ext cx="6183086" cy="579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347482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AU" sz="2600">
                <a:solidFill>
                  <a:srgbClr val="FFFFFF"/>
                </a:solidFill>
              </a:rPr>
              <a:t>Use Case Diagram</a:t>
            </a:r>
          </a:p>
        </p:txBody>
      </p:sp>
      <p:pic>
        <p:nvPicPr>
          <p:cNvPr id="4" name="Picture 3" descr="A picture containing text, map&#10;&#10;Description generated with high confidence">
            <a:extLst>
              <a:ext uri="{FF2B5EF4-FFF2-40B4-BE49-F238E27FC236}">
                <a16:creationId xmlns:a16="http://schemas.microsoft.com/office/drawing/2014/main" id="{E5A6FE33-5C10-4EE5-9E8B-AFC70F4C8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359" y="713935"/>
            <a:ext cx="7855561" cy="543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184146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FUNCTIONALITIES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668463"/>
            <a:ext cx="10515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>
                <a:solidFill>
                  <a:schemeClr val="tx2"/>
                </a:solidFill>
              </a:rPr>
              <a:t>View Products</a:t>
            </a:r>
          </a:p>
          <a:p>
            <a:pPr marL="342900" indent="-342900">
              <a:buAutoNum type="arabicPeriod"/>
            </a:pPr>
            <a:r>
              <a:rPr lang="en-US" sz="2800" dirty="0">
                <a:solidFill>
                  <a:schemeClr val="tx2"/>
                </a:solidFill>
              </a:rPr>
              <a:t> Order &amp; Update Details</a:t>
            </a:r>
          </a:p>
          <a:p>
            <a:pPr marL="342900" indent="-342900">
              <a:buAutoNum type="arabicPeriod"/>
            </a:pPr>
            <a:r>
              <a:rPr lang="en-US" sz="2800" dirty="0">
                <a:solidFill>
                  <a:schemeClr val="tx2"/>
                </a:solidFill>
              </a:rPr>
              <a:t> Login</a:t>
            </a:r>
          </a:p>
          <a:p>
            <a:pPr marL="342900" indent="-342900">
              <a:buAutoNum type="arabicPeriod"/>
            </a:pPr>
            <a:r>
              <a:rPr lang="en-US" sz="2800" dirty="0">
                <a:solidFill>
                  <a:schemeClr val="tx2"/>
                </a:solidFill>
              </a:rPr>
              <a:t> Booking</a:t>
            </a:r>
          </a:p>
          <a:p>
            <a:pPr marL="342900" indent="-342900">
              <a:buAutoNum type="arabicPeriod"/>
            </a:pPr>
            <a:r>
              <a:rPr lang="en-US" sz="2800" dirty="0">
                <a:solidFill>
                  <a:schemeClr val="tx2"/>
                </a:solidFill>
              </a:rPr>
              <a:t> Review</a:t>
            </a:r>
          </a:p>
          <a:p>
            <a:pPr marL="342900" indent="-342900">
              <a:buAutoNum type="arabicPeriod"/>
            </a:pPr>
            <a:r>
              <a:rPr lang="en-US" sz="2800" dirty="0">
                <a:solidFill>
                  <a:schemeClr val="tx2"/>
                </a:solidFill>
              </a:rPr>
              <a:t> Specials</a:t>
            </a:r>
          </a:p>
          <a:p>
            <a:pPr marL="342900" indent="-342900">
              <a:buAutoNum type="arabicPeriod"/>
            </a:pPr>
            <a:r>
              <a:rPr lang="en-US" sz="2800" dirty="0">
                <a:solidFill>
                  <a:schemeClr val="tx2"/>
                </a:solidFill>
              </a:rPr>
              <a:t> Catering</a:t>
            </a:r>
          </a:p>
          <a:p>
            <a:pPr marL="342900" indent="-342900">
              <a:buAutoNum type="arabicPeriod"/>
            </a:pPr>
            <a:r>
              <a:rPr lang="en-US" sz="2800" dirty="0">
                <a:solidFill>
                  <a:schemeClr val="tx2"/>
                </a:solidFill>
              </a:rPr>
              <a:t> Give Feedback</a:t>
            </a:r>
          </a:p>
          <a:p>
            <a:pPr marL="342900" indent="-342900">
              <a:buAutoNum type="arabicPeriod"/>
            </a:pPr>
            <a:r>
              <a:rPr lang="en-US" sz="2800" dirty="0">
                <a:solidFill>
                  <a:schemeClr val="tx2"/>
                </a:solidFill>
              </a:rPr>
              <a:t> Contact Form</a:t>
            </a:r>
          </a:p>
          <a:p>
            <a:pPr marL="342900" indent="-342900">
              <a:buAutoNum type="arabicPeriod"/>
            </a:pPr>
            <a:r>
              <a:rPr lang="en-US" sz="2800" dirty="0">
                <a:solidFill>
                  <a:schemeClr val="tx2"/>
                </a:solidFill>
              </a:rPr>
              <a:t>View </a:t>
            </a:r>
            <a:r>
              <a:rPr lang="en-US" sz="2800">
                <a:solidFill>
                  <a:schemeClr val="tx2"/>
                </a:solidFill>
              </a:rPr>
              <a:t>Restaurant location.</a:t>
            </a:r>
            <a:endParaRPr lang="en-AU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65610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8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9" name="Oval 8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DATABASE &amp; WORKING FUNCTIONALITY</a:t>
            </a:r>
          </a:p>
        </p:txBody>
      </p:sp>
    </p:spTree>
    <p:extLst>
      <p:ext uri="{BB962C8B-B14F-4D97-AF65-F5344CB8AC3E}">
        <p14:creationId xmlns:p14="http://schemas.microsoft.com/office/powerpoint/2010/main" val="27563760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0">
            <a:extLst>
              <a:ext uri="{FF2B5EF4-FFF2-40B4-BE49-F238E27FC236}">
                <a16:creationId xmlns:a16="http://schemas.microsoft.com/office/drawing/2014/main" id="{432691CC-4AB8-48AF-B822-EBF7F4E9E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1407" y="1"/>
            <a:ext cx="4480560" cy="2513993"/>
          </a:xfrm>
          <a:custGeom>
            <a:avLst/>
            <a:gdLst>
              <a:gd name="connsiteX0" fmla="*/ 18382 w 4480560"/>
              <a:gd name="connsiteY0" fmla="*/ 0 h 2513993"/>
              <a:gd name="connsiteX1" fmla="*/ 4462178 w 4480560"/>
              <a:gd name="connsiteY1" fmla="*/ 0 h 2513993"/>
              <a:gd name="connsiteX2" fmla="*/ 4468994 w 4480560"/>
              <a:gd name="connsiteY2" fmla="*/ 44657 h 2513993"/>
              <a:gd name="connsiteX3" fmla="*/ 4480560 w 4480560"/>
              <a:gd name="connsiteY3" fmla="*/ 273713 h 2513993"/>
              <a:gd name="connsiteX4" fmla="*/ 2240280 w 4480560"/>
              <a:gd name="connsiteY4" fmla="*/ 2513993 h 2513993"/>
              <a:gd name="connsiteX5" fmla="*/ 0 w 4480560"/>
              <a:gd name="connsiteY5" fmla="*/ 273713 h 2513993"/>
              <a:gd name="connsiteX6" fmla="*/ 11567 w 4480560"/>
              <a:gd name="connsiteY6" fmla="*/ 44657 h 2513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80560" h="2513993">
                <a:moveTo>
                  <a:pt x="18382" y="0"/>
                </a:moveTo>
                <a:lnTo>
                  <a:pt x="4462178" y="0"/>
                </a:lnTo>
                <a:lnTo>
                  <a:pt x="4468994" y="44657"/>
                </a:lnTo>
                <a:cubicBezTo>
                  <a:pt x="4476642" y="119969"/>
                  <a:pt x="4480560" y="196384"/>
                  <a:pt x="4480560" y="273713"/>
                </a:cubicBezTo>
                <a:cubicBezTo>
                  <a:pt x="4480560" y="1510985"/>
                  <a:pt x="3477552" y="2513993"/>
                  <a:pt x="2240280" y="2513993"/>
                </a:cubicBezTo>
                <a:cubicBezTo>
                  <a:pt x="1003008" y="2513993"/>
                  <a:pt x="0" y="1510985"/>
                  <a:pt x="0" y="273713"/>
                </a:cubicBezTo>
                <a:cubicBezTo>
                  <a:pt x="0" y="196384"/>
                  <a:pt x="3918" y="119969"/>
                  <a:pt x="11567" y="4465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05" r="1" b="9751"/>
          <a:stretch/>
        </p:blipFill>
        <p:spPr>
          <a:xfrm>
            <a:off x="6355999" y="1"/>
            <a:ext cx="4151376" cy="2349401"/>
          </a:xfrm>
          <a:custGeom>
            <a:avLst/>
            <a:gdLst>
              <a:gd name="connsiteX0" fmla="*/ 20101 w 4151376"/>
              <a:gd name="connsiteY0" fmla="*/ 0 h 2349401"/>
              <a:gd name="connsiteX1" fmla="*/ 4131276 w 4151376"/>
              <a:gd name="connsiteY1" fmla="*/ 0 h 2349401"/>
              <a:gd name="connsiteX2" fmla="*/ 4140659 w 4151376"/>
              <a:gd name="connsiteY2" fmla="*/ 61486 h 2349401"/>
              <a:gd name="connsiteX3" fmla="*/ 4151376 w 4151376"/>
              <a:gd name="connsiteY3" fmla="*/ 273713 h 2349401"/>
              <a:gd name="connsiteX4" fmla="*/ 2075688 w 4151376"/>
              <a:gd name="connsiteY4" fmla="*/ 2349401 h 2349401"/>
              <a:gd name="connsiteX5" fmla="*/ 0 w 4151376"/>
              <a:gd name="connsiteY5" fmla="*/ 273713 h 2349401"/>
              <a:gd name="connsiteX6" fmla="*/ 10717 w 4151376"/>
              <a:gd name="connsiteY6" fmla="*/ 61486 h 2349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51376" h="2349401">
                <a:moveTo>
                  <a:pt x="20101" y="0"/>
                </a:moveTo>
                <a:lnTo>
                  <a:pt x="4131276" y="0"/>
                </a:lnTo>
                <a:lnTo>
                  <a:pt x="4140659" y="61486"/>
                </a:lnTo>
                <a:cubicBezTo>
                  <a:pt x="4147746" y="131265"/>
                  <a:pt x="4151376" y="202065"/>
                  <a:pt x="4151376" y="273713"/>
                </a:cubicBezTo>
                <a:cubicBezTo>
                  <a:pt x="4151376" y="1420084"/>
                  <a:pt x="3222059" y="2349401"/>
                  <a:pt x="2075688" y="2349401"/>
                </a:cubicBezTo>
                <a:cubicBezTo>
                  <a:pt x="929317" y="2349401"/>
                  <a:pt x="0" y="1420084"/>
                  <a:pt x="0" y="273713"/>
                </a:cubicBezTo>
                <a:cubicBezTo>
                  <a:pt x="0" y="202065"/>
                  <a:pt x="3630" y="131265"/>
                  <a:pt x="10717" y="61486"/>
                </a:cubicBezTo>
                <a:close/>
              </a:path>
            </a:pathLst>
          </a:custGeom>
        </p:spPr>
      </p:pic>
      <p:sp>
        <p:nvSpPr>
          <p:cNvPr id="16" name="Freeform: Shape 12">
            <a:extLst>
              <a:ext uri="{FF2B5EF4-FFF2-40B4-BE49-F238E27FC236}">
                <a16:creationId xmlns:a16="http://schemas.microsoft.com/office/drawing/2014/main" id="{D6A8E1B4-B839-4C58-B08A-F0B094580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25130" y="2909477"/>
            <a:ext cx="4966870" cy="3948522"/>
          </a:xfrm>
          <a:custGeom>
            <a:avLst/>
            <a:gdLst>
              <a:gd name="connsiteX0" fmla="*/ 2748962 w 4966870"/>
              <a:gd name="connsiteY0" fmla="*/ 0 h 3948522"/>
              <a:gd name="connsiteX1" fmla="*/ 4870195 w 4966870"/>
              <a:gd name="connsiteY1" fmla="*/ 1000367 h 3948522"/>
              <a:gd name="connsiteX2" fmla="*/ 4966870 w 4966870"/>
              <a:gd name="connsiteY2" fmla="*/ 1129649 h 3948522"/>
              <a:gd name="connsiteX3" fmla="*/ 4966870 w 4966870"/>
              <a:gd name="connsiteY3" fmla="*/ 3948522 h 3948522"/>
              <a:gd name="connsiteX4" fmla="*/ 278430 w 4966870"/>
              <a:gd name="connsiteY4" fmla="*/ 3948522 h 3948522"/>
              <a:gd name="connsiteX5" fmla="*/ 216027 w 4966870"/>
              <a:gd name="connsiteY5" fmla="*/ 3818982 h 3948522"/>
              <a:gd name="connsiteX6" fmla="*/ 0 w 4966870"/>
              <a:gd name="connsiteY6" fmla="*/ 2748962 h 3948522"/>
              <a:gd name="connsiteX7" fmla="*/ 2748962 w 4966870"/>
              <a:gd name="connsiteY7" fmla="*/ 0 h 3948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66870" h="3948522">
                <a:moveTo>
                  <a:pt x="2748962" y="0"/>
                </a:moveTo>
                <a:cubicBezTo>
                  <a:pt x="3602955" y="0"/>
                  <a:pt x="4365995" y="389418"/>
                  <a:pt x="4870195" y="1000367"/>
                </a:cubicBezTo>
                <a:lnTo>
                  <a:pt x="4966870" y="1129649"/>
                </a:lnTo>
                <a:lnTo>
                  <a:pt x="4966870" y="3948522"/>
                </a:lnTo>
                <a:lnTo>
                  <a:pt x="278430" y="3948522"/>
                </a:lnTo>
                <a:lnTo>
                  <a:pt x="216027" y="3818982"/>
                </a:lnTo>
                <a:cubicBezTo>
                  <a:pt x="76922" y="3490101"/>
                  <a:pt x="0" y="3128515"/>
                  <a:pt x="0" y="2748962"/>
                </a:cubicBezTo>
                <a:cubicBezTo>
                  <a:pt x="0" y="1230752"/>
                  <a:pt x="1230752" y="0"/>
                  <a:pt x="2748962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48" b="24008"/>
          <a:stretch/>
        </p:blipFill>
        <p:spPr>
          <a:xfrm>
            <a:off x="7390912" y="3075259"/>
            <a:ext cx="4801088" cy="3782741"/>
          </a:xfrm>
          <a:custGeom>
            <a:avLst/>
            <a:gdLst>
              <a:gd name="connsiteX0" fmla="*/ 2583180 w 4801088"/>
              <a:gd name="connsiteY0" fmla="*/ 0 h 3782741"/>
              <a:gd name="connsiteX1" fmla="*/ 4725194 w 4801088"/>
              <a:gd name="connsiteY1" fmla="*/ 1138900 h 3782741"/>
              <a:gd name="connsiteX2" fmla="*/ 4801088 w 4801088"/>
              <a:gd name="connsiteY2" fmla="*/ 1263826 h 3782741"/>
              <a:gd name="connsiteX3" fmla="*/ 4801088 w 4801088"/>
              <a:gd name="connsiteY3" fmla="*/ 3782741 h 3782741"/>
              <a:gd name="connsiteX4" fmla="*/ 296488 w 4801088"/>
              <a:gd name="connsiteY4" fmla="*/ 3782741 h 3782741"/>
              <a:gd name="connsiteX5" fmla="*/ 202999 w 4801088"/>
              <a:gd name="connsiteY5" fmla="*/ 3588671 h 3782741"/>
              <a:gd name="connsiteX6" fmla="*/ 0 w 4801088"/>
              <a:gd name="connsiteY6" fmla="*/ 2583180 h 3782741"/>
              <a:gd name="connsiteX7" fmla="*/ 2583180 w 4801088"/>
              <a:gd name="connsiteY7" fmla="*/ 0 h 3782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01088" h="3782741">
                <a:moveTo>
                  <a:pt x="2583180" y="0"/>
                </a:moveTo>
                <a:cubicBezTo>
                  <a:pt x="3474837" y="0"/>
                  <a:pt x="4260977" y="451769"/>
                  <a:pt x="4725194" y="1138900"/>
                </a:cubicBezTo>
                <a:lnTo>
                  <a:pt x="4801088" y="1263826"/>
                </a:lnTo>
                <a:lnTo>
                  <a:pt x="4801088" y="3782741"/>
                </a:lnTo>
                <a:lnTo>
                  <a:pt x="296488" y="3782741"/>
                </a:lnTo>
                <a:lnTo>
                  <a:pt x="202999" y="3588671"/>
                </a:lnTo>
                <a:cubicBezTo>
                  <a:pt x="72283" y="3279623"/>
                  <a:pt x="0" y="2939843"/>
                  <a:pt x="0" y="2583180"/>
                </a:cubicBezTo>
                <a:cubicBezTo>
                  <a:pt x="0" y="1156529"/>
                  <a:pt x="1156529" y="0"/>
                  <a:pt x="2583180" y="0"/>
                </a:cubicBez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098" y="1396289"/>
            <a:ext cx="5277333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PONDOK Daun-A Better Place to Eat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5543" y="2871982"/>
            <a:ext cx="5272888" cy="3181684"/>
          </a:xfrm>
          <a:prstGeom prst="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Better Place To eat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Affordable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More offers given every week.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Trying to create More Business through Us.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825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EMBERS&#10;. DILJOT SINGH&#10;. ANMOL BATISH&#10;. INDERJEET SINGH&#10;. PARAS JOSHI&#10;.  MUHAMMAD ASFAND&#10;&#10;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45" y="1707266"/>
            <a:ext cx="6863789" cy="5150734"/>
          </a:xfrm>
          <a:prstGeom prst="rect">
            <a:avLst/>
          </a:prstGeom>
          <a:gradFill>
            <a:gsLst>
              <a:gs pos="0">
                <a:schemeClr val="accent1">
                  <a:lumMod val="65000"/>
                  <a:lumOff val="35000"/>
                  <a:alpha val="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outerShdw blurRad="596900" dist="12700" dir="2700000" sy="-23000" kx="-800400" algn="bl" rotWithShape="0">
              <a:prstClr val="black">
                <a:alpha val="0"/>
              </a:prstClr>
            </a:outerShdw>
          </a:effectLst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543" y="2808307"/>
            <a:ext cx="4033873" cy="396219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583719" y="336032"/>
            <a:ext cx="4500430" cy="1754326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AU" b="1" dirty="0"/>
              <a:t>  MEMBERS</a:t>
            </a:r>
          </a:p>
          <a:p>
            <a:r>
              <a:rPr lang="en-AU" b="1" dirty="0"/>
              <a:t>. DILJOT SINGH</a:t>
            </a:r>
          </a:p>
          <a:p>
            <a:r>
              <a:rPr lang="en-AU" b="1" dirty="0"/>
              <a:t>. ANMOL BATISH</a:t>
            </a:r>
          </a:p>
          <a:p>
            <a:r>
              <a:rPr lang="en-AU" b="1" dirty="0"/>
              <a:t>. </a:t>
            </a:r>
            <a:r>
              <a:rPr lang="en-AU" b="1"/>
              <a:t>INDERJIT </a:t>
            </a:r>
            <a:r>
              <a:rPr lang="en-AU" b="1" dirty="0"/>
              <a:t>SINGH</a:t>
            </a:r>
          </a:p>
          <a:p>
            <a:r>
              <a:rPr lang="en-AU" b="1" dirty="0"/>
              <a:t>. PARAS JOSHI</a:t>
            </a:r>
          </a:p>
          <a:p>
            <a:r>
              <a:rPr lang="en-AU" b="1" dirty="0"/>
              <a:t>. MUHAMMAD ASFAND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5033" y="208344"/>
            <a:ext cx="67943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/>
              <a:t>OZTECH- A CREATIVE TEAM</a:t>
            </a:r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10102636" y="336032"/>
            <a:ext cx="0" cy="17543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02636" y="336032"/>
            <a:ext cx="20893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Roles</a:t>
            </a:r>
          </a:p>
          <a:p>
            <a:r>
              <a:rPr lang="en-AU" b="1" dirty="0"/>
              <a:t>Testing/Designer</a:t>
            </a:r>
          </a:p>
          <a:p>
            <a:r>
              <a:rPr lang="en-AU" b="1" dirty="0"/>
              <a:t>Project Manager</a:t>
            </a:r>
          </a:p>
          <a:p>
            <a:r>
              <a:rPr lang="en-AU" b="1" dirty="0"/>
              <a:t>Documentation</a:t>
            </a:r>
          </a:p>
          <a:p>
            <a:r>
              <a:rPr lang="en-AU" b="1" dirty="0"/>
              <a:t>Database Manager</a:t>
            </a:r>
          </a:p>
          <a:p>
            <a:r>
              <a:rPr lang="en-AU" b="1" dirty="0"/>
              <a:t>Documentation</a:t>
            </a:r>
          </a:p>
        </p:txBody>
      </p:sp>
    </p:spTree>
    <p:extLst>
      <p:ext uri="{BB962C8B-B14F-4D97-AF65-F5344CB8AC3E}">
        <p14:creationId xmlns:p14="http://schemas.microsoft.com/office/powerpoint/2010/main" val="2582418184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4039" b="2096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CLIENT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0241" y="1774372"/>
            <a:ext cx="4292643" cy="27540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. Client Meetings worked very well.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. Mostly were at Restaurant locations.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. Were Basically on time.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. Time Management worked as discussed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. Communicated through email as well.</a:t>
            </a:r>
          </a:p>
        </p:txBody>
      </p:sp>
    </p:spTree>
    <p:extLst>
      <p:ext uri="{BB962C8B-B14F-4D97-AF65-F5344CB8AC3E}">
        <p14:creationId xmlns:p14="http://schemas.microsoft.com/office/powerpoint/2010/main" val="2022249599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REFLECTIONS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537944"/>
            <a:ext cx="5157787" cy="823912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Meetings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89" y="2505075"/>
            <a:ext cx="4912784" cy="3684588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r>
              <a:rPr lang="en-AU" dirty="0"/>
              <a:t>  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AU" dirty="0"/>
              <a:t>Meetings held mostly in Uni’s Library and Public Library.</a:t>
            </a:r>
          </a:p>
          <a:p>
            <a:r>
              <a:rPr lang="en-US" dirty="0"/>
              <a:t> Developers and Programmers help each other as well.</a:t>
            </a:r>
          </a:p>
          <a:p>
            <a:r>
              <a:rPr lang="en-US" dirty="0"/>
              <a:t> Each Member worked at it’s Peak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72744317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" r="1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Freeform 49">
            <a:extLst>
              <a:ext uri="{FF2B5EF4-FFF2-40B4-BE49-F238E27FC236}">
                <a16:creationId xmlns:a16="http://schemas.microsoft.com/office/drawing/2014/main" id="{D227D8FB-85E6-4F0E-9F9E-A85A9E7DC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335576" y="-399378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5991BFE-2E28-42F0-ABB2-4AA495629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562" y="0"/>
            <a:ext cx="6097438" cy="5298683"/>
          </a:xfrm>
          <a:custGeom>
            <a:avLst/>
            <a:gdLst>
              <a:gd name="connsiteX0" fmla="*/ 744562 w 6097438"/>
              <a:gd name="connsiteY0" fmla="*/ 0 h 5298683"/>
              <a:gd name="connsiteX1" fmla="*/ 5209260 w 6097438"/>
              <a:gd name="connsiteY1" fmla="*/ 0 h 5298683"/>
              <a:gd name="connsiteX2" fmla="*/ 5384861 w 6097438"/>
              <a:gd name="connsiteY2" fmla="*/ 193210 h 5298683"/>
              <a:gd name="connsiteX3" fmla="*/ 6097438 w 6097438"/>
              <a:gd name="connsiteY3" fmla="*/ 2178155 h 5298683"/>
              <a:gd name="connsiteX4" fmla="*/ 2976911 w 6097438"/>
              <a:gd name="connsiteY4" fmla="*/ 5298683 h 5298683"/>
              <a:gd name="connsiteX5" fmla="*/ 101610 w 6097438"/>
              <a:gd name="connsiteY5" fmla="*/ 3392805 h 5298683"/>
              <a:gd name="connsiteX6" fmla="*/ 0 w 6097438"/>
              <a:gd name="connsiteY6" fmla="*/ 3115184 h 5298683"/>
              <a:gd name="connsiteX7" fmla="*/ 0 w 6097438"/>
              <a:gd name="connsiteY7" fmla="*/ 1241127 h 5298683"/>
              <a:gd name="connsiteX8" fmla="*/ 101610 w 6097438"/>
              <a:gd name="connsiteY8" fmla="*/ 963506 h 5298683"/>
              <a:gd name="connsiteX9" fmla="*/ 568961 w 6097438"/>
              <a:gd name="connsiteY9" fmla="*/ 193210 h 5298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97438" h="5298683">
                <a:moveTo>
                  <a:pt x="744562" y="0"/>
                </a:moveTo>
                <a:lnTo>
                  <a:pt x="5209260" y="0"/>
                </a:lnTo>
                <a:lnTo>
                  <a:pt x="5384861" y="193210"/>
                </a:lnTo>
                <a:cubicBezTo>
                  <a:pt x="5830023" y="732621"/>
                  <a:pt x="6097438" y="1424159"/>
                  <a:pt x="6097438" y="2178155"/>
                </a:cubicBezTo>
                <a:cubicBezTo>
                  <a:pt x="6097438" y="3901575"/>
                  <a:pt x="4700330" y="5298683"/>
                  <a:pt x="2976911" y="5298683"/>
                </a:cubicBezTo>
                <a:cubicBezTo>
                  <a:pt x="1684346" y="5298683"/>
                  <a:pt x="575332" y="4512810"/>
                  <a:pt x="101610" y="3392805"/>
                </a:cubicBezTo>
                <a:lnTo>
                  <a:pt x="0" y="3115184"/>
                </a:lnTo>
                <a:lnTo>
                  <a:pt x="0" y="1241127"/>
                </a:lnTo>
                <a:lnTo>
                  <a:pt x="101610" y="963506"/>
                </a:lnTo>
                <a:cubicBezTo>
                  <a:pt x="220041" y="683504"/>
                  <a:pt x="378177" y="424387"/>
                  <a:pt x="568961" y="193210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968162" y="425148"/>
            <a:ext cx="4707837" cy="10434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Client Meetings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6968163" y="1614309"/>
            <a:ext cx="4435712" cy="24613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/>
              <a:t> Client meetings went well </a:t>
            </a:r>
          </a:p>
          <a:p>
            <a:r>
              <a:rPr lang="en-US" sz="1800"/>
              <a:t> Places are close by for both</a:t>
            </a:r>
          </a:p>
          <a:p>
            <a:r>
              <a:rPr lang="en-US" sz="1800"/>
              <a:t>Mainly at Restaurant &amp; Cafes</a:t>
            </a:r>
          </a:p>
        </p:txBody>
      </p:sp>
    </p:spTree>
    <p:extLst>
      <p:ext uri="{BB962C8B-B14F-4D97-AF65-F5344CB8AC3E}">
        <p14:creationId xmlns:p14="http://schemas.microsoft.com/office/powerpoint/2010/main" val="2288950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group of people sitting at a table&#10;&#10;Description generated with very high confidence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53" r="-1" b="-1"/>
          <a:stretch/>
        </p:blipFill>
        <p:spPr>
          <a:xfrm>
            <a:off x="20" y="3579"/>
            <a:ext cx="12188932" cy="685442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81CD866-52B5-4280-A92B-56BDFD1E9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9648" y="0"/>
            <a:ext cx="6102351" cy="6858000"/>
          </a:xfrm>
          <a:prstGeom prst="rect">
            <a:avLst/>
          </a:prstGeom>
          <a:solidFill>
            <a:schemeClr val="bg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6EEF187-8434-4B76-BE40-006EEBB26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2351" cy="6858000"/>
          </a:xfrm>
          <a:prstGeom prst="rect">
            <a:avLst/>
          </a:prstGeom>
          <a:solidFill>
            <a:schemeClr val="bg1">
              <a:lumMod val="95000"/>
              <a:lumOff val="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23" r="-3" b="13022"/>
          <a:stretch/>
        </p:blipFill>
        <p:spPr>
          <a:xfrm>
            <a:off x="6883401" y="803191"/>
            <a:ext cx="4516920" cy="23859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2620" y="1748771"/>
            <a:ext cx="3498979" cy="33604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STANDARDS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883401" y="3676052"/>
            <a:ext cx="4516920" cy="237575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/>
              <a:t>Google Drive</a:t>
            </a:r>
          </a:p>
          <a:p>
            <a:r>
              <a:rPr lang="en-US" sz="1800"/>
              <a:t> Data Accessing</a:t>
            </a:r>
          </a:p>
          <a:p>
            <a:r>
              <a:rPr lang="en-US" sz="1800"/>
              <a:t> Team Meeting Site</a:t>
            </a:r>
          </a:p>
          <a:p>
            <a:r>
              <a:rPr lang="en-US" sz="1800"/>
              <a:t> Data Interchanging</a:t>
            </a:r>
          </a:p>
        </p:txBody>
      </p:sp>
    </p:spTree>
    <p:extLst>
      <p:ext uri="{BB962C8B-B14F-4D97-AF65-F5344CB8AC3E}">
        <p14:creationId xmlns:p14="http://schemas.microsoft.com/office/powerpoint/2010/main" val="11081628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C7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ER DIAGRAM</a:t>
            </a:r>
            <a:endParaRPr lang="en-AU" sz="2600">
              <a:solidFill>
                <a:srgbClr val="FFFFFF"/>
              </a:solidFill>
            </a:endParaRPr>
          </a:p>
        </p:txBody>
      </p:sp>
      <p:pic>
        <p:nvPicPr>
          <p:cNvPr id="4" name="Picture 3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69DBAE12-3142-49BF-AC49-3627F24C5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145052"/>
            <a:ext cx="7188199" cy="456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806432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EB3BD0-F151-48D4-93AD-F8CDECA40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IN" sz="2600" dirty="0">
                <a:solidFill>
                  <a:srgbClr val="FFFFFF"/>
                </a:solidFill>
              </a:rPr>
              <a:t>ER</a:t>
            </a:r>
            <a:br>
              <a:rPr lang="en-IN" sz="2600" dirty="0">
                <a:solidFill>
                  <a:srgbClr val="FFFFFF"/>
                </a:solidFill>
              </a:rPr>
            </a:br>
            <a:r>
              <a:rPr lang="en-IN" sz="2600" dirty="0">
                <a:solidFill>
                  <a:srgbClr val="FFFFFF"/>
                </a:solidFill>
              </a:rPr>
              <a:t>Diagram</a:t>
            </a:r>
          </a:p>
        </p:txBody>
      </p:sp>
      <p:pic>
        <p:nvPicPr>
          <p:cNvPr id="4" name="Picture 3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68433BFD-7980-46D4-8BA1-AC0A838FB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244" y="582006"/>
            <a:ext cx="7597842" cy="590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569171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280</TotalTime>
  <Words>193</Words>
  <Application>Microsoft Office PowerPoint</Application>
  <PresentationFormat>Widescreen</PresentationFormat>
  <Paragraphs>64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PONDOK Daun-A Better Place to Eat</vt:lpstr>
      <vt:lpstr>PowerPoint Presentation</vt:lpstr>
      <vt:lpstr>CLIENT</vt:lpstr>
      <vt:lpstr>REFLECTIONS</vt:lpstr>
      <vt:lpstr>Client Meetings</vt:lpstr>
      <vt:lpstr>STANDARDS</vt:lpstr>
      <vt:lpstr>ER DIAGRAM</vt:lpstr>
      <vt:lpstr>ER Diagram</vt:lpstr>
      <vt:lpstr>MOCKUP</vt:lpstr>
      <vt:lpstr>Use Case Diagram</vt:lpstr>
      <vt:lpstr>FUNCTIONALITIES</vt:lpstr>
      <vt:lpstr>DATABASE &amp; WORKING FUNCTIONALITY</vt:lpstr>
    </vt:vector>
  </TitlesOfParts>
  <Company>ITP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test</dc:creator>
  <cp:lastModifiedBy>Anmol Batish</cp:lastModifiedBy>
  <cp:revision>32</cp:revision>
  <dcterms:created xsi:type="dcterms:W3CDTF">2018-05-24T07:55:34Z</dcterms:created>
  <dcterms:modified xsi:type="dcterms:W3CDTF">2018-06-07T10:03:44Z</dcterms:modified>
</cp:coreProperties>
</file>