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2" r:id="rId4"/>
    <p:sldId id="264" r:id="rId5"/>
    <p:sldId id="266" r:id="rId6"/>
    <p:sldId id="267" r:id="rId7"/>
    <p:sldId id="273" r:id="rId8"/>
    <p:sldId id="270" r:id="rId9"/>
    <p:sldId id="275" r:id="rId10"/>
    <p:sldId id="263" r:id="rId11"/>
    <p:sldId id="265" r:id="rId12"/>
    <p:sldId id="268" r:id="rId13"/>
    <p:sldId id="269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0B46-6F16-4655-9B09-6BD31F5E6E7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9271-DF72-490B-86BF-84A6DAC41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 659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Midterm Project</a:t>
            </a:r>
          </a:p>
          <a:p>
            <a:r>
              <a:rPr lang="en-US" dirty="0"/>
              <a:t>ANC filtered X LMS algorithm</a:t>
            </a:r>
          </a:p>
          <a:p>
            <a:r>
              <a:rPr lang="en-US" dirty="0"/>
              <a:t>Mustafa Oztoprak</a:t>
            </a:r>
          </a:p>
          <a:p>
            <a:r>
              <a:rPr lang="en-US" dirty="0"/>
              <a:t>Z1883688</a:t>
            </a:r>
          </a:p>
        </p:txBody>
      </p:sp>
    </p:spTree>
    <p:extLst>
      <p:ext uri="{BB962C8B-B14F-4D97-AF65-F5344CB8AC3E}">
        <p14:creationId xmlns:p14="http://schemas.microsoft.com/office/powerpoint/2010/main" val="168774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3408-40C8-4EB5-BB00-5F2B63E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L=50,mu1= mu1=0.000000001;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A67F-0A5E-4241-93C7-C7CA18A0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D26D-804A-4C52-B630-9A283F8C4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4" y="1844952"/>
            <a:ext cx="7334053" cy="44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2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BE8-33B6-4084-A68C-B131AB79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02" y="681037"/>
            <a:ext cx="10297998" cy="1009651"/>
          </a:xfrm>
        </p:spPr>
        <p:txBody>
          <a:bodyPr>
            <a:normAutofit fontScale="90000"/>
          </a:bodyPr>
          <a:lstStyle/>
          <a:p>
            <a:r>
              <a:rPr lang="en-US" dirty="0"/>
              <a:t>L=50,mu= mu1=0.000000001;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8C6E31F-D088-4FB7-8D0E-0DED5AB1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221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B00D-EF39-4AA9-910A-2C0422B7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L=100, mu1=0.000000001;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094DB9F-E72A-445C-9447-DE04B6C1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26155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8C8-DCD2-48B2-AC30-38EE3695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L=100, mu1=0.000000001;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BAD261D-83CD-418C-9917-28253BA74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1115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E9C1-CF81-4E03-9B2A-5CC15869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L=200, mu1 =0.0000000005;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C2B83-8563-4975-91CB-672D9ACF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3326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E71F-B206-4D9E-B671-11958ADF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L=200, mu1 =0.0000000005;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On-line Training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5DE1A7-FCA5-4DE8-A401-AF523D31C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9727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9F6C-67CD-4385-BE05-F9F95F23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Off-line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446B-5249-43E8-B969-09479EDE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white noise signal,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x_noise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(1,T); 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y_d=filter(S_z,S_p, x_noise);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 Off-line training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=zeros(1,L);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state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Sh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=zeros(1,L);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weight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Sh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e_z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data buffer for the identification error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%Applying least mean square algorithm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mu=0.006;         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learning rate                      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k=1:T          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discrete time k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x_noise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(k)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(1:L-1)];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update the state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Shy=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';  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output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Sh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e_z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(k)=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(k)-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;    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ES" dirty="0" err="1">
                <a:solidFill>
                  <a:srgbClr val="228B22"/>
                </a:solidFill>
                <a:latin typeface="Courier New" panose="02070309020205020404" pitchFamily="49" charset="0"/>
              </a:rPr>
              <a:t>calculate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 error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Shz+mu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Shx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e_z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(k);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adjust the weight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AF2-70A5-442E-82FE-FDCC3CC8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L=50,mu=0.01</a:t>
            </a:r>
            <a:br>
              <a:rPr lang="en-US" dirty="0"/>
            </a:br>
            <a:r>
              <a:rPr lang="en-US" dirty="0"/>
              <a:t>Off-line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E88C-3CBA-4075-ABE0-6DBDF21E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A3756A-918E-472C-B39C-D2C64DB58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2173"/>
            <a:ext cx="10208741" cy="49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98FE-B5A9-4877-8FB4-D0ACC837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L=50,mu=0.01</a:t>
            </a:r>
            <a:br>
              <a:rPr lang="en-US" dirty="0"/>
            </a:br>
            <a:r>
              <a:rPr lang="en-US" dirty="0"/>
              <a:t>Off-line Training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9D40D240-A89B-45A8-B757-E87643B7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1556952"/>
            <a:ext cx="10429103" cy="49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1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C12-9243-47D6-B042-F23788CA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L=100,mu=0.01</a:t>
            </a:r>
            <a:br>
              <a:rPr lang="en-US" dirty="0"/>
            </a:br>
            <a:r>
              <a:rPr lang="en-US" dirty="0"/>
              <a:t>Off-line Training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48D89-054E-4ED4-8DCC-4F3E5C850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6365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D7AB-2053-4628-B09A-7527C2AE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L=100,mu=0.01</a:t>
            </a:r>
            <a:br>
              <a:rPr lang="en-US" dirty="0"/>
            </a:br>
            <a:r>
              <a:rPr lang="en-US" dirty="0"/>
              <a:t>Off-line Training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0315DF8-EDC6-48D6-BC9E-E1EB6015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3824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0A7D-B576-4EE0-8FCC-BBC368E7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L=200,mu=0.006</a:t>
            </a:r>
            <a:br>
              <a:rPr lang="en-US" dirty="0"/>
            </a:br>
            <a:r>
              <a:rPr lang="en-US" dirty="0"/>
              <a:t>Off-line Training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D2A954-8473-495E-B4CF-8B39E147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9170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C500-F849-4AB4-92E7-15D36E3E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L=200,mu=0.006</a:t>
            </a:r>
            <a:br>
              <a:rPr lang="en-US" dirty="0"/>
            </a:br>
            <a:r>
              <a:rPr lang="en-US" dirty="0"/>
              <a:t>Off-line Training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D8733B0-379F-4FC8-B127-CECA5245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4585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43F2-BE51-4B23-B501-84463869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824A-1BE8-4865-B441-16B5DDD4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X=SEC18R;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and measure the arriving noise at the sensor position,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d=filter(P_z, P_p, X);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Initiate the system,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Z = length(X);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zeros(1,L);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y=zeros(1,L);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 = zeros(1,L);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 = zeros(1,Z);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X = filter(Shz,1,X) ;  </a:t>
            </a:r>
            <a:r>
              <a:rPr lang="de-DE" dirty="0">
                <a:solidFill>
                  <a:srgbClr val="228B22"/>
                </a:solidFill>
                <a:latin typeface="Courier New" panose="02070309020205020404" pitchFamily="49" charset="0"/>
              </a:rPr>
              <a:t>%xhat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mu1 =0.0000000003;    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%step size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%Real ANC part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k=1:Z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[X(k),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(1:L-1)];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update the state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xhat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*W';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calculate output of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yhat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e(k) = d(k)-y;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ES" dirty="0" err="1">
                <a:solidFill>
                  <a:srgbClr val="228B22"/>
                </a:solidFill>
                <a:latin typeface="Courier New" panose="02070309020205020404" pitchFamily="49" charset="0"/>
              </a:rPr>
              <a:t>calculate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 error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 =W +mu1*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*e(k);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adjust the weight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498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ELE 659</vt:lpstr>
      <vt:lpstr>Off-line Training </vt:lpstr>
      <vt:lpstr>L=50,mu=0.01 Off-line Training </vt:lpstr>
      <vt:lpstr>L=50,mu=0.01 Off-line Training </vt:lpstr>
      <vt:lpstr>L=100,mu=0.01 Off-line Training</vt:lpstr>
      <vt:lpstr>L=100,mu=0.01 Off-line Training</vt:lpstr>
      <vt:lpstr>L=200,mu=0.006 Off-line Training</vt:lpstr>
      <vt:lpstr>L=200,mu=0.006 Off-line Training</vt:lpstr>
      <vt:lpstr>Online Training</vt:lpstr>
      <vt:lpstr>L=50,mu1= mu1=0.000000001;  On-line Training </vt:lpstr>
      <vt:lpstr>L=50,mu= mu1=0.000000001;  On-line Training </vt:lpstr>
      <vt:lpstr>L=100, mu1=0.000000001;  On-line Training</vt:lpstr>
      <vt:lpstr>L=100, mu1=0.000000001;  On-line Training</vt:lpstr>
      <vt:lpstr>L=200, mu1 =0.0000000005;    On-line Training</vt:lpstr>
      <vt:lpstr>L=200, mu1 =0.0000000005;    On-line Training</vt:lpstr>
      <vt:lpstr>Discussion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659</dc:title>
  <dc:creator>lichuan</dc:creator>
  <cp:lastModifiedBy>mustafa oztoprak</cp:lastModifiedBy>
  <cp:revision>16</cp:revision>
  <dcterms:created xsi:type="dcterms:W3CDTF">2020-02-25T17:27:21Z</dcterms:created>
  <dcterms:modified xsi:type="dcterms:W3CDTF">2020-03-27T05:35:35Z</dcterms:modified>
</cp:coreProperties>
</file>