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20DCF7-113D-44E0-9117-70D2D9B37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1FD6C45-9D1E-40FE-B77D-9568789C0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971214-0F4F-4342-B211-ABE5DBBB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81D6-833B-4F7F-896B-3E7FA5478343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44BA1F-2AFD-4002-8045-A094BEC2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EE276C-ACD3-4AB3-BA21-5F551AF1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A6DB-D98E-4A1D-A5E4-FC1224AF68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59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717898-7ED1-4C3D-88CE-8B5461BB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59780C-8357-41AE-B8AC-A1BF7105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5AFE7D-0A39-4C44-96A9-3711947F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81D6-833B-4F7F-896B-3E7FA5478343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AA7A76-29B0-4D63-80C3-1CBFCCC9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C32EFB-4C37-48B8-8726-F020A69D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A6DB-D98E-4A1D-A5E4-FC1224AF68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669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27B676E-CD41-4C8C-A213-B3A1F3B73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6F6CBF3-69FB-4AF1-A982-9EEABBA4A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628B35-AD51-4716-A473-2DE73B63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81D6-833B-4F7F-896B-3E7FA5478343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B45472-BCFB-405D-ACEE-6ED512D8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B008A-B714-487D-AE11-7FC35A1C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A6DB-D98E-4A1D-A5E4-FC1224AF68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84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ECCD79-7F8F-443E-9FD5-26B607B2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B3EA0C-05B5-4A4A-9590-EA72D722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1F306C-8E8E-4BAC-92F3-A7C80D6C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81D6-833B-4F7F-896B-3E7FA5478343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482506-B722-440C-A1A3-13239C49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015FE9-C036-4335-941C-4412549C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A6DB-D98E-4A1D-A5E4-FC1224AF68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59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370013-C56C-4C08-A736-6CB4FAB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947D1F-6E9C-4736-9B37-7715A52F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D3C0B4-93EA-4D5B-BB70-392E27DA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81D6-833B-4F7F-896B-3E7FA5478343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ED3B66-0F0C-42E5-B402-92D9E01B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6E02BF-297A-48C6-9B7D-0BE0F4C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A6DB-D98E-4A1D-A5E4-FC1224AF68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68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FAF2C4-7983-4025-8070-CDA55FE7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7A6350-11E6-460C-96B0-C15267040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5E08852-D885-44DB-A588-98EA2A9EC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D15716A-2DBE-4543-B059-7BC1F0A3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81D6-833B-4F7F-896B-3E7FA5478343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032E41-59A3-4D87-82FB-6BCAFD2C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6D11E4-C93E-4606-A34D-B236946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A6DB-D98E-4A1D-A5E4-FC1224AF68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29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E3C88C-2786-4226-B65B-A40F42BE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932B13-A186-4348-B9F7-FA69D1E4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578565B-BAC2-4910-9A3C-0893A7A53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F71D2D-06DE-4994-ACB9-422125C80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D446B3-4277-4FBB-A43F-F17081AF9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16A7D46-7DD1-4E65-B374-CDEEC000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81D6-833B-4F7F-896B-3E7FA5478343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2A46C6F-2C65-4EB0-B721-DD7A5892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A18E0F3-EFB5-4533-96B2-7AD1F092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A6DB-D98E-4A1D-A5E4-FC1224AF68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39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20885B-F0D0-4286-A857-C80BC3C4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AA4CCFC-CF79-41DD-9BC2-7F87FF2D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81D6-833B-4F7F-896B-3E7FA5478343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96076EF-41F5-41CE-8C3D-FCD31DDF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3E28C5F-1137-4B45-9BDC-9C761EFF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A6DB-D98E-4A1D-A5E4-FC1224AF68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049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A12DC81-10A7-439B-8C13-C4807C10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81D6-833B-4F7F-896B-3E7FA5478343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14B83CB-B4EB-4511-B926-1F3083A8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2D929F-5D00-46E5-8B48-F6089FC0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A6DB-D98E-4A1D-A5E4-FC1224AF68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670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E6E0DA-C876-4C43-B12B-9362239D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855718-C76F-4FDF-A629-8E58571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D16E99-0036-4439-BA6D-5B052DE98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9906BB9-70C5-42DF-BA81-F7FF8553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81D6-833B-4F7F-896B-3E7FA5478343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B4D0AEB-957D-4E2B-972A-6785E143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693268E-181D-49DD-8DAA-02840773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A6DB-D98E-4A1D-A5E4-FC1224AF68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670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4827FC-9704-4BA1-B770-C35D71BB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AD2D35A-4DE4-49EB-B9CA-9AAD4E9B0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D010EF-12FD-49F4-8E87-16EE9F55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D15279-DA64-45AC-8F48-50B688BC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81D6-833B-4F7F-896B-3E7FA5478343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62BF36B-1398-45B9-A1B0-9B67264A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53A0111-C12D-4393-BA57-45F26DBF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A6DB-D98E-4A1D-A5E4-FC1224AF68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296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15E424B-6197-4DE5-AC8B-F933959E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CE98D1-E7E7-442C-8C5C-F5D43F31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BCE373-23B7-4B55-97B0-B7EA40B6D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81D6-833B-4F7F-896B-3E7FA5478343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0C5BDD-1EE5-4FA8-A76D-93D76BC7E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A7DD83-AF90-4473-81C6-21BDF1699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9A6DB-D98E-4A1D-A5E4-FC1224AF68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75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C07E51F-3B8F-4740-B8DA-4416B3DE3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tr-TR"/>
              <a:t>VERİ TABANI YÖNETİM SİSTEMLERİ DÖNEM PROJESİ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D50D901-4665-4A46-8CBD-680D075BF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tr-TR"/>
              <a:t>EMLAK OTOMASYONU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>
            <a:extLst>
              <a:ext uri="{FF2B5EF4-FFF2-40B4-BE49-F238E27FC236}">
                <a16:creationId xmlns:a16="http://schemas.microsoft.com/office/drawing/2014/main" id="{34D33407-08D9-47B0-B852-FE71443E40EF}"/>
              </a:ext>
            </a:extLst>
          </p:cNvPr>
          <p:cNvSpPr txBox="1"/>
          <p:nvPr/>
        </p:nvSpPr>
        <p:spPr>
          <a:xfrm>
            <a:off x="8839200" y="4530446"/>
            <a:ext cx="234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600" b="1" dirty="0"/>
              <a:t>Hazırlayanlar:</a:t>
            </a:r>
          </a:p>
          <a:p>
            <a:pPr algn="r"/>
            <a:r>
              <a:rPr lang="tr-TR" sz="1600" dirty="0"/>
              <a:t>Esra YELMEN</a:t>
            </a:r>
          </a:p>
          <a:p>
            <a:pPr algn="r"/>
            <a:r>
              <a:rPr lang="tr-TR" sz="1600" dirty="0"/>
              <a:t>Kübra ÖZTÜRK</a:t>
            </a:r>
          </a:p>
        </p:txBody>
      </p:sp>
    </p:spTree>
    <p:extLst>
      <p:ext uri="{BB962C8B-B14F-4D97-AF65-F5344CB8AC3E}">
        <p14:creationId xmlns:p14="http://schemas.microsoft.com/office/powerpoint/2010/main" val="295705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6AB43E-9110-4495-89B5-8B10A94A0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İlan Sil ve Güncelle Ekranı(Form8):</a:t>
            </a:r>
            <a:r>
              <a:rPr lang="tr-TR" sz="20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Sil butonuyla seçilen satırdaki veriyi veri tabanından ve tablodan silen veya güncelle butonuyla daha önceden kaydedilmiş olan ilanın seçilebilen özelliklerini tabloda ve veri tabanında değiştiren ekrandır.</a:t>
            </a:r>
            <a:endParaRPr lang="tr-TR" sz="200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69A9E69-A5E8-41B3-A747-16C35FF51A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0716" y="1281576"/>
            <a:ext cx="6596652" cy="41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1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DBC138-9766-4C48-AD4A-6E57D3767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 Tabanı Tasarım Diyagramı:</a:t>
            </a:r>
            <a:endParaRPr lang="tr-TR" sz="20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78A076-4492-4BE5-AE71-745834C2FD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8344" y="786362"/>
            <a:ext cx="6976509" cy="510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1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24EE6A-8743-4333-B3C9-98411A7E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SQL KODLARI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842F01B-4F2C-4C7D-9D1C-1DE613BC6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5" t="472"/>
          <a:stretch/>
        </p:blipFill>
        <p:spPr>
          <a:xfrm>
            <a:off x="6296024" y="96520"/>
            <a:ext cx="3601313" cy="66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7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3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156F493-84C7-4D69-8B9C-0EAA650DB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723" y="3044924"/>
            <a:ext cx="7535077" cy="267684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F3F8126-A8A7-4294-9B4B-0B689092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881" y="345771"/>
            <a:ext cx="8779372" cy="221199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20B2438-FBFF-4772-9FDA-D68430CC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SQL KODLARI</a:t>
            </a:r>
          </a:p>
        </p:txBody>
      </p:sp>
    </p:spTree>
    <p:extLst>
      <p:ext uri="{BB962C8B-B14F-4D97-AF65-F5344CB8AC3E}">
        <p14:creationId xmlns:p14="http://schemas.microsoft.com/office/powerpoint/2010/main" val="427643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1C67B72-BF00-4840-AD55-4935A351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tr-TR" sz="3600">
                <a:solidFill>
                  <a:schemeClr val="bg1"/>
                </a:solidFill>
              </a:rPr>
              <a:t>ÖDEVİN KONUSU VE AMACI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2C29B3-2BF3-4287-ADD2-0B48A4CB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tr-TR" sz="20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Ödevin Konusu:</a:t>
            </a:r>
            <a:r>
              <a:rPr lang="tr-TR" sz="20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Emlak Otomasyonu</a:t>
            </a:r>
          </a:p>
          <a:p>
            <a:pPr marL="0" indent="0">
              <a:buNone/>
            </a:pPr>
            <a:r>
              <a:rPr lang="tr-TR" sz="20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Ödevin Amacı:</a:t>
            </a:r>
            <a:r>
              <a:rPr lang="tr-TR" sz="20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C# programlama dili ve MS SQL SERVER kullanarak emlak otomasyon sistemi oluşturmak.</a:t>
            </a:r>
            <a:endParaRPr lang="tr-TR" sz="2000">
              <a:solidFill>
                <a:schemeClr val="bg1"/>
              </a:solidFill>
            </a:endParaRPr>
          </a:p>
        </p:txBody>
      </p:sp>
      <p:pic>
        <p:nvPicPr>
          <p:cNvPr id="12" name="Picture 11" descr="Hesap makinesi tuş takımının yakından görünümü">
            <a:extLst>
              <a:ext uri="{FF2B5EF4-FFF2-40B4-BE49-F238E27FC236}">
                <a16:creationId xmlns:a16="http://schemas.microsoft.com/office/drawing/2014/main" id="{970E52EB-A646-418E-AADA-644D37AC1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7" r="20092" b="-1"/>
          <a:stretch/>
        </p:blipFill>
        <p:spPr>
          <a:xfrm>
            <a:off x="5533730" y="484632"/>
            <a:ext cx="5750624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FBA105-C7E5-4BF9-9EB5-F6C7E850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Giriş Yap/Kayıt Ol Ekranı:</a:t>
            </a:r>
            <a:r>
              <a:rPr lang="tr-T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Kayıtlı kullanıcıyı giriş ekranına yönlendiren, eğer kayıt oluşturulmamışsa yeni kullanıcı kaydı oluşturma ekranına yönlendiren ekrandır.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448334-1E08-4D68-A293-5BB391AF69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0716" y="1364035"/>
            <a:ext cx="6596652" cy="397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1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BC91F7-9E73-4A17-A2AA-193BBC5A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Giriş Ekranı:</a:t>
            </a:r>
            <a:r>
              <a:rPr lang="tr-T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Önceden veri tabanına kaydedilmiş kullanıcı adı ve şifreyle giriş yapılabilen, şifre ve kullanıcı adı eşleşmediğinde hata mesajı verilen ekrandır.</a:t>
            </a:r>
          </a:p>
          <a:p>
            <a:pPr marL="0" indent="0">
              <a:buNone/>
            </a:pP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5F6FE95-71B9-4832-B8BA-E17EFB67D3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0716" y="1372280"/>
            <a:ext cx="6596652" cy="39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0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8A2685-C63C-473E-B348-945CA994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Yeni Kayıt Ekranı: </a:t>
            </a:r>
            <a:r>
              <a:rPr lang="tr-TR" sz="20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Sisteme girebilmek için gerekli kullanıcı bilgilerini isteyen ve veri tabanına ekleyen ekrandır.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8E519A-3E57-489D-A4D7-88E8E02E99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0716" y="561703"/>
            <a:ext cx="6596652" cy="55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8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36BF42-B719-4F8E-93DC-EB60BB91B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İlanları Gör/İlan Ekle/İlan Sil ve Güncelle Ekranı:</a:t>
            </a:r>
            <a:r>
              <a:rPr lang="tr-T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Tıklanan butona göre ilgili ekrana yönlendiren ekrandır.</a:t>
            </a: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B9C4C30-9BE9-4774-9F2B-0A9B6633F2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0716" y="1372280"/>
            <a:ext cx="6596652" cy="39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6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557C2D-539C-4A19-A5BF-F19355083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İlanları Gör Ekranı:</a:t>
            </a:r>
            <a:r>
              <a:rPr lang="tr-TR" sz="20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Seçilen özelliklere göre var olan ilanları listeleyen ekrandır.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65352EE-30C2-43AF-97FA-795ECD6531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0716" y="1339297"/>
            <a:ext cx="6596652" cy="402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6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0F6BEB-8C1F-487D-A22E-79123E9D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Konut Arama Ekranı:</a:t>
            </a:r>
            <a:r>
              <a:rPr lang="tr-T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İstenilen özelliklerdeki konutları listelemek için özellik seçilen ekrandır.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B854E2-2112-4603-951D-BDB3294892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0716" y="959989"/>
            <a:ext cx="6596652" cy="47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0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E85349-DBC7-469A-9355-F1A108A7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İlan Ekle Ekranı:</a:t>
            </a:r>
            <a:r>
              <a:rPr lang="tr-T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İlan eklemek için gerekli olan bilgilerin istendiği ve girilen bilgilere göre veri tabanında ilan oluşturan ekrandır.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2E647F5-7A63-4CDB-8408-98FE1F0718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2062" y="484632"/>
            <a:ext cx="5073959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4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216</Words>
  <Application>Microsoft Office PowerPoint</Application>
  <PresentationFormat>Geniş ekran</PresentationFormat>
  <Paragraphs>19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VERİ TABANI YÖNETİM SİSTEMLERİ DÖNEM PROJESİ</vt:lpstr>
      <vt:lpstr>ÖDEVİN KONUSU VE AMACI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SQL KODLARI</vt:lpstr>
      <vt:lpstr>SQL KODLARI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TABANI YÖNETİM SİSTEMLERİ DÖNEM PROJESİ</dc:title>
  <dc:creator>Kübra ÖZTÜRK</dc:creator>
  <cp:lastModifiedBy>Kübra ÖZTÜRK</cp:lastModifiedBy>
  <cp:revision>6</cp:revision>
  <dcterms:created xsi:type="dcterms:W3CDTF">2021-05-30T18:12:00Z</dcterms:created>
  <dcterms:modified xsi:type="dcterms:W3CDTF">2021-05-30T20:00:51Z</dcterms:modified>
</cp:coreProperties>
</file>