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FC12D-1B1F-472F-A336-7448610F8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35A4F6-22E8-428F-9E0B-BD585B91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4D45D8-01D6-4C79-8574-3DFA75CD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EA1F6-4AFF-4D07-BCA4-0FE4F5C9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A467FA-958A-4AC4-A554-68A16DFE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2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B5513B-9FAA-498F-84CD-CB5FE532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378814-1322-44D1-8A6C-2F1A8DD8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350E22-D0A4-45CC-839F-D85FA227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DF8CB7-31D6-48C4-8FA4-22AE3BDC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63880-DA1A-4FC9-BBC2-6C407A5C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5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0AA6085-0E91-430B-85FB-21A4157AF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E7EAAF-37CF-473E-825E-FF6AEAED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0CEC4F-ADE9-4C50-AEE9-6724853A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AF85E0-84C9-47EF-8781-D17C810B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D06150-63B3-4B19-B83B-47F8A08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20B69-AA5F-4730-9539-6A6DC856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49143B-B103-4A60-AC5C-48574ACC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409D13-6D4D-4377-A123-BA5187BD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2E774D-AFDE-4DF9-86A5-5985BF1E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3033DA-053F-41E0-80E8-25713A2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9298C-4BCB-45CB-B4FB-79C26FED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B4D3DD-D7D0-4062-AA61-FC307157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C7A395-41A7-49D7-999C-CBA4D6EB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532AB9-F0CC-42E6-90B1-E7A61C4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A0E793-605A-4DE6-819E-49D2B93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3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6D43D-EF14-46DF-A04A-AB0052A3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AB54B5-16A4-4A45-A4A1-8A3AB5379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3639ED-D333-4A3A-BE89-43D4777BD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4614E3-886B-4EFB-91D3-C632C23D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DA234A-0B9B-404D-827B-B80BEEF0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91DDA6-AB62-491C-98D6-184B84C4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21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6E913E-39B4-4D2F-A13D-2314BBF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95A53F-1423-4DB9-8443-3F3ED90D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9E7015-2020-4EF4-9AEB-418D93F74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3FD081-1D65-4F75-AA40-AA73A2AB3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5C3B6-5CBB-4454-ADFF-9C2273C3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3FC9BDF-0498-40B7-A182-254F7894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12A4881-8A9D-4DA4-971B-CF41956A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2B0FA0F-1569-4055-9211-EFE2B681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3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95723-56E9-4F2E-B2D5-70E49A2C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1C265AF-1023-453F-9C46-B15A6CF9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1CDB6B-5A06-4982-BEF7-32244235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61266B6-E624-48BE-B3B9-EFF776AB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5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6A44B58-9561-4E00-AC30-FC5D3FE4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364956-97CF-4E51-BDDA-A18E5EEE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8D0DB7-CC5D-41DC-84EA-5497A3BE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2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041440-CDED-41BB-985D-C523DEAD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BC2A-FE31-4F48-8881-D2DCE8CD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570936-C824-4630-8142-EE4C0C6F5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1EA0AF-892A-4ABC-A500-79B7606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F16BEE-D19F-4109-B3F0-D6EF120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DE169D-1E7E-4266-827A-EC622AA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0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602B38-6B79-4A4D-82D7-4A97D7F1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A511D20-5A1D-455E-800D-3246FDB8A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E68B0A-168E-4B65-89C5-4F95C3D4D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E705A5-6D6C-479A-ABA3-2BC29BB2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5BB453-9676-4E02-8839-DF2897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2711BE-A3BC-4393-B32D-D84E49DE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6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7A7362-A109-40B6-AA56-3AC149D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255083-AFD6-4C76-BDC2-F73F41A9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19C35D-8247-4B80-8F69-4C87C25C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02F6-E4D4-401D-A07A-35349AFBC719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3E7C31-CE63-426E-BB6F-AF587E049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5A88AE-7094-4B7A-B03B-1F3E5CB1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0B11-6C17-4A8A-BEF0-C85F67BF65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BBE0DC-4289-41BC-B6E5-A4D59205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tr-TR" sz="4800" b="1" dirty="0"/>
              <a:t>YAZILIM MÜHENDİSLİĞİ PROJE ÖDEVİ</a:t>
            </a:r>
            <a:br>
              <a:rPr lang="tr-TR" sz="4100" b="1" dirty="0"/>
            </a:br>
            <a:br>
              <a:rPr lang="tr-TR" sz="4100" b="1" dirty="0"/>
            </a:br>
            <a:r>
              <a:rPr lang="tr-TR" sz="4100" b="1" dirty="0"/>
              <a:t>YSOFT YAZILIM EVİ İNSAN KAYNAKLARI SİSTEMİ</a:t>
            </a:r>
          </a:p>
        </p:txBody>
      </p:sp>
      <p:sp>
        <p:nvSpPr>
          <p:cNvPr id="51" name="Freeform: Shape 45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B18C2E-1436-4BAA-A2B3-BC5AC254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tr-TR" b="1">
                <a:solidFill>
                  <a:srgbClr val="FFFFFF"/>
                </a:solidFill>
              </a:rPr>
              <a:t>HAZIRLAYANLAR: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ESRA YELMEN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İREM ŞEKER</a:t>
            </a:r>
            <a:endParaRPr lang="tr-TR" b="1">
              <a:solidFill>
                <a:srgbClr val="FFFFFF"/>
              </a:solidFill>
            </a:endParaRPr>
          </a:p>
          <a:p>
            <a:pPr algn="l"/>
            <a:r>
              <a:rPr lang="tr-TR">
                <a:solidFill>
                  <a:srgbClr val="FFFFFF"/>
                </a:solidFill>
              </a:rPr>
              <a:t>KÜBRA ÖZTÜRK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MİRAY ÖZSARIKAMIŞ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1A9D86-2707-4C3D-819A-781D8428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KULLANICI ARAYÜZLERİ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679EF9-BC84-4191-A79C-71EFABE5F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6638" y="2505075"/>
            <a:ext cx="4476676" cy="4105275"/>
          </a:xfrm>
          <a:prstGeom prst="rect">
            <a:avLst/>
          </a:prstGeom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420C003-24CD-4916-8954-863AD51F02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9951" y="2505075"/>
            <a:ext cx="511722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202443-F0DC-46DE-ACC9-A9FFCEA0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KULLANICI ARAYÜZLERİ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303DD9-2C7E-4832-888B-23E3872D0C0D}"/>
              </a:ext>
            </a:extLst>
          </p:cNvPr>
          <p:cNvPicPr/>
          <p:nvPr/>
        </p:nvPicPr>
        <p:blipFill rotWithShape="1">
          <a:blip r:embed="rId2"/>
          <a:srcRect l="1049"/>
          <a:stretch/>
        </p:blipFill>
        <p:spPr bwMode="auto">
          <a:xfrm>
            <a:off x="7554192" y="2283014"/>
            <a:ext cx="4104408" cy="41852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1C9A7E5-4764-4986-86AA-85E28107FCE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64"/>
          <a:stretch/>
        </p:blipFill>
        <p:spPr bwMode="auto">
          <a:xfrm>
            <a:off x="289232" y="2573417"/>
            <a:ext cx="6975729" cy="32764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7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DC0E09-EA3F-43A9-B796-70B745CD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KULLANICI ARAYÜZLERİ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00314FD-961A-49C1-BA93-8A26CC3A3E9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5"/>
          <a:stretch/>
        </p:blipFill>
        <p:spPr bwMode="auto">
          <a:xfrm>
            <a:off x="1536163" y="2633472"/>
            <a:ext cx="9116625" cy="358635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378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14FE54-FF45-461A-8AAB-A70B6CE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SIRALAMA(SEQUENCE)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625EB46-2C54-4EB5-B98F-37B1A805B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9179" y="1919984"/>
            <a:ext cx="6659209" cy="4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14FE54-FF45-461A-8AAB-A70B6CE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ETKİNLİK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8D9563-E558-4F98-96CA-2EAB3807E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880" y="2673776"/>
            <a:ext cx="4794253" cy="404988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D2C4535-8547-40D5-925E-9DB50922C510}"/>
              </a:ext>
            </a:extLst>
          </p:cNvPr>
          <p:cNvSpPr txBox="1"/>
          <p:nvPr/>
        </p:nvSpPr>
        <p:spPr>
          <a:xfrm>
            <a:off x="278167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Sisteme Giriş Etkinlik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3238A22-B953-448A-8BAA-BF9F6A0B60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673775"/>
            <a:ext cx="5335539" cy="404988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C55CA07-451B-4642-9C97-C51F3FD91458}"/>
              </a:ext>
            </a:extLst>
          </p:cNvPr>
          <p:cNvSpPr txBox="1"/>
          <p:nvPr/>
        </p:nvSpPr>
        <p:spPr>
          <a:xfrm>
            <a:off x="5702423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Projeye Personel Atama Etkinlik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6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14FE54-FF45-461A-8AAB-A70B6CE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ETKİNLİK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D2C4535-8547-40D5-925E-9DB50922C510}"/>
              </a:ext>
            </a:extLst>
          </p:cNvPr>
          <p:cNvSpPr txBox="1"/>
          <p:nvPr/>
        </p:nvSpPr>
        <p:spPr>
          <a:xfrm>
            <a:off x="278167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 Geliştirme</a:t>
            </a: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Etkinlik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0E63D9E-35D3-4C8F-9D46-BC1C068767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6819" y="2873433"/>
            <a:ext cx="5169181" cy="33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14FE54-FF45-461A-8AAB-A70B6CE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DURUM 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D2C4535-8547-40D5-925E-9DB50922C510}"/>
              </a:ext>
            </a:extLst>
          </p:cNvPr>
          <p:cNvSpPr txBox="1"/>
          <p:nvPr/>
        </p:nvSpPr>
        <p:spPr>
          <a:xfrm>
            <a:off x="278167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Sisteme Giriş Durum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C55CA07-451B-4642-9C97-C51F3FD91458}"/>
              </a:ext>
            </a:extLst>
          </p:cNvPr>
          <p:cNvSpPr txBox="1"/>
          <p:nvPr/>
        </p:nvSpPr>
        <p:spPr>
          <a:xfrm>
            <a:off x="5702423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Projeye Personel Atama Durum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0AA83F5-1A75-4C7F-A2F7-D72C903E3D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818" y="2931481"/>
            <a:ext cx="4874970" cy="310533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0753333-C116-4107-851A-4E99A05622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0262" y="2931480"/>
            <a:ext cx="5695920" cy="3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14FE54-FF45-461A-8AAB-A70B6CEB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DURUM 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D2C4535-8547-40D5-925E-9DB50922C510}"/>
              </a:ext>
            </a:extLst>
          </p:cNvPr>
          <p:cNvSpPr txBox="1"/>
          <p:nvPr/>
        </p:nvSpPr>
        <p:spPr>
          <a:xfrm>
            <a:off x="278167" y="2125549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 Geliştirme</a:t>
            </a:r>
            <a:r>
              <a:rPr lang="tr-T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Durum Diyagramı</a:t>
            </a:r>
            <a:endParaRPr lang="tr-T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F95C59-718A-4062-894F-124B80954B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6331" y="2840783"/>
            <a:ext cx="4210494" cy="34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676676-7E14-4D12-9554-FFDECD40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Projenin</a:t>
            </a:r>
            <a:r>
              <a:rPr lang="en-US" sz="3200" b="1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Amacı</a:t>
            </a:r>
            <a:r>
              <a:rPr lang="en-US" sz="3200" b="1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3200" b="1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Tanımı</a:t>
            </a:r>
            <a:br>
              <a:rPr lang="en-US" b="1" kern="1200" dirty="0">
                <a:latin typeface="+mj-lt"/>
                <a:ea typeface="+mj-ea"/>
                <a:cs typeface="+mj-cs"/>
              </a:rPr>
            </a:br>
            <a:br>
              <a:rPr lang="en-US" kern="1200" dirty="0">
                <a:latin typeface="+mj-lt"/>
                <a:ea typeface="+mj-ea"/>
                <a:cs typeface="+mj-cs"/>
              </a:rPr>
            </a:b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b="1" kern="1200" dirty="0">
                <a:latin typeface="+mj-lt"/>
                <a:ea typeface="+mj-ea"/>
                <a:cs typeface="+mj-cs"/>
              </a:rPr>
              <a:t>YSOFT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Yazılım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Evi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İnsan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Kaynakları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Sistemi</a:t>
            </a:r>
            <a:r>
              <a:rPr lang="en-US" b="1" kern="1200" dirty="0">
                <a:latin typeface="+mj-lt"/>
                <a:ea typeface="+mj-ea"/>
                <a:cs typeface="+mj-cs"/>
              </a:rPr>
              <a:t>,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ilgili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şirketin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insan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kaynakları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departmanının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kullanabileceği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bir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yazılım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projesidir</a:t>
            </a:r>
            <a:r>
              <a:rPr lang="en-US" b="1" kern="1200" dirty="0">
                <a:latin typeface="+mj-lt"/>
                <a:ea typeface="+mj-ea"/>
                <a:cs typeface="+mj-cs"/>
              </a:rPr>
              <a:t>.</a:t>
            </a:r>
            <a:br>
              <a:rPr lang="en-US" b="1" kern="1200" dirty="0">
                <a:latin typeface="+mj-lt"/>
                <a:ea typeface="+mj-ea"/>
                <a:cs typeface="+mj-cs"/>
              </a:rPr>
            </a:br>
            <a:br>
              <a:rPr lang="en-US" b="1" kern="1200" dirty="0">
                <a:latin typeface="+mj-lt"/>
                <a:ea typeface="+mj-ea"/>
                <a:cs typeface="+mj-cs"/>
              </a:rPr>
            </a:br>
            <a:r>
              <a:rPr lang="en-US" b="1" kern="1200" dirty="0" err="1">
                <a:latin typeface="+mj-lt"/>
                <a:ea typeface="+mj-ea"/>
                <a:cs typeface="+mj-cs"/>
              </a:rPr>
              <a:t>Sistemde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kullanıcılar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giriş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yaptıktan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sonra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verilen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yetkilerine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göre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aktif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projedeki</a:t>
            </a:r>
            <a:r>
              <a:rPr lang="en-US" b="1" kern="1200" dirty="0">
                <a:latin typeface="+mj-lt"/>
                <a:ea typeface="+mj-ea"/>
                <a:cs typeface="+mj-cs"/>
              </a:rPr>
              <a:t>,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personelleri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görüntüleyebilir</a:t>
            </a:r>
            <a:r>
              <a:rPr lang="en-US" b="1" kern="1200" dirty="0">
                <a:latin typeface="+mj-lt"/>
                <a:ea typeface="+mj-ea"/>
                <a:cs typeface="+mj-cs"/>
              </a:rPr>
              <a:t>,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proje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başlatıp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proje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silebilir</a:t>
            </a:r>
            <a:r>
              <a:rPr lang="en-US" b="1" kern="1200" dirty="0">
                <a:latin typeface="+mj-lt"/>
                <a:ea typeface="+mj-ea"/>
                <a:cs typeface="+mj-cs"/>
              </a:rPr>
              <a:t>,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personel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ekleme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silme</a:t>
            </a:r>
            <a:r>
              <a:rPr lang="en-US" b="1" kern="1200" dirty="0">
                <a:latin typeface="+mj-lt"/>
                <a:ea typeface="+mj-ea"/>
                <a:cs typeface="+mj-cs"/>
              </a:rPr>
              <a:t>,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tazminat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hesaplama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gibi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işlemler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yapabilir</a:t>
            </a:r>
            <a:r>
              <a:rPr lang="en-US" b="1" kern="1200" dirty="0">
                <a:latin typeface="+mj-lt"/>
                <a:ea typeface="+mj-ea"/>
                <a:cs typeface="+mj-cs"/>
              </a:rPr>
              <a:t>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1192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486A4E-20A9-4714-BD9B-03BE9C6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 DİYAGRAMI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5BA7DA3-DA54-4CC8-BBCA-9BD907B2F3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71" y="640080"/>
            <a:ext cx="56206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741C67-4E02-4D6A-AF8F-FD02FA2C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EKİP ORGANİZASYON ŞEMASI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BE23E16-FFBA-484C-A081-0891F3C353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03" y="2633472"/>
            <a:ext cx="829214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8AB2F3-5B03-49CD-BA76-264B3E4D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RİSK TABLOSU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BE40EFD-C819-4E24-8B32-8DB03E0331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3" y="3124200"/>
            <a:ext cx="10173326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0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91A2F-A2EB-4898-B665-52C79BC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DİYAGRAMI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23C92B-B6C4-4C00-8492-38979954B8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4895"/>
            <a:ext cx="7214616" cy="5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8EB529-850B-4E33-9E0D-98910078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DİYAGRAMI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813DB00A-3B0A-474A-AC71-4447E843AD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17224"/>
            <a:ext cx="7214616" cy="49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9D8836-E3A1-4E89-91B4-16A737A5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KULLANICI ARAYÜZLERİ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B1341E0-232F-4926-B0A6-AE31CB245EF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r="1159"/>
          <a:stretch/>
        </p:blipFill>
        <p:spPr bwMode="auto">
          <a:xfrm>
            <a:off x="1489152" y="2642616"/>
            <a:ext cx="3276192" cy="360578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CED01ED-EC24-4A44-919E-5D06CD50F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820" y="2642616"/>
            <a:ext cx="5381767" cy="3605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36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3AC969-987D-49E3-8428-D7DEF5BE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KULLANICI ARAYÜZLERİ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5E69314-D8E3-4BC6-96A3-EC4F224423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60" y="2332080"/>
            <a:ext cx="3843761" cy="397649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4EC1CA-21CC-4B11-9902-4B5FD2FD94B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2"/>
          <a:stretch/>
        </p:blipFill>
        <p:spPr bwMode="auto">
          <a:xfrm>
            <a:off x="576881" y="2646266"/>
            <a:ext cx="6550998" cy="32826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874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151</Words>
  <Application>Microsoft Office PowerPoint</Application>
  <PresentationFormat>Geniş ekran</PresentationFormat>
  <Paragraphs>28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Teması</vt:lpstr>
      <vt:lpstr>YAZILIM MÜHENDİSLİĞİ PROJE ÖDEVİ  YSOFT YAZILIM EVİ İNSAN KAYNAKLARI SİSTEMİ</vt:lpstr>
      <vt:lpstr>PowerPoint Sunusu</vt:lpstr>
      <vt:lpstr>GANTT DİYAGRAMI</vt:lpstr>
      <vt:lpstr>EKİP ORGANİZASYON ŞEMASI</vt:lpstr>
      <vt:lpstr>RİSK TABLOSU</vt:lpstr>
      <vt:lpstr>USE CASE DİYAGRAMI</vt:lpstr>
      <vt:lpstr>UML CLASS DİYAGRAMI</vt:lpstr>
      <vt:lpstr>KULLANICI ARAYÜZLERİ</vt:lpstr>
      <vt:lpstr>KULLANICI ARAYÜZLERİ</vt:lpstr>
      <vt:lpstr>KULLANICI ARAYÜZLERİ</vt:lpstr>
      <vt:lpstr>KULLANICI ARAYÜZLERİ</vt:lpstr>
      <vt:lpstr>KULLANICI ARAYÜZLERİ</vt:lpstr>
      <vt:lpstr>SIRALAMA(SEQUENCE) DİYAGRAMI</vt:lpstr>
      <vt:lpstr>ETKİNLİK(ACTIVITY) DİYAGRAMI</vt:lpstr>
      <vt:lpstr>ETKİNLİK(ACTIVITY) DİYAGRAMI</vt:lpstr>
      <vt:lpstr>DURUM (STATE) DİYAGRAMI</vt:lpstr>
      <vt:lpstr>DURUM (STATE) DİYAGRAMI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 PROJE ÖDEVİ</dc:title>
  <dc:creator>Kübra ÖZTÜRK</dc:creator>
  <cp:lastModifiedBy>Kübra ÖZTÜRK</cp:lastModifiedBy>
  <cp:revision>10</cp:revision>
  <dcterms:created xsi:type="dcterms:W3CDTF">2021-05-23T15:54:48Z</dcterms:created>
  <dcterms:modified xsi:type="dcterms:W3CDTF">2021-05-23T17:10:14Z</dcterms:modified>
</cp:coreProperties>
</file>