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A9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451A86-A864-43EF-98B9-0873EEF556E6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9B53146-2595-4765-9476-BFD2F7B77B92}">
      <dgm:prSet/>
      <dgm:spPr/>
      <dgm:t>
        <a:bodyPr/>
        <a:lstStyle/>
        <a:p>
          <a:r>
            <a:rPr lang="tr-TR"/>
            <a:t>Esra YELMEN</a:t>
          </a:r>
          <a:endParaRPr lang="en-US"/>
        </a:p>
      </dgm:t>
    </dgm:pt>
    <dgm:pt modelId="{4F1B806A-5E5E-4398-A8B5-37ED40C5B8B3}" type="parTrans" cxnId="{33FECD64-E8C5-4F92-B369-6FA161F3693C}">
      <dgm:prSet/>
      <dgm:spPr/>
      <dgm:t>
        <a:bodyPr/>
        <a:lstStyle/>
        <a:p>
          <a:endParaRPr lang="en-US"/>
        </a:p>
      </dgm:t>
    </dgm:pt>
    <dgm:pt modelId="{E4E5CAFD-CD16-4552-8936-9AD8C1AC83C4}" type="sibTrans" cxnId="{33FECD64-E8C5-4F92-B369-6FA161F3693C}">
      <dgm:prSet/>
      <dgm:spPr/>
      <dgm:t>
        <a:bodyPr/>
        <a:lstStyle/>
        <a:p>
          <a:endParaRPr lang="en-US"/>
        </a:p>
      </dgm:t>
    </dgm:pt>
    <dgm:pt modelId="{943ECF79-E9F4-4093-B259-925D382A723F}">
      <dgm:prSet/>
      <dgm:spPr/>
      <dgm:t>
        <a:bodyPr/>
        <a:lstStyle/>
        <a:p>
          <a:r>
            <a:rPr lang="tr-TR" dirty="0"/>
            <a:t>İrem ŞEKER</a:t>
          </a:r>
          <a:endParaRPr lang="en-US" dirty="0"/>
        </a:p>
      </dgm:t>
    </dgm:pt>
    <dgm:pt modelId="{7EC48C10-61D5-4A46-AD83-0697C263DB7B}" type="parTrans" cxnId="{DA489787-7EC0-4FE6-BC87-9FF9161758A9}">
      <dgm:prSet/>
      <dgm:spPr/>
      <dgm:t>
        <a:bodyPr/>
        <a:lstStyle/>
        <a:p>
          <a:endParaRPr lang="en-US"/>
        </a:p>
      </dgm:t>
    </dgm:pt>
    <dgm:pt modelId="{F18268D2-BD88-4171-8BC3-A90D9E0AA8C0}" type="sibTrans" cxnId="{DA489787-7EC0-4FE6-BC87-9FF9161758A9}">
      <dgm:prSet/>
      <dgm:spPr/>
      <dgm:t>
        <a:bodyPr/>
        <a:lstStyle/>
        <a:p>
          <a:endParaRPr lang="en-US"/>
        </a:p>
      </dgm:t>
    </dgm:pt>
    <dgm:pt modelId="{7A2E5C98-F3DC-488D-9CFC-D18CD90E55D5}">
      <dgm:prSet/>
      <dgm:spPr/>
      <dgm:t>
        <a:bodyPr/>
        <a:lstStyle/>
        <a:p>
          <a:r>
            <a:rPr lang="tr-TR"/>
            <a:t>Kübra ÖZTÜRK</a:t>
          </a:r>
          <a:endParaRPr lang="en-US"/>
        </a:p>
      </dgm:t>
    </dgm:pt>
    <dgm:pt modelId="{FBB79651-1A05-4410-AF17-365635EA1700}" type="parTrans" cxnId="{3352D646-7C68-4CAE-8C52-536BF1CCE4D0}">
      <dgm:prSet/>
      <dgm:spPr/>
      <dgm:t>
        <a:bodyPr/>
        <a:lstStyle/>
        <a:p>
          <a:endParaRPr lang="en-US"/>
        </a:p>
      </dgm:t>
    </dgm:pt>
    <dgm:pt modelId="{E407CB02-53DB-4CBB-AB02-ADE5BBDEBC3E}" type="sibTrans" cxnId="{3352D646-7C68-4CAE-8C52-536BF1CCE4D0}">
      <dgm:prSet/>
      <dgm:spPr/>
      <dgm:t>
        <a:bodyPr/>
        <a:lstStyle/>
        <a:p>
          <a:endParaRPr lang="en-US"/>
        </a:p>
      </dgm:t>
    </dgm:pt>
    <dgm:pt modelId="{485A7DD2-53E4-4F4D-9333-55949152C9D9}">
      <dgm:prSet/>
      <dgm:spPr/>
      <dgm:t>
        <a:bodyPr/>
        <a:lstStyle/>
        <a:p>
          <a:r>
            <a:rPr lang="tr-TR"/>
            <a:t>Miray ÖZSARIKAMIŞ</a:t>
          </a:r>
          <a:endParaRPr lang="en-US"/>
        </a:p>
      </dgm:t>
    </dgm:pt>
    <dgm:pt modelId="{952AC108-6948-43A9-B2FF-EFDF85918DC0}" type="parTrans" cxnId="{3C1363FD-9F1B-46A2-B139-AE387E63B889}">
      <dgm:prSet/>
      <dgm:spPr/>
      <dgm:t>
        <a:bodyPr/>
        <a:lstStyle/>
        <a:p>
          <a:endParaRPr lang="en-US"/>
        </a:p>
      </dgm:t>
    </dgm:pt>
    <dgm:pt modelId="{E420DA0B-E131-41F0-8029-5C77831007F5}" type="sibTrans" cxnId="{3C1363FD-9F1B-46A2-B139-AE387E63B889}">
      <dgm:prSet/>
      <dgm:spPr/>
      <dgm:t>
        <a:bodyPr/>
        <a:lstStyle/>
        <a:p>
          <a:endParaRPr lang="en-US"/>
        </a:p>
      </dgm:t>
    </dgm:pt>
    <dgm:pt modelId="{8C39B82D-EC1B-42D7-806C-0A0D6FA01224}" type="pres">
      <dgm:prSet presAssocID="{6B451A86-A864-43EF-98B9-0873EEF556E6}" presName="vert0" presStyleCnt="0">
        <dgm:presLayoutVars>
          <dgm:dir/>
          <dgm:animOne val="branch"/>
          <dgm:animLvl val="lvl"/>
        </dgm:presLayoutVars>
      </dgm:prSet>
      <dgm:spPr/>
    </dgm:pt>
    <dgm:pt modelId="{66779510-846F-47E1-ADF4-0FD1DAD4B5BD}" type="pres">
      <dgm:prSet presAssocID="{F9B53146-2595-4765-9476-BFD2F7B77B92}" presName="thickLine" presStyleLbl="alignNode1" presStyleIdx="0" presStyleCnt="4"/>
      <dgm:spPr/>
    </dgm:pt>
    <dgm:pt modelId="{48C0ECFA-320D-4F71-BC98-141B7D52F051}" type="pres">
      <dgm:prSet presAssocID="{F9B53146-2595-4765-9476-BFD2F7B77B92}" presName="horz1" presStyleCnt="0"/>
      <dgm:spPr/>
    </dgm:pt>
    <dgm:pt modelId="{D2536901-218C-40EC-B26C-957443C596E7}" type="pres">
      <dgm:prSet presAssocID="{F9B53146-2595-4765-9476-BFD2F7B77B92}" presName="tx1" presStyleLbl="revTx" presStyleIdx="0" presStyleCnt="4"/>
      <dgm:spPr/>
    </dgm:pt>
    <dgm:pt modelId="{6784662C-5694-4467-9610-CC6E5A608C89}" type="pres">
      <dgm:prSet presAssocID="{F9B53146-2595-4765-9476-BFD2F7B77B92}" presName="vert1" presStyleCnt="0"/>
      <dgm:spPr/>
    </dgm:pt>
    <dgm:pt modelId="{5BF6B20B-76BA-448F-B912-D179AE368DAB}" type="pres">
      <dgm:prSet presAssocID="{943ECF79-E9F4-4093-B259-925D382A723F}" presName="thickLine" presStyleLbl="alignNode1" presStyleIdx="1" presStyleCnt="4"/>
      <dgm:spPr/>
    </dgm:pt>
    <dgm:pt modelId="{70AC3842-AFD2-4EE0-957B-F776F74F6014}" type="pres">
      <dgm:prSet presAssocID="{943ECF79-E9F4-4093-B259-925D382A723F}" presName="horz1" presStyleCnt="0"/>
      <dgm:spPr/>
    </dgm:pt>
    <dgm:pt modelId="{0102857F-E26E-4989-AEFC-D869A070266E}" type="pres">
      <dgm:prSet presAssocID="{943ECF79-E9F4-4093-B259-925D382A723F}" presName="tx1" presStyleLbl="revTx" presStyleIdx="1" presStyleCnt="4"/>
      <dgm:spPr/>
    </dgm:pt>
    <dgm:pt modelId="{1C58AAF2-290B-4A9F-97C2-03757E2D58DA}" type="pres">
      <dgm:prSet presAssocID="{943ECF79-E9F4-4093-B259-925D382A723F}" presName="vert1" presStyleCnt="0"/>
      <dgm:spPr/>
    </dgm:pt>
    <dgm:pt modelId="{9DDDBEC9-6DB7-4496-A6E0-540A87E24233}" type="pres">
      <dgm:prSet presAssocID="{7A2E5C98-F3DC-488D-9CFC-D18CD90E55D5}" presName="thickLine" presStyleLbl="alignNode1" presStyleIdx="2" presStyleCnt="4"/>
      <dgm:spPr/>
    </dgm:pt>
    <dgm:pt modelId="{B9F8CA12-F693-4CD9-A0A0-354C0D0A4C7E}" type="pres">
      <dgm:prSet presAssocID="{7A2E5C98-F3DC-488D-9CFC-D18CD90E55D5}" presName="horz1" presStyleCnt="0"/>
      <dgm:spPr/>
    </dgm:pt>
    <dgm:pt modelId="{CA4694B4-DE03-4172-B729-A71D9614869E}" type="pres">
      <dgm:prSet presAssocID="{7A2E5C98-F3DC-488D-9CFC-D18CD90E55D5}" presName="tx1" presStyleLbl="revTx" presStyleIdx="2" presStyleCnt="4"/>
      <dgm:spPr/>
    </dgm:pt>
    <dgm:pt modelId="{BE3CABAE-5B85-45D6-B74C-D8CC0D34E704}" type="pres">
      <dgm:prSet presAssocID="{7A2E5C98-F3DC-488D-9CFC-D18CD90E55D5}" presName="vert1" presStyleCnt="0"/>
      <dgm:spPr/>
    </dgm:pt>
    <dgm:pt modelId="{F2E3B1FC-D144-4B28-BA59-B51FB38A0A19}" type="pres">
      <dgm:prSet presAssocID="{485A7DD2-53E4-4F4D-9333-55949152C9D9}" presName="thickLine" presStyleLbl="alignNode1" presStyleIdx="3" presStyleCnt="4"/>
      <dgm:spPr/>
    </dgm:pt>
    <dgm:pt modelId="{DBBAFEC4-2869-465D-AFF4-4DA3E2463352}" type="pres">
      <dgm:prSet presAssocID="{485A7DD2-53E4-4F4D-9333-55949152C9D9}" presName="horz1" presStyleCnt="0"/>
      <dgm:spPr/>
    </dgm:pt>
    <dgm:pt modelId="{3FBB26B3-CA95-4A74-B6E9-E6EDB8C7F395}" type="pres">
      <dgm:prSet presAssocID="{485A7DD2-53E4-4F4D-9333-55949152C9D9}" presName="tx1" presStyleLbl="revTx" presStyleIdx="3" presStyleCnt="4"/>
      <dgm:spPr/>
    </dgm:pt>
    <dgm:pt modelId="{D5737B53-A674-4358-B716-6EA0D6B27AFB}" type="pres">
      <dgm:prSet presAssocID="{485A7DD2-53E4-4F4D-9333-55949152C9D9}" presName="vert1" presStyleCnt="0"/>
      <dgm:spPr/>
    </dgm:pt>
  </dgm:ptLst>
  <dgm:cxnLst>
    <dgm:cxn modelId="{1AD1681D-758D-464A-8EB5-8CE014B1A9B9}" type="presOf" srcId="{943ECF79-E9F4-4093-B259-925D382A723F}" destId="{0102857F-E26E-4989-AEFC-D869A070266E}" srcOrd="0" destOrd="0" presId="urn:microsoft.com/office/officeart/2008/layout/LinedList"/>
    <dgm:cxn modelId="{756A542D-0696-4A09-8C22-B4605A95E5B5}" type="presOf" srcId="{F9B53146-2595-4765-9476-BFD2F7B77B92}" destId="{D2536901-218C-40EC-B26C-957443C596E7}" srcOrd="0" destOrd="0" presId="urn:microsoft.com/office/officeart/2008/layout/LinedList"/>
    <dgm:cxn modelId="{5B04E75C-85B4-4D9A-85A9-8912F6E1D17C}" type="presOf" srcId="{6B451A86-A864-43EF-98B9-0873EEF556E6}" destId="{8C39B82D-EC1B-42D7-806C-0A0D6FA01224}" srcOrd="0" destOrd="0" presId="urn:microsoft.com/office/officeart/2008/layout/LinedList"/>
    <dgm:cxn modelId="{33FECD64-E8C5-4F92-B369-6FA161F3693C}" srcId="{6B451A86-A864-43EF-98B9-0873EEF556E6}" destId="{F9B53146-2595-4765-9476-BFD2F7B77B92}" srcOrd="0" destOrd="0" parTransId="{4F1B806A-5E5E-4398-A8B5-37ED40C5B8B3}" sibTransId="{E4E5CAFD-CD16-4552-8936-9AD8C1AC83C4}"/>
    <dgm:cxn modelId="{3352D646-7C68-4CAE-8C52-536BF1CCE4D0}" srcId="{6B451A86-A864-43EF-98B9-0873EEF556E6}" destId="{7A2E5C98-F3DC-488D-9CFC-D18CD90E55D5}" srcOrd="2" destOrd="0" parTransId="{FBB79651-1A05-4410-AF17-365635EA1700}" sibTransId="{E407CB02-53DB-4CBB-AB02-ADE5BBDEBC3E}"/>
    <dgm:cxn modelId="{DA489787-7EC0-4FE6-BC87-9FF9161758A9}" srcId="{6B451A86-A864-43EF-98B9-0873EEF556E6}" destId="{943ECF79-E9F4-4093-B259-925D382A723F}" srcOrd="1" destOrd="0" parTransId="{7EC48C10-61D5-4A46-AD83-0697C263DB7B}" sibTransId="{F18268D2-BD88-4171-8BC3-A90D9E0AA8C0}"/>
    <dgm:cxn modelId="{09BE9EA7-81EF-4484-B9A9-4F294E5F89B2}" type="presOf" srcId="{485A7DD2-53E4-4F4D-9333-55949152C9D9}" destId="{3FBB26B3-CA95-4A74-B6E9-E6EDB8C7F395}" srcOrd="0" destOrd="0" presId="urn:microsoft.com/office/officeart/2008/layout/LinedList"/>
    <dgm:cxn modelId="{C1A21BFA-DB4F-45C2-A29F-E5F46DC20D17}" type="presOf" srcId="{7A2E5C98-F3DC-488D-9CFC-D18CD90E55D5}" destId="{CA4694B4-DE03-4172-B729-A71D9614869E}" srcOrd="0" destOrd="0" presId="urn:microsoft.com/office/officeart/2008/layout/LinedList"/>
    <dgm:cxn modelId="{3C1363FD-9F1B-46A2-B139-AE387E63B889}" srcId="{6B451A86-A864-43EF-98B9-0873EEF556E6}" destId="{485A7DD2-53E4-4F4D-9333-55949152C9D9}" srcOrd="3" destOrd="0" parTransId="{952AC108-6948-43A9-B2FF-EFDF85918DC0}" sibTransId="{E420DA0B-E131-41F0-8029-5C77831007F5}"/>
    <dgm:cxn modelId="{359B30DA-CB35-4C88-84A1-79F03B629A6B}" type="presParOf" srcId="{8C39B82D-EC1B-42D7-806C-0A0D6FA01224}" destId="{66779510-846F-47E1-ADF4-0FD1DAD4B5BD}" srcOrd="0" destOrd="0" presId="urn:microsoft.com/office/officeart/2008/layout/LinedList"/>
    <dgm:cxn modelId="{B05C5638-309B-4BF1-9437-3CDB6DB547C9}" type="presParOf" srcId="{8C39B82D-EC1B-42D7-806C-0A0D6FA01224}" destId="{48C0ECFA-320D-4F71-BC98-141B7D52F051}" srcOrd="1" destOrd="0" presId="urn:microsoft.com/office/officeart/2008/layout/LinedList"/>
    <dgm:cxn modelId="{32EC4B4D-2E74-4570-ABA1-A5C319962D3C}" type="presParOf" srcId="{48C0ECFA-320D-4F71-BC98-141B7D52F051}" destId="{D2536901-218C-40EC-B26C-957443C596E7}" srcOrd="0" destOrd="0" presId="urn:microsoft.com/office/officeart/2008/layout/LinedList"/>
    <dgm:cxn modelId="{C76C11C3-C6D7-44D9-9DC0-9B91A20C9DED}" type="presParOf" srcId="{48C0ECFA-320D-4F71-BC98-141B7D52F051}" destId="{6784662C-5694-4467-9610-CC6E5A608C89}" srcOrd="1" destOrd="0" presId="urn:microsoft.com/office/officeart/2008/layout/LinedList"/>
    <dgm:cxn modelId="{FE349C2D-7672-45AA-9D8B-8EFC469E0EFF}" type="presParOf" srcId="{8C39B82D-EC1B-42D7-806C-0A0D6FA01224}" destId="{5BF6B20B-76BA-448F-B912-D179AE368DAB}" srcOrd="2" destOrd="0" presId="urn:microsoft.com/office/officeart/2008/layout/LinedList"/>
    <dgm:cxn modelId="{AF96DE93-68F5-4904-ABE4-6AF96D4EE39E}" type="presParOf" srcId="{8C39B82D-EC1B-42D7-806C-0A0D6FA01224}" destId="{70AC3842-AFD2-4EE0-957B-F776F74F6014}" srcOrd="3" destOrd="0" presId="urn:microsoft.com/office/officeart/2008/layout/LinedList"/>
    <dgm:cxn modelId="{0CA9EBF7-42A3-4C1A-82D2-3BF02D6D5991}" type="presParOf" srcId="{70AC3842-AFD2-4EE0-957B-F776F74F6014}" destId="{0102857F-E26E-4989-AEFC-D869A070266E}" srcOrd="0" destOrd="0" presId="urn:microsoft.com/office/officeart/2008/layout/LinedList"/>
    <dgm:cxn modelId="{31CB2FEB-B88F-4EEC-BFE9-B3573705FBB5}" type="presParOf" srcId="{70AC3842-AFD2-4EE0-957B-F776F74F6014}" destId="{1C58AAF2-290B-4A9F-97C2-03757E2D58DA}" srcOrd="1" destOrd="0" presId="urn:microsoft.com/office/officeart/2008/layout/LinedList"/>
    <dgm:cxn modelId="{47C6D849-BC9F-46DE-A7E4-464ED9BA602C}" type="presParOf" srcId="{8C39B82D-EC1B-42D7-806C-0A0D6FA01224}" destId="{9DDDBEC9-6DB7-4496-A6E0-540A87E24233}" srcOrd="4" destOrd="0" presId="urn:microsoft.com/office/officeart/2008/layout/LinedList"/>
    <dgm:cxn modelId="{2850CED1-AACF-474B-A13C-144789159120}" type="presParOf" srcId="{8C39B82D-EC1B-42D7-806C-0A0D6FA01224}" destId="{B9F8CA12-F693-4CD9-A0A0-354C0D0A4C7E}" srcOrd="5" destOrd="0" presId="urn:microsoft.com/office/officeart/2008/layout/LinedList"/>
    <dgm:cxn modelId="{9DBAFD01-87AD-4CAB-9510-25074F4A8D45}" type="presParOf" srcId="{B9F8CA12-F693-4CD9-A0A0-354C0D0A4C7E}" destId="{CA4694B4-DE03-4172-B729-A71D9614869E}" srcOrd="0" destOrd="0" presId="urn:microsoft.com/office/officeart/2008/layout/LinedList"/>
    <dgm:cxn modelId="{8794CA77-8800-4C41-8DBF-B967B31DD223}" type="presParOf" srcId="{B9F8CA12-F693-4CD9-A0A0-354C0D0A4C7E}" destId="{BE3CABAE-5B85-45D6-B74C-D8CC0D34E704}" srcOrd="1" destOrd="0" presId="urn:microsoft.com/office/officeart/2008/layout/LinedList"/>
    <dgm:cxn modelId="{06EB8458-57E7-4366-B2A5-66DD11578080}" type="presParOf" srcId="{8C39B82D-EC1B-42D7-806C-0A0D6FA01224}" destId="{F2E3B1FC-D144-4B28-BA59-B51FB38A0A19}" srcOrd="6" destOrd="0" presId="urn:microsoft.com/office/officeart/2008/layout/LinedList"/>
    <dgm:cxn modelId="{04B509C8-33CA-43A5-B921-DE57922BD58A}" type="presParOf" srcId="{8C39B82D-EC1B-42D7-806C-0A0D6FA01224}" destId="{DBBAFEC4-2869-465D-AFF4-4DA3E2463352}" srcOrd="7" destOrd="0" presId="urn:microsoft.com/office/officeart/2008/layout/LinedList"/>
    <dgm:cxn modelId="{9A0A8324-EA1C-4CDD-ABD7-C91373DA2916}" type="presParOf" srcId="{DBBAFEC4-2869-465D-AFF4-4DA3E2463352}" destId="{3FBB26B3-CA95-4A74-B6E9-E6EDB8C7F395}" srcOrd="0" destOrd="0" presId="urn:microsoft.com/office/officeart/2008/layout/LinedList"/>
    <dgm:cxn modelId="{28782E22-D034-42FC-A542-8C794B463608}" type="presParOf" srcId="{DBBAFEC4-2869-465D-AFF4-4DA3E2463352}" destId="{D5737B53-A674-4358-B716-6EA0D6B27AF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779510-846F-47E1-ADF4-0FD1DAD4B5BD}">
      <dsp:nvSpPr>
        <dsp:cNvPr id="0" name=""/>
        <dsp:cNvSpPr/>
      </dsp:nvSpPr>
      <dsp:spPr>
        <a:xfrm>
          <a:off x="0" y="0"/>
          <a:ext cx="22097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536901-218C-40EC-B26C-957443C596E7}">
      <dsp:nvSpPr>
        <dsp:cNvPr id="0" name=""/>
        <dsp:cNvSpPr/>
      </dsp:nvSpPr>
      <dsp:spPr>
        <a:xfrm>
          <a:off x="0" y="0"/>
          <a:ext cx="2209799" cy="697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/>
            <a:t>Esra YELMEN</a:t>
          </a:r>
          <a:endParaRPr lang="en-US" sz="1900" kern="1200"/>
        </a:p>
      </dsp:txBody>
      <dsp:txXfrm>
        <a:off x="0" y="0"/>
        <a:ext cx="2209799" cy="697706"/>
      </dsp:txXfrm>
    </dsp:sp>
    <dsp:sp modelId="{5BF6B20B-76BA-448F-B912-D179AE368DAB}">
      <dsp:nvSpPr>
        <dsp:cNvPr id="0" name=""/>
        <dsp:cNvSpPr/>
      </dsp:nvSpPr>
      <dsp:spPr>
        <a:xfrm>
          <a:off x="0" y="697705"/>
          <a:ext cx="2209799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02857F-E26E-4989-AEFC-D869A070266E}">
      <dsp:nvSpPr>
        <dsp:cNvPr id="0" name=""/>
        <dsp:cNvSpPr/>
      </dsp:nvSpPr>
      <dsp:spPr>
        <a:xfrm>
          <a:off x="0" y="697706"/>
          <a:ext cx="2209799" cy="697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 dirty="0"/>
            <a:t>İrem ŞEKER</a:t>
          </a:r>
          <a:endParaRPr lang="en-US" sz="1900" kern="1200" dirty="0"/>
        </a:p>
      </dsp:txBody>
      <dsp:txXfrm>
        <a:off x="0" y="697706"/>
        <a:ext cx="2209799" cy="697706"/>
      </dsp:txXfrm>
    </dsp:sp>
    <dsp:sp modelId="{9DDDBEC9-6DB7-4496-A6E0-540A87E24233}">
      <dsp:nvSpPr>
        <dsp:cNvPr id="0" name=""/>
        <dsp:cNvSpPr/>
      </dsp:nvSpPr>
      <dsp:spPr>
        <a:xfrm>
          <a:off x="0" y="1395411"/>
          <a:ext cx="2209799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4694B4-DE03-4172-B729-A71D9614869E}">
      <dsp:nvSpPr>
        <dsp:cNvPr id="0" name=""/>
        <dsp:cNvSpPr/>
      </dsp:nvSpPr>
      <dsp:spPr>
        <a:xfrm>
          <a:off x="0" y="1395412"/>
          <a:ext cx="2209799" cy="697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/>
            <a:t>Kübra ÖZTÜRK</a:t>
          </a:r>
          <a:endParaRPr lang="en-US" sz="1900" kern="1200"/>
        </a:p>
      </dsp:txBody>
      <dsp:txXfrm>
        <a:off x="0" y="1395412"/>
        <a:ext cx="2209799" cy="697706"/>
      </dsp:txXfrm>
    </dsp:sp>
    <dsp:sp modelId="{F2E3B1FC-D144-4B28-BA59-B51FB38A0A19}">
      <dsp:nvSpPr>
        <dsp:cNvPr id="0" name=""/>
        <dsp:cNvSpPr/>
      </dsp:nvSpPr>
      <dsp:spPr>
        <a:xfrm>
          <a:off x="0" y="2093118"/>
          <a:ext cx="2209799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BB26B3-CA95-4A74-B6E9-E6EDB8C7F395}">
      <dsp:nvSpPr>
        <dsp:cNvPr id="0" name=""/>
        <dsp:cNvSpPr/>
      </dsp:nvSpPr>
      <dsp:spPr>
        <a:xfrm>
          <a:off x="0" y="2093118"/>
          <a:ext cx="2209799" cy="697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/>
            <a:t>Miray ÖZSARIKAMIŞ</a:t>
          </a:r>
          <a:endParaRPr lang="en-US" sz="1900" kern="1200"/>
        </a:p>
      </dsp:txBody>
      <dsp:txXfrm>
        <a:off x="0" y="2093118"/>
        <a:ext cx="2209799" cy="6977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8200887-851E-FB15-2DC8-240BAF215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71A116D-B1F4-A270-552D-7D8D10237B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B9CDC6A-54BB-4AD6-B93B-6D60F777A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9C0F-81FB-482F-92E8-1CFF514E2A0B}" type="datetimeFigureOut">
              <a:rPr lang="tr-TR" smtClean="0"/>
              <a:t>26.05.2022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61CF02D-EBFB-7E2A-472E-94F878DBF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32AE6FF-AD61-2E69-C538-42D0A482C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3213-F9CA-4DBF-BFD9-60731704447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14317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E1039E2-CC32-C37F-F4EE-0B4D4E6C3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D6CB795-4F80-0170-E008-45181A51BD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219864F-9D38-FEA6-8CDF-0540B415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9C0F-81FB-482F-92E8-1CFF514E2A0B}" type="datetimeFigureOut">
              <a:rPr lang="tr-TR" smtClean="0"/>
              <a:t>26.05.2022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3B30DF1-D373-B0D3-B250-71CB8A064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2E636FD-1E60-15EA-365D-B769DDFB5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3213-F9CA-4DBF-BFD9-60731704447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44891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25817CBD-D1AE-B170-7B2C-1B937C2A21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133D664E-CF55-0586-ECF3-3B2965E0A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7553298-695C-7F13-44F0-D4D778731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9C0F-81FB-482F-92E8-1CFF514E2A0B}" type="datetimeFigureOut">
              <a:rPr lang="tr-TR" smtClean="0"/>
              <a:t>26.05.2022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E4CD5D2-2E08-03AA-A7FA-A0A292FBC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5AD320C-B5E2-219E-C3B4-98D197F5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3213-F9CA-4DBF-BFD9-60731704447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3083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B204C91-7380-D6C6-8E7F-01A154E75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4EEDC0-1B68-E64F-BAF1-3420B218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583712A-5EC5-B80B-D04F-EA76A1C84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9C0F-81FB-482F-92E8-1CFF514E2A0B}" type="datetimeFigureOut">
              <a:rPr lang="tr-TR" smtClean="0"/>
              <a:t>26.05.2022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0645C14-6E2C-4517-7E60-A059463EB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FC5F465-17A4-0A02-A212-5E5207D05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3213-F9CA-4DBF-BFD9-60731704447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86841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4F7A1BD-0F55-FCC2-0E67-5006A82F4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434B8C9-FDB4-53C9-1A98-6B33D6E93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14956AF-CA8C-D4D0-902D-A107FDCBA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9C0F-81FB-482F-92E8-1CFF514E2A0B}" type="datetimeFigureOut">
              <a:rPr lang="tr-TR" smtClean="0"/>
              <a:t>26.05.2022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9A5FAEE-F8E5-13E5-1373-68C217101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7B1A329-4FB9-F572-6181-0CEACD89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3213-F9CA-4DBF-BFD9-60731704447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87636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4B4A202-1A85-3DB5-2345-1BA51F9DB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8D6A478-14E6-3A59-875D-F7BA24D50D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484D9BF-3368-A805-4D70-DCB8AC1CD4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89799D1-697E-FC29-ED3C-F67D407ED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9C0F-81FB-482F-92E8-1CFF514E2A0B}" type="datetimeFigureOut">
              <a:rPr lang="tr-TR" smtClean="0"/>
              <a:t>26.05.2022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F003D19-F24C-2068-DB35-CBB7F5459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3D50869-8A4A-FF9F-31E2-06F1FB422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3213-F9CA-4DBF-BFD9-60731704447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0037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E0AF104-F56B-F57C-EF00-BDC3BDF47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A98E4C8-B2EC-2A91-4E5F-758360FE3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261E7D4-1DB1-D6E8-6308-F422F73DF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2A040652-0D7D-8314-0791-1C8CCA3C31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0C690B06-ED99-8600-C92E-A06E930CED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9012A3C2-8637-2722-631F-1955BC4F5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9C0F-81FB-482F-92E8-1CFF514E2A0B}" type="datetimeFigureOut">
              <a:rPr lang="tr-TR" smtClean="0"/>
              <a:t>26.05.2022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D9EAB296-EDC1-621E-94BD-F5CFFF511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02292786-6097-DF83-B0E2-85363A8CE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3213-F9CA-4DBF-BFD9-60731704447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36375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366C74C-E381-6E01-1EB3-4798F2C7F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66947EFB-85CE-FBE3-02C7-B14027DA7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9C0F-81FB-482F-92E8-1CFF514E2A0B}" type="datetimeFigureOut">
              <a:rPr lang="tr-TR" smtClean="0"/>
              <a:t>26.05.2022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E09E8864-FB21-C1DE-95D9-382E471BB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A4334662-85E4-7487-79B1-8EF6412C0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3213-F9CA-4DBF-BFD9-60731704447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65114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D71CA237-E5C2-B2C7-7EB2-E95E8804F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9C0F-81FB-482F-92E8-1CFF514E2A0B}" type="datetimeFigureOut">
              <a:rPr lang="tr-TR" smtClean="0"/>
              <a:t>26.05.2022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47A91895-82DE-34EF-3F0D-C07369089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BC40CD45-A246-2952-6858-11E18AD0E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3213-F9CA-4DBF-BFD9-60731704447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3175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4EE4C15-3099-E986-A182-F59ADE5CE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DED0097-6D47-5AEC-37B3-37DF81A4B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942A044-65A6-8CD8-9D0A-896E885FA2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C725290-83D5-4172-DA8D-BC98258EF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9C0F-81FB-482F-92E8-1CFF514E2A0B}" type="datetimeFigureOut">
              <a:rPr lang="tr-TR" smtClean="0"/>
              <a:t>26.05.2022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2CD1735-7FF0-AB14-CA7D-C11313A1F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DA928B9-ADC0-E82B-CDF1-61E72AD30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3213-F9CA-4DBF-BFD9-60731704447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88583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4776216-6B08-A664-8816-947AFB653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0DF28824-126D-2AA2-C0E6-58547D759A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0D56D45-D583-9E4E-AC1F-9DED842A8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6D7DC2B-508E-D719-AC90-DF7C743A2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9C0F-81FB-482F-92E8-1CFF514E2A0B}" type="datetimeFigureOut">
              <a:rPr lang="tr-TR" smtClean="0"/>
              <a:t>26.05.2022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6D760C7-8B11-78D2-F446-ACDDF9F07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A2A29FB-3E1E-283E-E7CC-F213D402C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3213-F9CA-4DBF-BFD9-60731704447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4415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7A91951F-69F7-16BA-8548-FBE369E46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4F1B5AE-9526-DBED-DD56-B6DAA5464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C1964A9-97E9-C018-58EC-9066078385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D9C0F-81FB-482F-92E8-1CFF514E2A0B}" type="datetimeFigureOut">
              <a:rPr lang="tr-TR" smtClean="0"/>
              <a:t>26.05.2022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064140A-F6FA-5666-AA4C-CEFF594EF0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8A0F44C-465B-7B22-F5EA-A882F8726E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03213-F9CA-4DBF-BFD9-60731704447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7866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sim 4" descr="iç mekan, maske, gözlük içeren bir resim&#10;&#10;Açıklama otomatik olarak oluşturuldu">
            <a:extLst>
              <a:ext uri="{FF2B5EF4-FFF2-40B4-BE49-F238E27FC236}">
                <a16:creationId xmlns:a16="http://schemas.microsoft.com/office/drawing/2014/main" id="{8FC64ECE-C659-4DD6-EDC4-21202C8664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6" t="1416" r="3882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9" name="Rectangle 2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881E004-0180-8CBA-2EBA-E9511388E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tr-TR" sz="4800"/>
              <a:t>GÖRÜNTÜ İŞLEME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76E9718-BE76-4CD6-F52F-9C002B308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tr-TR" sz="2000" dirty="0"/>
              <a:t>DÖNEM PROJESİ</a:t>
            </a:r>
          </a:p>
          <a:p>
            <a:pPr algn="l"/>
            <a:r>
              <a:rPr lang="tr-TR" sz="2000" dirty="0"/>
              <a:t>MASKE ALGILAMA UYGULAMASI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22855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53E60C6D-4E85-4E14-BCDF-BF15C241F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Resim 8" descr="küçük resim içeren bir resim&#10;&#10;Açıklama otomatik olarak oluşturuldu">
            <a:extLst>
              <a:ext uri="{FF2B5EF4-FFF2-40B4-BE49-F238E27FC236}">
                <a16:creationId xmlns:a16="http://schemas.microsoft.com/office/drawing/2014/main" id="{C204629D-04CE-168B-4E99-CAC4F72C3A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698353" y="684035"/>
            <a:ext cx="4555700" cy="2562577"/>
          </a:xfrm>
          <a:custGeom>
            <a:avLst/>
            <a:gdLst/>
            <a:ahLst/>
            <a:cxnLst/>
            <a:rect l="l" t="t" r="r" b="b"/>
            <a:pathLst>
              <a:path w="4555700" h="2733294">
                <a:moveTo>
                  <a:pt x="82217" y="0"/>
                </a:moveTo>
                <a:lnTo>
                  <a:pt x="4473483" y="0"/>
                </a:lnTo>
                <a:cubicBezTo>
                  <a:pt x="4518890" y="0"/>
                  <a:pt x="4555700" y="36810"/>
                  <a:pt x="4555700" y="82217"/>
                </a:cubicBezTo>
                <a:lnTo>
                  <a:pt x="4555700" y="2651077"/>
                </a:lnTo>
                <a:cubicBezTo>
                  <a:pt x="4555700" y="2696484"/>
                  <a:pt x="4518890" y="2733294"/>
                  <a:pt x="4473483" y="2733294"/>
                </a:cubicBezTo>
                <a:lnTo>
                  <a:pt x="82217" y="2733294"/>
                </a:lnTo>
                <a:cubicBezTo>
                  <a:pt x="36810" y="2733294"/>
                  <a:pt x="0" y="2696484"/>
                  <a:pt x="0" y="2651077"/>
                </a:cubicBezTo>
                <a:lnTo>
                  <a:pt x="0" y="82217"/>
                </a:lnTo>
                <a:cubicBezTo>
                  <a:pt x="0" y="36810"/>
                  <a:pt x="36810" y="0"/>
                  <a:pt x="82217" y="0"/>
                </a:cubicBezTo>
                <a:close/>
              </a:path>
            </a:pathLst>
          </a:custGeom>
        </p:spPr>
      </p:pic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7D42D292-4C48-479B-9E59-E29CD9871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Resim 3" descr="kişi, insanlar, el arabası içeren bir resim&#10;&#10;Açıklama otomatik olarak oluşturuldu">
            <a:extLst>
              <a:ext uri="{FF2B5EF4-FFF2-40B4-BE49-F238E27FC236}">
                <a16:creationId xmlns:a16="http://schemas.microsoft.com/office/drawing/2014/main" id="{87D322C8-DE87-3E8A-985B-0969DF7019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"/>
          <a:stretch/>
        </p:blipFill>
        <p:spPr>
          <a:xfrm>
            <a:off x="698353" y="3526029"/>
            <a:ext cx="4097647" cy="2733293"/>
          </a:xfrm>
          <a:custGeom>
            <a:avLst/>
            <a:gdLst/>
            <a:ahLst/>
            <a:cxnLst/>
            <a:rect l="l" t="t" r="r" b="b"/>
            <a:pathLst>
              <a:path w="4438338" h="2323972">
                <a:moveTo>
                  <a:pt x="69905" y="0"/>
                </a:moveTo>
                <a:lnTo>
                  <a:pt x="4368433" y="0"/>
                </a:lnTo>
                <a:cubicBezTo>
                  <a:pt x="4407040" y="0"/>
                  <a:pt x="4438338" y="31298"/>
                  <a:pt x="4438338" y="69905"/>
                </a:cubicBezTo>
                <a:lnTo>
                  <a:pt x="4438338" y="2254067"/>
                </a:lnTo>
                <a:cubicBezTo>
                  <a:pt x="4438338" y="2292674"/>
                  <a:pt x="4407040" y="2323972"/>
                  <a:pt x="4368433" y="2323972"/>
                </a:cubicBezTo>
                <a:lnTo>
                  <a:pt x="69905" y="2323972"/>
                </a:lnTo>
                <a:cubicBezTo>
                  <a:pt x="31298" y="2323972"/>
                  <a:pt x="0" y="2292674"/>
                  <a:pt x="0" y="2254067"/>
                </a:cubicBezTo>
                <a:lnTo>
                  <a:pt x="0" y="69905"/>
                </a:lnTo>
                <a:cubicBezTo>
                  <a:pt x="0" y="31298"/>
                  <a:pt x="31298" y="0"/>
                  <a:pt x="69905" y="0"/>
                </a:cubicBezTo>
                <a:close/>
              </a:path>
            </a:pathLst>
          </a:cu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3E50560-E80B-B989-6B34-655361618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1294" y="1946684"/>
            <a:ext cx="539723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/>
              <a:t>Amaç Nedir?</a:t>
            </a:r>
          </a:p>
          <a:p>
            <a:pPr marL="0" indent="0">
              <a:buNone/>
            </a:pPr>
            <a:r>
              <a:rPr lang="tr-TR"/>
              <a:t>Alışveriş merkezi, marketler, otobüs gibi toplu alanlarda güvenlik amaçlı insanların maske takıp takmadığını kontrol etmek amacıyla tasarlanan bir projedir.</a:t>
            </a:r>
          </a:p>
          <a:p>
            <a:pPr marL="0" indent="0">
              <a:buNone/>
            </a:pPr>
            <a:endParaRPr lang="tr-TR"/>
          </a:p>
        </p:txBody>
      </p:sp>
      <p:sp>
        <p:nvSpPr>
          <p:cNvPr id="59" name="Arc 58">
            <a:extLst>
              <a:ext uri="{FF2B5EF4-FFF2-40B4-BE49-F238E27FC236}">
                <a16:creationId xmlns:a16="http://schemas.microsoft.com/office/drawing/2014/main" id="{533DF362-939D-4EEE-8DC4-6B54607E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95198">
            <a:off x="1539683" y="162676"/>
            <a:ext cx="4083433" cy="4083433"/>
          </a:xfrm>
          <a:prstGeom prst="arc">
            <a:avLst>
              <a:gd name="adj1" fmla="val 17445962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541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Resim 4" descr="metin, kişi, sarı, renkli içeren bir resim&#10;&#10;Açıklama otomatik olarak oluşturuldu">
            <a:extLst>
              <a:ext uri="{FF2B5EF4-FFF2-40B4-BE49-F238E27FC236}">
                <a16:creationId xmlns:a16="http://schemas.microsoft.com/office/drawing/2014/main" id="{4433A350-0213-2332-9F52-0538B0D576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25" b="8825"/>
          <a:stretch/>
        </p:blipFill>
        <p:spPr>
          <a:xfrm>
            <a:off x="703182" y="1750788"/>
            <a:ext cx="4777381" cy="31866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7DFFBA-5400-B093-5081-C17A3CF6F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Nasıl Çalışıyor?</a:t>
            </a:r>
          </a:p>
          <a:p>
            <a:pPr marL="0" indent="0">
              <a:buNone/>
            </a:pPr>
            <a:r>
              <a:rPr lang="tr-TR" dirty="0"/>
              <a:t>Uygulama, </a:t>
            </a:r>
            <a:r>
              <a:rPr lang="tr-TR" dirty="0" err="1"/>
              <a:t>haar</a:t>
            </a:r>
            <a:r>
              <a:rPr lang="tr-TR" dirty="0"/>
              <a:t> </a:t>
            </a:r>
            <a:r>
              <a:rPr lang="tr-TR" dirty="0" err="1"/>
              <a:t>cascade</a:t>
            </a:r>
            <a:r>
              <a:rPr lang="tr-TR" dirty="0"/>
              <a:t> algoritmaları ile kameradaki ya da fotoğraflardaki insan yüzlerini algılayıp; bulunan yüzde dudak algılayabiliyorsa maskenin takılı olmadığı, dudak tespit edemiyorsa maskenin takılı olduğu mesajını yazdırıyor.</a:t>
            </a:r>
          </a:p>
        </p:txBody>
      </p:sp>
    </p:spTree>
    <p:extLst>
      <p:ext uri="{BB962C8B-B14F-4D97-AF65-F5344CB8AC3E}">
        <p14:creationId xmlns:p14="http://schemas.microsoft.com/office/powerpoint/2010/main" val="1270632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DD8A6F3-1E88-EBDE-7CFE-8E09A8499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tr-TR" sz="5400" b="0" i="0">
                <a:effectLst/>
                <a:latin typeface="Open Sans" panose="020B0606030504020204" pitchFamily="34" charset="0"/>
              </a:rPr>
              <a:t>HAAR CASCADE</a:t>
            </a:r>
            <a:endParaRPr lang="tr-TR" sz="5400"/>
          </a:p>
        </p:txBody>
      </p:sp>
      <p:sp>
        <p:nvSpPr>
          <p:cNvPr id="4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57EA725-0AA4-3EFF-9E67-E62D57BD7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200" b="0" i="0">
                <a:effectLst/>
                <a:latin typeface="Open Sans" panose="020B0606030504020204" pitchFamily="34" charset="0"/>
              </a:rPr>
              <a:t>  OpenCV kütüphanesi bize, eğitildikleri görüntülere bağlı olarak kategoriler (yüzler, gözler vb.) halinde düzenlenmiş önceden eğitilmiş Haar Cascade algoritmalar sunar.</a:t>
            </a:r>
            <a:endParaRPr lang="tr-TR" sz="2200"/>
          </a:p>
        </p:txBody>
      </p:sp>
      <p:pic>
        <p:nvPicPr>
          <p:cNvPr id="7" name="Resim 6" descr="kare içeren bir resim&#10;&#10;Açıklama otomatik olarak oluşturuldu">
            <a:extLst>
              <a:ext uri="{FF2B5EF4-FFF2-40B4-BE49-F238E27FC236}">
                <a16:creationId xmlns:a16="http://schemas.microsoft.com/office/drawing/2014/main" id="{4AE90A77-A953-B75A-0D3B-13338F4FF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840" y="344398"/>
            <a:ext cx="4014216" cy="3399539"/>
          </a:xfrm>
          <a:prstGeom prst="rect">
            <a:avLst/>
          </a:prstGeom>
        </p:spPr>
      </p:pic>
      <p:pic>
        <p:nvPicPr>
          <p:cNvPr id="15" name="İçerik Yer Tutucusu 4">
            <a:extLst>
              <a:ext uri="{FF2B5EF4-FFF2-40B4-BE49-F238E27FC236}">
                <a16:creationId xmlns:a16="http://schemas.microsoft.com/office/drawing/2014/main" id="{305F9130-A105-648D-1939-296269C52B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76"/>
          <a:stretch/>
        </p:blipFill>
        <p:spPr>
          <a:xfrm>
            <a:off x="1725271" y="5162550"/>
            <a:ext cx="9058172" cy="89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387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E09C7F2-3AA6-64A2-FBF8-0A1DC4796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985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000" b="0" i="0">
                <a:effectLst/>
                <a:latin typeface="Open Sans" panose="020B0606030504020204" pitchFamily="34" charset="0"/>
              </a:rPr>
              <a:t>  Cascade sınıflandırma, tüm özellikleri bir pencereye uygulamak yerine, özellikleri sınıflandırıcıların farklı aşamalarına göre gruplandırıyor ve tek tek uyguluyor.</a:t>
            </a:r>
            <a:endParaRPr lang="tr-TR" sz="2000"/>
          </a:p>
        </p:txBody>
      </p:sp>
      <p:pic>
        <p:nvPicPr>
          <p:cNvPr id="2050" name="Picture 2" descr="Face detection as done in 2001: Viola Jones Algorithm">
            <a:extLst>
              <a:ext uri="{FF2B5EF4-FFF2-40B4-BE49-F238E27FC236}">
                <a16:creationId xmlns:a16="http://schemas.microsoft.com/office/drawing/2014/main" id="{B8304D2D-E4F0-BD29-B324-BC24766D4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7734" y="2469135"/>
            <a:ext cx="4935970" cy="3430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4719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5A9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İçerik Yer Tutucusu 4">
            <a:extLst>
              <a:ext uri="{FF2B5EF4-FFF2-40B4-BE49-F238E27FC236}">
                <a16:creationId xmlns:a16="http://schemas.microsoft.com/office/drawing/2014/main" id="{B3827860-28F0-55F6-9D9B-ED77590BC2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39"/>
          <a:stretch/>
        </p:blipFill>
        <p:spPr>
          <a:xfrm>
            <a:off x="6582164" y="1415715"/>
            <a:ext cx="5076850" cy="3600656"/>
          </a:xfrm>
          <a:prstGeom prst="rect">
            <a:avLst/>
          </a:prstGeom>
        </p:spPr>
      </p:pic>
      <p:pic>
        <p:nvPicPr>
          <p:cNvPr id="9" name="İçerik Yer Tutucusu 8">
            <a:extLst>
              <a:ext uri="{FF2B5EF4-FFF2-40B4-BE49-F238E27FC236}">
                <a16:creationId xmlns:a16="http://schemas.microsoft.com/office/drawing/2014/main" id="{2F5735F7-C44E-576D-6501-3B846378D0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60" y="4545562"/>
            <a:ext cx="9504728" cy="2019884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835C13F8-3E2E-49E7-A95E-79531E54BC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687" y="748159"/>
            <a:ext cx="6104627" cy="260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706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8F742BFB-A7A1-1D9B-85B5-D5822FEF9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tr-TR" sz="2800" dirty="0">
                <a:solidFill>
                  <a:srgbClr val="FFFFFF"/>
                </a:solidFill>
              </a:rPr>
              <a:t>HAZIRLAYANLAR:</a:t>
            </a:r>
          </a:p>
        </p:txBody>
      </p:sp>
      <p:graphicFrame>
        <p:nvGraphicFramePr>
          <p:cNvPr id="6" name="İçerik Yer Tutucusu 3">
            <a:extLst>
              <a:ext uri="{FF2B5EF4-FFF2-40B4-BE49-F238E27FC236}">
                <a16:creationId xmlns:a16="http://schemas.microsoft.com/office/drawing/2014/main" id="{E3A6BA6C-CE94-5D5C-5F2D-E6E9E4409B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1122513"/>
              </p:ext>
            </p:extLst>
          </p:nvPr>
        </p:nvGraphicFramePr>
        <p:xfrm>
          <a:off x="5686426" y="2409826"/>
          <a:ext cx="2209799" cy="27908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1699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125</Words>
  <Application>Microsoft Office PowerPoint</Application>
  <PresentationFormat>Geniş ekran</PresentationFormat>
  <Paragraphs>15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Open Sans</vt:lpstr>
      <vt:lpstr>Office Teması</vt:lpstr>
      <vt:lpstr>GÖRÜNTÜ İŞLEME</vt:lpstr>
      <vt:lpstr>PowerPoint Sunusu</vt:lpstr>
      <vt:lpstr>PowerPoint Sunusu</vt:lpstr>
      <vt:lpstr>HAAR CASCADE</vt:lpstr>
      <vt:lpstr>PowerPoint Sunusu</vt:lpstr>
      <vt:lpstr>PowerPoint Sunusu</vt:lpstr>
      <vt:lpstr>HAZIRLAYANLAR: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GÖRÜNTÜ İŞLEME</dc:title>
  <dc:creator>Esra Yelmen</dc:creator>
  <cp:lastModifiedBy>Kübra ÖZTÜRK</cp:lastModifiedBy>
  <cp:revision>8</cp:revision>
  <dcterms:created xsi:type="dcterms:W3CDTF">2022-05-25T17:53:15Z</dcterms:created>
  <dcterms:modified xsi:type="dcterms:W3CDTF">2022-05-26T12:47:09Z</dcterms:modified>
</cp:coreProperties>
</file>