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3"/>
  </p:notesMasterIdLst>
  <p:sldIdLst>
    <p:sldId id="256" r:id="rId2"/>
    <p:sldId id="322" r:id="rId3"/>
    <p:sldId id="303" r:id="rId4"/>
    <p:sldId id="262" r:id="rId5"/>
    <p:sldId id="306" r:id="rId6"/>
    <p:sldId id="260" r:id="rId7"/>
    <p:sldId id="307" r:id="rId8"/>
    <p:sldId id="317" r:id="rId9"/>
    <p:sldId id="308" r:id="rId10"/>
    <p:sldId id="283" r:id="rId11"/>
    <p:sldId id="293" r:id="rId12"/>
  </p:sldIdLst>
  <p:sldSz cx="12192000" cy="6858000"/>
  <p:notesSz cx="6858000" cy="9144000"/>
  <p:defaultTextStyle>
    <a:defPPr>
      <a:defRPr lang="en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379"/>
    <p:restoredTop sz="94830"/>
  </p:normalViewPr>
  <p:slideViewPr>
    <p:cSldViewPr snapToGrid="0">
      <p:cViewPr varScale="1">
        <p:scale>
          <a:sx n="121" d="100"/>
          <a:sy n="121" d="100"/>
        </p:scale>
        <p:origin x="100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4FF67F-3A45-6C48-A335-A683FBD1E378}" type="datetimeFigureOut">
              <a:rPr lang="en-TR" smtClean="0"/>
              <a:t>19.10.2023</a:t>
            </a:fld>
            <a:endParaRPr lang="en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A6914D-DB75-BA49-A851-4276CBE0D55F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028538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R" dirty="0"/>
          </a:p>
          <a:p>
            <a:endParaRPr lang="en-TR" dirty="0"/>
          </a:p>
          <a:p>
            <a:endParaRPr lang="en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A6914D-DB75-BA49-A851-4276CBE0D55F}" type="slidenum">
              <a:rPr lang="en-TR" smtClean="0"/>
              <a:t>1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0681054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4F900-643D-38FF-65A8-B9003BCD8D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BE6D29-F13E-6725-5433-EE7E035840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C83FB7-9660-41CC-E074-B2BAB18DA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A9B7C-37B0-0448-8D44-DA361434F636}" type="datetimeFigureOut">
              <a:rPr lang="en-TR" smtClean="0"/>
              <a:t>19.10.2023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ACDB73-B43F-1AC4-F2A2-556A946E6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D8495D-E07F-CD06-6774-3181CA6A8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54C23-C53F-6F4A-B7A6-1B7436B41684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905533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40E52-4272-ACC8-7CFE-CF16A72B3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2ADED4-B466-ED95-7995-368F98C92E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C7B70-AB1B-195D-DACB-7BD03DB61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A9B7C-37B0-0448-8D44-DA361434F636}" type="datetimeFigureOut">
              <a:rPr lang="en-TR" smtClean="0"/>
              <a:t>19.10.2023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94DC01-0C55-E045-D9E7-AFE748569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9D5C7C-3D88-4F38-3A4B-364524C77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54C23-C53F-6F4A-B7A6-1B7436B41684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706932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862D47-22A8-E1C4-6905-D018F5F8D7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5E4F65-41B3-149E-3E4D-08563AC9D5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6BC7D4-DB11-AE8D-E4F7-9EB591E50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A9B7C-37B0-0448-8D44-DA361434F636}" type="datetimeFigureOut">
              <a:rPr lang="en-TR" smtClean="0"/>
              <a:t>19.10.2023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41ED6B-A3FC-AFF0-DD3B-26352122B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E80595-0DFE-ED87-4ABD-7124A9C18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54C23-C53F-6F4A-B7A6-1B7436B41684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691842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703CC-0088-8E6A-FA97-60E9D1488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17A49-7B6B-59EC-EBE9-91C4A3D746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7C9407-22B8-1D04-EF93-FD92C59D7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A9B7C-37B0-0448-8D44-DA361434F636}" type="datetimeFigureOut">
              <a:rPr lang="en-TR" smtClean="0"/>
              <a:t>19.10.2023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289111-D95F-4FA7-771C-8915F0473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D30510-D443-7340-9B96-0FE4431A4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54C23-C53F-6F4A-B7A6-1B7436B41684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176104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22F99-A8B2-556D-F30D-C3D3F53DB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5E4AD6-1804-67E0-B100-175FFF2808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A8F6AE-377E-B742-3919-0CE8C003C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A9B7C-37B0-0448-8D44-DA361434F636}" type="datetimeFigureOut">
              <a:rPr lang="en-TR" smtClean="0"/>
              <a:t>19.10.2023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148A72-748D-B73F-E678-0CEF4BC6E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6468AF-B21C-7432-438B-3D0E87094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54C23-C53F-6F4A-B7A6-1B7436B41684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70408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94113-6D50-327B-A0C7-C83169C3A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6143F-078D-1279-ADF3-56D36FFD52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00C5B3-AEFB-5FF9-E056-4C930F89B1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61E8E5-03A4-CE10-534D-7F7AB5A6B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A9B7C-37B0-0448-8D44-DA361434F636}" type="datetimeFigureOut">
              <a:rPr lang="en-TR" smtClean="0"/>
              <a:t>19.10.2023</a:t>
            </a:fld>
            <a:endParaRPr lang="en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C420F2-4432-377F-363D-225E781C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118DFB-2C5A-B4AB-BE77-C684EF1E9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54C23-C53F-6F4A-B7A6-1B7436B41684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539435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9AA64-EFD5-1912-A88F-D213DECAB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7274B1-8C5E-7233-5240-75D9AA76E6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769203-52D6-D212-3375-1DDAFE9476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DE4FA1-F725-656B-EA34-7BDDF1C623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D56F20-20D6-8664-B8C9-625647D9CF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4CA330-828A-6EA2-3CAA-8D0963EF4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A9B7C-37B0-0448-8D44-DA361434F636}" type="datetimeFigureOut">
              <a:rPr lang="en-TR" smtClean="0"/>
              <a:t>19.10.2023</a:t>
            </a:fld>
            <a:endParaRPr lang="en-T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70E16A-C04D-18BA-F2E6-7E99BEDA7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86B4A0-A2CB-A651-D2D4-0BC4046A0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54C23-C53F-6F4A-B7A6-1B7436B41684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064216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2DBAA-1D77-0441-04A7-CD4C920A8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B25DC8-DCC3-D72D-DAD5-23745CCAF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A9B7C-37B0-0448-8D44-DA361434F636}" type="datetimeFigureOut">
              <a:rPr lang="en-TR" smtClean="0"/>
              <a:t>19.10.2023</a:t>
            </a:fld>
            <a:endParaRPr lang="en-T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D15260-A4A1-AC62-595C-170B7B63E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23F759-0021-EB20-CFF9-8520919E5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54C23-C53F-6F4A-B7A6-1B7436B41684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812743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FDBF92-948E-642A-D5DE-5FF557548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A9B7C-37B0-0448-8D44-DA361434F636}" type="datetimeFigureOut">
              <a:rPr lang="en-TR" smtClean="0"/>
              <a:t>19.10.2023</a:t>
            </a:fld>
            <a:endParaRPr lang="en-T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11CDC9-8C43-DBFC-3D60-F059ED292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0E7E9C-CEC2-2A95-6170-3B2F51DD8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54C23-C53F-6F4A-B7A6-1B7436B41684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439451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C7400-A997-9CB2-5379-09A4C82DD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C0C51-6EED-C661-87AC-82E25C51F3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3D3D11-F9B7-37C0-993B-CD3E852BE4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BD24BC-8E2E-6186-1331-EDBEE1387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A9B7C-37B0-0448-8D44-DA361434F636}" type="datetimeFigureOut">
              <a:rPr lang="en-TR" smtClean="0"/>
              <a:t>19.10.2023</a:t>
            </a:fld>
            <a:endParaRPr lang="en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93FF0B-C193-9E3C-0C4C-0748097C4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444E7C-2B68-A546-5CBC-553EB19D7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54C23-C53F-6F4A-B7A6-1B7436B41684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406794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13D52-2259-1844-6F6A-64A315DC7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2C89B5-5224-86CF-DEEA-0D8CA0B490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7D11F7-1491-08D8-79FA-E30EEE2BD3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179CF1-A3D8-1BEA-CB1C-A213220CF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A9B7C-37B0-0448-8D44-DA361434F636}" type="datetimeFigureOut">
              <a:rPr lang="en-TR" smtClean="0"/>
              <a:t>19.10.2023</a:t>
            </a:fld>
            <a:endParaRPr lang="en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BA9EDA-D7C7-421B-B4CC-525292005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345CA-47FE-A7C3-E9CB-EF033E2F4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54C23-C53F-6F4A-B7A6-1B7436B41684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276051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AAFBC3-FB11-18CE-0DC7-5F54208B7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C55432-FC0B-0A4E-BEB1-156F2B74D0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B0A340-8C63-92EA-181C-6A18469AEF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1A9B7C-37B0-0448-8D44-DA361434F636}" type="datetimeFigureOut">
              <a:rPr lang="en-TR" smtClean="0"/>
              <a:t>19.10.2023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C7CB06-BB81-3EF5-A746-7B320C5AAA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3FEB7C-766C-99C9-75DB-E9A802FD41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554C23-C53F-6F4A-B7A6-1B7436B41684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921878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2A401-1C3B-D4D6-13B6-BD3FE8B418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05671"/>
            <a:ext cx="9144000" cy="1430552"/>
          </a:xfrm>
        </p:spPr>
        <p:txBody>
          <a:bodyPr>
            <a:noAutofit/>
          </a:bodyPr>
          <a:lstStyle/>
          <a:p>
            <a:r>
              <a:rPr lang="en-US" sz="3200" dirty="0">
                <a:latin typeface="Roboto" panose="02000000000000000000" pitchFamily="2" charset="0"/>
                <a:ea typeface="Roboto" panose="02000000000000000000" pitchFamily="2" charset="0"/>
              </a:rPr>
              <a:t>INSERT YOUR TITLE HERE</a:t>
            </a:r>
            <a:endParaRPr lang="en-TR" sz="32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1E699F-DFAA-7488-D49C-2FED0B56D6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21736"/>
            <a:ext cx="9144000" cy="2942132"/>
          </a:xfrm>
        </p:spPr>
        <p:txBody>
          <a:bodyPr>
            <a:noAutofit/>
          </a:bodyPr>
          <a:lstStyle/>
          <a:p>
            <a:r>
              <a:rPr lang="en-TR" sz="1800" dirty="0">
                <a:latin typeface="Roboto" panose="02000000000000000000" pitchFamily="2" charset="0"/>
                <a:ea typeface="Roboto" panose="02000000000000000000" pitchFamily="2" charset="0"/>
              </a:rPr>
              <a:t>John Doe -- Furkan Kıraç</a:t>
            </a:r>
          </a:p>
          <a:p>
            <a:endParaRPr lang="en-TR" sz="18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TR" sz="1800" dirty="0">
                <a:latin typeface="Roboto" panose="02000000000000000000" pitchFamily="2" charset="0"/>
                <a:ea typeface="Roboto" panose="02000000000000000000" pitchFamily="2" charset="0"/>
              </a:rPr>
              <a:t>Department of Computer Science</a:t>
            </a:r>
          </a:p>
          <a:p>
            <a:r>
              <a:rPr lang="en-TR" sz="1800" dirty="0">
                <a:latin typeface="Roboto" panose="02000000000000000000" pitchFamily="2" charset="0"/>
                <a:ea typeface="Roboto" panose="02000000000000000000" pitchFamily="2" charset="0"/>
              </a:rPr>
              <a:t>Özyeğin University</a:t>
            </a:r>
          </a:p>
          <a:p>
            <a:endParaRPr lang="en-TR" sz="18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1 September 2023</a:t>
            </a:r>
            <a:endParaRPr lang="en-TR" sz="1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5" name="Picture 4" descr="A white sign with black text&#10;&#10;Description automatically generated">
            <a:extLst>
              <a:ext uri="{FF2B5EF4-FFF2-40B4-BE49-F238E27FC236}">
                <a16:creationId xmlns:a16="http://schemas.microsoft.com/office/drawing/2014/main" id="{5B4DAE48-0266-0806-968B-F8521DA469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5234" y="228735"/>
            <a:ext cx="2065533" cy="612775"/>
          </a:xfrm>
          <a:prstGeom prst="rect">
            <a:avLst/>
          </a:prstGeom>
        </p:spPr>
      </p:pic>
      <p:pic>
        <p:nvPicPr>
          <p:cNvPr id="7" name="Picture 6" descr="A colorful logo with black background&#10;&#10;Description automatically generated">
            <a:extLst>
              <a:ext uri="{FF2B5EF4-FFF2-40B4-BE49-F238E27FC236}">
                <a16:creationId xmlns:a16="http://schemas.microsoft.com/office/drawing/2014/main" id="{246EB5FC-2CA7-ED75-66FD-EAC315EB47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835" y="288951"/>
            <a:ext cx="1020166" cy="49234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A3AC44E-9C27-2E94-C91E-38150ED665D3}"/>
              </a:ext>
            </a:extLst>
          </p:cNvPr>
          <p:cNvSpPr txBox="1"/>
          <p:nvPr/>
        </p:nvSpPr>
        <p:spPr>
          <a:xfrm>
            <a:off x="1442978" y="273511"/>
            <a:ext cx="4051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sz="2800" dirty="0">
                <a:latin typeface="Roboto" panose="02000000000000000000" pitchFamily="2" charset="0"/>
                <a:ea typeface="Roboto" panose="02000000000000000000" pitchFamily="2" charset="0"/>
              </a:rPr>
              <a:t>Vision and Graphics Lab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40CB5BB-6576-365E-6E47-A6535314446B}"/>
              </a:ext>
            </a:extLst>
          </p:cNvPr>
          <p:cNvCxnSpPr>
            <a:cxnSpLocks/>
          </p:cNvCxnSpPr>
          <p:nvPr/>
        </p:nvCxnSpPr>
        <p:spPr>
          <a:xfrm flipV="1">
            <a:off x="153150" y="925791"/>
            <a:ext cx="11885701" cy="779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B715911-F055-EB0E-0019-AAE3DF275F48}"/>
              </a:ext>
            </a:extLst>
          </p:cNvPr>
          <p:cNvCxnSpPr>
            <a:cxnSpLocks/>
          </p:cNvCxnSpPr>
          <p:nvPr/>
        </p:nvCxnSpPr>
        <p:spPr>
          <a:xfrm flipV="1">
            <a:off x="153149" y="132763"/>
            <a:ext cx="11885701" cy="779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12228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56E9A-4DC2-86A8-E7FE-AF1CCE81B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08" y="367307"/>
            <a:ext cx="10515600" cy="566277"/>
          </a:xfrm>
        </p:spPr>
        <p:txBody>
          <a:bodyPr>
            <a:normAutofit/>
          </a:bodyPr>
          <a:lstStyle/>
          <a:p>
            <a:r>
              <a:rPr lang="en-TR" sz="2600" dirty="0">
                <a:latin typeface="Roboto" panose="02000000000000000000" pitchFamily="2" charset="0"/>
                <a:ea typeface="Roboto" panose="02000000000000000000" pitchFamily="2" charset="0"/>
              </a:rPr>
              <a:t>Conclusion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33D4925-D470-238B-15ED-5AA401E49250}"/>
              </a:ext>
            </a:extLst>
          </p:cNvPr>
          <p:cNvCxnSpPr>
            <a:cxnSpLocks/>
          </p:cNvCxnSpPr>
          <p:nvPr/>
        </p:nvCxnSpPr>
        <p:spPr>
          <a:xfrm flipV="1">
            <a:off x="153149" y="925790"/>
            <a:ext cx="11885701" cy="779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Picture 3" descr="A colorful logo with black background&#10;&#10;Description automatically generated">
            <a:extLst>
              <a:ext uri="{FF2B5EF4-FFF2-40B4-BE49-F238E27FC236}">
                <a16:creationId xmlns:a16="http://schemas.microsoft.com/office/drawing/2014/main" id="{527F61A8-977E-9D68-9A14-0207FAFD86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0547" y="367307"/>
            <a:ext cx="853055" cy="411692"/>
          </a:xfrm>
          <a:prstGeom prst="rect">
            <a:avLst/>
          </a:prstGeom>
        </p:spPr>
      </p:pic>
      <p:pic>
        <p:nvPicPr>
          <p:cNvPr id="5" name="Picture 4" descr="A white sign with black text&#10;&#10;Description automatically generated">
            <a:extLst>
              <a:ext uri="{FF2B5EF4-FFF2-40B4-BE49-F238E27FC236}">
                <a16:creationId xmlns:a16="http://schemas.microsoft.com/office/drawing/2014/main" id="{A3B8A838-B1E8-A7B6-4F55-01F460BA6F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4990" y="367307"/>
            <a:ext cx="1387724" cy="41169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A2D9EDD-1C13-158A-B186-6C30B6AF10CC}"/>
              </a:ext>
            </a:extLst>
          </p:cNvPr>
          <p:cNvSpPr txBox="1"/>
          <p:nvPr/>
        </p:nvSpPr>
        <p:spPr>
          <a:xfrm>
            <a:off x="469075" y="1492067"/>
            <a:ext cx="10560633" cy="3083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Lorem ipsum dolor sit amet, consectetur adipiscing elit, sed do eiusmod tempor incididunt ut labore et dolore magna aliqua.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Lorem ipsum dolor sit amet, consectetur adipiscing elit, sed do eiusmod tempor incididunt ut labore et dolore magna aliqua.</a:t>
            </a:r>
            <a:endParaRPr lang="en-TR" sz="20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53563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56E9A-4DC2-86A8-E7FE-AF1CCE81B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2831" y="2469776"/>
            <a:ext cx="1855697" cy="310598"/>
          </a:xfrm>
        </p:spPr>
        <p:txBody>
          <a:bodyPr>
            <a:noAutofit/>
          </a:bodyPr>
          <a:lstStyle/>
          <a:p>
            <a:pPr algn="ctr"/>
            <a:r>
              <a:rPr lang="en-TR" sz="1200" dirty="0">
                <a:latin typeface="Roboto" panose="02000000000000000000" pitchFamily="2" charset="0"/>
                <a:ea typeface="Roboto" panose="02000000000000000000" pitchFamily="2" charset="0"/>
              </a:rPr>
              <a:t>Vision and Graphics Lab</a:t>
            </a:r>
          </a:p>
        </p:txBody>
      </p:sp>
      <p:pic>
        <p:nvPicPr>
          <p:cNvPr id="4" name="Picture 3" descr="A colorful logo with black background&#10;&#10;Description automatically generated">
            <a:extLst>
              <a:ext uri="{FF2B5EF4-FFF2-40B4-BE49-F238E27FC236}">
                <a16:creationId xmlns:a16="http://schemas.microsoft.com/office/drawing/2014/main" id="{527F61A8-977E-9D68-9A14-0207FAFD86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2830" y="1568572"/>
            <a:ext cx="1855697" cy="895576"/>
          </a:xfrm>
          <a:prstGeom prst="rect">
            <a:avLst/>
          </a:prstGeom>
        </p:spPr>
      </p:pic>
      <p:pic>
        <p:nvPicPr>
          <p:cNvPr id="5" name="Picture 4" descr="A white sign with black text&#10;&#10;Description automatically generated">
            <a:extLst>
              <a:ext uri="{FF2B5EF4-FFF2-40B4-BE49-F238E27FC236}">
                <a16:creationId xmlns:a16="http://schemas.microsoft.com/office/drawing/2014/main" id="{A3B8A838-B1E8-A7B6-4F55-01F460BA6F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0726" y="1507028"/>
            <a:ext cx="4292172" cy="1273346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A16AF0D-57F3-C114-A311-FA76960A6933}"/>
              </a:ext>
            </a:extLst>
          </p:cNvPr>
          <p:cNvCxnSpPr>
            <a:cxnSpLocks/>
          </p:cNvCxnSpPr>
          <p:nvPr/>
        </p:nvCxnSpPr>
        <p:spPr>
          <a:xfrm flipH="1">
            <a:off x="4814626" y="1418162"/>
            <a:ext cx="1" cy="1451078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itle 1">
            <a:extLst>
              <a:ext uri="{FF2B5EF4-FFF2-40B4-BE49-F238E27FC236}">
                <a16:creationId xmlns:a16="http://schemas.microsoft.com/office/drawing/2014/main" id="{CEBBAB67-7354-220C-A38A-1A269527EACB}"/>
              </a:ext>
            </a:extLst>
          </p:cNvPr>
          <p:cNvSpPr txBox="1">
            <a:spLocks/>
          </p:cNvSpPr>
          <p:nvPr/>
        </p:nvSpPr>
        <p:spPr>
          <a:xfrm>
            <a:off x="448242" y="3429000"/>
            <a:ext cx="11295516" cy="64185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TR" sz="4000" dirty="0">
                <a:latin typeface="Roboto" panose="02000000000000000000" pitchFamily="2" charset="0"/>
                <a:ea typeface="Roboto" panose="02000000000000000000" pitchFamily="2" charset="0"/>
              </a:rPr>
              <a:t>Thank you for your time.</a:t>
            </a:r>
          </a:p>
        </p:txBody>
      </p:sp>
    </p:spTree>
    <p:extLst>
      <p:ext uri="{BB962C8B-B14F-4D97-AF65-F5344CB8AC3E}">
        <p14:creationId xmlns:p14="http://schemas.microsoft.com/office/powerpoint/2010/main" val="4275923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56E9A-4DC2-86A8-E7FE-AF1CCE81B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08" y="367307"/>
            <a:ext cx="10515600" cy="566277"/>
          </a:xfrm>
        </p:spPr>
        <p:txBody>
          <a:bodyPr>
            <a:normAutofit/>
          </a:bodyPr>
          <a:lstStyle/>
          <a:p>
            <a:r>
              <a:rPr lang="en-TR" sz="2600" dirty="0">
                <a:latin typeface="Roboto" panose="02000000000000000000" pitchFamily="2" charset="0"/>
                <a:ea typeface="Roboto" panose="02000000000000000000" pitchFamily="2" charset="0"/>
              </a:rPr>
              <a:t>Outline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33D4925-D470-238B-15ED-5AA401E49250}"/>
              </a:ext>
            </a:extLst>
          </p:cNvPr>
          <p:cNvCxnSpPr>
            <a:cxnSpLocks/>
          </p:cNvCxnSpPr>
          <p:nvPr/>
        </p:nvCxnSpPr>
        <p:spPr>
          <a:xfrm flipV="1">
            <a:off x="153149" y="925790"/>
            <a:ext cx="11885701" cy="779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Picture 3" descr="A colorful logo with black background&#10;&#10;Description automatically generated">
            <a:extLst>
              <a:ext uri="{FF2B5EF4-FFF2-40B4-BE49-F238E27FC236}">
                <a16:creationId xmlns:a16="http://schemas.microsoft.com/office/drawing/2014/main" id="{527F61A8-977E-9D68-9A14-0207FAFD86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0547" y="367307"/>
            <a:ext cx="853055" cy="411692"/>
          </a:xfrm>
          <a:prstGeom prst="rect">
            <a:avLst/>
          </a:prstGeom>
        </p:spPr>
      </p:pic>
      <p:pic>
        <p:nvPicPr>
          <p:cNvPr id="5" name="Picture 4" descr="A white sign with black text&#10;&#10;Description automatically generated">
            <a:extLst>
              <a:ext uri="{FF2B5EF4-FFF2-40B4-BE49-F238E27FC236}">
                <a16:creationId xmlns:a16="http://schemas.microsoft.com/office/drawing/2014/main" id="{A3B8A838-B1E8-A7B6-4F55-01F460BA6F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4990" y="367307"/>
            <a:ext cx="1387724" cy="41169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EDFDD63-FBA8-1781-C092-862FA42E074F}"/>
              </a:ext>
            </a:extLst>
          </p:cNvPr>
          <p:cNvSpPr txBox="1"/>
          <p:nvPr/>
        </p:nvSpPr>
        <p:spPr>
          <a:xfrm>
            <a:off x="469075" y="1492067"/>
            <a:ext cx="10560633" cy="3083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TR" sz="2000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Introduction</a:t>
            </a:r>
            <a:endParaRPr lang="en-TR" sz="2000" dirty="0">
              <a:solidFill>
                <a:srgbClr val="FF0000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TR" sz="2000" dirty="0">
                <a:latin typeface="Roboto" panose="02000000000000000000" pitchFamily="2" charset="0"/>
                <a:ea typeface="Roboto" panose="02000000000000000000" pitchFamily="2" charset="0"/>
              </a:rPr>
              <a:t>Methodology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TR" sz="2000" dirty="0">
                <a:latin typeface="Roboto" panose="02000000000000000000" pitchFamily="2" charset="0"/>
                <a:ea typeface="Roboto" panose="02000000000000000000" pitchFamily="2" charset="0"/>
              </a:rPr>
              <a:t>Results and Discussion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TR" sz="2000" dirty="0">
                <a:latin typeface="Roboto" panose="02000000000000000000" pitchFamily="2" charset="0"/>
                <a:ea typeface="Roboto" panose="02000000000000000000" pitchFamily="2" charset="0"/>
              </a:rPr>
              <a:t>Conclusion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TR" sz="2000" dirty="0"/>
          </a:p>
        </p:txBody>
      </p:sp>
    </p:spTree>
    <p:extLst>
      <p:ext uri="{BB962C8B-B14F-4D97-AF65-F5344CB8AC3E}">
        <p14:creationId xmlns:p14="http://schemas.microsoft.com/office/powerpoint/2010/main" val="3049268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56E9A-4DC2-86A8-E7FE-AF1CCE81B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08" y="367307"/>
            <a:ext cx="10515600" cy="566277"/>
          </a:xfrm>
        </p:spPr>
        <p:txBody>
          <a:bodyPr>
            <a:normAutofit/>
          </a:bodyPr>
          <a:lstStyle/>
          <a:p>
            <a:r>
              <a:rPr lang="en-TR" sz="2600" dirty="0">
                <a:latin typeface="Roboto" panose="02000000000000000000" pitchFamily="2" charset="0"/>
                <a:ea typeface="Roboto" panose="02000000000000000000" pitchFamily="2" charset="0"/>
              </a:rPr>
              <a:t>Preview of the paper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33D4925-D470-238B-15ED-5AA401E49250}"/>
              </a:ext>
            </a:extLst>
          </p:cNvPr>
          <p:cNvCxnSpPr>
            <a:cxnSpLocks/>
          </p:cNvCxnSpPr>
          <p:nvPr/>
        </p:nvCxnSpPr>
        <p:spPr>
          <a:xfrm flipV="1">
            <a:off x="153149" y="925790"/>
            <a:ext cx="11885701" cy="779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Picture 3" descr="A colorful logo with black background&#10;&#10;Description automatically generated">
            <a:extLst>
              <a:ext uri="{FF2B5EF4-FFF2-40B4-BE49-F238E27FC236}">
                <a16:creationId xmlns:a16="http://schemas.microsoft.com/office/drawing/2014/main" id="{527F61A8-977E-9D68-9A14-0207FAFD86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0547" y="367307"/>
            <a:ext cx="853055" cy="411692"/>
          </a:xfrm>
          <a:prstGeom prst="rect">
            <a:avLst/>
          </a:prstGeom>
        </p:spPr>
      </p:pic>
      <p:pic>
        <p:nvPicPr>
          <p:cNvPr id="5" name="Picture 4" descr="A white sign with black text&#10;&#10;Description automatically generated">
            <a:extLst>
              <a:ext uri="{FF2B5EF4-FFF2-40B4-BE49-F238E27FC236}">
                <a16:creationId xmlns:a16="http://schemas.microsoft.com/office/drawing/2014/main" id="{A3B8A838-B1E8-A7B6-4F55-01F460BA6F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4990" y="367307"/>
            <a:ext cx="1387724" cy="4116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DB2772E-F163-1844-2A45-BCFE0DEDCB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2478" y="2138960"/>
            <a:ext cx="3251200" cy="3251200"/>
          </a:xfrm>
          <a:prstGeom prst="rect">
            <a:avLst/>
          </a:prstGeom>
        </p:spPr>
      </p:pic>
      <p:pic>
        <p:nvPicPr>
          <p:cNvPr id="8" name="Picture 7" descr="A bird on a shelf&#10;&#10;Description automatically generated with medium confidence">
            <a:extLst>
              <a:ext uri="{FF2B5EF4-FFF2-40B4-BE49-F238E27FC236}">
                <a16:creationId xmlns:a16="http://schemas.microsoft.com/office/drawing/2014/main" id="{0B5411EB-E1E5-5CE1-33DB-260ACC621D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81250" y="3822307"/>
            <a:ext cx="1567853" cy="1567853"/>
          </a:xfrm>
          <a:prstGeom prst="rect">
            <a:avLst/>
          </a:prstGeom>
        </p:spPr>
      </p:pic>
      <p:pic>
        <p:nvPicPr>
          <p:cNvPr id="9" name="Picture 8" descr="A green duck toy on a white rectangular object&#10;&#10;Description automatically generated">
            <a:extLst>
              <a:ext uri="{FF2B5EF4-FFF2-40B4-BE49-F238E27FC236}">
                <a16:creationId xmlns:a16="http://schemas.microsoft.com/office/drawing/2014/main" id="{12618579-0876-1110-55AA-F0391456C7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85796" y="3822307"/>
            <a:ext cx="1567853" cy="1567853"/>
          </a:xfrm>
          <a:prstGeom prst="rect">
            <a:avLst/>
          </a:prstGeom>
        </p:spPr>
      </p:pic>
      <p:pic>
        <p:nvPicPr>
          <p:cNvPr id="10" name="Picture 9" descr="A toy duck on a black background&#10;&#10;Description automatically generated">
            <a:extLst>
              <a:ext uri="{FF2B5EF4-FFF2-40B4-BE49-F238E27FC236}">
                <a16:creationId xmlns:a16="http://schemas.microsoft.com/office/drawing/2014/main" id="{8A73E9F2-DADA-51C3-39D5-307FD7A105C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81250" y="2138960"/>
            <a:ext cx="1567853" cy="1567853"/>
          </a:xfrm>
          <a:prstGeom prst="rect">
            <a:avLst/>
          </a:prstGeom>
        </p:spPr>
      </p:pic>
      <p:pic>
        <p:nvPicPr>
          <p:cNvPr id="11" name="Picture 10" descr="A green duck toy on a white rectangular object&#10;&#10;Description automatically generated">
            <a:extLst>
              <a:ext uri="{FF2B5EF4-FFF2-40B4-BE49-F238E27FC236}">
                <a16:creationId xmlns:a16="http://schemas.microsoft.com/office/drawing/2014/main" id="{2974FC87-9A1E-A508-A035-6311E2BF755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85795" y="2138960"/>
            <a:ext cx="1567853" cy="1567853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DF4A234-3E04-4C22-CD5B-0E262096CE38}"/>
              </a:ext>
            </a:extLst>
          </p:cNvPr>
          <p:cNvCxnSpPr/>
          <p:nvPr/>
        </p:nvCxnSpPr>
        <p:spPr>
          <a:xfrm>
            <a:off x="5085900" y="3764560"/>
            <a:ext cx="172813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itle 1">
            <a:extLst>
              <a:ext uri="{FF2B5EF4-FFF2-40B4-BE49-F238E27FC236}">
                <a16:creationId xmlns:a16="http://schemas.microsoft.com/office/drawing/2014/main" id="{210F468E-0021-DDCD-C068-7E3553E73A19}"/>
              </a:ext>
            </a:extLst>
          </p:cNvPr>
          <p:cNvSpPr txBox="1">
            <a:spLocks/>
          </p:cNvSpPr>
          <p:nvPr/>
        </p:nvSpPr>
        <p:spPr>
          <a:xfrm>
            <a:off x="1485795" y="5505654"/>
            <a:ext cx="3263308" cy="5662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TR" sz="2600" dirty="0">
                <a:latin typeface="Roboto" panose="02000000000000000000" pitchFamily="2" charset="0"/>
                <a:ea typeface="Roboto" panose="02000000000000000000" pitchFamily="2" charset="0"/>
              </a:rPr>
              <a:t>Input Images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A609A59F-B220-E80A-7314-48FCB2EC200B}"/>
              </a:ext>
            </a:extLst>
          </p:cNvPr>
          <p:cNvSpPr txBox="1">
            <a:spLocks/>
          </p:cNvSpPr>
          <p:nvPr/>
        </p:nvSpPr>
        <p:spPr>
          <a:xfrm>
            <a:off x="7180370" y="5503356"/>
            <a:ext cx="3263308" cy="5662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TR" sz="2600" dirty="0">
                <a:latin typeface="Roboto" panose="02000000000000000000" pitchFamily="2" charset="0"/>
                <a:ea typeface="Roboto" panose="02000000000000000000" pitchFamily="2" charset="0"/>
              </a:rPr>
              <a:t>3D Reconstruction</a:t>
            </a:r>
          </a:p>
        </p:txBody>
      </p:sp>
    </p:spTree>
    <p:extLst>
      <p:ext uri="{BB962C8B-B14F-4D97-AF65-F5344CB8AC3E}">
        <p14:creationId xmlns:p14="http://schemas.microsoft.com/office/powerpoint/2010/main" val="2123788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56E9A-4DC2-86A8-E7FE-AF1CCE81B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08" y="367307"/>
            <a:ext cx="10515600" cy="566277"/>
          </a:xfrm>
        </p:spPr>
        <p:txBody>
          <a:bodyPr>
            <a:normAutofit/>
          </a:bodyPr>
          <a:lstStyle/>
          <a:p>
            <a:r>
              <a:rPr lang="en-TR" sz="2600" dirty="0">
                <a:latin typeface="Roboto" panose="02000000000000000000" pitchFamily="2" charset="0"/>
                <a:ea typeface="Roboto" panose="02000000000000000000" pitchFamily="2" charset="0"/>
              </a:rPr>
              <a:t>Introduction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33D4925-D470-238B-15ED-5AA401E49250}"/>
              </a:ext>
            </a:extLst>
          </p:cNvPr>
          <p:cNvCxnSpPr>
            <a:cxnSpLocks/>
          </p:cNvCxnSpPr>
          <p:nvPr/>
        </p:nvCxnSpPr>
        <p:spPr>
          <a:xfrm flipV="1">
            <a:off x="153149" y="925790"/>
            <a:ext cx="11885701" cy="779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Picture 3" descr="A colorful logo with black background&#10;&#10;Description automatically generated">
            <a:extLst>
              <a:ext uri="{FF2B5EF4-FFF2-40B4-BE49-F238E27FC236}">
                <a16:creationId xmlns:a16="http://schemas.microsoft.com/office/drawing/2014/main" id="{527F61A8-977E-9D68-9A14-0207FAFD86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0547" y="367307"/>
            <a:ext cx="853055" cy="411692"/>
          </a:xfrm>
          <a:prstGeom prst="rect">
            <a:avLst/>
          </a:prstGeom>
        </p:spPr>
      </p:pic>
      <p:pic>
        <p:nvPicPr>
          <p:cNvPr id="5" name="Picture 4" descr="A white sign with black text&#10;&#10;Description automatically generated">
            <a:extLst>
              <a:ext uri="{FF2B5EF4-FFF2-40B4-BE49-F238E27FC236}">
                <a16:creationId xmlns:a16="http://schemas.microsoft.com/office/drawing/2014/main" id="{A3B8A838-B1E8-A7B6-4F55-01F460BA6F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4990" y="367307"/>
            <a:ext cx="1387724" cy="41169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295F969-8234-F9F8-7F7E-3AACE6EA7BE5}"/>
              </a:ext>
            </a:extLst>
          </p:cNvPr>
          <p:cNvSpPr txBox="1"/>
          <p:nvPr/>
        </p:nvSpPr>
        <p:spPr>
          <a:xfrm>
            <a:off x="469075" y="1492067"/>
            <a:ext cx="10560633" cy="3083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Lorem ipsum dolor sit amet, consectetur adipiscing elit, sed do eiusmod tempor incididunt ut labore et dolore magna aliqua.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Lorem ipsum dolor sit amet, consectetur adipiscing elit, sed do eiusmod tempor incididunt ut labore et dolore magna aliqua.</a:t>
            </a:r>
            <a:endParaRPr lang="en-TR" sz="20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6700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56E9A-4DC2-86A8-E7FE-AF1CCE81B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08" y="367307"/>
            <a:ext cx="10515600" cy="566277"/>
          </a:xfrm>
        </p:spPr>
        <p:txBody>
          <a:bodyPr>
            <a:normAutofit/>
          </a:bodyPr>
          <a:lstStyle/>
          <a:p>
            <a:r>
              <a:rPr lang="en-TR" sz="2600" dirty="0">
                <a:latin typeface="Roboto" panose="02000000000000000000" pitchFamily="2" charset="0"/>
                <a:ea typeface="Roboto" panose="02000000000000000000" pitchFamily="2" charset="0"/>
              </a:rPr>
              <a:t>Outline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33D4925-D470-238B-15ED-5AA401E49250}"/>
              </a:ext>
            </a:extLst>
          </p:cNvPr>
          <p:cNvCxnSpPr>
            <a:cxnSpLocks/>
          </p:cNvCxnSpPr>
          <p:nvPr/>
        </p:nvCxnSpPr>
        <p:spPr>
          <a:xfrm flipV="1">
            <a:off x="153149" y="925790"/>
            <a:ext cx="11885701" cy="779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Picture 3" descr="A colorful logo with black background&#10;&#10;Description automatically generated">
            <a:extLst>
              <a:ext uri="{FF2B5EF4-FFF2-40B4-BE49-F238E27FC236}">
                <a16:creationId xmlns:a16="http://schemas.microsoft.com/office/drawing/2014/main" id="{527F61A8-977E-9D68-9A14-0207FAFD86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0547" y="367307"/>
            <a:ext cx="853055" cy="411692"/>
          </a:xfrm>
          <a:prstGeom prst="rect">
            <a:avLst/>
          </a:prstGeom>
        </p:spPr>
      </p:pic>
      <p:pic>
        <p:nvPicPr>
          <p:cNvPr id="5" name="Picture 4" descr="A white sign with black text&#10;&#10;Description automatically generated">
            <a:extLst>
              <a:ext uri="{FF2B5EF4-FFF2-40B4-BE49-F238E27FC236}">
                <a16:creationId xmlns:a16="http://schemas.microsoft.com/office/drawing/2014/main" id="{A3B8A838-B1E8-A7B6-4F55-01F460BA6F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4990" y="367307"/>
            <a:ext cx="1387724" cy="41169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1857BDC-4F12-6271-D79F-DEFDD0945E3F}"/>
              </a:ext>
            </a:extLst>
          </p:cNvPr>
          <p:cNvSpPr txBox="1"/>
          <p:nvPr/>
        </p:nvSpPr>
        <p:spPr>
          <a:xfrm>
            <a:off x="469075" y="1492067"/>
            <a:ext cx="10560633" cy="3083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TR" sz="2000" dirty="0">
                <a:latin typeface="Roboto" panose="02000000000000000000" pitchFamily="2" charset="0"/>
                <a:ea typeface="Roboto" panose="02000000000000000000" pitchFamily="2" charset="0"/>
              </a:rPr>
              <a:t>Introduction</a:t>
            </a:r>
            <a:endParaRPr lang="en-TR" sz="20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TR" sz="2000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Methodology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TR" sz="2000" dirty="0">
                <a:latin typeface="Roboto" panose="02000000000000000000" pitchFamily="2" charset="0"/>
                <a:ea typeface="Roboto" panose="02000000000000000000" pitchFamily="2" charset="0"/>
              </a:rPr>
              <a:t>Results and Discussion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TR" sz="2000" dirty="0">
                <a:latin typeface="Roboto" panose="02000000000000000000" pitchFamily="2" charset="0"/>
                <a:ea typeface="Roboto" panose="02000000000000000000" pitchFamily="2" charset="0"/>
              </a:rPr>
              <a:t>Conclusion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TR" sz="2000" dirty="0"/>
          </a:p>
        </p:txBody>
      </p:sp>
    </p:spTree>
    <p:extLst>
      <p:ext uri="{BB962C8B-B14F-4D97-AF65-F5344CB8AC3E}">
        <p14:creationId xmlns:p14="http://schemas.microsoft.com/office/powerpoint/2010/main" val="1458666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56E9A-4DC2-86A8-E7FE-AF1CCE81B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08" y="367307"/>
            <a:ext cx="10515600" cy="566277"/>
          </a:xfrm>
        </p:spPr>
        <p:txBody>
          <a:bodyPr>
            <a:normAutofit/>
          </a:bodyPr>
          <a:lstStyle/>
          <a:p>
            <a:r>
              <a:rPr lang="en-TR" sz="2600" dirty="0">
                <a:latin typeface="Roboto" panose="02000000000000000000" pitchFamily="2" charset="0"/>
                <a:ea typeface="Roboto" panose="02000000000000000000" pitchFamily="2" charset="0"/>
              </a:rPr>
              <a:t>Methodology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33D4925-D470-238B-15ED-5AA401E49250}"/>
              </a:ext>
            </a:extLst>
          </p:cNvPr>
          <p:cNvCxnSpPr>
            <a:cxnSpLocks/>
          </p:cNvCxnSpPr>
          <p:nvPr/>
        </p:nvCxnSpPr>
        <p:spPr>
          <a:xfrm flipV="1">
            <a:off x="153149" y="925790"/>
            <a:ext cx="11885701" cy="779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Picture 3" descr="A colorful logo with black background&#10;&#10;Description automatically generated">
            <a:extLst>
              <a:ext uri="{FF2B5EF4-FFF2-40B4-BE49-F238E27FC236}">
                <a16:creationId xmlns:a16="http://schemas.microsoft.com/office/drawing/2014/main" id="{527F61A8-977E-9D68-9A14-0207FAFD86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0547" y="367307"/>
            <a:ext cx="853055" cy="411692"/>
          </a:xfrm>
          <a:prstGeom prst="rect">
            <a:avLst/>
          </a:prstGeom>
        </p:spPr>
      </p:pic>
      <p:pic>
        <p:nvPicPr>
          <p:cNvPr id="5" name="Picture 4" descr="A white sign with black text&#10;&#10;Description automatically generated">
            <a:extLst>
              <a:ext uri="{FF2B5EF4-FFF2-40B4-BE49-F238E27FC236}">
                <a16:creationId xmlns:a16="http://schemas.microsoft.com/office/drawing/2014/main" id="{A3B8A838-B1E8-A7B6-4F55-01F460BA6F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4990" y="367307"/>
            <a:ext cx="1387724" cy="411692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62B3BB43-4DAE-842E-734F-2EE55A2E88CA}"/>
              </a:ext>
            </a:extLst>
          </p:cNvPr>
          <p:cNvSpPr txBox="1"/>
          <p:nvPr/>
        </p:nvSpPr>
        <p:spPr>
          <a:xfrm>
            <a:off x="469075" y="1492067"/>
            <a:ext cx="10560633" cy="3083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Lorem ipsum dolor sit amet, consectetur adipiscing elit, sed do eiusmod tempor incididunt ut labore et dolore magna aliqua.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Lorem ipsum dolor sit amet, consectetur adipiscing elit, sed do eiusmod tempor incididunt ut labore et dolore magna aliqua.</a:t>
            </a:r>
            <a:endParaRPr lang="en-TR" sz="20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4448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56E9A-4DC2-86A8-E7FE-AF1CCE81B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08" y="367307"/>
            <a:ext cx="10515600" cy="566277"/>
          </a:xfrm>
        </p:spPr>
        <p:txBody>
          <a:bodyPr>
            <a:normAutofit/>
          </a:bodyPr>
          <a:lstStyle/>
          <a:p>
            <a:r>
              <a:rPr lang="en-TR" sz="2600" dirty="0">
                <a:latin typeface="Roboto" panose="02000000000000000000" pitchFamily="2" charset="0"/>
                <a:ea typeface="Roboto" panose="02000000000000000000" pitchFamily="2" charset="0"/>
              </a:rPr>
              <a:t>Outline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33D4925-D470-238B-15ED-5AA401E49250}"/>
              </a:ext>
            </a:extLst>
          </p:cNvPr>
          <p:cNvCxnSpPr>
            <a:cxnSpLocks/>
          </p:cNvCxnSpPr>
          <p:nvPr/>
        </p:nvCxnSpPr>
        <p:spPr>
          <a:xfrm flipV="1">
            <a:off x="153149" y="925790"/>
            <a:ext cx="11885701" cy="779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Picture 3" descr="A colorful logo with black background&#10;&#10;Description automatically generated">
            <a:extLst>
              <a:ext uri="{FF2B5EF4-FFF2-40B4-BE49-F238E27FC236}">
                <a16:creationId xmlns:a16="http://schemas.microsoft.com/office/drawing/2014/main" id="{527F61A8-977E-9D68-9A14-0207FAFD86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0547" y="367307"/>
            <a:ext cx="853055" cy="411692"/>
          </a:xfrm>
          <a:prstGeom prst="rect">
            <a:avLst/>
          </a:prstGeom>
        </p:spPr>
      </p:pic>
      <p:pic>
        <p:nvPicPr>
          <p:cNvPr id="5" name="Picture 4" descr="A white sign with black text&#10;&#10;Description automatically generated">
            <a:extLst>
              <a:ext uri="{FF2B5EF4-FFF2-40B4-BE49-F238E27FC236}">
                <a16:creationId xmlns:a16="http://schemas.microsoft.com/office/drawing/2014/main" id="{A3B8A838-B1E8-A7B6-4F55-01F460BA6F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4990" y="367307"/>
            <a:ext cx="1387724" cy="41169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7F7D202-A133-3399-A341-41664A9816BF}"/>
              </a:ext>
            </a:extLst>
          </p:cNvPr>
          <p:cNvSpPr txBox="1"/>
          <p:nvPr/>
        </p:nvSpPr>
        <p:spPr>
          <a:xfrm>
            <a:off x="469075" y="1492067"/>
            <a:ext cx="10560633" cy="3083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TR" sz="2000" dirty="0">
                <a:latin typeface="Roboto" panose="02000000000000000000" pitchFamily="2" charset="0"/>
                <a:ea typeface="Roboto" panose="02000000000000000000" pitchFamily="2" charset="0"/>
              </a:rPr>
              <a:t>Introduction</a:t>
            </a:r>
            <a:endParaRPr lang="en-TR" sz="20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TR" sz="2000" dirty="0">
                <a:latin typeface="Roboto" panose="02000000000000000000" pitchFamily="2" charset="0"/>
                <a:ea typeface="Roboto" panose="02000000000000000000" pitchFamily="2" charset="0"/>
              </a:rPr>
              <a:t>Methodology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TR" sz="2000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Results and Discussion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TR" sz="2000" dirty="0">
                <a:latin typeface="Roboto" panose="02000000000000000000" pitchFamily="2" charset="0"/>
                <a:ea typeface="Roboto" panose="02000000000000000000" pitchFamily="2" charset="0"/>
              </a:rPr>
              <a:t>Conclusion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TR" sz="2000" dirty="0"/>
          </a:p>
        </p:txBody>
      </p:sp>
    </p:spTree>
    <p:extLst>
      <p:ext uri="{BB962C8B-B14F-4D97-AF65-F5344CB8AC3E}">
        <p14:creationId xmlns:p14="http://schemas.microsoft.com/office/powerpoint/2010/main" val="32726201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56E9A-4DC2-86A8-E7FE-AF1CCE81B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08" y="367307"/>
            <a:ext cx="10515600" cy="566277"/>
          </a:xfrm>
        </p:spPr>
        <p:txBody>
          <a:bodyPr>
            <a:normAutofit/>
          </a:bodyPr>
          <a:lstStyle/>
          <a:p>
            <a:r>
              <a:rPr lang="en-TR" sz="2600" dirty="0">
                <a:latin typeface="Roboto" panose="02000000000000000000" pitchFamily="2" charset="0"/>
                <a:ea typeface="Roboto" panose="02000000000000000000" pitchFamily="2" charset="0"/>
              </a:rPr>
              <a:t>Results and Discussion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33D4925-D470-238B-15ED-5AA401E49250}"/>
              </a:ext>
            </a:extLst>
          </p:cNvPr>
          <p:cNvCxnSpPr>
            <a:cxnSpLocks/>
          </p:cNvCxnSpPr>
          <p:nvPr/>
        </p:nvCxnSpPr>
        <p:spPr>
          <a:xfrm flipV="1">
            <a:off x="153149" y="925790"/>
            <a:ext cx="11885701" cy="779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Picture 3" descr="A colorful logo with black background&#10;&#10;Description automatically generated">
            <a:extLst>
              <a:ext uri="{FF2B5EF4-FFF2-40B4-BE49-F238E27FC236}">
                <a16:creationId xmlns:a16="http://schemas.microsoft.com/office/drawing/2014/main" id="{527F61A8-977E-9D68-9A14-0207FAFD86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0547" y="367307"/>
            <a:ext cx="853055" cy="411692"/>
          </a:xfrm>
          <a:prstGeom prst="rect">
            <a:avLst/>
          </a:prstGeom>
        </p:spPr>
      </p:pic>
      <p:pic>
        <p:nvPicPr>
          <p:cNvPr id="5" name="Picture 4" descr="A white sign with black text&#10;&#10;Description automatically generated">
            <a:extLst>
              <a:ext uri="{FF2B5EF4-FFF2-40B4-BE49-F238E27FC236}">
                <a16:creationId xmlns:a16="http://schemas.microsoft.com/office/drawing/2014/main" id="{A3B8A838-B1E8-A7B6-4F55-01F460BA6F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4990" y="367307"/>
            <a:ext cx="1387724" cy="41169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6C55B93-5077-BB9D-EE4B-D84696479AD9}"/>
              </a:ext>
            </a:extLst>
          </p:cNvPr>
          <p:cNvSpPr txBox="1"/>
          <p:nvPr/>
        </p:nvSpPr>
        <p:spPr>
          <a:xfrm>
            <a:off x="469075" y="1492067"/>
            <a:ext cx="10560633" cy="3083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Lorem ipsum dolor sit amet, consectetur adipiscing elit, sed do eiusmod tempor incididunt ut labore et dolore magna aliqua.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Lorem ipsum dolor sit amet, consectetur adipiscing elit, sed do eiusmod tempor incididunt ut labore et dolore magna aliqua.</a:t>
            </a:r>
            <a:endParaRPr lang="en-TR" sz="20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44127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56E9A-4DC2-86A8-E7FE-AF1CCE81B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08" y="367307"/>
            <a:ext cx="10515600" cy="566277"/>
          </a:xfrm>
        </p:spPr>
        <p:txBody>
          <a:bodyPr>
            <a:normAutofit/>
          </a:bodyPr>
          <a:lstStyle/>
          <a:p>
            <a:r>
              <a:rPr lang="en-TR" sz="2600" dirty="0">
                <a:latin typeface="Roboto" panose="02000000000000000000" pitchFamily="2" charset="0"/>
                <a:ea typeface="Roboto" panose="02000000000000000000" pitchFamily="2" charset="0"/>
              </a:rPr>
              <a:t>Outline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33D4925-D470-238B-15ED-5AA401E49250}"/>
              </a:ext>
            </a:extLst>
          </p:cNvPr>
          <p:cNvCxnSpPr>
            <a:cxnSpLocks/>
          </p:cNvCxnSpPr>
          <p:nvPr/>
        </p:nvCxnSpPr>
        <p:spPr>
          <a:xfrm flipV="1">
            <a:off x="153149" y="925790"/>
            <a:ext cx="11885701" cy="779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Picture 3" descr="A colorful logo with black background&#10;&#10;Description automatically generated">
            <a:extLst>
              <a:ext uri="{FF2B5EF4-FFF2-40B4-BE49-F238E27FC236}">
                <a16:creationId xmlns:a16="http://schemas.microsoft.com/office/drawing/2014/main" id="{527F61A8-977E-9D68-9A14-0207FAFD86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0547" y="367307"/>
            <a:ext cx="853055" cy="411692"/>
          </a:xfrm>
          <a:prstGeom prst="rect">
            <a:avLst/>
          </a:prstGeom>
        </p:spPr>
      </p:pic>
      <p:pic>
        <p:nvPicPr>
          <p:cNvPr id="5" name="Picture 4" descr="A white sign with black text&#10;&#10;Description automatically generated">
            <a:extLst>
              <a:ext uri="{FF2B5EF4-FFF2-40B4-BE49-F238E27FC236}">
                <a16:creationId xmlns:a16="http://schemas.microsoft.com/office/drawing/2014/main" id="{A3B8A838-B1E8-A7B6-4F55-01F460BA6F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4990" y="367307"/>
            <a:ext cx="1387724" cy="41169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7F7D202-A133-3399-A341-41664A9816BF}"/>
              </a:ext>
            </a:extLst>
          </p:cNvPr>
          <p:cNvSpPr txBox="1"/>
          <p:nvPr/>
        </p:nvSpPr>
        <p:spPr>
          <a:xfrm>
            <a:off x="469075" y="1492067"/>
            <a:ext cx="10560633" cy="3083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TR" sz="2000" dirty="0">
                <a:latin typeface="Roboto" panose="02000000000000000000" pitchFamily="2" charset="0"/>
                <a:ea typeface="Roboto" panose="02000000000000000000" pitchFamily="2" charset="0"/>
              </a:rPr>
              <a:t>Introduction</a:t>
            </a:r>
            <a:endParaRPr lang="en-TR" sz="20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TR" sz="2000" dirty="0">
                <a:latin typeface="Roboto" panose="02000000000000000000" pitchFamily="2" charset="0"/>
                <a:ea typeface="Roboto" panose="02000000000000000000" pitchFamily="2" charset="0"/>
              </a:rPr>
              <a:t>Methodology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TR" sz="2000" dirty="0">
                <a:latin typeface="Roboto" panose="02000000000000000000" pitchFamily="2" charset="0"/>
                <a:ea typeface="Roboto" panose="02000000000000000000" pitchFamily="2" charset="0"/>
              </a:rPr>
              <a:t>Results and Discussion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TR" sz="2000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Conclusion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TR" sz="2000" dirty="0"/>
          </a:p>
        </p:txBody>
      </p:sp>
    </p:spTree>
    <p:extLst>
      <p:ext uri="{BB962C8B-B14F-4D97-AF65-F5344CB8AC3E}">
        <p14:creationId xmlns:p14="http://schemas.microsoft.com/office/powerpoint/2010/main" val="214094814"/>
      </p:ext>
    </p:extLst>
  </p:cSld>
  <p:clrMapOvr>
    <a:masterClrMapping/>
  </p:clrMapOvr>
</p:sld>
</file>

<file path=ppt/theme/theme1.xml><?xml version="1.0" encoding="utf-8"?>
<a:theme xmlns:a="http://schemas.openxmlformats.org/drawingml/2006/main" name="VGL_OZU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GL_OZU" id="{7310594F-8E65-4140-A1A6-26E3B4338EE8}" vid="{A5BD752A-B529-C342-ABAD-E49584CA33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VGL_OZU</Template>
  <TotalTime>2694</TotalTime>
  <Words>251</Words>
  <Application>Microsoft Macintosh PowerPoint</Application>
  <PresentationFormat>Widescreen</PresentationFormat>
  <Paragraphs>51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Roboto</vt:lpstr>
      <vt:lpstr>VGL_OZU</vt:lpstr>
      <vt:lpstr>INSERT YOUR TITLE HERE</vt:lpstr>
      <vt:lpstr>Outline</vt:lpstr>
      <vt:lpstr>Preview of the paper</vt:lpstr>
      <vt:lpstr>Introduction</vt:lpstr>
      <vt:lpstr>Outline</vt:lpstr>
      <vt:lpstr>Methodology</vt:lpstr>
      <vt:lpstr>Outline</vt:lpstr>
      <vt:lpstr>Results and Discussion</vt:lpstr>
      <vt:lpstr>Outline</vt:lpstr>
      <vt:lpstr>Conclusion</vt:lpstr>
      <vt:lpstr>Vision and Graphics Lab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ILLUMINATION-GUIDED INVERSE RENDERING  BENCHMARK: LEARNING REAL OBJECTS WITH FEW CAMERAS </dc:title>
  <dc:creator>Doga Yilmaz</dc:creator>
  <cp:lastModifiedBy>Doga Yilmaz</cp:lastModifiedBy>
  <cp:revision>46</cp:revision>
  <dcterms:created xsi:type="dcterms:W3CDTF">2023-08-08T09:55:23Z</dcterms:created>
  <dcterms:modified xsi:type="dcterms:W3CDTF">2023-10-19T15:49:41Z</dcterms:modified>
</cp:coreProperties>
</file>