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3AE5-EB08-419F-97DD-14530EE7F784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D991-4847-4EC6-8E3A-1C6DA9348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04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991-4847-4EC6-8E3A-1C6DA9348A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1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47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50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0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30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6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90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4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96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67A7-436E-4462-89C8-DCFE313C3DBA}" type="datetimeFigureOut">
              <a:rPr kumimoji="1" lang="ja-JP" altLang="en-US" smtClean="0"/>
              <a:t>2015/8/14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F7E2-09DB-4258-A030-729CAB5B2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9808" y="-185195"/>
            <a:ext cx="5764192" cy="71647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88187" y="603849"/>
            <a:ext cx="4917057" cy="12003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600" smtClean="0"/>
              <a:t>インターネットで隠す・隠れる</a:t>
            </a:r>
            <a:endParaRPr kumimoji="1" lang="ja-JP" altLang="en-US" sz="36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9607" y="5009072"/>
            <a:ext cx="2991621" cy="101566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smtClean="0"/>
              <a:t>2015/08/29</a:t>
            </a:r>
          </a:p>
          <a:p>
            <a:r>
              <a:rPr lang="ja-JP" altLang="en-US" sz="2000" smtClean="0"/>
              <a:t>すみだセキュリティ勉強会</a:t>
            </a:r>
            <a:endParaRPr lang="en-US" altLang="ja-JP" sz="2000" smtClean="0"/>
          </a:p>
          <a:p>
            <a:r>
              <a:rPr kumimoji="1" lang="en-US" altLang="ja-JP" sz="2000" smtClean="0"/>
              <a:t>@ozuma5119</a:t>
            </a:r>
            <a:endParaRPr kumimoji="1" lang="en-US" altLang="ja-JP" sz="2000" smtClean="0"/>
          </a:p>
        </p:txBody>
      </p:sp>
    </p:spTree>
    <p:extLst>
      <p:ext uri="{BB962C8B-B14F-4D97-AF65-F5344CB8AC3E}">
        <p14:creationId xmlns:p14="http://schemas.microsoft.com/office/powerpoint/2010/main" val="8027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Sitation.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何者にかにより閉じ込められた密室</a:t>
            </a:r>
            <a:endParaRPr kumimoji="1" lang="en-US" altLang="ja-JP" smtClean="0"/>
          </a:p>
          <a:p>
            <a:r>
              <a:rPr lang="ja-JP" altLang="en-US"/>
              <a:t>インターネット</a:t>
            </a:r>
            <a:r>
              <a:rPr lang="ja-JP" altLang="en-US" smtClean="0"/>
              <a:t>につながる</a:t>
            </a:r>
            <a:r>
              <a:rPr lang="en-US" altLang="ja-JP" smtClean="0"/>
              <a:t>PC</a:t>
            </a:r>
            <a:r>
              <a:rPr lang="ja-JP" altLang="en-US" smtClean="0"/>
              <a:t>はあるが、なぜか</a:t>
            </a:r>
            <a:r>
              <a:rPr lang="en-US" altLang="ja-JP" smtClean="0"/>
              <a:t>ICMP</a:t>
            </a:r>
            <a:r>
              <a:rPr lang="ja-JP" altLang="en-US" smtClean="0"/>
              <a:t>だけしか外部に到達しない</a:t>
            </a:r>
            <a:endParaRPr lang="en-US" altLang="ja-JP" smtClean="0"/>
          </a:p>
          <a:p>
            <a:r>
              <a:rPr kumimoji="1" lang="ja-JP" altLang="en-US" smtClean="0"/>
              <a:t>この状況で、犯人をなんとしてでも伝えたい</a:t>
            </a:r>
            <a:endParaRPr kumimoji="1" lang="en-US" altLang="ja-JP" smtClean="0"/>
          </a:p>
          <a:p>
            <a:r>
              <a:rPr kumimoji="1" lang="ja-JP" altLang="en-US" smtClean="0"/>
              <a:t>外部の協力者の</a:t>
            </a:r>
            <a:r>
              <a:rPr kumimoji="1" lang="en-US" altLang="ja-JP" smtClean="0"/>
              <a:t>IP</a:t>
            </a:r>
            <a:r>
              <a:rPr kumimoji="1" lang="ja-JP" altLang="en-US" smtClean="0"/>
              <a:t>アドレスだけはなぜか分かっているものとする（なんだそれ）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9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598338"/>
            <a:ext cx="9207645" cy="594757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529840" y="1645920"/>
            <a:ext cx="6324600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smtClean="0"/>
              <a:t>Windows7</a:t>
            </a:r>
            <a:r>
              <a:rPr kumimoji="1" lang="ja-JP" altLang="en-US" sz="2400" smtClean="0"/>
              <a:t>の</a:t>
            </a:r>
            <a:r>
              <a:rPr kumimoji="1" lang="en-US" altLang="ja-JP" sz="2400" smtClean="0"/>
              <a:t>ping</a:t>
            </a:r>
            <a:r>
              <a:rPr kumimoji="1" lang="ja-JP" altLang="en-US" sz="2400" smtClean="0"/>
              <a:t>コマンドのペイロード：</a:t>
            </a:r>
            <a:endParaRPr kumimoji="1" lang="en-US" altLang="ja-JP" sz="2400" smtClean="0"/>
          </a:p>
          <a:p>
            <a:r>
              <a:rPr lang="en-US" altLang="ja-JP" sz="2400" smtClean="0">
                <a:latin typeface="Segoe UI Semibold" panose="020B0702040204020203" pitchFamily="34" charset="0"/>
              </a:rPr>
              <a:t>abcdefghijklmnopqrstuvwabcdefghi</a:t>
            </a:r>
            <a:endParaRPr kumimoji="1" lang="ja-JP" altLang="en-US" sz="2400"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nping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5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78</Words>
  <Application>Microsoft Office PowerPoint</Application>
  <PresentationFormat>画面に合わせる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Segoe UI Semibold</vt:lpstr>
      <vt:lpstr>Office テーマ</vt:lpstr>
      <vt:lpstr>PowerPoint プレゼンテーション</vt:lpstr>
      <vt:lpstr>Sitation.</vt:lpstr>
      <vt:lpstr>PowerPoint プレゼンテーション</vt:lpstr>
      <vt:lpstr>nping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diag</dc:creator>
  <cp:lastModifiedBy>diag</cp:lastModifiedBy>
  <cp:revision>8</cp:revision>
  <dcterms:created xsi:type="dcterms:W3CDTF">2015-08-14T06:14:51Z</dcterms:created>
  <dcterms:modified xsi:type="dcterms:W3CDTF">2015-08-14T06:25:17Z</dcterms:modified>
</cp:coreProperties>
</file>