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AE8AA"/>
    <a:srgbClr val="FFF7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9" autoAdjust="0"/>
  </p:normalViewPr>
  <p:slideViewPr>
    <p:cSldViewPr snapToGrid="0">
      <p:cViewPr varScale="1">
        <p:scale>
          <a:sx n="72" d="100"/>
          <a:sy n="72" d="100"/>
        </p:scale>
        <p:origin x="-157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3AE5-EB08-419F-97DD-14530EE7F784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D991-4847-4EC6-8E3A-1C6DA9348A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1604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通常、</a:t>
            </a:r>
            <a:r>
              <a:rPr kumimoji="1" lang="en-US" altLang="ja-JP" smtClean="0"/>
              <a:t>ICMP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echo</a:t>
            </a:r>
            <a:r>
              <a:rPr kumimoji="1" lang="ja-JP" altLang="en-US" smtClean="0"/>
              <a:t>リクエストは、リプライが変えるかどうかだけが重要です。そのためペイロードには誰も注意を払いません。そのためか</a:t>
            </a:r>
            <a:r>
              <a:rPr kumimoji="1" lang="en-US" altLang="ja-JP" smtClean="0"/>
              <a:t>(?)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Windows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ping</a:t>
            </a:r>
            <a:r>
              <a:rPr kumimoji="1" lang="ja-JP" altLang="en-US" smtClean="0"/>
              <a:t>コマンドではこのように</a:t>
            </a:r>
            <a:r>
              <a:rPr kumimoji="1" lang="en-US" altLang="ja-JP" smtClean="0"/>
              <a:t>[abcdefg...]</a:t>
            </a:r>
            <a:r>
              <a:rPr kumimoji="1" lang="ja-JP" altLang="en-US" smtClean="0"/>
              <a:t>というテキトーなペイロードが埋め込まれています。（なぜ</a:t>
            </a:r>
            <a:r>
              <a:rPr kumimoji="1" lang="en-US" altLang="ja-JP" smtClean="0"/>
              <a:t>xyz</a:t>
            </a:r>
            <a:r>
              <a:rPr kumimoji="1" lang="ja-JP" altLang="en-US" smtClean="0"/>
              <a:t>が抜けているのかが謎なんですけど</a:t>
            </a:r>
            <a:r>
              <a:rPr kumimoji="1" lang="en-US" altLang="ja-JP" smtClean="0"/>
              <a:t>……</a:t>
            </a:r>
            <a:r>
              <a:rPr kumimoji="1" lang="ja-JP" altLang="en-US" smtClean="0"/>
              <a:t>知ってる人います</a:t>
            </a:r>
            <a:r>
              <a:rPr kumimoji="1" lang="en-US" altLang="ja-JP" smtClean="0"/>
              <a:t>?)</a:t>
            </a:r>
          </a:p>
          <a:p>
            <a:r>
              <a:rPr kumimoji="1" lang="ja-JP" altLang="en-US" smtClean="0"/>
              <a:t>ちなみに</a:t>
            </a:r>
            <a:r>
              <a:rPr kumimoji="1" lang="en-US" altLang="ja-JP" smtClean="0"/>
              <a:t>Linux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ping</a:t>
            </a:r>
            <a:r>
              <a:rPr kumimoji="1" lang="ja-JP" altLang="en-US" smtClean="0"/>
              <a:t>コマンドは、また全然別のテキトーなペイロードが埋めこれます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4501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さて、そうなるとここに好きなペイロードを突っ込むことで、外部と隠れてコソコソ通信できるな～ということになります。</a:t>
            </a:r>
            <a:endParaRPr kumimoji="1" lang="en-US" altLang="ja-JP" smtClean="0"/>
          </a:p>
          <a:p>
            <a:r>
              <a:rPr kumimoji="1" lang="ja-JP" altLang="en-US" smtClean="0"/>
              <a:t>やり方は色々あると思いますが、ここでは</a:t>
            </a:r>
            <a:r>
              <a:rPr kumimoji="1" lang="en-US" altLang="ja-JP" smtClean="0"/>
              <a:t>nping</a:t>
            </a:r>
            <a:r>
              <a:rPr kumimoji="1" lang="ja-JP" altLang="en-US" smtClean="0"/>
              <a:t>コマンドを使いましょう。これはポートスキャナ</a:t>
            </a:r>
            <a:r>
              <a:rPr kumimoji="1" lang="en-US" altLang="ja-JP" smtClean="0"/>
              <a:t>nmap</a:t>
            </a:r>
            <a:r>
              <a:rPr kumimoji="1" lang="ja-JP" altLang="en-US" smtClean="0"/>
              <a:t>に付属しているので、普通に</a:t>
            </a:r>
            <a:r>
              <a:rPr kumimoji="1" lang="en-US" altLang="ja-JP" smtClean="0"/>
              <a:t>nmap</a:t>
            </a:r>
            <a:r>
              <a:rPr kumimoji="1" lang="ja-JP" altLang="en-US" smtClean="0"/>
              <a:t>を入れれば入っています。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8889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通常、</a:t>
            </a:r>
            <a:r>
              <a:rPr kumimoji="1" lang="en-US" altLang="ja-JP" smtClean="0"/>
              <a:t>POST</a:t>
            </a:r>
            <a:r>
              <a:rPr kumimoji="1" lang="ja-JP" altLang="en-US" smtClean="0"/>
              <a:t>メソッドのフィルタや、</a:t>
            </a:r>
            <a:r>
              <a:rPr kumimoji="1" lang="en-US" altLang="ja-JP" smtClean="0"/>
              <a:t>GET</a:t>
            </a:r>
            <a:r>
              <a:rPr kumimoji="1" lang="ja-JP" altLang="en-US" smtClean="0"/>
              <a:t>メソッドでもリクエストパラメタなどは</a:t>
            </a:r>
            <a:r>
              <a:rPr kumimoji="1" lang="en-US" altLang="ja-JP" smtClean="0"/>
              <a:t>Proxy</a:t>
            </a:r>
            <a:r>
              <a:rPr kumimoji="1" lang="ja-JP" altLang="en-US" smtClean="0"/>
              <a:t>でチェックしている企業も多いでしょう。</a:t>
            </a:r>
            <a:endParaRPr kumimoji="1" lang="en-US" altLang="ja-JP" smtClean="0"/>
          </a:p>
          <a:p>
            <a:r>
              <a:rPr kumimoji="1" lang="ja-JP" altLang="en-US" smtClean="0"/>
              <a:t>でも、このようにリクエストヘッダに埋め込む形でデータを送信すれば。。。</a:t>
            </a:r>
            <a:r>
              <a:rPr kumimoji="1" lang="en-US" altLang="ja-JP" smtClean="0"/>
              <a:t>Proxy</a:t>
            </a:r>
            <a:r>
              <a:rPr kumimoji="1" lang="ja-JP" altLang="en-US" smtClean="0"/>
              <a:t>ごしの</a:t>
            </a:r>
            <a:r>
              <a:rPr kumimoji="1" lang="en-US" altLang="ja-JP" smtClean="0"/>
              <a:t>HTTP</a:t>
            </a:r>
            <a:r>
              <a:rPr kumimoji="1" lang="ja-JP" altLang="en-US" smtClean="0"/>
              <a:t>の通信しか許さず、</a:t>
            </a:r>
            <a:r>
              <a:rPr kumimoji="1" lang="en-US" altLang="ja-JP" smtClean="0"/>
              <a:t>POST</a:t>
            </a:r>
            <a:r>
              <a:rPr kumimoji="1" lang="ja-JP" altLang="en-US" smtClean="0"/>
              <a:t>禁止の環境でも、結構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221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75443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634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122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251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0150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070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100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25030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389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8590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5104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339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67A7-436E-4462-89C8-DCFE313C3DBA}" type="datetimeFigureOut">
              <a:rPr kumimoji="1" lang="ja-JP" altLang="en-US" smtClean="0"/>
              <a:pPr/>
              <a:t>2015/8/23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63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1575" y="-115747"/>
            <a:ext cx="9306046" cy="710685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1904412" y="712941"/>
            <a:ext cx="6140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Tahoma" panose="020B0604030504040204" pitchFamily="34" charset="0"/>
                <a:cs typeface="Tahoma" panose="020B0604030504040204" pitchFamily="34" charset="0"/>
              </a:rPr>
              <a:t>something </a:t>
            </a:r>
            <a:r>
              <a:rPr lang="en-US" altLang="ja-JP" sz="540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Tahoma" panose="020B0604030504040204" pitchFamily="34" charset="0"/>
                <a:cs typeface="Tahoma" panose="020B0604030504040204" pitchFamily="34" charset="0"/>
              </a:rPr>
              <a:t>in the traffic...</a:t>
            </a:r>
            <a:endParaRPr kumimoji="1" lang="ja-JP" altLang="en-US" sz="5400">
              <a:ln>
                <a:solidFill>
                  <a:schemeClr val="bg1">
                    <a:lumMod val="50000"/>
                  </a:schemeClr>
                </a:solidFill>
              </a:ln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36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Situation.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犯人(YASU)</a:t>
            </a:r>
            <a:r>
              <a:rPr kumimoji="1" lang="ja-JP" altLang="en-US" sz="3200" smtClean="0"/>
              <a:t>により閉じ込められた密室</a:t>
            </a:r>
            <a:endParaRPr kumimoji="1" lang="en-US" altLang="ja-JP" sz="3200" smtClean="0"/>
          </a:p>
          <a:p>
            <a:r>
              <a:rPr lang="ja-JP" altLang="en-US" sz="3200" smtClean="0"/>
              <a:t>なぜか</a:t>
            </a:r>
            <a:r>
              <a:rPr lang="en-US" altLang="ja-JP" sz="3200" smtClean="0"/>
              <a:t>ICMP(ping)</a:t>
            </a:r>
            <a:r>
              <a:rPr lang="ja-JP" altLang="en-US" sz="3200" smtClean="0"/>
              <a:t>だけインターネットに到達する</a:t>
            </a:r>
            <a:r>
              <a:rPr lang="en-US" altLang="ja-JP" sz="3200" smtClean="0"/>
              <a:t>PC</a:t>
            </a:r>
            <a:r>
              <a:rPr lang="ja-JP" altLang="en-US" sz="3200" smtClean="0"/>
              <a:t>が置いてある（</a:t>
            </a:r>
            <a:r>
              <a:rPr lang="ja-JP" altLang="en-US" sz="3200"/>
              <a:t>なんだそれ）</a:t>
            </a:r>
            <a:endParaRPr lang="en-US" altLang="ja-JP" sz="3200" smtClean="0"/>
          </a:p>
          <a:p>
            <a:r>
              <a:rPr kumimoji="1" lang="ja-JP" altLang="en-US" sz="3200" smtClean="0"/>
              <a:t>この状況で、外部になんとしてでも</a:t>
            </a:r>
            <a:r>
              <a:rPr lang="ja-JP" altLang="en-US" sz="3200" smtClean="0"/>
              <a:t>犯人を</a:t>
            </a:r>
            <a:r>
              <a:rPr kumimoji="1" lang="ja-JP" altLang="en-US" sz="3200" smtClean="0"/>
              <a:t>伝えたい</a:t>
            </a:r>
            <a:endParaRPr kumimoji="1" lang="en-US" altLang="ja-JP" sz="3200" smtClean="0"/>
          </a:p>
        </p:txBody>
      </p:sp>
    </p:spTree>
    <p:extLst>
      <p:ext uri="{BB962C8B-B14F-4D97-AF65-F5344CB8AC3E}">
        <p14:creationId xmlns:p14="http://schemas.microsoft.com/office/powerpoint/2010/main" xmlns="" val="17089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Situation.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犯人(YASU)</a:t>
            </a:r>
            <a:r>
              <a:rPr kumimoji="1" lang="ja-JP" altLang="en-US" sz="3200" smtClean="0"/>
              <a:t>により閉じ込められた密室</a:t>
            </a:r>
            <a:endParaRPr kumimoji="1" lang="en-US" altLang="ja-JP" sz="3200" smtClean="0"/>
          </a:p>
          <a:p>
            <a:r>
              <a:rPr lang="ja-JP" altLang="en-US" sz="3200" smtClean="0"/>
              <a:t>なぜか</a:t>
            </a:r>
            <a:r>
              <a:rPr lang="en-US" altLang="ja-JP" sz="3200" smtClean="0"/>
              <a:t>ICMP(ping)</a:t>
            </a:r>
            <a:r>
              <a:rPr lang="ja-JP" altLang="en-US" sz="3200" smtClean="0"/>
              <a:t>だけインターネットに到達する</a:t>
            </a:r>
            <a:r>
              <a:rPr lang="en-US" altLang="ja-JP" sz="3200" smtClean="0"/>
              <a:t>PC</a:t>
            </a:r>
            <a:r>
              <a:rPr lang="ja-JP" altLang="en-US" sz="3200" smtClean="0"/>
              <a:t>が置いてある（</a:t>
            </a:r>
            <a:r>
              <a:rPr lang="ja-JP" altLang="en-US" sz="3200"/>
              <a:t>なんだそれ）</a:t>
            </a:r>
            <a:endParaRPr lang="en-US" altLang="ja-JP" sz="3200" smtClean="0"/>
          </a:p>
          <a:p>
            <a:r>
              <a:rPr kumimoji="1" lang="ja-JP" altLang="en-US" sz="3200" smtClean="0"/>
              <a:t>この状況で、外部になんとしてでも犯人を伝えたい</a:t>
            </a:r>
            <a:endParaRPr kumimoji="1" lang="en-US" altLang="ja-JP" sz="3200" smtClean="0"/>
          </a:p>
          <a:p>
            <a:r>
              <a:rPr lang="ja-JP" altLang="en-US" sz="3200" b="1" smtClean="0">
                <a:solidFill>
                  <a:srgbClr val="FF0000"/>
                </a:solidFill>
              </a:rPr>
              <a:t>→ </a:t>
            </a:r>
            <a:r>
              <a:rPr lang="en-US" altLang="ja-JP" sz="3200" b="1" smtClean="0">
                <a:solidFill>
                  <a:srgbClr val="FF0000"/>
                </a:solidFill>
              </a:rPr>
              <a:t>ICMP</a:t>
            </a:r>
            <a:r>
              <a:rPr lang="ja-JP" altLang="en-US" sz="3200" b="1" smtClean="0">
                <a:solidFill>
                  <a:srgbClr val="FF0000"/>
                </a:solidFill>
              </a:rPr>
              <a:t>だけでメッセージを外部に伝えよう！</a:t>
            </a:r>
            <a:endParaRPr kumimoji="1" lang="ja-JP" alt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" y="403860"/>
            <a:ext cx="10912834" cy="537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598338"/>
            <a:ext cx="9207645" cy="5947578"/>
          </a:xfrm>
          <a:prstGeom prst="rect">
            <a:avLst/>
          </a:prstGeom>
        </p:spPr>
      </p:pic>
      <p:sp>
        <p:nvSpPr>
          <p:cNvPr id="2" name="円/楕円 1"/>
          <p:cNvSpPr/>
          <p:nvPr/>
        </p:nvSpPr>
        <p:spPr>
          <a:xfrm>
            <a:off x="6876142" y="4109357"/>
            <a:ext cx="2177143" cy="1034144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740071" y="2643634"/>
            <a:ext cx="789214" cy="147479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899920" y="1641929"/>
            <a:ext cx="6350000" cy="121303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 cmpd="sng"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22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Windows</a:t>
            </a:r>
            <a:r>
              <a:rPr kumimoji="1"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kumimoji="1" lang="en-US" altLang="ja-JP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ping</a:t>
            </a:r>
            <a:r>
              <a:rPr kumimoji="1"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コマンドのペイロード：</a:t>
            </a:r>
            <a:endParaRPr kumimoji="1" lang="en-US" altLang="ja-JP" sz="2400">
              <a:solidFill>
                <a:schemeClr val="accent2">
                  <a:lumMod val="20000"/>
                  <a:lumOff val="8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abcdefghijklmnopqrstuvwabcdefghi</a:t>
            </a:r>
            <a:endParaRPr kumimoji="1" lang="ja-JP" altLang="en-US" sz="2400" b="1">
              <a:solidFill>
                <a:schemeClr val="accent2">
                  <a:lumMod val="20000"/>
                  <a:lumOff val="8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90500" y="1605643"/>
            <a:ext cx="8790215" cy="798285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>
                <a:latin typeface="Consolas"/>
                <a:cs typeface="Consolas"/>
              </a:rPr>
              <a:t># nping --data-string &lt;string&gt; </a:t>
            </a:r>
            <a:r>
              <a:rPr lang="en-US" altLang="ja-JP" sz="2800" smtClean="0">
                <a:latin typeface="Consolas"/>
                <a:cs typeface="Consolas"/>
              </a:rPr>
              <a:t>&lt;IPaddr&gt;</a:t>
            </a:r>
            <a:endParaRPr lang="en-US" altLang="ja-JP" sz="2800">
              <a:latin typeface="Consolas"/>
              <a:cs typeface="Consolas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637722" y="201841"/>
            <a:ext cx="7886700" cy="913945"/>
          </a:xfrm>
        </p:spPr>
        <p:txBody>
          <a:bodyPr/>
          <a:lstStyle/>
          <a:p>
            <a:r>
              <a:rPr kumimoji="1" lang="en-US" altLang="ja-JP" smtClean="0"/>
              <a:t>nping (Nmap</a:t>
            </a:r>
            <a:r>
              <a:rPr kumimoji="1" lang="ja-JP" altLang="en-US" smtClean="0">
                <a:latin typeface="メイリオ"/>
                <a:ea typeface="メイリオ"/>
                <a:cs typeface="メイリオ"/>
              </a:rPr>
              <a:t>付属</a:t>
            </a:r>
            <a:r>
              <a:rPr lang="en-US" altLang="ja-JP"/>
              <a:t>)</a:t>
            </a:r>
            <a:endParaRPr kumimoji="1" lang="ja-JP" altLang="en-US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5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8160589" cy="524064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6349931" y="4206500"/>
            <a:ext cx="2177143" cy="1034144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358262" y="3010619"/>
            <a:ext cx="644812" cy="120495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239520" y="2130463"/>
            <a:ext cx="7518400" cy="10699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 cmpd="sng"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22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nping</a:t>
            </a:r>
            <a:r>
              <a:rPr kumimoji="1" lang="ja-JP" altLang="en-US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kumimoji="1" lang="en-US" altLang="ja-JP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ICMP</a:t>
            </a:r>
            <a:r>
              <a:rPr lang="ja-JP" altLang="en-US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パケットに埋め込んだ</a:t>
            </a:r>
            <a:r>
              <a:rPr kumimoji="1" lang="ja-JP" altLang="en-US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ペイロード</a:t>
            </a:r>
            <a:r>
              <a:rPr kumimoji="1"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：</a:t>
            </a:r>
            <a:endParaRPr kumimoji="1" lang="en-US" altLang="ja-JP" sz="2400">
              <a:solidFill>
                <a:schemeClr val="accent2">
                  <a:lumMod val="20000"/>
                  <a:lumOff val="8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 </a:t>
            </a:r>
            <a:r>
              <a:rPr lang="ja-JP" altLang="en-US" sz="2400" b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 → </a:t>
            </a:r>
            <a:r>
              <a:rPr lang="en-US" altLang="ja-JP" sz="2400" b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Hannin wa YASU.</a:t>
            </a:r>
            <a:endParaRPr kumimoji="1" lang="ja-JP" altLang="en-US" sz="2400" b="1">
              <a:solidFill>
                <a:schemeClr val="accent2">
                  <a:lumMod val="20000"/>
                  <a:lumOff val="8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8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1583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/>
              <a:t>もうちょっと高いレイヤで隠す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84639" y="1422331"/>
            <a:ext cx="15158105" cy="3765131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>
                <a:latin typeface="Consolas"/>
                <a:cs typeface="Consolas"/>
              </a:rPr>
              <a:t>GET / HTTP/1.1</a:t>
            </a:r>
          </a:p>
          <a:p>
            <a:r>
              <a:rPr lang="en-US" altLang="ja-JP" sz="2400">
                <a:latin typeface="Consolas"/>
                <a:cs typeface="Consolas"/>
              </a:rPr>
              <a:t>Host: </a:t>
            </a:r>
            <a:r>
              <a:rPr lang="en-US" altLang="ja-JP" sz="2400" smtClean="0">
                <a:latin typeface="Consolas"/>
                <a:cs typeface="Consolas"/>
              </a:rPr>
              <a:t>www.example.com</a:t>
            </a:r>
            <a:endParaRPr lang="en-US" altLang="ja-JP" sz="2400">
              <a:latin typeface="Consolas"/>
              <a:cs typeface="Consolas"/>
            </a:endParaRPr>
          </a:p>
          <a:p>
            <a:r>
              <a:rPr lang="en-US" altLang="ja-JP" sz="2400">
                <a:latin typeface="Consolas"/>
                <a:cs typeface="Consolas"/>
              </a:rPr>
              <a:t>User-Agent: Mozilla/5.0 (Windows NT 6.1; WOW64; rv:40.0) Gecko/20100101 Firefox/40.0</a:t>
            </a:r>
          </a:p>
          <a:p>
            <a:r>
              <a:rPr lang="en-US" altLang="ja-JP" sz="2400">
                <a:latin typeface="Consolas"/>
                <a:cs typeface="Consolas"/>
              </a:rPr>
              <a:t>Accept: text/html,application/xhtml+xml,application/xml;q=0.9,*/*;q=0.8</a:t>
            </a:r>
          </a:p>
          <a:p>
            <a:r>
              <a:rPr lang="en-US" altLang="ja-JP" sz="2400">
                <a:latin typeface="Consolas"/>
                <a:cs typeface="Consolas"/>
              </a:rPr>
              <a:t>Accept-Language: ja,en-US;q=0.7,en;q=0.3</a:t>
            </a:r>
          </a:p>
          <a:p>
            <a:r>
              <a:rPr lang="en-US" altLang="ja-JP" sz="2400">
                <a:latin typeface="Consolas"/>
                <a:cs typeface="Consolas"/>
              </a:rPr>
              <a:t>Accept-Encoding: gzip, deflate</a:t>
            </a:r>
          </a:p>
          <a:p>
            <a:r>
              <a:rPr lang="en-US" altLang="ja-JP" sz="2400">
                <a:latin typeface="Consolas"/>
                <a:cs typeface="Consolas"/>
              </a:rPr>
              <a:t>Connection: keep-alive</a:t>
            </a:r>
          </a:p>
          <a:p>
            <a:r>
              <a:rPr lang="en-US" altLang="ja-JP" sz="2400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X-oreore-message: Hannin wa YASU.</a:t>
            </a:r>
          </a:p>
          <a:p>
            <a:endParaRPr lang="en-US" altLang="ja-JP" sz="2400">
              <a:latin typeface="Consolas"/>
              <a:cs typeface="Consolas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5974374" y="4079631"/>
            <a:ext cx="1340826" cy="33816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40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(</a:t>
            </a:r>
            <a:r>
              <a:rPr lang="ja-JP" altLang="en-US" smtClean="0"/>
              <a:t>中途半端だけど</a:t>
            </a:r>
            <a:r>
              <a:rPr lang="en-US" altLang="ja-JP" smtClean="0"/>
              <a:t>)</a:t>
            </a:r>
            <a:r>
              <a:rPr lang="ja-JP" altLang="en-US" smtClean="0"/>
              <a:t>何が言いたかったか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347184" cy="4543644"/>
          </a:xfrm>
        </p:spPr>
        <p:txBody>
          <a:bodyPr>
            <a:normAutofit lnSpcReduction="10000"/>
          </a:bodyPr>
          <a:lstStyle/>
          <a:p>
            <a:r>
              <a:rPr lang="ja-JP" altLang="en-US" smtClean="0"/>
              <a:t>インターネットのプロトコルには「すき間」がいっぱいあるので、そこに色々突っ込むことができる</a:t>
            </a:r>
            <a:endParaRPr lang="en-US" altLang="ja-JP" smtClean="0"/>
          </a:p>
          <a:p>
            <a:pPr lvl="1"/>
            <a:r>
              <a:rPr lang="ja-JP" altLang="en-US"/>
              <a:t>他</a:t>
            </a:r>
            <a:r>
              <a:rPr lang="ja-JP" altLang="en-US" smtClean="0"/>
              <a:t>の例）</a:t>
            </a:r>
            <a:r>
              <a:rPr lang="en-US" altLang="ja-JP" smtClean="0"/>
              <a:t>80/tcp</a:t>
            </a:r>
            <a:r>
              <a:rPr lang="ja-JP" altLang="en-US" smtClean="0"/>
              <a:t>で</a:t>
            </a:r>
            <a:r>
              <a:rPr lang="en-US" altLang="ja-JP" smtClean="0"/>
              <a:t>https</a:t>
            </a:r>
            <a:r>
              <a:rPr lang="ja-JP" altLang="en-US" smtClean="0"/>
              <a:t>など、非標準ポートのサービスを利用、なども</a:t>
            </a:r>
            <a:endParaRPr lang="en-US" altLang="ja-JP" smtClean="0"/>
          </a:p>
          <a:p>
            <a:r>
              <a:rPr kumimoji="1" lang="ja-JP" altLang="en-US" smtClean="0"/>
              <a:t>これらのすき間は、悪い人にも使いやすい</a:t>
            </a:r>
            <a:endParaRPr kumimoji="1" lang="en-US" altLang="ja-JP" smtClean="0"/>
          </a:p>
          <a:p>
            <a:pPr lvl="1"/>
            <a:r>
              <a:rPr lang="ja-JP" altLang="en-US"/>
              <a:t>秘密</a:t>
            </a:r>
            <a:r>
              <a:rPr lang="ja-JP" altLang="en-US" smtClean="0"/>
              <a:t>の</a:t>
            </a:r>
            <a:r>
              <a:rPr lang="ja-JP" altLang="en-US"/>
              <a:t>メッセージ</a:t>
            </a:r>
            <a:r>
              <a:rPr lang="ja-JP" altLang="en-US" smtClean="0"/>
              <a:t>を送ったり</a:t>
            </a:r>
            <a:endParaRPr lang="en-US" altLang="ja-JP" smtClean="0"/>
          </a:p>
          <a:p>
            <a:pPr lvl="1"/>
            <a:r>
              <a:rPr kumimoji="1" lang="ja-JP" altLang="en-US"/>
              <a:t>悪意</a:t>
            </a:r>
            <a:r>
              <a:rPr kumimoji="1" lang="ja-JP" altLang="en-US" smtClean="0"/>
              <a:t>のあるコードを突っ込んだり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501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sign-default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467</Words>
  <Application>Microsoft Office PowerPoint</Application>
  <PresentationFormat>画面に合わせる (4:3)</PresentationFormat>
  <Paragraphs>41</Paragraphs>
  <Slides>9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スライド 1</vt:lpstr>
      <vt:lpstr>Situation.</vt:lpstr>
      <vt:lpstr>Situation.</vt:lpstr>
      <vt:lpstr>スライド 4</vt:lpstr>
      <vt:lpstr>スライド 5</vt:lpstr>
      <vt:lpstr>nping (Nmap付属)</vt:lpstr>
      <vt:lpstr>スライド 7</vt:lpstr>
      <vt:lpstr>もうちょっと高いレイヤで隠す</vt:lpstr>
      <vt:lpstr>(中途半端だけど)何が言いたかったか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diag</dc:creator>
  <cp:lastModifiedBy>ozuma</cp:lastModifiedBy>
  <cp:revision>310</cp:revision>
  <dcterms:created xsi:type="dcterms:W3CDTF">2015-08-14T06:14:51Z</dcterms:created>
  <dcterms:modified xsi:type="dcterms:W3CDTF">2015-08-23T14:04:37Z</dcterms:modified>
</cp:coreProperties>
</file>