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7"/>
  </p:notesMasterIdLst>
  <p:sldIdLst>
    <p:sldId id="257" r:id="rId2"/>
    <p:sldId id="261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62" autoAdjust="0"/>
  </p:normalViewPr>
  <p:slideViewPr>
    <p:cSldViewPr snapToGrid="0">
      <p:cViewPr varScale="1">
        <p:scale>
          <a:sx n="127" d="100"/>
          <a:sy n="127" d="100"/>
        </p:scale>
        <p:origin x="-2200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E3AE5-EB08-419F-97DD-14530EE7F784}" type="datetimeFigureOut">
              <a:rPr kumimoji="1" lang="ja-JP" altLang="en-US" smtClean="0"/>
              <a:t>15/08/14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CD991-4847-4EC6-8E3A-1C6DA9348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048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すみだセキュリティ勉強会を主催しています、</a:t>
            </a:r>
            <a:r>
              <a:rPr kumimoji="1" lang="en-US" altLang="ja-JP"/>
              <a:t>ozuma5119</a:t>
            </a:r>
            <a:r>
              <a:rPr kumimoji="1" lang="ja-JP" altLang="en-US"/>
              <a:t>と申します。</a:t>
            </a:r>
            <a:endParaRPr kumimoji="1" lang="en-US" altLang="ja-JP"/>
          </a:p>
          <a:p>
            <a:r>
              <a:rPr kumimoji="1" lang="ja-JP" altLang="en-US"/>
              <a:t>ふだんは、比較的固めの会社でセキュリティエンジニアをして</a:t>
            </a:r>
            <a:r>
              <a:rPr kumimoji="1" lang="ja-JP" altLang="en-US" smtClean="0"/>
              <a:t>います。ブログはこちら。</a:t>
            </a:r>
            <a:endParaRPr kumimoji="1" lang="en-US" altLang="ja-JP" smtClean="0"/>
          </a:p>
          <a:p>
            <a:endParaRPr kumimoji="1" lang="en-US" altLang="ja-JP" smtClean="0"/>
          </a:p>
          <a:p>
            <a:r>
              <a:rPr kumimoji="1" lang="ja-JP" altLang="en-US" smtClean="0"/>
              <a:t>科学写真家というのは、「理科の教科書に載ってるような写真」を撮る人たちです。こちらは副業ということで、小学生向けの教材の写真とか撮って、ときどき本に載ったりします。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7F851-B882-6240-B8F6-3EE088D150D5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985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CD991-4847-4EC6-8E3A-1C6DA9348A2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015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67A7-436E-4462-89C8-DCFE313C3DBA}" type="datetimeFigureOut">
              <a:rPr kumimoji="1" lang="ja-JP" altLang="en-US" smtClean="0"/>
              <a:t>15/08/14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F7E2-09DB-4258-A030-729CAB5B2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347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67A7-436E-4462-89C8-DCFE313C3DBA}" type="datetimeFigureOut">
              <a:rPr kumimoji="1" lang="ja-JP" altLang="en-US" smtClean="0"/>
              <a:t>15/08/14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F7E2-09DB-4258-A030-729CAB5B2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223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67A7-436E-4462-89C8-DCFE313C3DBA}" type="datetimeFigureOut">
              <a:rPr kumimoji="1" lang="ja-JP" altLang="en-US" smtClean="0"/>
              <a:t>15/08/14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F7E2-09DB-4258-A030-729CAB5B2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14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67A7-436E-4462-89C8-DCFE313C3DBA}" type="datetimeFigureOut">
              <a:rPr kumimoji="1" lang="ja-JP" altLang="en-US" smtClean="0"/>
              <a:t>15/08/14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F7E2-09DB-4258-A030-729CAB5B2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500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67A7-436E-4462-89C8-DCFE313C3DBA}" type="datetimeFigureOut">
              <a:rPr kumimoji="1" lang="ja-JP" altLang="en-US" smtClean="0"/>
              <a:t>15/08/14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F7E2-09DB-4258-A030-729CAB5B2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702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67A7-436E-4462-89C8-DCFE313C3DBA}" type="datetimeFigureOut">
              <a:rPr kumimoji="1" lang="ja-JP" altLang="en-US" smtClean="0"/>
              <a:t>15/08/14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F7E2-09DB-4258-A030-729CAB5B2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000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67A7-436E-4462-89C8-DCFE313C3DBA}" type="datetimeFigureOut">
              <a:rPr kumimoji="1" lang="ja-JP" altLang="en-US" smtClean="0"/>
              <a:t>15/08/14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F7E2-09DB-4258-A030-729CAB5B2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30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67A7-436E-4462-89C8-DCFE313C3DBA}" type="datetimeFigureOut">
              <a:rPr kumimoji="1" lang="ja-JP" altLang="en-US" smtClean="0"/>
              <a:t>15/08/14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F7E2-09DB-4258-A030-729CAB5B2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96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67A7-436E-4462-89C8-DCFE313C3DBA}" type="datetimeFigureOut">
              <a:rPr kumimoji="1" lang="ja-JP" altLang="en-US" smtClean="0"/>
              <a:t>15/08/14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F7E2-09DB-4258-A030-729CAB5B2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908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67A7-436E-4462-89C8-DCFE313C3DBA}" type="datetimeFigureOut">
              <a:rPr kumimoji="1" lang="ja-JP" altLang="en-US" smtClean="0"/>
              <a:t>15/08/14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F7E2-09DB-4258-A030-729CAB5B2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04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67A7-436E-4462-89C8-DCFE313C3DBA}" type="datetimeFigureOut">
              <a:rPr kumimoji="1" lang="ja-JP" altLang="en-US" smtClean="0"/>
              <a:t>15/08/14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F7E2-09DB-4258-A030-729CAB5B2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396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867A7-436E-4462-89C8-DCFE313C3DBA}" type="datetimeFigureOut">
              <a:rPr kumimoji="1" lang="ja-JP" altLang="en-US" smtClean="0"/>
              <a:t>15/08/14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8F7E2-09DB-4258-A030-729CAB5B2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30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9808" y="-185195"/>
            <a:ext cx="5764192" cy="716472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88187" y="603849"/>
            <a:ext cx="4917057" cy="120032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3600" smtClean="0"/>
              <a:t>インターネットで隠す・隠れる</a:t>
            </a:r>
            <a:endParaRPr kumimoji="1" lang="ja-JP" altLang="en-US" sz="360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19607" y="5009072"/>
            <a:ext cx="2991621" cy="101566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smtClean="0"/>
              <a:t>2015/08/29</a:t>
            </a:r>
          </a:p>
          <a:p>
            <a:r>
              <a:rPr lang="ja-JP" altLang="en-US" sz="2000" smtClean="0"/>
              <a:t>すみだセキュリティ勉強会</a:t>
            </a:r>
            <a:endParaRPr lang="en-US" altLang="ja-JP" sz="2000" smtClean="0"/>
          </a:p>
          <a:p>
            <a:r>
              <a:rPr kumimoji="1" lang="en-US" altLang="ja-JP" sz="2000" smtClean="0"/>
              <a:t>@ozuma5119</a:t>
            </a:r>
          </a:p>
        </p:txBody>
      </p:sp>
    </p:spTree>
    <p:extLst>
      <p:ext uri="{BB962C8B-B14F-4D97-AF65-F5344CB8AC3E}">
        <p14:creationId xmlns:p14="http://schemas.microsoft.com/office/powerpoint/2010/main" val="802749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7556111472_b933b2ec64_h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13" y="1492427"/>
            <a:ext cx="8686799" cy="6104335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4800" y="1181102"/>
            <a:ext cx="8559800" cy="28321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ja-JP" altLang="en-US" dirty="0" smtClean="0">
                <a:solidFill>
                  <a:srgbClr val="FFFFFF"/>
                </a:solidFill>
              </a:rPr>
              <a:t>セキュリティっぽい</a:t>
            </a:r>
            <a:r>
              <a:rPr kumimoji="1" lang="en-US" altLang="ja-JP" dirty="0" smtClean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kumimoji="1" lang="ja-JP" altLang="en-US" dirty="0" smtClean="0">
                <a:solidFill>
                  <a:srgbClr val="FFFFFF"/>
                </a:solidFill>
              </a:rPr>
              <a:t>エンジニア</a:t>
            </a:r>
            <a:r>
              <a:rPr kumimoji="1" lang="en-US" altLang="ja-JP" dirty="0" smtClean="0">
                <a:solidFill>
                  <a:srgbClr val="FFFFFF"/>
                </a:solidFill>
                <a:latin typeface="Tahoma"/>
                <a:cs typeface="Tahoma"/>
              </a:rPr>
              <a:t>(pentester)</a:t>
            </a:r>
            <a:endParaRPr kumimoji="1" lang="en-US" altLang="ja-JP" dirty="0">
              <a:solidFill>
                <a:srgbClr val="FFFFFF"/>
              </a:solidFill>
              <a:latin typeface="Tahoma"/>
              <a:cs typeface="Tahoma"/>
            </a:endParaRPr>
          </a:p>
          <a:p>
            <a:pPr>
              <a:lnSpc>
                <a:spcPct val="120000"/>
              </a:lnSpc>
            </a:pPr>
            <a:r>
              <a:rPr lang="en-US" altLang="ja-JP" dirty="0" smtClean="0">
                <a:solidFill>
                  <a:srgbClr val="FFFFFF"/>
                </a:solidFill>
                <a:latin typeface="Tahoma"/>
                <a:cs typeface="Tahoma"/>
              </a:rPr>
              <a:t>Blog </a:t>
            </a:r>
            <a:r>
              <a:rPr lang="en-US" altLang="ja-JP" dirty="0" smtClean="0">
                <a:solidFill>
                  <a:srgbClr val="FFFFFF"/>
                </a:solidFill>
              </a:rPr>
              <a:t>: </a:t>
            </a:r>
            <a:r>
              <a:rPr lang="ja-JP" altLang="en-US" dirty="0" smtClean="0">
                <a:solidFill>
                  <a:srgbClr val="FFFFFF"/>
                </a:solidFill>
              </a:rPr>
              <a:t>ろば電子が詰まっている</a:t>
            </a:r>
            <a:endParaRPr lang="en-US" altLang="ja-JP" dirty="0" smtClean="0">
              <a:solidFill>
                <a:srgbClr val="FFFFFF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ja-JP" dirty="0" smtClean="0">
                <a:solidFill>
                  <a:srgbClr val="FFFFFF"/>
                </a:solidFill>
                <a:latin typeface="Tahoma"/>
                <a:cs typeface="Tahoma"/>
              </a:rPr>
              <a:t>http</a:t>
            </a:r>
            <a:r>
              <a:rPr lang="en-US" altLang="ja-JP" dirty="0">
                <a:solidFill>
                  <a:srgbClr val="FFFFFF"/>
                </a:solidFill>
                <a:latin typeface="Tahoma"/>
                <a:cs typeface="Tahoma"/>
              </a:rPr>
              <a:t>://</a:t>
            </a:r>
            <a:r>
              <a:rPr lang="en-US" altLang="ja-JP" dirty="0" err="1">
                <a:solidFill>
                  <a:srgbClr val="FFFFFF"/>
                </a:solidFill>
                <a:latin typeface="Tahoma"/>
                <a:cs typeface="Tahoma"/>
              </a:rPr>
              <a:t>d.hatena.ne.jp</a:t>
            </a:r>
            <a:r>
              <a:rPr lang="en-US" altLang="ja-JP" dirty="0">
                <a:solidFill>
                  <a:srgbClr val="FFFFFF"/>
                </a:solidFill>
                <a:latin typeface="Tahoma"/>
                <a:cs typeface="Tahoma"/>
              </a:rPr>
              <a:t>/ozuma/</a:t>
            </a:r>
          </a:p>
          <a:p>
            <a:pPr>
              <a:lnSpc>
                <a:spcPct val="120000"/>
              </a:lnSpc>
            </a:pPr>
            <a:r>
              <a:rPr kumimoji="1" lang="ja-JP" altLang="en-US" dirty="0">
                <a:solidFill>
                  <a:srgbClr val="FFFFFF"/>
                </a:solidFill>
              </a:rPr>
              <a:t>科学写真家</a:t>
            </a:r>
            <a:r>
              <a:rPr kumimoji="1" lang="en-US" altLang="ja-JP" dirty="0">
                <a:solidFill>
                  <a:srgbClr val="FFFFFF"/>
                </a:solidFill>
              </a:rPr>
              <a:t>(</a:t>
            </a:r>
            <a:r>
              <a:rPr kumimoji="1" lang="ja-JP" altLang="en-US" dirty="0">
                <a:solidFill>
                  <a:srgbClr val="FFFFFF"/>
                </a:solidFill>
              </a:rPr>
              <a:t>と名乗っている</a:t>
            </a:r>
            <a:r>
              <a:rPr kumimoji="1" lang="en-US" altLang="ja-JP" dirty="0">
                <a:solidFill>
                  <a:srgbClr val="FFFFFF"/>
                </a:solidFill>
              </a:rPr>
              <a:t>)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04800" y="38102"/>
            <a:ext cx="389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</a:rPr>
              <a:t>@ozuma5119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419100" y="787400"/>
            <a:ext cx="8267700" cy="0"/>
          </a:xfrm>
          <a:prstGeom prst="line">
            <a:avLst/>
          </a:prstGeom>
          <a:ln w="57150" cmpd="sng">
            <a:solidFill>
              <a:srgbClr val="FFF2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990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Situation.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犯人(YASU)</a:t>
            </a:r>
            <a:r>
              <a:rPr kumimoji="1" lang="ja-JP" altLang="en-US" smtClean="0"/>
              <a:t>により閉じ込められた密室</a:t>
            </a:r>
            <a:endParaRPr kumimoji="1" lang="en-US" altLang="ja-JP" smtClean="0"/>
          </a:p>
          <a:p>
            <a:r>
              <a:rPr lang="ja-JP" altLang="en-US"/>
              <a:t>インターネット</a:t>
            </a:r>
            <a:r>
              <a:rPr lang="ja-JP" altLang="en-US" smtClean="0"/>
              <a:t>につながる</a:t>
            </a:r>
            <a:r>
              <a:rPr lang="en-US" altLang="ja-JP" smtClean="0"/>
              <a:t>PC</a:t>
            </a:r>
            <a:r>
              <a:rPr lang="ja-JP" altLang="en-US" smtClean="0"/>
              <a:t>はあるが、なぜか</a:t>
            </a:r>
            <a:r>
              <a:rPr lang="en-US" altLang="ja-JP" smtClean="0"/>
              <a:t>ICMP</a:t>
            </a:r>
            <a:r>
              <a:rPr lang="ja-JP" altLang="en-US" smtClean="0"/>
              <a:t>だけしか外部に到達しない</a:t>
            </a:r>
            <a:endParaRPr lang="en-US" altLang="ja-JP" smtClean="0"/>
          </a:p>
          <a:p>
            <a:r>
              <a:rPr kumimoji="1" lang="ja-JP" altLang="en-US" smtClean="0"/>
              <a:t>この状況で、犯人を</a:t>
            </a:r>
            <a:r>
              <a:rPr kumimoji="1" lang="ja-JP" altLang="en-US" smtClean="0"/>
              <a:t>外部に</a:t>
            </a:r>
            <a:r>
              <a:rPr kumimoji="1" lang="ja-JP" altLang="en-US" smtClean="0"/>
              <a:t>なんとしてでも伝えたい</a:t>
            </a:r>
            <a:endParaRPr kumimoji="1" lang="en-US" altLang="ja-JP" smtClean="0"/>
          </a:p>
          <a:p>
            <a:r>
              <a:rPr kumimoji="1" lang="ja-JP" altLang="en-US" smtClean="0"/>
              <a:t>外部の協力者の</a:t>
            </a:r>
            <a:r>
              <a:rPr kumimoji="1" lang="en-US" altLang="ja-JP" smtClean="0"/>
              <a:t>IP</a:t>
            </a:r>
            <a:r>
              <a:rPr kumimoji="1" lang="ja-JP" altLang="en-US" smtClean="0"/>
              <a:t>アドレスは分かっている（なんだそれ）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929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598338"/>
            <a:ext cx="9207645" cy="5947578"/>
          </a:xfrm>
          <a:prstGeom prst="rect">
            <a:avLst/>
          </a:prstGeom>
        </p:spPr>
      </p:pic>
      <p:sp>
        <p:nvSpPr>
          <p:cNvPr id="2" name="円/楕円 1"/>
          <p:cNvSpPr/>
          <p:nvPr/>
        </p:nvSpPr>
        <p:spPr>
          <a:xfrm>
            <a:off x="6876142" y="4109357"/>
            <a:ext cx="2177143" cy="1034144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6740071" y="2643634"/>
            <a:ext cx="789214" cy="1474795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3084286" y="1641929"/>
            <a:ext cx="4953000" cy="97971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 cmpd="sng">
            <a:solidFill>
              <a:schemeClr val="accent4">
                <a:lumMod val="20000"/>
                <a:lumOff val="80000"/>
              </a:schemeClr>
            </a:solidFill>
          </a:ln>
          <a:effectLst>
            <a:glow rad="101600">
              <a:schemeClr val="tx1">
                <a:alpha val="22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>
                <a:solidFill>
                  <a:schemeClr val="accent2">
                    <a:lumMod val="20000"/>
                    <a:lumOff val="80000"/>
                  </a:schemeClr>
                </a:solidFill>
                <a:latin typeface="メイリオ"/>
                <a:ea typeface="メイリオ"/>
                <a:cs typeface="メイリオ"/>
              </a:rPr>
              <a:t>Windows</a:t>
            </a:r>
            <a:r>
              <a: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  <a:latin typeface="メイリオ"/>
                <a:ea typeface="メイリオ"/>
                <a:cs typeface="メイリオ"/>
              </a:rPr>
              <a:t>の</a:t>
            </a:r>
            <a:r>
              <a:rPr kumimoji="1" lang="en-US" altLang="ja-JP">
                <a:solidFill>
                  <a:schemeClr val="accent2">
                    <a:lumMod val="20000"/>
                    <a:lumOff val="80000"/>
                  </a:schemeClr>
                </a:solidFill>
                <a:latin typeface="メイリオ"/>
                <a:ea typeface="メイリオ"/>
                <a:cs typeface="メイリオ"/>
              </a:rPr>
              <a:t>ping</a:t>
            </a:r>
            <a:r>
              <a: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  <a:latin typeface="メイリオ"/>
                <a:ea typeface="メイリオ"/>
                <a:cs typeface="メイリオ"/>
              </a:rPr>
              <a:t>コマンドのペイロード：</a:t>
            </a:r>
            <a:endParaRPr kumimoji="1" lang="en-US" altLang="ja-JP">
              <a:solidFill>
                <a:schemeClr val="accent2">
                  <a:lumMod val="20000"/>
                  <a:lumOff val="80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b="1">
                <a:solidFill>
                  <a:schemeClr val="accent2">
                    <a:lumMod val="20000"/>
                    <a:lumOff val="80000"/>
                  </a:schemeClr>
                </a:solidFill>
                <a:latin typeface="Helvetica"/>
                <a:cs typeface="Helvetica"/>
              </a:rPr>
              <a:t>abcdefghijklmnopqrstuvwabcdefghi</a:t>
            </a:r>
            <a:endParaRPr kumimoji="1" lang="ja-JP" altLang="en-US" b="1">
              <a:solidFill>
                <a:schemeClr val="accent2">
                  <a:lumMod val="20000"/>
                  <a:lumOff val="8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1935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90500" y="1605643"/>
            <a:ext cx="8790215" cy="798285"/>
          </a:xfrm>
          <a:prstGeom prst="rect">
            <a:avLst/>
          </a:prstGeom>
          <a:solidFill>
            <a:schemeClr val="tx1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>
                <a:latin typeface="Consolas"/>
                <a:cs typeface="Consolas"/>
              </a:rPr>
              <a:t># </a:t>
            </a:r>
            <a:r>
              <a:rPr lang="en-US" altLang="ja-JP" sz="2800">
                <a:latin typeface="Consolas"/>
                <a:cs typeface="Consolas"/>
              </a:rPr>
              <a:t>nping --data-string &lt;string&gt; 192.168.2.1</a:t>
            </a: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637722" y="201841"/>
            <a:ext cx="7886700" cy="913945"/>
          </a:xfrm>
        </p:spPr>
        <p:txBody>
          <a:bodyPr/>
          <a:lstStyle/>
          <a:p>
            <a:r>
              <a:rPr kumimoji="1" lang="en-US" altLang="ja-JP" smtClean="0"/>
              <a:t>nping (Nmap</a:t>
            </a:r>
            <a:r>
              <a:rPr kumimoji="1" lang="ja-JP" altLang="en-US" smtClean="0">
                <a:latin typeface="メイリオ"/>
                <a:ea typeface="メイリオ"/>
                <a:cs typeface="メイリオ"/>
              </a:rPr>
              <a:t>付属</a:t>
            </a:r>
            <a:r>
              <a:rPr lang="en-US" altLang="ja-JP"/>
              <a:t>)</a:t>
            </a:r>
            <a:endParaRPr kumimoji="1" lang="ja-JP" altLang="en-US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629575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201</Words>
  <Application>Microsoft Macintosh PowerPoint</Application>
  <PresentationFormat>画面に合わせる (4:3)</PresentationFormat>
  <Paragraphs>25</Paragraphs>
  <Slides>5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テーマ</vt:lpstr>
      <vt:lpstr>PowerPoint プレゼンテーション</vt:lpstr>
      <vt:lpstr>PowerPoint プレゼンテーション</vt:lpstr>
      <vt:lpstr>Situation.</vt:lpstr>
      <vt:lpstr>PowerPoint プレゼンテーション</vt:lpstr>
      <vt:lpstr>nping (Nmap付属)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diag</dc:creator>
  <cp:lastModifiedBy>ozuma</cp:lastModifiedBy>
  <cp:revision>30</cp:revision>
  <dcterms:created xsi:type="dcterms:W3CDTF">2015-08-14T06:14:51Z</dcterms:created>
  <dcterms:modified xsi:type="dcterms:W3CDTF">2015-08-14T15:31:55Z</dcterms:modified>
</cp:coreProperties>
</file>