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2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8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7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3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D94D-9BCA-41FE-B119-F94F22202AFD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827F-A6C0-46EC-BD9C-DD46E2B93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9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424688" y="476914"/>
            <a:ext cx="1938528" cy="1856232"/>
            <a:chOff x="424688" y="476914"/>
            <a:chExt cx="1938528" cy="18562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11" t="20000" r="21822" b="39400"/>
            <a:stretch/>
          </p:blipFill>
          <p:spPr>
            <a:xfrm>
              <a:off x="424688" y="476914"/>
              <a:ext cx="1938528" cy="1856232"/>
            </a:xfrm>
            <a:prstGeom prst="rect">
              <a:avLst/>
            </a:prstGeom>
          </p:spPr>
        </p:pic>
        <p:sp>
          <p:nvSpPr>
            <p:cNvPr id="12" name="타원 11"/>
            <p:cNvSpPr/>
            <p:nvPr/>
          </p:nvSpPr>
          <p:spPr>
            <a:xfrm>
              <a:off x="1145707" y="1092944"/>
              <a:ext cx="445690" cy="44569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312416" y="476050"/>
            <a:ext cx="1938528" cy="1856232"/>
            <a:chOff x="2363216" y="476914"/>
            <a:chExt cx="1938528" cy="185623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11" t="20000" r="21822" b="39400"/>
            <a:stretch/>
          </p:blipFill>
          <p:spPr>
            <a:xfrm>
              <a:off x="2363216" y="476914"/>
              <a:ext cx="1938528" cy="1856232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2855635" y="1439323"/>
              <a:ext cx="390993" cy="390993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357880" y="798137"/>
              <a:ext cx="390993" cy="390993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46016" y="476914"/>
            <a:ext cx="1938528" cy="1856232"/>
            <a:chOff x="4446016" y="476914"/>
            <a:chExt cx="1938528" cy="185623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11" t="20000" r="21822" b="39400"/>
            <a:stretch/>
          </p:blipFill>
          <p:spPr>
            <a:xfrm>
              <a:off x="4446016" y="476914"/>
              <a:ext cx="1938528" cy="1856232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878067" y="1538634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300980" y="1112930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690867" y="681221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388616" y="3406807"/>
            <a:ext cx="1938528" cy="1856232"/>
            <a:chOff x="2388616" y="3406807"/>
            <a:chExt cx="1938528" cy="18562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11" t="20000" r="21822" b="39400"/>
            <a:stretch/>
          </p:blipFill>
          <p:spPr>
            <a:xfrm>
              <a:off x="2388616" y="3406807"/>
              <a:ext cx="1938528" cy="185623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2820667" y="4468527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243580" y="4042823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633467" y="3611114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625972" y="4468527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820667" y="3650897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81751" y="3427119"/>
            <a:ext cx="1938528" cy="1856232"/>
            <a:chOff x="381751" y="3427119"/>
            <a:chExt cx="1938528" cy="185623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11" t="20000" r="21822" b="39400"/>
            <a:stretch/>
          </p:blipFill>
          <p:spPr>
            <a:xfrm>
              <a:off x="381751" y="3427119"/>
              <a:ext cx="1938528" cy="1856232"/>
            </a:xfrm>
            <a:prstGeom prst="rect">
              <a:avLst/>
            </a:prstGeom>
          </p:spPr>
        </p:pic>
        <p:sp>
          <p:nvSpPr>
            <p:cNvPr id="28" name="타원 27"/>
            <p:cNvSpPr/>
            <p:nvPr/>
          </p:nvSpPr>
          <p:spPr>
            <a:xfrm>
              <a:off x="813802" y="4488839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626602" y="3631426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619107" y="4488839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13802" y="3671209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602731" y="3406807"/>
            <a:ext cx="1938528" cy="1856232"/>
            <a:chOff x="4602731" y="3406807"/>
            <a:chExt cx="1938528" cy="185623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11" t="20000" r="21822" b="39400"/>
            <a:stretch/>
          </p:blipFill>
          <p:spPr>
            <a:xfrm>
              <a:off x="4602731" y="3406807"/>
              <a:ext cx="1938528" cy="1856232"/>
            </a:xfrm>
            <a:prstGeom prst="rect">
              <a:avLst/>
            </a:prstGeom>
          </p:spPr>
        </p:pic>
        <p:sp>
          <p:nvSpPr>
            <p:cNvPr id="35" name="타원 34"/>
            <p:cNvSpPr/>
            <p:nvPr/>
          </p:nvSpPr>
          <p:spPr>
            <a:xfrm>
              <a:off x="5047482" y="4493927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771382" y="3598414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776587" y="4532027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060182" y="3612797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751681" y="4046347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053181" y="4022630"/>
              <a:ext cx="312412" cy="3124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1" t="20000" r="21822" b="39400"/>
          <a:stretch/>
        </p:blipFill>
        <p:spPr>
          <a:xfrm>
            <a:off x="7054088" y="476050"/>
            <a:ext cx="1938528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1300" y="165100"/>
            <a:ext cx="6400800" cy="55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81224" t="25291" r="4138" b="53056"/>
          <a:stretch/>
        </p:blipFill>
        <p:spPr>
          <a:xfrm rot="16200000">
            <a:off x="1270000" y="1175658"/>
            <a:ext cx="952500" cy="1484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79859" t="2778" r="5114" b="76296"/>
          <a:stretch/>
        </p:blipFill>
        <p:spPr>
          <a:xfrm rot="5400000">
            <a:off x="3358923" y="1213304"/>
            <a:ext cx="977899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6</cp:revision>
  <dcterms:created xsi:type="dcterms:W3CDTF">2022-08-12T12:28:03Z</dcterms:created>
  <dcterms:modified xsi:type="dcterms:W3CDTF">2022-08-13T00:19:47Z</dcterms:modified>
</cp:coreProperties>
</file>