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D99E2-1CB5-4946-8B9C-688B09AA2A6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CDBFBE-D972-4C6A-952E-E0899B03877B}">
      <dgm:prSet phldrT="[Text]"/>
      <dgm:spPr/>
      <dgm:t>
        <a:bodyPr/>
        <a:lstStyle/>
        <a:p>
          <a:r>
            <a:rPr lang="en-US" dirty="0"/>
            <a:t>Why we need to learn software engineering?</a:t>
          </a:r>
        </a:p>
      </dgm:t>
    </dgm:pt>
    <dgm:pt modelId="{A407256D-7E70-4F6A-9F76-6DEC745DC6D9}" type="parTrans" cxnId="{12AD5536-17CD-404D-B2BF-92864E42ED03}">
      <dgm:prSet/>
      <dgm:spPr/>
      <dgm:t>
        <a:bodyPr/>
        <a:lstStyle/>
        <a:p>
          <a:endParaRPr lang="en-US"/>
        </a:p>
      </dgm:t>
    </dgm:pt>
    <dgm:pt modelId="{BADCE9D3-7B5C-420C-BAF8-058A09AF41A7}" type="sibTrans" cxnId="{12AD5536-17CD-404D-B2BF-92864E42ED03}">
      <dgm:prSet/>
      <dgm:spPr/>
      <dgm:t>
        <a:bodyPr/>
        <a:lstStyle/>
        <a:p>
          <a:endParaRPr lang="en-US"/>
        </a:p>
      </dgm:t>
    </dgm:pt>
    <dgm:pt modelId="{EAEA970A-A438-4EE7-828F-A8163F02D527}">
      <dgm:prSet/>
      <dgm:spPr/>
      <dgm:t>
        <a:bodyPr/>
        <a:lstStyle/>
        <a:p>
          <a:r>
            <a:rPr lang="en-US" dirty="0"/>
            <a:t>What is software and software engineering?</a:t>
          </a:r>
        </a:p>
      </dgm:t>
    </dgm:pt>
    <dgm:pt modelId="{7D8F1256-26E6-4235-9E8D-ACDB9CEE89B0}" type="parTrans" cxnId="{3FA24D98-B74A-496A-A6F0-04D8010C8143}">
      <dgm:prSet/>
      <dgm:spPr/>
      <dgm:t>
        <a:bodyPr/>
        <a:lstStyle/>
        <a:p>
          <a:endParaRPr lang="en-US"/>
        </a:p>
      </dgm:t>
    </dgm:pt>
    <dgm:pt modelId="{01840B78-C016-49BA-B3C6-A1195F3E3DE1}" type="sibTrans" cxnId="{3FA24D98-B74A-496A-A6F0-04D8010C8143}">
      <dgm:prSet/>
      <dgm:spPr/>
      <dgm:t>
        <a:bodyPr/>
        <a:lstStyle/>
        <a:p>
          <a:endParaRPr lang="en-US"/>
        </a:p>
      </dgm:t>
    </dgm:pt>
    <dgm:pt modelId="{0E5E7E9B-1F48-4043-A94E-F7FBB415E804}">
      <dgm:prSet/>
      <dgm:spPr/>
      <dgm:t>
        <a:bodyPr/>
        <a:lstStyle/>
        <a:p>
          <a:r>
            <a:rPr lang="en-US" dirty="0"/>
            <a:t>Software process.</a:t>
          </a:r>
        </a:p>
      </dgm:t>
    </dgm:pt>
    <dgm:pt modelId="{B010C798-A91A-407C-8475-327C87F57A16}" type="parTrans" cxnId="{09DE7AB7-C58E-430A-91F6-EE805BD047D5}">
      <dgm:prSet/>
      <dgm:spPr/>
      <dgm:t>
        <a:bodyPr/>
        <a:lstStyle/>
        <a:p>
          <a:endParaRPr lang="en-US"/>
        </a:p>
      </dgm:t>
    </dgm:pt>
    <dgm:pt modelId="{E3921D98-31C3-4981-BE4D-0C99EB9002B3}" type="sibTrans" cxnId="{09DE7AB7-C58E-430A-91F6-EE805BD047D5}">
      <dgm:prSet/>
      <dgm:spPr/>
      <dgm:t>
        <a:bodyPr/>
        <a:lstStyle/>
        <a:p>
          <a:endParaRPr lang="en-US"/>
        </a:p>
      </dgm:t>
    </dgm:pt>
    <dgm:pt modelId="{0DAA14FB-BD91-4DC4-9BD9-B9FC5FD5AC09}">
      <dgm:prSet/>
      <dgm:spPr/>
      <dgm:t>
        <a:bodyPr/>
        <a:lstStyle/>
        <a:p>
          <a:r>
            <a:rPr lang="en-US" dirty="0" err="1"/>
            <a:t>Criterias</a:t>
          </a:r>
          <a:r>
            <a:rPr lang="en-US" dirty="0"/>
            <a:t> of Good Software</a:t>
          </a:r>
        </a:p>
      </dgm:t>
    </dgm:pt>
    <dgm:pt modelId="{EA974C3A-4DBC-483F-964F-0304C8E6C758}" type="parTrans" cxnId="{5DCC8FFD-906A-4E31-A0CB-51D1E0997BE6}">
      <dgm:prSet/>
      <dgm:spPr/>
      <dgm:t>
        <a:bodyPr/>
        <a:lstStyle/>
        <a:p>
          <a:endParaRPr lang="en-US"/>
        </a:p>
      </dgm:t>
    </dgm:pt>
    <dgm:pt modelId="{E8BA7B89-EC8D-419B-A5C5-1203525C97C7}" type="sibTrans" cxnId="{5DCC8FFD-906A-4E31-A0CB-51D1E0997BE6}">
      <dgm:prSet/>
      <dgm:spPr/>
      <dgm:t>
        <a:bodyPr/>
        <a:lstStyle/>
        <a:p>
          <a:endParaRPr lang="en-US"/>
        </a:p>
      </dgm:t>
    </dgm:pt>
    <dgm:pt modelId="{C241084C-F098-4FFD-A03F-660577397B34}">
      <dgm:prSet/>
      <dgm:spPr/>
      <dgm:t>
        <a:bodyPr/>
        <a:lstStyle/>
        <a:p>
          <a:r>
            <a:rPr lang="en-US"/>
            <a:t>CASE Tools</a:t>
          </a:r>
        </a:p>
      </dgm:t>
    </dgm:pt>
    <dgm:pt modelId="{0F6200A0-E736-446E-B450-769120151150}" type="parTrans" cxnId="{188CFF2C-4C9F-40DB-953D-B3DE21ED2EF1}">
      <dgm:prSet/>
      <dgm:spPr/>
      <dgm:t>
        <a:bodyPr/>
        <a:lstStyle/>
        <a:p>
          <a:endParaRPr lang="en-US"/>
        </a:p>
      </dgm:t>
    </dgm:pt>
    <dgm:pt modelId="{A826F0F5-D66A-4F76-97D2-510C946F3AFE}" type="sibTrans" cxnId="{188CFF2C-4C9F-40DB-953D-B3DE21ED2EF1}">
      <dgm:prSet/>
      <dgm:spPr/>
      <dgm:t>
        <a:bodyPr/>
        <a:lstStyle/>
        <a:p>
          <a:endParaRPr lang="en-US"/>
        </a:p>
      </dgm:t>
    </dgm:pt>
    <dgm:pt modelId="{EB5B73D1-FE5B-4B8D-B308-ABC3C5684EE2}" type="pres">
      <dgm:prSet presAssocID="{58AD99E2-1CB5-4946-8B9C-688B09AA2A68}" presName="linear" presStyleCnt="0">
        <dgm:presLayoutVars>
          <dgm:dir/>
          <dgm:animLvl val="lvl"/>
          <dgm:resizeHandles val="exact"/>
        </dgm:presLayoutVars>
      </dgm:prSet>
      <dgm:spPr/>
    </dgm:pt>
    <dgm:pt modelId="{061654EE-17E7-4223-97BC-76928043E43F}" type="pres">
      <dgm:prSet presAssocID="{0BCDBFBE-D972-4C6A-952E-E0899B03877B}" presName="parentLin" presStyleCnt="0"/>
      <dgm:spPr/>
    </dgm:pt>
    <dgm:pt modelId="{99157EBF-D592-4898-8064-737413ED11F5}" type="pres">
      <dgm:prSet presAssocID="{0BCDBFBE-D972-4C6A-952E-E0899B03877B}" presName="parentLeftMargin" presStyleLbl="node1" presStyleIdx="0" presStyleCnt="5"/>
      <dgm:spPr/>
    </dgm:pt>
    <dgm:pt modelId="{BAA69EA4-8810-495C-9BB9-82F6D5CB61A2}" type="pres">
      <dgm:prSet presAssocID="{0BCDBFBE-D972-4C6A-952E-E0899B0387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6F794B-6B0E-41EB-BAE2-C899A7D3933F}" type="pres">
      <dgm:prSet presAssocID="{0BCDBFBE-D972-4C6A-952E-E0899B03877B}" presName="negativeSpace" presStyleCnt="0"/>
      <dgm:spPr/>
    </dgm:pt>
    <dgm:pt modelId="{C66DADB5-D993-4DC2-AFFE-BFCE649BEA3E}" type="pres">
      <dgm:prSet presAssocID="{0BCDBFBE-D972-4C6A-952E-E0899B03877B}" presName="childText" presStyleLbl="conFgAcc1" presStyleIdx="0" presStyleCnt="5">
        <dgm:presLayoutVars>
          <dgm:bulletEnabled val="1"/>
        </dgm:presLayoutVars>
      </dgm:prSet>
      <dgm:spPr/>
    </dgm:pt>
    <dgm:pt modelId="{9097051D-D2D9-40A8-AF32-9F17F96C868F}" type="pres">
      <dgm:prSet presAssocID="{BADCE9D3-7B5C-420C-BAF8-058A09AF41A7}" presName="spaceBetweenRectangles" presStyleCnt="0"/>
      <dgm:spPr/>
    </dgm:pt>
    <dgm:pt modelId="{6650290A-84E9-4913-A7A0-4DD5EC65CA39}" type="pres">
      <dgm:prSet presAssocID="{EAEA970A-A438-4EE7-828F-A8163F02D527}" presName="parentLin" presStyleCnt="0"/>
      <dgm:spPr/>
    </dgm:pt>
    <dgm:pt modelId="{8B746C1A-61C6-4835-A142-18822574F7DC}" type="pres">
      <dgm:prSet presAssocID="{EAEA970A-A438-4EE7-828F-A8163F02D527}" presName="parentLeftMargin" presStyleLbl="node1" presStyleIdx="0" presStyleCnt="5"/>
      <dgm:spPr/>
    </dgm:pt>
    <dgm:pt modelId="{FE03BD50-7344-4B4A-B92A-B2CCE2B0CCB1}" type="pres">
      <dgm:prSet presAssocID="{EAEA970A-A438-4EE7-828F-A8163F02D5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7B19DF-E3FD-4046-9993-1F8FFFA19355}" type="pres">
      <dgm:prSet presAssocID="{EAEA970A-A438-4EE7-828F-A8163F02D527}" presName="negativeSpace" presStyleCnt="0"/>
      <dgm:spPr/>
    </dgm:pt>
    <dgm:pt modelId="{E7D5EE98-3EDC-4868-8BBC-6364B9937B55}" type="pres">
      <dgm:prSet presAssocID="{EAEA970A-A438-4EE7-828F-A8163F02D527}" presName="childText" presStyleLbl="conFgAcc1" presStyleIdx="1" presStyleCnt="5">
        <dgm:presLayoutVars>
          <dgm:bulletEnabled val="1"/>
        </dgm:presLayoutVars>
      </dgm:prSet>
      <dgm:spPr/>
    </dgm:pt>
    <dgm:pt modelId="{460BFF05-6E15-49A0-AD49-90B77C3AFEF5}" type="pres">
      <dgm:prSet presAssocID="{01840B78-C016-49BA-B3C6-A1195F3E3DE1}" presName="spaceBetweenRectangles" presStyleCnt="0"/>
      <dgm:spPr/>
    </dgm:pt>
    <dgm:pt modelId="{AB310329-13C1-4D7F-BD39-A4BF2DCB5155}" type="pres">
      <dgm:prSet presAssocID="{0E5E7E9B-1F48-4043-A94E-F7FBB415E804}" presName="parentLin" presStyleCnt="0"/>
      <dgm:spPr/>
    </dgm:pt>
    <dgm:pt modelId="{9F3E5CE2-C437-4C5E-8BE6-B7FBEFE3CFDC}" type="pres">
      <dgm:prSet presAssocID="{0E5E7E9B-1F48-4043-A94E-F7FBB415E804}" presName="parentLeftMargin" presStyleLbl="node1" presStyleIdx="1" presStyleCnt="5"/>
      <dgm:spPr/>
    </dgm:pt>
    <dgm:pt modelId="{D538A0CF-7826-4C8C-A9E6-3C164B5F7DAB}" type="pres">
      <dgm:prSet presAssocID="{0E5E7E9B-1F48-4043-A94E-F7FBB415E8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06A5ED-7F18-4B5D-B233-09F9C54A5E27}" type="pres">
      <dgm:prSet presAssocID="{0E5E7E9B-1F48-4043-A94E-F7FBB415E804}" presName="negativeSpace" presStyleCnt="0"/>
      <dgm:spPr/>
    </dgm:pt>
    <dgm:pt modelId="{E0EAB84C-4219-40E6-B85F-0E75E625FF95}" type="pres">
      <dgm:prSet presAssocID="{0E5E7E9B-1F48-4043-A94E-F7FBB415E804}" presName="childText" presStyleLbl="conFgAcc1" presStyleIdx="2" presStyleCnt="5">
        <dgm:presLayoutVars>
          <dgm:bulletEnabled val="1"/>
        </dgm:presLayoutVars>
      </dgm:prSet>
      <dgm:spPr/>
    </dgm:pt>
    <dgm:pt modelId="{33D0CDC4-D9B5-403C-9975-7C8E42B74444}" type="pres">
      <dgm:prSet presAssocID="{E3921D98-31C3-4981-BE4D-0C99EB9002B3}" presName="spaceBetweenRectangles" presStyleCnt="0"/>
      <dgm:spPr/>
    </dgm:pt>
    <dgm:pt modelId="{0317BBDE-09E6-4F0C-A566-451C3FC60790}" type="pres">
      <dgm:prSet presAssocID="{0DAA14FB-BD91-4DC4-9BD9-B9FC5FD5AC09}" presName="parentLin" presStyleCnt="0"/>
      <dgm:spPr/>
    </dgm:pt>
    <dgm:pt modelId="{69D33676-78F2-4DA8-A34C-2190DE37A7DE}" type="pres">
      <dgm:prSet presAssocID="{0DAA14FB-BD91-4DC4-9BD9-B9FC5FD5AC09}" presName="parentLeftMargin" presStyleLbl="node1" presStyleIdx="2" presStyleCnt="5"/>
      <dgm:spPr/>
    </dgm:pt>
    <dgm:pt modelId="{C0B0AA4D-BEBB-4582-AB7C-99D8630B0C5F}" type="pres">
      <dgm:prSet presAssocID="{0DAA14FB-BD91-4DC4-9BD9-B9FC5FD5AC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B7A0EE-AE76-4023-B468-4D287B34A398}" type="pres">
      <dgm:prSet presAssocID="{0DAA14FB-BD91-4DC4-9BD9-B9FC5FD5AC09}" presName="negativeSpace" presStyleCnt="0"/>
      <dgm:spPr/>
    </dgm:pt>
    <dgm:pt modelId="{BD8DB8AC-6DCB-4A8E-B330-DB2CEA9C3E42}" type="pres">
      <dgm:prSet presAssocID="{0DAA14FB-BD91-4DC4-9BD9-B9FC5FD5AC09}" presName="childText" presStyleLbl="conFgAcc1" presStyleIdx="3" presStyleCnt="5">
        <dgm:presLayoutVars>
          <dgm:bulletEnabled val="1"/>
        </dgm:presLayoutVars>
      </dgm:prSet>
      <dgm:spPr/>
    </dgm:pt>
    <dgm:pt modelId="{A4086AD7-0475-4F75-83A1-20CCC604B13F}" type="pres">
      <dgm:prSet presAssocID="{E8BA7B89-EC8D-419B-A5C5-1203525C97C7}" presName="spaceBetweenRectangles" presStyleCnt="0"/>
      <dgm:spPr/>
    </dgm:pt>
    <dgm:pt modelId="{BF84554D-1508-45F3-BBD1-C9F9F22637C9}" type="pres">
      <dgm:prSet presAssocID="{C241084C-F098-4FFD-A03F-660577397B34}" presName="parentLin" presStyleCnt="0"/>
      <dgm:spPr/>
    </dgm:pt>
    <dgm:pt modelId="{147D3FBF-B372-42B1-99F5-D58753725B57}" type="pres">
      <dgm:prSet presAssocID="{C241084C-F098-4FFD-A03F-660577397B34}" presName="parentLeftMargin" presStyleLbl="node1" presStyleIdx="3" presStyleCnt="5"/>
      <dgm:spPr/>
    </dgm:pt>
    <dgm:pt modelId="{F3F097C3-2278-4930-8B10-B51B838FEE1A}" type="pres">
      <dgm:prSet presAssocID="{C241084C-F098-4FFD-A03F-660577397B3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69D64A1-B678-4B72-8C4B-B0AAC0CFA339}" type="pres">
      <dgm:prSet presAssocID="{C241084C-F098-4FFD-A03F-660577397B34}" presName="negativeSpace" presStyleCnt="0"/>
      <dgm:spPr/>
    </dgm:pt>
    <dgm:pt modelId="{E86EABAA-C027-49E8-80D8-E1108481CB82}" type="pres">
      <dgm:prSet presAssocID="{C241084C-F098-4FFD-A03F-660577397B3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69F2A5F-A7AE-48CA-9BD3-C12C32A370A9}" type="presOf" srcId="{0E5E7E9B-1F48-4043-A94E-F7FBB415E804}" destId="{9F3E5CE2-C437-4C5E-8BE6-B7FBEFE3CFDC}" srcOrd="0" destOrd="0" presId="urn:microsoft.com/office/officeart/2005/8/layout/list1"/>
    <dgm:cxn modelId="{3FA24D98-B74A-496A-A6F0-04D8010C8143}" srcId="{58AD99E2-1CB5-4946-8B9C-688B09AA2A68}" destId="{EAEA970A-A438-4EE7-828F-A8163F02D527}" srcOrd="1" destOrd="0" parTransId="{7D8F1256-26E6-4235-9E8D-ACDB9CEE89B0}" sibTransId="{01840B78-C016-49BA-B3C6-A1195F3E3DE1}"/>
    <dgm:cxn modelId="{194F6980-8553-4FA5-A416-F8BA77DAF2A2}" type="presOf" srcId="{58AD99E2-1CB5-4946-8B9C-688B09AA2A68}" destId="{EB5B73D1-FE5B-4B8D-B308-ABC3C5684EE2}" srcOrd="0" destOrd="0" presId="urn:microsoft.com/office/officeart/2005/8/layout/list1"/>
    <dgm:cxn modelId="{94DDE3AF-D305-42EE-A35A-E1A3AEE6F341}" type="presOf" srcId="{C241084C-F098-4FFD-A03F-660577397B34}" destId="{147D3FBF-B372-42B1-99F5-D58753725B57}" srcOrd="0" destOrd="0" presId="urn:microsoft.com/office/officeart/2005/8/layout/list1"/>
    <dgm:cxn modelId="{BC5EC443-4A9B-45BA-BB45-F2B96459C750}" type="presOf" srcId="{0BCDBFBE-D972-4C6A-952E-E0899B03877B}" destId="{BAA69EA4-8810-495C-9BB9-82F6D5CB61A2}" srcOrd="1" destOrd="0" presId="urn:microsoft.com/office/officeart/2005/8/layout/list1"/>
    <dgm:cxn modelId="{09DE7AB7-C58E-430A-91F6-EE805BD047D5}" srcId="{58AD99E2-1CB5-4946-8B9C-688B09AA2A68}" destId="{0E5E7E9B-1F48-4043-A94E-F7FBB415E804}" srcOrd="2" destOrd="0" parTransId="{B010C798-A91A-407C-8475-327C87F57A16}" sibTransId="{E3921D98-31C3-4981-BE4D-0C99EB9002B3}"/>
    <dgm:cxn modelId="{12AD5536-17CD-404D-B2BF-92864E42ED03}" srcId="{58AD99E2-1CB5-4946-8B9C-688B09AA2A68}" destId="{0BCDBFBE-D972-4C6A-952E-E0899B03877B}" srcOrd="0" destOrd="0" parTransId="{A407256D-7E70-4F6A-9F76-6DEC745DC6D9}" sibTransId="{BADCE9D3-7B5C-420C-BAF8-058A09AF41A7}"/>
    <dgm:cxn modelId="{02E4D781-E6AF-4C25-9520-37500FE67379}" type="presOf" srcId="{0DAA14FB-BD91-4DC4-9BD9-B9FC5FD5AC09}" destId="{C0B0AA4D-BEBB-4582-AB7C-99D8630B0C5F}" srcOrd="1" destOrd="0" presId="urn:microsoft.com/office/officeart/2005/8/layout/list1"/>
    <dgm:cxn modelId="{81567A1E-809C-48C3-8951-041801F7F3E0}" type="presOf" srcId="{0E5E7E9B-1F48-4043-A94E-F7FBB415E804}" destId="{D538A0CF-7826-4C8C-A9E6-3C164B5F7DAB}" srcOrd="1" destOrd="0" presId="urn:microsoft.com/office/officeart/2005/8/layout/list1"/>
    <dgm:cxn modelId="{0312F8D3-61A1-401F-9E37-A7B9ACC60518}" type="presOf" srcId="{C241084C-F098-4FFD-A03F-660577397B34}" destId="{F3F097C3-2278-4930-8B10-B51B838FEE1A}" srcOrd="1" destOrd="0" presId="urn:microsoft.com/office/officeart/2005/8/layout/list1"/>
    <dgm:cxn modelId="{8AA6BC83-8A0C-4F72-8982-56A5518A0AD0}" type="presOf" srcId="{EAEA970A-A438-4EE7-828F-A8163F02D527}" destId="{FE03BD50-7344-4B4A-B92A-B2CCE2B0CCB1}" srcOrd="1" destOrd="0" presId="urn:microsoft.com/office/officeart/2005/8/layout/list1"/>
    <dgm:cxn modelId="{B231C64F-3467-49C8-8821-DE07842F3270}" type="presOf" srcId="{0BCDBFBE-D972-4C6A-952E-E0899B03877B}" destId="{99157EBF-D592-4898-8064-737413ED11F5}" srcOrd="0" destOrd="0" presId="urn:microsoft.com/office/officeart/2005/8/layout/list1"/>
    <dgm:cxn modelId="{836AF5BB-BB07-4537-BD4F-3D5B08D9042F}" type="presOf" srcId="{EAEA970A-A438-4EE7-828F-A8163F02D527}" destId="{8B746C1A-61C6-4835-A142-18822574F7DC}" srcOrd="0" destOrd="0" presId="urn:microsoft.com/office/officeart/2005/8/layout/list1"/>
    <dgm:cxn modelId="{188CFF2C-4C9F-40DB-953D-B3DE21ED2EF1}" srcId="{58AD99E2-1CB5-4946-8B9C-688B09AA2A68}" destId="{C241084C-F098-4FFD-A03F-660577397B34}" srcOrd="4" destOrd="0" parTransId="{0F6200A0-E736-446E-B450-769120151150}" sibTransId="{A826F0F5-D66A-4F76-97D2-510C946F3AFE}"/>
    <dgm:cxn modelId="{6DCC0E23-9AE8-4CC9-B559-E31B3A2EFB62}" type="presOf" srcId="{0DAA14FB-BD91-4DC4-9BD9-B9FC5FD5AC09}" destId="{69D33676-78F2-4DA8-A34C-2190DE37A7DE}" srcOrd="0" destOrd="0" presId="urn:microsoft.com/office/officeart/2005/8/layout/list1"/>
    <dgm:cxn modelId="{5DCC8FFD-906A-4E31-A0CB-51D1E0997BE6}" srcId="{58AD99E2-1CB5-4946-8B9C-688B09AA2A68}" destId="{0DAA14FB-BD91-4DC4-9BD9-B9FC5FD5AC09}" srcOrd="3" destOrd="0" parTransId="{EA974C3A-4DBC-483F-964F-0304C8E6C758}" sibTransId="{E8BA7B89-EC8D-419B-A5C5-1203525C97C7}"/>
    <dgm:cxn modelId="{C6DA22CD-7FEB-40AE-9C01-6023E7761950}" type="presParOf" srcId="{EB5B73D1-FE5B-4B8D-B308-ABC3C5684EE2}" destId="{061654EE-17E7-4223-97BC-76928043E43F}" srcOrd="0" destOrd="0" presId="urn:microsoft.com/office/officeart/2005/8/layout/list1"/>
    <dgm:cxn modelId="{1E922320-6A4C-40A4-B587-7A136EDC1F91}" type="presParOf" srcId="{061654EE-17E7-4223-97BC-76928043E43F}" destId="{99157EBF-D592-4898-8064-737413ED11F5}" srcOrd="0" destOrd="0" presId="urn:microsoft.com/office/officeart/2005/8/layout/list1"/>
    <dgm:cxn modelId="{646991FA-D59B-4C4B-B723-80968D7AFAD3}" type="presParOf" srcId="{061654EE-17E7-4223-97BC-76928043E43F}" destId="{BAA69EA4-8810-495C-9BB9-82F6D5CB61A2}" srcOrd="1" destOrd="0" presId="urn:microsoft.com/office/officeart/2005/8/layout/list1"/>
    <dgm:cxn modelId="{5EE86E2A-DDA5-48D9-B064-84D2B41260F4}" type="presParOf" srcId="{EB5B73D1-FE5B-4B8D-B308-ABC3C5684EE2}" destId="{6D6F794B-6B0E-41EB-BAE2-C899A7D3933F}" srcOrd="1" destOrd="0" presId="urn:microsoft.com/office/officeart/2005/8/layout/list1"/>
    <dgm:cxn modelId="{ACEB754D-6D06-4558-83CC-3043D5C12F15}" type="presParOf" srcId="{EB5B73D1-FE5B-4B8D-B308-ABC3C5684EE2}" destId="{C66DADB5-D993-4DC2-AFFE-BFCE649BEA3E}" srcOrd="2" destOrd="0" presId="urn:microsoft.com/office/officeart/2005/8/layout/list1"/>
    <dgm:cxn modelId="{F9322813-47C9-4226-96A5-A817FB8B3194}" type="presParOf" srcId="{EB5B73D1-FE5B-4B8D-B308-ABC3C5684EE2}" destId="{9097051D-D2D9-40A8-AF32-9F17F96C868F}" srcOrd="3" destOrd="0" presId="urn:microsoft.com/office/officeart/2005/8/layout/list1"/>
    <dgm:cxn modelId="{B4611FAD-3637-427A-BD15-78C41C850E2B}" type="presParOf" srcId="{EB5B73D1-FE5B-4B8D-B308-ABC3C5684EE2}" destId="{6650290A-84E9-4913-A7A0-4DD5EC65CA39}" srcOrd="4" destOrd="0" presId="urn:microsoft.com/office/officeart/2005/8/layout/list1"/>
    <dgm:cxn modelId="{62B34CD0-D836-4CC6-9E22-F5946395B1D3}" type="presParOf" srcId="{6650290A-84E9-4913-A7A0-4DD5EC65CA39}" destId="{8B746C1A-61C6-4835-A142-18822574F7DC}" srcOrd="0" destOrd="0" presId="urn:microsoft.com/office/officeart/2005/8/layout/list1"/>
    <dgm:cxn modelId="{4FC58D9A-E6D1-415E-A924-07AE6E01575C}" type="presParOf" srcId="{6650290A-84E9-4913-A7A0-4DD5EC65CA39}" destId="{FE03BD50-7344-4B4A-B92A-B2CCE2B0CCB1}" srcOrd="1" destOrd="0" presId="urn:microsoft.com/office/officeart/2005/8/layout/list1"/>
    <dgm:cxn modelId="{6F696318-500D-44C5-9B68-AA7B0E05F392}" type="presParOf" srcId="{EB5B73D1-FE5B-4B8D-B308-ABC3C5684EE2}" destId="{C77B19DF-E3FD-4046-9993-1F8FFFA19355}" srcOrd="5" destOrd="0" presId="urn:microsoft.com/office/officeart/2005/8/layout/list1"/>
    <dgm:cxn modelId="{F9700286-63A4-4FDD-B514-6F38BFA83DA7}" type="presParOf" srcId="{EB5B73D1-FE5B-4B8D-B308-ABC3C5684EE2}" destId="{E7D5EE98-3EDC-4868-8BBC-6364B9937B55}" srcOrd="6" destOrd="0" presId="urn:microsoft.com/office/officeart/2005/8/layout/list1"/>
    <dgm:cxn modelId="{538605BC-7DF2-4686-B4F6-58F673163A83}" type="presParOf" srcId="{EB5B73D1-FE5B-4B8D-B308-ABC3C5684EE2}" destId="{460BFF05-6E15-49A0-AD49-90B77C3AFEF5}" srcOrd="7" destOrd="0" presId="urn:microsoft.com/office/officeart/2005/8/layout/list1"/>
    <dgm:cxn modelId="{D0746D88-EDB7-479F-88CC-C6EFBD2CA142}" type="presParOf" srcId="{EB5B73D1-FE5B-4B8D-B308-ABC3C5684EE2}" destId="{AB310329-13C1-4D7F-BD39-A4BF2DCB5155}" srcOrd="8" destOrd="0" presId="urn:microsoft.com/office/officeart/2005/8/layout/list1"/>
    <dgm:cxn modelId="{E1D7A5C6-BDB7-43F7-B0EE-B2A25B06CA69}" type="presParOf" srcId="{AB310329-13C1-4D7F-BD39-A4BF2DCB5155}" destId="{9F3E5CE2-C437-4C5E-8BE6-B7FBEFE3CFDC}" srcOrd="0" destOrd="0" presId="urn:microsoft.com/office/officeart/2005/8/layout/list1"/>
    <dgm:cxn modelId="{7A7FA857-E126-4616-851D-CE0DFFB5A3D1}" type="presParOf" srcId="{AB310329-13C1-4D7F-BD39-A4BF2DCB5155}" destId="{D538A0CF-7826-4C8C-A9E6-3C164B5F7DAB}" srcOrd="1" destOrd="0" presId="urn:microsoft.com/office/officeart/2005/8/layout/list1"/>
    <dgm:cxn modelId="{9EB8AAE9-5F74-43B1-8240-05439CEC6C86}" type="presParOf" srcId="{EB5B73D1-FE5B-4B8D-B308-ABC3C5684EE2}" destId="{0406A5ED-7F18-4B5D-B233-09F9C54A5E27}" srcOrd="9" destOrd="0" presId="urn:microsoft.com/office/officeart/2005/8/layout/list1"/>
    <dgm:cxn modelId="{E95D11C5-ABD8-4BFD-872C-318CF32E8395}" type="presParOf" srcId="{EB5B73D1-FE5B-4B8D-B308-ABC3C5684EE2}" destId="{E0EAB84C-4219-40E6-B85F-0E75E625FF95}" srcOrd="10" destOrd="0" presId="urn:microsoft.com/office/officeart/2005/8/layout/list1"/>
    <dgm:cxn modelId="{0BD85DFF-557C-40AB-9B10-75C1546F8964}" type="presParOf" srcId="{EB5B73D1-FE5B-4B8D-B308-ABC3C5684EE2}" destId="{33D0CDC4-D9B5-403C-9975-7C8E42B74444}" srcOrd="11" destOrd="0" presId="urn:microsoft.com/office/officeart/2005/8/layout/list1"/>
    <dgm:cxn modelId="{D76C6FC4-740D-4AEC-B474-E53F1AA0A1CD}" type="presParOf" srcId="{EB5B73D1-FE5B-4B8D-B308-ABC3C5684EE2}" destId="{0317BBDE-09E6-4F0C-A566-451C3FC60790}" srcOrd="12" destOrd="0" presId="urn:microsoft.com/office/officeart/2005/8/layout/list1"/>
    <dgm:cxn modelId="{2912418D-CE05-4577-8C18-DB1515BBDBE5}" type="presParOf" srcId="{0317BBDE-09E6-4F0C-A566-451C3FC60790}" destId="{69D33676-78F2-4DA8-A34C-2190DE37A7DE}" srcOrd="0" destOrd="0" presId="urn:microsoft.com/office/officeart/2005/8/layout/list1"/>
    <dgm:cxn modelId="{EDBCDAF2-E0AC-4250-AFEB-3AE49FCF7BC4}" type="presParOf" srcId="{0317BBDE-09E6-4F0C-A566-451C3FC60790}" destId="{C0B0AA4D-BEBB-4582-AB7C-99D8630B0C5F}" srcOrd="1" destOrd="0" presId="urn:microsoft.com/office/officeart/2005/8/layout/list1"/>
    <dgm:cxn modelId="{88F66DBA-0866-4331-A5DE-15CC62222AD4}" type="presParOf" srcId="{EB5B73D1-FE5B-4B8D-B308-ABC3C5684EE2}" destId="{0CB7A0EE-AE76-4023-B468-4D287B34A398}" srcOrd="13" destOrd="0" presId="urn:microsoft.com/office/officeart/2005/8/layout/list1"/>
    <dgm:cxn modelId="{81046F90-E30D-41BA-A272-48332E09970C}" type="presParOf" srcId="{EB5B73D1-FE5B-4B8D-B308-ABC3C5684EE2}" destId="{BD8DB8AC-6DCB-4A8E-B330-DB2CEA9C3E42}" srcOrd="14" destOrd="0" presId="urn:microsoft.com/office/officeart/2005/8/layout/list1"/>
    <dgm:cxn modelId="{8F3B9FBA-00C7-4026-8902-787BA42E37C3}" type="presParOf" srcId="{EB5B73D1-FE5B-4B8D-B308-ABC3C5684EE2}" destId="{A4086AD7-0475-4F75-83A1-20CCC604B13F}" srcOrd="15" destOrd="0" presId="urn:microsoft.com/office/officeart/2005/8/layout/list1"/>
    <dgm:cxn modelId="{9B0EEED8-2E18-4C58-981C-B7757873EE56}" type="presParOf" srcId="{EB5B73D1-FE5B-4B8D-B308-ABC3C5684EE2}" destId="{BF84554D-1508-45F3-BBD1-C9F9F22637C9}" srcOrd="16" destOrd="0" presId="urn:microsoft.com/office/officeart/2005/8/layout/list1"/>
    <dgm:cxn modelId="{3530A36A-2D59-4CF6-A760-BC3B129896C7}" type="presParOf" srcId="{BF84554D-1508-45F3-BBD1-C9F9F22637C9}" destId="{147D3FBF-B372-42B1-99F5-D58753725B57}" srcOrd="0" destOrd="0" presId="urn:microsoft.com/office/officeart/2005/8/layout/list1"/>
    <dgm:cxn modelId="{06246EB4-9495-419A-A14D-45377D8DAB10}" type="presParOf" srcId="{BF84554D-1508-45F3-BBD1-C9F9F22637C9}" destId="{F3F097C3-2278-4930-8B10-B51B838FEE1A}" srcOrd="1" destOrd="0" presId="urn:microsoft.com/office/officeart/2005/8/layout/list1"/>
    <dgm:cxn modelId="{6FAB7920-E278-42D5-AD45-0AECCAFD5052}" type="presParOf" srcId="{EB5B73D1-FE5B-4B8D-B308-ABC3C5684EE2}" destId="{869D64A1-B678-4B72-8C4B-B0AAC0CFA339}" srcOrd="17" destOrd="0" presId="urn:microsoft.com/office/officeart/2005/8/layout/list1"/>
    <dgm:cxn modelId="{5AED70A5-7636-4E6A-93AB-21A32E36F2CA}" type="presParOf" srcId="{EB5B73D1-FE5B-4B8D-B308-ABC3C5684EE2}" destId="{E86EABAA-C027-49E8-80D8-E1108481CB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9CFA0-AF72-46B8-8CE4-AC00E854E77A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F259DC-9EF0-4FCF-9AA2-42F35AF90617}">
      <dgm:prSet phldrT="[Text]"/>
      <dgm:spPr/>
      <dgm:t>
        <a:bodyPr/>
        <a:lstStyle/>
        <a:p>
          <a:r>
            <a:rPr lang="en-US" dirty="0"/>
            <a:t>Maintainability</a:t>
          </a:r>
        </a:p>
      </dgm:t>
    </dgm:pt>
    <dgm:pt modelId="{FEAB63FA-A3E7-49D6-9698-F683848A273E}" type="parTrans" cxnId="{EF1F3E3C-EE0C-46A6-B7F7-C7A9B2F088B8}">
      <dgm:prSet/>
      <dgm:spPr/>
      <dgm:t>
        <a:bodyPr/>
        <a:lstStyle/>
        <a:p>
          <a:endParaRPr lang="en-US"/>
        </a:p>
      </dgm:t>
    </dgm:pt>
    <dgm:pt modelId="{BCC71222-9519-479E-8674-C5125B0BF43D}" type="sibTrans" cxnId="{EF1F3E3C-EE0C-46A6-B7F7-C7A9B2F088B8}">
      <dgm:prSet/>
      <dgm:spPr/>
      <dgm:t>
        <a:bodyPr/>
        <a:lstStyle/>
        <a:p>
          <a:endParaRPr lang="en-US"/>
        </a:p>
      </dgm:t>
    </dgm:pt>
    <dgm:pt modelId="{EF6E799C-15CC-4202-AB9A-388CEC98C501}">
      <dgm:prSet phldrT="[Text]"/>
      <dgm:spPr/>
      <dgm:t>
        <a:bodyPr/>
        <a:lstStyle/>
        <a:p>
          <a:r>
            <a:rPr lang="en-US" dirty="0"/>
            <a:t>Dependability</a:t>
          </a:r>
        </a:p>
      </dgm:t>
    </dgm:pt>
    <dgm:pt modelId="{F20B93C9-EA65-4FF2-9F43-3D3ACD3D61A4}" type="parTrans" cxnId="{BEAE2832-6AF7-46C3-B5D9-83764F00D9B7}">
      <dgm:prSet/>
      <dgm:spPr/>
      <dgm:t>
        <a:bodyPr/>
        <a:lstStyle/>
        <a:p>
          <a:endParaRPr lang="en-US"/>
        </a:p>
      </dgm:t>
    </dgm:pt>
    <dgm:pt modelId="{B71A8B12-BD3F-4BF2-ACA5-4ADA38BA5440}" type="sibTrans" cxnId="{BEAE2832-6AF7-46C3-B5D9-83764F00D9B7}">
      <dgm:prSet/>
      <dgm:spPr/>
      <dgm:t>
        <a:bodyPr/>
        <a:lstStyle/>
        <a:p>
          <a:endParaRPr lang="en-US"/>
        </a:p>
      </dgm:t>
    </dgm:pt>
    <dgm:pt modelId="{98530548-F089-49A2-9F67-066DF6669B75}">
      <dgm:prSet phldrT="[Text]"/>
      <dgm:spPr/>
      <dgm:t>
        <a:bodyPr/>
        <a:lstStyle/>
        <a:p>
          <a:r>
            <a:rPr lang="en-US" dirty="0"/>
            <a:t>Efficiency</a:t>
          </a:r>
        </a:p>
      </dgm:t>
    </dgm:pt>
    <dgm:pt modelId="{4DD42297-1004-4852-BE7E-A5F79EE2BA3A}" type="parTrans" cxnId="{80EAC600-D27D-4663-8B64-87E4F77CF175}">
      <dgm:prSet/>
      <dgm:spPr/>
      <dgm:t>
        <a:bodyPr/>
        <a:lstStyle/>
        <a:p>
          <a:endParaRPr lang="en-US"/>
        </a:p>
      </dgm:t>
    </dgm:pt>
    <dgm:pt modelId="{2244717D-6952-4FD4-87E3-79CD99F9C435}" type="sibTrans" cxnId="{80EAC600-D27D-4663-8B64-87E4F77CF175}">
      <dgm:prSet/>
      <dgm:spPr/>
      <dgm:t>
        <a:bodyPr/>
        <a:lstStyle/>
        <a:p>
          <a:endParaRPr lang="en-US"/>
        </a:p>
      </dgm:t>
    </dgm:pt>
    <dgm:pt modelId="{B869C33E-9930-4481-BBF5-7B79A188889D}">
      <dgm:prSet phldrT="[Text]"/>
      <dgm:spPr/>
      <dgm:t>
        <a:bodyPr/>
        <a:lstStyle/>
        <a:p>
          <a:r>
            <a:rPr lang="en-US" dirty="0"/>
            <a:t>Usability</a:t>
          </a:r>
        </a:p>
      </dgm:t>
    </dgm:pt>
    <dgm:pt modelId="{E2A4698D-DD60-461E-B620-4E6070F0A3A9}" type="parTrans" cxnId="{048624B3-F7DF-4AA0-829A-9FE1CFB5919F}">
      <dgm:prSet/>
      <dgm:spPr/>
      <dgm:t>
        <a:bodyPr/>
        <a:lstStyle/>
        <a:p>
          <a:endParaRPr lang="en-US"/>
        </a:p>
      </dgm:t>
    </dgm:pt>
    <dgm:pt modelId="{31FFCF16-07EE-4633-AD83-CEAEDBEA711A}" type="sibTrans" cxnId="{048624B3-F7DF-4AA0-829A-9FE1CFB5919F}">
      <dgm:prSet/>
      <dgm:spPr/>
      <dgm:t>
        <a:bodyPr/>
        <a:lstStyle/>
        <a:p>
          <a:endParaRPr lang="en-US"/>
        </a:p>
      </dgm:t>
    </dgm:pt>
    <dgm:pt modelId="{A13F89C3-1458-417D-9B25-F6E8DC98122B}">
      <dgm:prSet phldrT="[Text]"/>
      <dgm:spPr/>
      <dgm:t>
        <a:bodyPr/>
        <a:lstStyle/>
        <a:p>
          <a:r>
            <a:rPr lang="en-US" dirty="0"/>
            <a:t>Software must evolve to meet changing needs</a:t>
          </a:r>
        </a:p>
      </dgm:t>
    </dgm:pt>
    <dgm:pt modelId="{08C548D1-D78D-4C49-86EB-B4C3F4336F82}" type="parTrans" cxnId="{7CB10734-1A92-4218-897C-33D95D6902A7}">
      <dgm:prSet/>
      <dgm:spPr/>
      <dgm:t>
        <a:bodyPr/>
        <a:lstStyle/>
        <a:p>
          <a:endParaRPr lang="en-US"/>
        </a:p>
      </dgm:t>
    </dgm:pt>
    <dgm:pt modelId="{97566479-227E-41A5-97BF-A8E0900DB23F}" type="sibTrans" cxnId="{7CB10734-1A92-4218-897C-33D95D6902A7}">
      <dgm:prSet/>
      <dgm:spPr/>
      <dgm:t>
        <a:bodyPr/>
        <a:lstStyle/>
        <a:p>
          <a:endParaRPr lang="en-US"/>
        </a:p>
      </dgm:t>
    </dgm:pt>
    <dgm:pt modelId="{1E8B035B-8E51-4E04-BDC1-71F21988CA7F}">
      <dgm:prSet phldrT="[Text]"/>
      <dgm:spPr/>
      <dgm:t>
        <a:bodyPr/>
        <a:lstStyle/>
        <a:p>
          <a:r>
            <a:rPr lang="en-US"/>
            <a:t>Software must be trustworthy</a:t>
          </a:r>
          <a:endParaRPr lang="en-US" dirty="0"/>
        </a:p>
      </dgm:t>
    </dgm:pt>
    <dgm:pt modelId="{49ADF14F-B061-4E9F-87B6-07D3EE18F3F2}" type="parTrans" cxnId="{29605705-4D86-4B4F-8912-902D5B7FAD77}">
      <dgm:prSet/>
      <dgm:spPr/>
      <dgm:t>
        <a:bodyPr/>
        <a:lstStyle/>
        <a:p>
          <a:endParaRPr lang="en-US"/>
        </a:p>
      </dgm:t>
    </dgm:pt>
    <dgm:pt modelId="{7C9F52CA-4D9D-481D-B574-F3D6DF137F91}" type="sibTrans" cxnId="{29605705-4D86-4B4F-8912-902D5B7FAD77}">
      <dgm:prSet/>
      <dgm:spPr/>
      <dgm:t>
        <a:bodyPr/>
        <a:lstStyle/>
        <a:p>
          <a:endParaRPr lang="en-US"/>
        </a:p>
      </dgm:t>
    </dgm:pt>
    <dgm:pt modelId="{DC88A10A-E7CE-448E-BF06-5A8B52222CF6}">
      <dgm:prSet phldrT="[Text]"/>
      <dgm:spPr/>
      <dgm:t>
        <a:bodyPr/>
        <a:lstStyle/>
        <a:p>
          <a:r>
            <a:rPr lang="en-US" dirty="0"/>
            <a:t>Software should not make wasteful use of system resources</a:t>
          </a:r>
        </a:p>
      </dgm:t>
    </dgm:pt>
    <dgm:pt modelId="{61358C00-5F17-4139-9C3B-68CCE4F57996}" type="parTrans" cxnId="{D125657C-7F70-4B55-BE54-0C71E9628836}">
      <dgm:prSet/>
      <dgm:spPr/>
      <dgm:t>
        <a:bodyPr/>
        <a:lstStyle/>
        <a:p>
          <a:endParaRPr lang="en-US"/>
        </a:p>
      </dgm:t>
    </dgm:pt>
    <dgm:pt modelId="{9BF00074-2621-455C-8E74-63DC69DF6CFC}" type="sibTrans" cxnId="{D125657C-7F70-4B55-BE54-0C71E9628836}">
      <dgm:prSet/>
      <dgm:spPr/>
      <dgm:t>
        <a:bodyPr/>
        <a:lstStyle/>
        <a:p>
          <a:endParaRPr lang="en-US"/>
        </a:p>
      </dgm:t>
    </dgm:pt>
    <dgm:pt modelId="{B59569AB-4C9A-4F0F-B132-13AB71964F58}">
      <dgm:prSet phldrT="[Text]"/>
      <dgm:spPr/>
      <dgm:t>
        <a:bodyPr/>
        <a:lstStyle/>
        <a:p>
          <a:r>
            <a:rPr lang="en-US" dirty="0"/>
            <a:t>Software must be usable by the users for which </a:t>
          </a:r>
          <a:r>
            <a:rPr lang="en-US"/>
            <a:t>it wasdesigned</a:t>
          </a:r>
          <a:endParaRPr lang="en-US" dirty="0"/>
        </a:p>
      </dgm:t>
    </dgm:pt>
    <dgm:pt modelId="{C9BAB69E-B5CF-46B6-80A4-2DF370A2D51B}" type="parTrans" cxnId="{CDD21D18-2F5A-4C58-B5DB-7F39CC7B9440}">
      <dgm:prSet/>
      <dgm:spPr/>
      <dgm:t>
        <a:bodyPr/>
        <a:lstStyle/>
        <a:p>
          <a:endParaRPr lang="en-US"/>
        </a:p>
      </dgm:t>
    </dgm:pt>
    <dgm:pt modelId="{D6C9FDF8-C0A4-4274-AFF0-ABBE51B2BD34}" type="sibTrans" cxnId="{CDD21D18-2F5A-4C58-B5DB-7F39CC7B9440}">
      <dgm:prSet/>
      <dgm:spPr/>
      <dgm:t>
        <a:bodyPr/>
        <a:lstStyle/>
        <a:p>
          <a:endParaRPr lang="en-US"/>
        </a:p>
      </dgm:t>
    </dgm:pt>
    <dgm:pt modelId="{F216470C-4361-41A6-B905-8FBA6444A319}" type="pres">
      <dgm:prSet presAssocID="{3C09CFA0-AF72-46B8-8CE4-AC00E854E77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2B11D70-B20B-4ECB-A1ED-5E02A4277AC9}" type="pres">
      <dgm:prSet presAssocID="{95F259DC-9EF0-4FCF-9AA2-42F35AF90617}" presName="composite" presStyleCnt="0"/>
      <dgm:spPr/>
    </dgm:pt>
    <dgm:pt modelId="{F390FFC5-2F4A-4602-83E7-5D2F5CCA5D88}" type="pres">
      <dgm:prSet presAssocID="{95F259DC-9EF0-4FCF-9AA2-42F35AF90617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CF5784B-04D7-4A43-80BD-8F05881E9D2C}" type="pres">
      <dgm:prSet presAssocID="{95F259DC-9EF0-4FCF-9AA2-42F35AF90617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7130A811-83B7-491E-BC11-40A47AC05CC2}" type="pres">
      <dgm:prSet presAssocID="{95F259DC-9EF0-4FCF-9AA2-42F35AF90617}" presName="Accent" presStyleLbl="parChTrans1D1" presStyleIdx="0" presStyleCnt="4"/>
      <dgm:spPr/>
    </dgm:pt>
    <dgm:pt modelId="{5595B372-8BAB-4892-ABC6-CCEDAABF1F34}" type="pres">
      <dgm:prSet presAssocID="{BCC71222-9519-479E-8674-C5125B0BF43D}" presName="sibTrans" presStyleCnt="0"/>
      <dgm:spPr/>
    </dgm:pt>
    <dgm:pt modelId="{A2D4D3FE-E408-4E35-B4B0-EB576C118072}" type="pres">
      <dgm:prSet presAssocID="{EF6E799C-15CC-4202-AB9A-388CEC98C501}" presName="composite" presStyleCnt="0"/>
      <dgm:spPr/>
    </dgm:pt>
    <dgm:pt modelId="{789129F5-A3F2-4CE7-8A21-901EA9B6C173}" type="pres">
      <dgm:prSet presAssocID="{EF6E799C-15CC-4202-AB9A-388CEC98C501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CACCB6F-36DA-4C7E-A708-88B477604A65}" type="pres">
      <dgm:prSet presAssocID="{EF6E799C-15CC-4202-AB9A-388CEC98C501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91EC8AE6-92F6-406B-A39E-C6CFAFDCA7F3}" type="pres">
      <dgm:prSet presAssocID="{EF6E799C-15CC-4202-AB9A-388CEC98C501}" presName="Accent" presStyleLbl="parChTrans1D1" presStyleIdx="1" presStyleCnt="4"/>
      <dgm:spPr/>
    </dgm:pt>
    <dgm:pt modelId="{D99F217E-C769-4F86-83A4-01605076EBBD}" type="pres">
      <dgm:prSet presAssocID="{B71A8B12-BD3F-4BF2-ACA5-4ADA38BA5440}" presName="sibTrans" presStyleCnt="0"/>
      <dgm:spPr/>
    </dgm:pt>
    <dgm:pt modelId="{927E44A1-92B2-451D-8D0F-CF03EF28A5A9}" type="pres">
      <dgm:prSet presAssocID="{98530548-F089-49A2-9F67-066DF6669B75}" presName="composite" presStyleCnt="0"/>
      <dgm:spPr/>
    </dgm:pt>
    <dgm:pt modelId="{F1F52CFD-2D8C-4B78-8E55-0C049CCAF948}" type="pres">
      <dgm:prSet presAssocID="{98530548-F089-49A2-9F67-066DF6669B7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1E7987C-DCA6-44AA-9767-AD70145FF6E8}" type="pres">
      <dgm:prSet presAssocID="{98530548-F089-49A2-9F67-066DF6669B75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44E8CBCA-A2A6-4B9C-B7CB-C6EB86950CE1}" type="pres">
      <dgm:prSet presAssocID="{98530548-F089-49A2-9F67-066DF6669B75}" presName="Accent" presStyleLbl="parChTrans1D1" presStyleIdx="2" presStyleCnt="4"/>
      <dgm:spPr/>
    </dgm:pt>
    <dgm:pt modelId="{BFDB5F21-AF83-434F-BC24-D32E0BB2574D}" type="pres">
      <dgm:prSet presAssocID="{2244717D-6952-4FD4-87E3-79CD99F9C435}" presName="sibTrans" presStyleCnt="0"/>
      <dgm:spPr/>
    </dgm:pt>
    <dgm:pt modelId="{5DE2226E-C6F4-467A-B447-7EDF8EA9F251}" type="pres">
      <dgm:prSet presAssocID="{B869C33E-9930-4481-BBF5-7B79A188889D}" presName="composite" presStyleCnt="0"/>
      <dgm:spPr/>
    </dgm:pt>
    <dgm:pt modelId="{CECCDCA6-EA99-442A-9BCF-6D007C0F2C4E}" type="pres">
      <dgm:prSet presAssocID="{B869C33E-9930-4481-BBF5-7B79A188889D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2F24F72-1223-46E0-9544-D17AA741DFA8}" type="pres">
      <dgm:prSet presAssocID="{B869C33E-9930-4481-BBF5-7B79A188889D}" presName="Parent" presStyleLbl="alignNode1" presStyleIdx="3" presStyleCnt="4" custLinFactNeighborY="1674">
        <dgm:presLayoutVars>
          <dgm:chMax val="3"/>
          <dgm:chPref val="3"/>
          <dgm:bulletEnabled val="1"/>
        </dgm:presLayoutVars>
      </dgm:prSet>
      <dgm:spPr/>
    </dgm:pt>
    <dgm:pt modelId="{11FB8BE3-B767-4236-90C4-99157312A26B}" type="pres">
      <dgm:prSet presAssocID="{B869C33E-9930-4481-BBF5-7B79A188889D}" presName="Accent" presStyleLbl="parChTrans1D1" presStyleIdx="3" presStyleCnt="4"/>
      <dgm:spPr/>
    </dgm:pt>
  </dgm:ptLst>
  <dgm:cxnLst>
    <dgm:cxn modelId="{0DC97892-946F-4E26-A782-85054646793C}" type="presOf" srcId="{98530548-F089-49A2-9F67-066DF6669B75}" destId="{D1E7987C-DCA6-44AA-9767-AD70145FF6E8}" srcOrd="0" destOrd="0" presId="urn:microsoft.com/office/officeart/2011/layout/TabList"/>
    <dgm:cxn modelId="{BEAE2832-6AF7-46C3-B5D9-83764F00D9B7}" srcId="{3C09CFA0-AF72-46B8-8CE4-AC00E854E77A}" destId="{EF6E799C-15CC-4202-AB9A-388CEC98C501}" srcOrd="1" destOrd="0" parTransId="{F20B93C9-EA65-4FF2-9F43-3D3ACD3D61A4}" sibTransId="{B71A8B12-BD3F-4BF2-ACA5-4ADA38BA5440}"/>
    <dgm:cxn modelId="{048624B3-F7DF-4AA0-829A-9FE1CFB5919F}" srcId="{3C09CFA0-AF72-46B8-8CE4-AC00E854E77A}" destId="{B869C33E-9930-4481-BBF5-7B79A188889D}" srcOrd="3" destOrd="0" parTransId="{E2A4698D-DD60-461E-B620-4E6070F0A3A9}" sibTransId="{31FFCF16-07EE-4633-AD83-CEAEDBEA711A}"/>
    <dgm:cxn modelId="{26A324FB-5F84-4C06-90D3-490EF16A87FA}" type="presOf" srcId="{3C09CFA0-AF72-46B8-8CE4-AC00E854E77A}" destId="{F216470C-4361-41A6-B905-8FBA6444A319}" srcOrd="0" destOrd="0" presId="urn:microsoft.com/office/officeart/2011/layout/TabList"/>
    <dgm:cxn modelId="{7CB10734-1A92-4218-897C-33D95D6902A7}" srcId="{95F259DC-9EF0-4FCF-9AA2-42F35AF90617}" destId="{A13F89C3-1458-417D-9B25-F6E8DC98122B}" srcOrd="0" destOrd="0" parTransId="{08C548D1-D78D-4C49-86EB-B4C3F4336F82}" sibTransId="{97566479-227E-41A5-97BF-A8E0900DB23F}"/>
    <dgm:cxn modelId="{29605705-4D86-4B4F-8912-902D5B7FAD77}" srcId="{EF6E799C-15CC-4202-AB9A-388CEC98C501}" destId="{1E8B035B-8E51-4E04-BDC1-71F21988CA7F}" srcOrd="0" destOrd="0" parTransId="{49ADF14F-B061-4E9F-87B6-07D3EE18F3F2}" sibTransId="{7C9F52CA-4D9D-481D-B574-F3D6DF137F91}"/>
    <dgm:cxn modelId="{FDD24131-701E-4E99-8C7E-A38980D04573}" type="presOf" srcId="{B59569AB-4C9A-4F0F-B132-13AB71964F58}" destId="{CECCDCA6-EA99-442A-9BCF-6D007C0F2C4E}" srcOrd="0" destOrd="0" presId="urn:microsoft.com/office/officeart/2011/layout/TabList"/>
    <dgm:cxn modelId="{CDD21D18-2F5A-4C58-B5DB-7F39CC7B9440}" srcId="{B869C33E-9930-4481-BBF5-7B79A188889D}" destId="{B59569AB-4C9A-4F0F-B132-13AB71964F58}" srcOrd="0" destOrd="0" parTransId="{C9BAB69E-B5CF-46B6-80A4-2DF370A2D51B}" sibTransId="{D6C9FDF8-C0A4-4274-AFF0-ABBE51B2BD34}"/>
    <dgm:cxn modelId="{4F132767-00A5-466E-A471-C3FA054AC671}" type="presOf" srcId="{B869C33E-9930-4481-BBF5-7B79A188889D}" destId="{52F24F72-1223-46E0-9544-D17AA741DFA8}" srcOrd="0" destOrd="0" presId="urn:microsoft.com/office/officeart/2011/layout/TabList"/>
    <dgm:cxn modelId="{74DE0A59-5B23-4EF2-9236-A72B87F04D0B}" type="presOf" srcId="{A13F89C3-1458-417D-9B25-F6E8DC98122B}" destId="{F390FFC5-2F4A-4602-83E7-5D2F5CCA5D88}" srcOrd="0" destOrd="0" presId="urn:microsoft.com/office/officeart/2011/layout/TabList"/>
    <dgm:cxn modelId="{1D32BF8F-31EE-4CC6-914E-EBFB757C6158}" type="presOf" srcId="{EF6E799C-15CC-4202-AB9A-388CEC98C501}" destId="{2CACCB6F-36DA-4C7E-A708-88B477604A65}" srcOrd="0" destOrd="0" presId="urn:microsoft.com/office/officeart/2011/layout/TabList"/>
    <dgm:cxn modelId="{80EAC600-D27D-4663-8B64-87E4F77CF175}" srcId="{3C09CFA0-AF72-46B8-8CE4-AC00E854E77A}" destId="{98530548-F089-49A2-9F67-066DF6669B75}" srcOrd="2" destOrd="0" parTransId="{4DD42297-1004-4852-BE7E-A5F79EE2BA3A}" sibTransId="{2244717D-6952-4FD4-87E3-79CD99F9C435}"/>
    <dgm:cxn modelId="{D125657C-7F70-4B55-BE54-0C71E9628836}" srcId="{98530548-F089-49A2-9F67-066DF6669B75}" destId="{DC88A10A-E7CE-448E-BF06-5A8B52222CF6}" srcOrd="0" destOrd="0" parTransId="{61358C00-5F17-4139-9C3B-68CCE4F57996}" sibTransId="{9BF00074-2621-455C-8E74-63DC69DF6CFC}"/>
    <dgm:cxn modelId="{71A49ACD-8638-4000-8A56-AEEA0E05C052}" type="presOf" srcId="{DC88A10A-E7CE-448E-BF06-5A8B52222CF6}" destId="{F1F52CFD-2D8C-4B78-8E55-0C049CCAF948}" srcOrd="0" destOrd="0" presId="urn:microsoft.com/office/officeart/2011/layout/TabList"/>
    <dgm:cxn modelId="{2E11C6DB-7167-44C1-BC0B-45E7BA538E44}" type="presOf" srcId="{1E8B035B-8E51-4E04-BDC1-71F21988CA7F}" destId="{789129F5-A3F2-4CE7-8A21-901EA9B6C173}" srcOrd="0" destOrd="0" presId="urn:microsoft.com/office/officeart/2011/layout/TabList"/>
    <dgm:cxn modelId="{1CE53711-AC69-4B27-B49B-BCBD2E19877A}" type="presOf" srcId="{95F259DC-9EF0-4FCF-9AA2-42F35AF90617}" destId="{4CF5784B-04D7-4A43-80BD-8F05881E9D2C}" srcOrd="0" destOrd="0" presId="urn:microsoft.com/office/officeart/2011/layout/TabList"/>
    <dgm:cxn modelId="{EF1F3E3C-EE0C-46A6-B7F7-C7A9B2F088B8}" srcId="{3C09CFA0-AF72-46B8-8CE4-AC00E854E77A}" destId="{95F259DC-9EF0-4FCF-9AA2-42F35AF90617}" srcOrd="0" destOrd="0" parTransId="{FEAB63FA-A3E7-49D6-9698-F683848A273E}" sibTransId="{BCC71222-9519-479E-8674-C5125B0BF43D}"/>
    <dgm:cxn modelId="{01F179C6-B3CC-45D2-BB4B-13FBAE27BF95}" type="presParOf" srcId="{F216470C-4361-41A6-B905-8FBA6444A319}" destId="{62B11D70-B20B-4ECB-A1ED-5E02A4277AC9}" srcOrd="0" destOrd="0" presId="urn:microsoft.com/office/officeart/2011/layout/TabList"/>
    <dgm:cxn modelId="{B54A37DB-9B32-439D-8699-98FC656B312E}" type="presParOf" srcId="{62B11D70-B20B-4ECB-A1ED-5E02A4277AC9}" destId="{F390FFC5-2F4A-4602-83E7-5D2F5CCA5D88}" srcOrd="0" destOrd="0" presId="urn:microsoft.com/office/officeart/2011/layout/TabList"/>
    <dgm:cxn modelId="{D7498B74-5DE0-4A90-AC32-0EAD3D6CA508}" type="presParOf" srcId="{62B11D70-B20B-4ECB-A1ED-5E02A4277AC9}" destId="{4CF5784B-04D7-4A43-80BD-8F05881E9D2C}" srcOrd="1" destOrd="0" presId="urn:microsoft.com/office/officeart/2011/layout/TabList"/>
    <dgm:cxn modelId="{DE279BDB-1D11-4D4E-9623-783D60D7B215}" type="presParOf" srcId="{62B11D70-B20B-4ECB-A1ED-5E02A4277AC9}" destId="{7130A811-83B7-491E-BC11-40A47AC05CC2}" srcOrd="2" destOrd="0" presId="urn:microsoft.com/office/officeart/2011/layout/TabList"/>
    <dgm:cxn modelId="{376F035C-ED8C-4A09-AB28-B8B365DF35EE}" type="presParOf" srcId="{F216470C-4361-41A6-B905-8FBA6444A319}" destId="{5595B372-8BAB-4892-ABC6-CCEDAABF1F34}" srcOrd="1" destOrd="0" presId="urn:microsoft.com/office/officeart/2011/layout/TabList"/>
    <dgm:cxn modelId="{9114E072-766A-48A5-A874-D2803D8FC129}" type="presParOf" srcId="{F216470C-4361-41A6-B905-8FBA6444A319}" destId="{A2D4D3FE-E408-4E35-B4B0-EB576C118072}" srcOrd="2" destOrd="0" presId="urn:microsoft.com/office/officeart/2011/layout/TabList"/>
    <dgm:cxn modelId="{465A265F-C32D-41E1-9C50-9CF057D9E060}" type="presParOf" srcId="{A2D4D3FE-E408-4E35-B4B0-EB576C118072}" destId="{789129F5-A3F2-4CE7-8A21-901EA9B6C173}" srcOrd="0" destOrd="0" presId="urn:microsoft.com/office/officeart/2011/layout/TabList"/>
    <dgm:cxn modelId="{9699D613-399C-4180-9E2B-64DB428C395A}" type="presParOf" srcId="{A2D4D3FE-E408-4E35-B4B0-EB576C118072}" destId="{2CACCB6F-36DA-4C7E-A708-88B477604A65}" srcOrd="1" destOrd="0" presId="urn:microsoft.com/office/officeart/2011/layout/TabList"/>
    <dgm:cxn modelId="{2B73B82B-87DB-419C-8A76-325D927053F0}" type="presParOf" srcId="{A2D4D3FE-E408-4E35-B4B0-EB576C118072}" destId="{91EC8AE6-92F6-406B-A39E-C6CFAFDCA7F3}" srcOrd="2" destOrd="0" presId="urn:microsoft.com/office/officeart/2011/layout/TabList"/>
    <dgm:cxn modelId="{5102BF26-6A59-4A7C-BA42-A46EAAC80BF3}" type="presParOf" srcId="{F216470C-4361-41A6-B905-8FBA6444A319}" destId="{D99F217E-C769-4F86-83A4-01605076EBBD}" srcOrd="3" destOrd="0" presId="urn:microsoft.com/office/officeart/2011/layout/TabList"/>
    <dgm:cxn modelId="{F9C0A016-BEEC-41B5-AB21-B91D7E4AEEDC}" type="presParOf" srcId="{F216470C-4361-41A6-B905-8FBA6444A319}" destId="{927E44A1-92B2-451D-8D0F-CF03EF28A5A9}" srcOrd="4" destOrd="0" presId="urn:microsoft.com/office/officeart/2011/layout/TabList"/>
    <dgm:cxn modelId="{D443B23B-5D13-4ADF-AAD5-362D2CD82FDE}" type="presParOf" srcId="{927E44A1-92B2-451D-8D0F-CF03EF28A5A9}" destId="{F1F52CFD-2D8C-4B78-8E55-0C049CCAF948}" srcOrd="0" destOrd="0" presId="urn:microsoft.com/office/officeart/2011/layout/TabList"/>
    <dgm:cxn modelId="{B7DB17BA-A2C5-4D46-BF8A-0D61B7153CCD}" type="presParOf" srcId="{927E44A1-92B2-451D-8D0F-CF03EF28A5A9}" destId="{D1E7987C-DCA6-44AA-9767-AD70145FF6E8}" srcOrd="1" destOrd="0" presId="urn:microsoft.com/office/officeart/2011/layout/TabList"/>
    <dgm:cxn modelId="{0DE0213B-5A71-49CB-8BF8-A263A332929C}" type="presParOf" srcId="{927E44A1-92B2-451D-8D0F-CF03EF28A5A9}" destId="{44E8CBCA-A2A6-4B9C-B7CB-C6EB86950CE1}" srcOrd="2" destOrd="0" presId="urn:microsoft.com/office/officeart/2011/layout/TabList"/>
    <dgm:cxn modelId="{F61225C6-2332-41D2-A18A-35DA1E86F29C}" type="presParOf" srcId="{F216470C-4361-41A6-B905-8FBA6444A319}" destId="{BFDB5F21-AF83-434F-BC24-D32E0BB2574D}" srcOrd="5" destOrd="0" presId="urn:microsoft.com/office/officeart/2011/layout/TabList"/>
    <dgm:cxn modelId="{D46CF6C4-D90B-4374-8962-01E1D69F4496}" type="presParOf" srcId="{F216470C-4361-41A6-B905-8FBA6444A319}" destId="{5DE2226E-C6F4-467A-B447-7EDF8EA9F251}" srcOrd="6" destOrd="0" presId="urn:microsoft.com/office/officeart/2011/layout/TabList"/>
    <dgm:cxn modelId="{9030FEC4-6151-4A36-9F94-A9621A7749B1}" type="presParOf" srcId="{5DE2226E-C6F4-467A-B447-7EDF8EA9F251}" destId="{CECCDCA6-EA99-442A-9BCF-6D007C0F2C4E}" srcOrd="0" destOrd="0" presId="urn:microsoft.com/office/officeart/2011/layout/TabList"/>
    <dgm:cxn modelId="{CF3CC221-6C90-4C88-B6AE-B6C6D2F25DF1}" type="presParOf" srcId="{5DE2226E-C6F4-467A-B447-7EDF8EA9F251}" destId="{52F24F72-1223-46E0-9544-D17AA741DFA8}" srcOrd="1" destOrd="0" presId="urn:microsoft.com/office/officeart/2011/layout/TabList"/>
    <dgm:cxn modelId="{9C1EEB89-9264-4F79-8361-8CD0270EAF4B}" type="presParOf" srcId="{5DE2226E-C6F4-467A-B447-7EDF8EA9F251}" destId="{11FB8BE3-B767-4236-90C4-99157312A26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7F8FE-9B2D-48E3-8BD7-794B690C6D87}" type="doc">
      <dgm:prSet loTypeId="urn:microsoft.com/office/officeart/2005/8/layout/vList6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C3A1AA4-C9EC-4505-BBA4-02C6482A32D1}">
      <dgm:prSet phldrT="[Text]"/>
      <dgm:spPr/>
      <dgm:t>
        <a:bodyPr/>
        <a:lstStyle/>
        <a:p>
          <a:r>
            <a:rPr lang="en-US" dirty="0" err="1"/>
            <a:t>Upper-CASE</a:t>
          </a:r>
          <a:endParaRPr lang="en-US" dirty="0"/>
        </a:p>
      </dgm:t>
    </dgm:pt>
    <dgm:pt modelId="{9F522446-8E33-4CD5-BE0A-27EC71896063}" type="parTrans" cxnId="{01169064-1105-499B-A994-65DFA316DD96}">
      <dgm:prSet/>
      <dgm:spPr/>
      <dgm:t>
        <a:bodyPr/>
        <a:lstStyle/>
        <a:p>
          <a:endParaRPr lang="en-US"/>
        </a:p>
      </dgm:t>
    </dgm:pt>
    <dgm:pt modelId="{3234E363-6345-419E-88C6-A47DFC78BD74}" type="sibTrans" cxnId="{01169064-1105-499B-A994-65DFA316DD96}">
      <dgm:prSet/>
      <dgm:spPr/>
      <dgm:t>
        <a:bodyPr/>
        <a:lstStyle/>
        <a:p>
          <a:endParaRPr lang="en-US"/>
        </a:p>
      </dgm:t>
    </dgm:pt>
    <dgm:pt modelId="{03A47602-48AE-4FA5-BADE-EFC516D45333}">
      <dgm:prSet phldrT="[Text]"/>
      <dgm:spPr/>
      <dgm:t>
        <a:bodyPr/>
        <a:lstStyle/>
        <a:p>
          <a:r>
            <a:rPr lang="en-US" dirty="0"/>
            <a:t>Tools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mendukung</a:t>
          </a:r>
          <a:r>
            <a:rPr lang="en-US" dirty="0"/>
            <a:t> </a:t>
          </a:r>
          <a:r>
            <a:rPr lang="en-US" dirty="0" err="1"/>
            <a:t>aktifitas</a:t>
          </a:r>
          <a:r>
            <a:rPr lang="en-US" dirty="0"/>
            <a:t> proses </a:t>
          </a:r>
          <a:r>
            <a:rPr lang="en-US" dirty="0" err="1"/>
            <a:t>awal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requirementdan</a:t>
          </a:r>
          <a:r>
            <a:rPr lang="en-US" dirty="0"/>
            <a:t> </a:t>
          </a:r>
          <a:r>
            <a:rPr lang="en-US" dirty="0" err="1"/>
            <a:t>desain</a:t>
          </a:r>
          <a:endParaRPr lang="en-US" dirty="0"/>
        </a:p>
      </dgm:t>
    </dgm:pt>
    <dgm:pt modelId="{09C9650B-D9CB-4350-8634-398637BFEA91}" type="parTrans" cxnId="{39A0EE9B-5BE8-4ADE-BEE0-595393A0F770}">
      <dgm:prSet/>
      <dgm:spPr/>
      <dgm:t>
        <a:bodyPr/>
        <a:lstStyle/>
        <a:p>
          <a:endParaRPr lang="en-US"/>
        </a:p>
      </dgm:t>
    </dgm:pt>
    <dgm:pt modelId="{2CB590F7-C764-430E-989B-BBBEFE0CEE32}" type="sibTrans" cxnId="{39A0EE9B-5BE8-4ADE-BEE0-595393A0F770}">
      <dgm:prSet/>
      <dgm:spPr/>
      <dgm:t>
        <a:bodyPr/>
        <a:lstStyle/>
        <a:p>
          <a:endParaRPr lang="en-US"/>
        </a:p>
      </dgm:t>
    </dgm:pt>
    <dgm:pt modelId="{F38823CF-6369-45E1-AD4C-BB3133791C80}">
      <dgm:prSet phldrT="[Text]"/>
      <dgm:spPr/>
      <dgm:t>
        <a:bodyPr/>
        <a:lstStyle/>
        <a:p>
          <a:r>
            <a:rPr lang="en-US" dirty="0"/>
            <a:t>Lower- CASE</a:t>
          </a:r>
        </a:p>
      </dgm:t>
    </dgm:pt>
    <dgm:pt modelId="{4B4AF6FA-5B71-4D2E-8393-6EA735BB0B7C}" type="parTrans" cxnId="{FF9F2A8F-A2CB-4CD9-AA95-8C8AF11B59D7}">
      <dgm:prSet/>
      <dgm:spPr/>
      <dgm:t>
        <a:bodyPr/>
        <a:lstStyle/>
        <a:p>
          <a:endParaRPr lang="en-US"/>
        </a:p>
      </dgm:t>
    </dgm:pt>
    <dgm:pt modelId="{2C67F554-77BE-4151-9CCE-FF9738910CAC}" type="sibTrans" cxnId="{FF9F2A8F-A2CB-4CD9-AA95-8C8AF11B59D7}">
      <dgm:prSet/>
      <dgm:spPr/>
      <dgm:t>
        <a:bodyPr/>
        <a:lstStyle/>
        <a:p>
          <a:endParaRPr lang="en-US"/>
        </a:p>
      </dgm:t>
    </dgm:pt>
    <dgm:pt modelId="{AA34ADC3-3E8D-4E0D-A7A4-7295F3A6F4CF}">
      <dgm:prSet phldrT="[Text]"/>
      <dgm:spPr/>
      <dgm:t>
        <a:bodyPr/>
        <a:lstStyle/>
        <a:p>
          <a:r>
            <a:rPr lang="en-US" dirty="0"/>
            <a:t>Tools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mendukung</a:t>
          </a:r>
          <a:r>
            <a:rPr lang="en-US" dirty="0"/>
            <a:t> </a:t>
          </a:r>
          <a:r>
            <a:rPr lang="en-US" dirty="0" err="1"/>
            <a:t>aktifitas</a:t>
          </a:r>
          <a:r>
            <a:rPr lang="en-US" dirty="0"/>
            <a:t> </a:t>
          </a:r>
          <a:r>
            <a:rPr lang="en-US" dirty="0" err="1"/>
            <a:t>selanjutnya</a:t>
          </a:r>
          <a:r>
            <a:rPr lang="en-US" dirty="0"/>
            <a:t> </a:t>
          </a:r>
          <a:r>
            <a:rPr lang="en-US" dirty="0" err="1"/>
            <a:t>seperti</a:t>
          </a:r>
          <a:r>
            <a:rPr lang="en-US" dirty="0"/>
            <a:t> programming, debugging, </a:t>
          </a:r>
          <a:r>
            <a:rPr lang="en-US" dirty="0" err="1"/>
            <a:t>dan</a:t>
          </a:r>
          <a:r>
            <a:rPr lang="en-US" dirty="0"/>
            <a:t> testing.</a:t>
          </a:r>
        </a:p>
      </dgm:t>
    </dgm:pt>
    <dgm:pt modelId="{F8B4C04E-37F7-489A-8D9A-8CCE82A15DF2}" type="parTrans" cxnId="{4A5F3BBE-93B9-4FEA-82AE-02A2FA657003}">
      <dgm:prSet/>
      <dgm:spPr/>
      <dgm:t>
        <a:bodyPr/>
        <a:lstStyle/>
        <a:p>
          <a:endParaRPr lang="en-US"/>
        </a:p>
      </dgm:t>
    </dgm:pt>
    <dgm:pt modelId="{6B658CF1-F8C5-4D12-A8D4-D9726BCE3066}" type="sibTrans" cxnId="{4A5F3BBE-93B9-4FEA-82AE-02A2FA657003}">
      <dgm:prSet/>
      <dgm:spPr/>
      <dgm:t>
        <a:bodyPr/>
        <a:lstStyle/>
        <a:p>
          <a:endParaRPr lang="en-US"/>
        </a:p>
      </dgm:t>
    </dgm:pt>
    <dgm:pt modelId="{F522EE7E-7621-4645-88D8-D0A2C3A3B780}" type="pres">
      <dgm:prSet presAssocID="{0917F8FE-9B2D-48E3-8BD7-794B690C6D87}" presName="Name0" presStyleCnt="0">
        <dgm:presLayoutVars>
          <dgm:dir/>
          <dgm:animLvl val="lvl"/>
          <dgm:resizeHandles/>
        </dgm:presLayoutVars>
      </dgm:prSet>
      <dgm:spPr/>
    </dgm:pt>
    <dgm:pt modelId="{ADD1C140-AD45-4F57-9163-DFEDEE869D38}" type="pres">
      <dgm:prSet presAssocID="{2C3A1AA4-C9EC-4505-BBA4-02C6482A32D1}" presName="linNode" presStyleCnt="0"/>
      <dgm:spPr/>
    </dgm:pt>
    <dgm:pt modelId="{E4FDD80E-F97A-40F7-BA8A-44749EBCF6E6}" type="pres">
      <dgm:prSet presAssocID="{2C3A1AA4-C9EC-4505-BBA4-02C6482A32D1}" presName="parentShp" presStyleLbl="node1" presStyleIdx="0" presStyleCnt="2">
        <dgm:presLayoutVars>
          <dgm:bulletEnabled val="1"/>
        </dgm:presLayoutVars>
      </dgm:prSet>
      <dgm:spPr/>
    </dgm:pt>
    <dgm:pt modelId="{4E64D23A-7F92-4BB1-A921-4D69F897951B}" type="pres">
      <dgm:prSet presAssocID="{2C3A1AA4-C9EC-4505-BBA4-02C6482A32D1}" presName="childShp" presStyleLbl="bgAccFollowNode1" presStyleIdx="0" presStyleCnt="2">
        <dgm:presLayoutVars>
          <dgm:bulletEnabled val="1"/>
        </dgm:presLayoutVars>
      </dgm:prSet>
      <dgm:spPr/>
    </dgm:pt>
    <dgm:pt modelId="{3F471FE8-0CEE-4D02-BCC7-A6ACE00894C1}" type="pres">
      <dgm:prSet presAssocID="{3234E363-6345-419E-88C6-A47DFC78BD74}" presName="spacing" presStyleCnt="0"/>
      <dgm:spPr/>
    </dgm:pt>
    <dgm:pt modelId="{B4E2E58C-B9AF-4BB3-9AE6-1A23585B0981}" type="pres">
      <dgm:prSet presAssocID="{F38823CF-6369-45E1-AD4C-BB3133791C80}" presName="linNode" presStyleCnt="0"/>
      <dgm:spPr/>
    </dgm:pt>
    <dgm:pt modelId="{11606E15-AFBB-4342-AF23-E051CFE7FE01}" type="pres">
      <dgm:prSet presAssocID="{F38823CF-6369-45E1-AD4C-BB3133791C80}" presName="parentShp" presStyleLbl="node1" presStyleIdx="1" presStyleCnt="2">
        <dgm:presLayoutVars>
          <dgm:bulletEnabled val="1"/>
        </dgm:presLayoutVars>
      </dgm:prSet>
      <dgm:spPr/>
    </dgm:pt>
    <dgm:pt modelId="{1F4810A3-EC88-4946-B05F-61B1403B9F5D}" type="pres">
      <dgm:prSet presAssocID="{F38823CF-6369-45E1-AD4C-BB3133791C8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573E5FC-F76D-4A10-8CDF-C25FF871AD0C}" type="presOf" srcId="{0917F8FE-9B2D-48E3-8BD7-794B690C6D87}" destId="{F522EE7E-7621-4645-88D8-D0A2C3A3B780}" srcOrd="0" destOrd="0" presId="urn:microsoft.com/office/officeart/2005/8/layout/vList6"/>
    <dgm:cxn modelId="{6C2A0921-38B5-455C-A59C-FD0C80F7E4EC}" type="presOf" srcId="{03A47602-48AE-4FA5-BADE-EFC516D45333}" destId="{4E64D23A-7F92-4BB1-A921-4D69F897951B}" srcOrd="0" destOrd="0" presId="urn:microsoft.com/office/officeart/2005/8/layout/vList6"/>
    <dgm:cxn modelId="{01169064-1105-499B-A994-65DFA316DD96}" srcId="{0917F8FE-9B2D-48E3-8BD7-794B690C6D87}" destId="{2C3A1AA4-C9EC-4505-BBA4-02C6482A32D1}" srcOrd="0" destOrd="0" parTransId="{9F522446-8E33-4CD5-BE0A-27EC71896063}" sibTransId="{3234E363-6345-419E-88C6-A47DFC78BD74}"/>
    <dgm:cxn modelId="{D7348B36-5B73-4581-A348-30F05036FDF6}" type="presOf" srcId="{AA34ADC3-3E8D-4E0D-A7A4-7295F3A6F4CF}" destId="{1F4810A3-EC88-4946-B05F-61B1403B9F5D}" srcOrd="0" destOrd="0" presId="urn:microsoft.com/office/officeart/2005/8/layout/vList6"/>
    <dgm:cxn modelId="{FF9F2A8F-A2CB-4CD9-AA95-8C8AF11B59D7}" srcId="{0917F8FE-9B2D-48E3-8BD7-794B690C6D87}" destId="{F38823CF-6369-45E1-AD4C-BB3133791C80}" srcOrd="1" destOrd="0" parTransId="{4B4AF6FA-5B71-4D2E-8393-6EA735BB0B7C}" sibTransId="{2C67F554-77BE-4151-9CCE-FF9738910CAC}"/>
    <dgm:cxn modelId="{A01DBF48-20ED-49F4-9B2F-F9FEBCF07840}" type="presOf" srcId="{F38823CF-6369-45E1-AD4C-BB3133791C80}" destId="{11606E15-AFBB-4342-AF23-E051CFE7FE01}" srcOrd="0" destOrd="0" presId="urn:microsoft.com/office/officeart/2005/8/layout/vList6"/>
    <dgm:cxn modelId="{4A5F3BBE-93B9-4FEA-82AE-02A2FA657003}" srcId="{F38823CF-6369-45E1-AD4C-BB3133791C80}" destId="{AA34ADC3-3E8D-4E0D-A7A4-7295F3A6F4CF}" srcOrd="0" destOrd="0" parTransId="{F8B4C04E-37F7-489A-8D9A-8CCE82A15DF2}" sibTransId="{6B658CF1-F8C5-4D12-A8D4-D9726BCE3066}"/>
    <dgm:cxn modelId="{39A0EE9B-5BE8-4ADE-BEE0-595393A0F770}" srcId="{2C3A1AA4-C9EC-4505-BBA4-02C6482A32D1}" destId="{03A47602-48AE-4FA5-BADE-EFC516D45333}" srcOrd="0" destOrd="0" parTransId="{09C9650B-D9CB-4350-8634-398637BFEA91}" sibTransId="{2CB590F7-C764-430E-989B-BBBEFE0CEE32}"/>
    <dgm:cxn modelId="{C9653BEF-0C3A-497B-992D-D64F83B0381C}" type="presOf" srcId="{2C3A1AA4-C9EC-4505-BBA4-02C6482A32D1}" destId="{E4FDD80E-F97A-40F7-BA8A-44749EBCF6E6}" srcOrd="0" destOrd="0" presId="urn:microsoft.com/office/officeart/2005/8/layout/vList6"/>
    <dgm:cxn modelId="{A3393DBD-9FD7-4E38-BEE4-4D9FE4C2457F}" type="presParOf" srcId="{F522EE7E-7621-4645-88D8-D0A2C3A3B780}" destId="{ADD1C140-AD45-4F57-9163-DFEDEE869D38}" srcOrd="0" destOrd="0" presId="urn:microsoft.com/office/officeart/2005/8/layout/vList6"/>
    <dgm:cxn modelId="{710B9A1B-88C0-48C6-8B4A-505189B7A556}" type="presParOf" srcId="{ADD1C140-AD45-4F57-9163-DFEDEE869D38}" destId="{E4FDD80E-F97A-40F7-BA8A-44749EBCF6E6}" srcOrd="0" destOrd="0" presId="urn:microsoft.com/office/officeart/2005/8/layout/vList6"/>
    <dgm:cxn modelId="{1116D5BD-8A5F-4A18-9027-D81B5ED04EFF}" type="presParOf" srcId="{ADD1C140-AD45-4F57-9163-DFEDEE869D38}" destId="{4E64D23A-7F92-4BB1-A921-4D69F897951B}" srcOrd="1" destOrd="0" presId="urn:microsoft.com/office/officeart/2005/8/layout/vList6"/>
    <dgm:cxn modelId="{2F718976-292A-4B71-A613-2E87252CD437}" type="presParOf" srcId="{F522EE7E-7621-4645-88D8-D0A2C3A3B780}" destId="{3F471FE8-0CEE-4D02-BCC7-A6ACE00894C1}" srcOrd="1" destOrd="0" presId="urn:microsoft.com/office/officeart/2005/8/layout/vList6"/>
    <dgm:cxn modelId="{506FA1BD-B7C0-426C-8D92-A521B7D8DC08}" type="presParOf" srcId="{F522EE7E-7621-4645-88D8-D0A2C3A3B780}" destId="{B4E2E58C-B9AF-4BB3-9AE6-1A23585B0981}" srcOrd="2" destOrd="0" presId="urn:microsoft.com/office/officeart/2005/8/layout/vList6"/>
    <dgm:cxn modelId="{02B1136C-A56C-4C2F-AFE8-FF22F6BC6018}" type="presParOf" srcId="{B4E2E58C-B9AF-4BB3-9AE6-1A23585B0981}" destId="{11606E15-AFBB-4342-AF23-E051CFE7FE01}" srcOrd="0" destOrd="0" presId="urn:microsoft.com/office/officeart/2005/8/layout/vList6"/>
    <dgm:cxn modelId="{A1B87B28-D4FE-4D51-8A66-5191FD75E9EA}" type="presParOf" srcId="{B4E2E58C-B9AF-4BB3-9AE6-1A23585B0981}" destId="{1F4810A3-EC88-4946-B05F-61B1403B9F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DADB5-D993-4DC2-AFFE-BFCE649BEA3E}">
      <dsp:nvSpPr>
        <dsp:cNvPr id="0" name=""/>
        <dsp:cNvSpPr/>
      </dsp:nvSpPr>
      <dsp:spPr>
        <a:xfrm>
          <a:off x="0" y="393278"/>
          <a:ext cx="96012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69EA4-8810-495C-9BB9-82F6D5CB61A2}">
      <dsp:nvSpPr>
        <dsp:cNvPr id="0" name=""/>
        <dsp:cNvSpPr/>
      </dsp:nvSpPr>
      <dsp:spPr>
        <a:xfrm>
          <a:off x="480060" y="53798"/>
          <a:ext cx="672084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we need to learn software engineering?</a:t>
          </a:r>
        </a:p>
      </dsp:txBody>
      <dsp:txXfrm>
        <a:off x="513204" y="86942"/>
        <a:ext cx="6654552" cy="612672"/>
      </dsp:txXfrm>
    </dsp:sp>
    <dsp:sp modelId="{E7D5EE98-3EDC-4868-8BBC-6364B9937B55}">
      <dsp:nvSpPr>
        <dsp:cNvPr id="0" name=""/>
        <dsp:cNvSpPr/>
      </dsp:nvSpPr>
      <dsp:spPr>
        <a:xfrm>
          <a:off x="0" y="1436558"/>
          <a:ext cx="96012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3BD50-7344-4B4A-B92A-B2CCE2B0CCB1}">
      <dsp:nvSpPr>
        <dsp:cNvPr id="0" name=""/>
        <dsp:cNvSpPr/>
      </dsp:nvSpPr>
      <dsp:spPr>
        <a:xfrm>
          <a:off x="480060" y="1097078"/>
          <a:ext cx="672084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software and software engineering?</a:t>
          </a:r>
        </a:p>
      </dsp:txBody>
      <dsp:txXfrm>
        <a:off x="513204" y="1130222"/>
        <a:ext cx="6654552" cy="612672"/>
      </dsp:txXfrm>
    </dsp:sp>
    <dsp:sp modelId="{E0EAB84C-4219-40E6-B85F-0E75E625FF95}">
      <dsp:nvSpPr>
        <dsp:cNvPr id="0" name=""/>
        <dsp:cNvSpPr/>
      </dsp:nvSpPr>
      <dsp:spPr>
        <a:xfrm>
          <a:off x="0" y="2479838"/>
          <a:ext cx="96012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8A0CF-7826-4C8C-A9E6-3C164B5F7DAB}">
      <dsp:nvSpPr>
        <dsp:cNvPr id="0" name=""/>
        <dsp:cNvSpPr/>
      </dsp:nvSpPr>
      <dsp:spPr>
        <a:xfrm>
          <a:off x="480060" y="2140358"/>
          <a:ext cx="672084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Software process.</a:t>
          </a:r>
        </a:p>
      </dsp:txBody>
      <dsp:txXfrm>
        <a:off x="513204" y="2173502"/>
        <a:ext cx="6654552" cy="612672"/>
      </dsp:txXfrm>
    </dsp:sp>
    <dsp:sp modelId="{BD8DB8AC-6DCB-4A8E-B330-DB2CEA9C3E42}">
      <dsp:nvSpPr>
        <dsp:cNvPr id="0" name=""/>
        <dsp:cNvSpPr/>
      </dsp:nvSpPr>
      <dsp:spPr>
        <a:xfrm>
          <a:off x="0" y="3523118"/>
          <a:ext cx="96012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0AA4D-BEBB-4582-AB7C-99D8630B0C5F}">
      <dsp:nvSpPr>
        <dsp:cNvPr id="0" name=""/>
        <dsp:cNvSpPr/>
      </dsp:nvSpPr>
      <dsp:spPr>
        <a:xfrm>
          <a:off x="480060" y="3183638"/>
          <a:ext cx="672084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Criterias</a:t>
          </a:r>
          <a:r>
            <a:rPr lang="en-US" sz="2300" kern="1200" dirty="0"/>
            <a:t> of Good Software</a:t>
          </a:r>
        </a:p>
      </dsp:txBody>
      <dsp:txXfrm>
        <a:off x="513204" y="3216782"/>
        <a:ext cx="6654552" cy="612672"/>
      </dsp:txXfrm>
    </dsp:sp>
    <dsp:sp modelId="{E86EABAA-C027-49E8-80D8-E1108481CB82}">
      <dsp:nvSpPr>
        <dsp:cNvPr id="0" name=""/>
        <dsp:cNvSpPr/>
      </dsp:nvSpPr>
      <dsp:spPr>
        <a:xfrm>
          <a:off x="0" y="4566398"/>
          <a:ext cx="96012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097C3-2278-4930-8B10-B51B838FEE1A}">
      <dsp:nvSpPr>
        <dsp:cNvPr id="0" name=""/>
        <dsp:cNvSpPr/>
      </dsp:nvSpPr>
      <dsp:spPr>
        <a:xfrm>
          <a:off x="480060" y="4226918"/>
          <a:ext cx="672084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CASE Tools</a:t>
          </a:r>
        </a:p>
      </dsp:txBody>
      <dsp:txXfrm>
        <a:off x="513204" y="4260062"/>
        <a:ext cx="665455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B8BE3-B767-4236-90C4-99157312A26B}">
      <dsp:nvSpPr>
        <dsp:cNvPr id="0" name=""/>
        <dsp:cNvSpPr/>
      </dsp:nvSpPr>
      <dsp:spPr>
        <a:xfrm>
          <a:off x="0" y="4723394"/>
          <a:ext cx="9601200" cy="0"/>
        </a:xfrm>
        <a:prstGeom prst="line">
          <a:avLst/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8CBCA-A2A6-4B9C-B7CB-C6EB86950CE1}">
      <dsp:nvSpPr>
        <dsp:cNvPr id="0" name=""/>
        <dsp:cNvSpPr/>
      </dsp:nvSpPr>
      <dsp:spPr>
        <a:xfrm>
          <a:off x="0" y="3528573"/>
          <a:ext cx="9601200" cy="0"/>
        </a:xfrm>
        <a:prstGeom prst="line">
          <a:avLst/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C8AE6-92F6-406B-A39E-C6CFAFDCA7F3}">
      <dsp:nvSpPr>
        <dsp:cNvPr id="0" name=""/>
        <dsp:cNvSpPr/>
      </dsp:nvSpPr>
      <dsp:spPr>
        <a:xfrm>
          <a:off x="0" y="2333751"/>
          <a:ext cx="9601200" cy="0"/>
        </a:xfrm>
        <a:prstGeom prst="line">
          <a:avLst/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A811-83B7-491E-BC11-40A47AC05CC2}">
      <dsp:nvSpPr>
        <dsp:cNvPr id="0" name=""/>
        <dsp:cNvSpPr/>
      </dsp:nvSpPr>
      <dsp:spPr>
        <a:xfrm>
          <a:off x="0" y="1138930"/>
          <a:ext cx="9601200" cy="0"/>
        </a:xfrm>
        <a:prstGeom prst="line">
          <a:avLst/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0FFC5-2F4A-4602-83E7-5D2F5CCA5D88}">
      <dsp:nvSpPr>
        <dsp:cNvPr id="0" name=""/>
        <dsp:cNvSpPr/>
      </dsp:nvSpPr>
      <dsp:spPr>
        <a:xfrm>
          <a:off x="2496311" y="1005"/>
          <a:ext cx="7104888" cy="113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must evolve to meet changing needs</a:t>
          </a:r>
        </a:p>
      </dsp:txBody>
      <dsp:txXfrm>
        <a:off x="2496311" y="1005"/>
        <a:ext cx="7104888" cy="1137925"/>
      </dsp:txXfrm>
    </dsp:sp>
    <dsp:sp modelId="{4CF5784B-04D7-4A43-80BD-8F05881E9D2C}">
      <dsp:nvSpPr>
        <dsp:cNvPr id="0" name=""/>
        <dsp:cNvSpPr/>
      </dsp:nvSpPr>
      <dsp:spPr>
        <a:xfrm>
          <a:off x="0" y="1005"/>
          <a:ext cx="2496312" cy="1137925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Maintainability</a:t>
          </a:r>
        </a:p>
      </dsp:txBody>
      <dsp:txXfrm>
        <a:off x="55559" y="56564"/>
        <a:ext cx="2385194" cy="1082366"/>
      </dsp:txXfrm>
    </dsp:sp>
    <dsp:sp modelId="{789129F5-A3F2-4CE7-8A21-901EA9B6C173}">
      <dsp:nvSpPr>
        <dsp:cNvPr id="0" name=""/>
        <dsp:cNvSpPr/>
      </dsp:nvSpPr>
      <dsp:spPr>
        <a:xfrm>
          <a:off x="2496311" y="1195826"/>
          <a:ext cx="7104888" cy="113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Software must be trustworthy</a:t>
          </a:r>
          <a:endParaRPr lang="en-US" sz="2800" kern="1200" dirty="0"/>
        </a:p>
      </dsp:txBody>
      <dsp:txXfrm>
        <a:off x="2496311" y="1195826"/>
        <a:ext cx="7104888" cy="1137925"/>
      </dsp:txXfrm>
    </dsp:sp>
    <dsp:sp modelId="{2CACCB6F-36DA-4C7E-A708-88B477604A65}">
      <dsp:nvSpPr>
        <dsp:cNvPr id="0" name=""/>
        <dsp:cNvSpPr/>
      </dsp:nvSpPr>
      <dsp:spPr>
        <a:xfrm>
          <a:off x="0" y="1195826"/>
          <a:ext cx="2496312" cy="1137925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Dependability</a:t>
          </a:r>
        </a:p>
      </dsp:txBody>
      <dsp:txXfrm>
        <a:off x="55559" y="1251385"/>
        <a:ext cx="2385194" cy="1082366"/>
      </dsp:txXfrm>
    </dsp:sp>
    <dsp:sp modelId="{F1F52CFD-2D8C-4B78-8E55-0C049CCAF948}">
      <dsp:nvSpPr>
        <dsp:cNvPr id="0" name=""/>
        <dsp:cNvSpPr/>
      </dsp:nvSpPr>
      <dsp:spPr>
        <a:xfrm>
          <a:off x="2496311" y="2390648"/>
          <a:ext cx="7104888" cy="113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should not make wasteful use of system resources</a:t>
          </a:r>
        </a:p>
      </dsp:txBody>
      <dsp:txXfrm>
        <a:off x="2496311" y="2390648"/>
        <a:ext cx="7104888" cy="1137925"/>
      </dsp:txXfrm>
    </dsp:sp>
    <dsp:sp modelId="{D1E7987C-DCA6-44AA-9767-AD70145FF6E8}">
      <dsp:nvSpPr>
        <dsp:cNvPr id="0" name=""/>
        <dsp:cNvSpPr/>
      </dsp:nvSpPr>
      <dsp:spPr>
        <a:xfrm>
          <a:off x="0" y="2390648"/>
          <a:ext cx="2496312" cy="1137925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Efficiency</a:t>
          </a:r>
        </a:p>
      </dsp:txBody>
      <dsp:txXfrm>
        <a:off x="55559" y="2446207"/>
        <a:ext cx="2385194" cy="1082366"/>
      </dsp:txXfrm>
    </dsp:sp>
    <dsp:sp modelId="{CECCDCA6-EA99-442A-9BCF-6D007C0F2C4E}">
      <dsp:nvSpPr>
        <dsp:cNvPr id="0" name=""/>
        <dsp:cNvSpPr/>
      </dsp:nvSpPr>
      <dsp:spPr>
        <a:xfrm>
          <a:off x="2496311" y="3585469"/>
          <a:ext cx="7104888" cy="1137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must be usable by the users for which </a:t>
          </a:r>
          <a:r>
            <a:rPr lang="en-US" sz="2800" kern="1200"/>
            <a:t>it wasdesigned</a:t>
          </a:r>
          <a:endParaRPr lang="en-US" sz="2800" kern="1200" dirty="0"/>
        </a:p>
      </dsp:txBody>
      <dsp:txXfrm>
        <a:off x="2496311" y="3585469"/>
        <a:ext cx="7104888" cy="1137925"/>
      </dsp:txXfrm>
    </dsp:sp>
    <dsp:sp modelId="{52F24F72-1223-46E0-9544-D17AA741DFA8}">
      <dsp:nvSpPr>
        <dsp:cNvPr id="0" name=""/>
        <dsp:cNvSpPr/>
      </dsp:nvSpPr>
      <dsp:spPr>
        <a:xfrm>
          <a:off x="0" y="3586474"/>
          <a:ext cx="2496312" cy="1137925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Usability</a:t>
          </a:r>
        </a:p>
      </dsp:txBody>
      <dsp:txXfrm>
        <a:off x="55559" y="3642033"/>
        <a:ext cx="2385194" cy="1082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4D23A-7F92-4BB1-A921-4D69F897951B}">
      <dsp:nvSpPr>
        <dsp:cNvPr id="0" name=""/>
        <dsp:cNvSpPr/>
      </dsp:nvSpPr>
      <dsp:spPr>
        <a:xfrm>
          <a:off x="3840479" y="437"/>
          <a:ext cx="5760720" cy="170501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Tools </a:t>
          </a:r>
          <a:r>
            <a:rPr lang="en-US" sz="2700" kern="1200" dirty="0" err="1"/>
            <a:t>untuk</a:t>
          </a:r>
          <a:r>
            <a:rPr lang="en-US" sz="2700" kern="1200" dirty="0"/>
            <a:t> </a:t>
          </a:r>
          <a:r>
            <a:rPr lang="en-US" sz="2700" kern="1200" dirty="0" err="1"/>
            <a:t>mendukung</a:t>
          </a:r>
          <a:r>
            <a:rPr lang="en-US" sz="2700" kern="1200" dirty="0"/>
            <a:t> </a:t>
          </a:r>
          <a:r>
            <a:rPr lang="en-US" sz="2700" kern="1200" dirty="0" err="1"/>
            <a:t>aktifitas</a:t>
          </a:r>
          <a:r>
            <a:rPr lang="en-US" sz="2700" kern="1200" dirty="0"/>
            <a:t> proses </a:t>
          </a:r>
          <a:r>
            <a:rPr lang="en-US" sz="2700" kern="1200" dirty="0" err="1"/>
            <a:t>awal</a:t>
          </a:r>
          <a:r>
            <a:rPr lang="en-US" sz="2700" kern="1200" dirty="0"/>
            <a:t> </a:t>
          </a:r>
          <a:r>
            <a:rPr lang="en-US" sz="2700" kern="1200" dirty="0" err="1"/>
            <a:t>dari</a:t>
          </a:r>
          <a:r>
            <a:rPr lang="en-US" sz="2700" kern="1200" dirty="0"/>
            <a:t> </a:t>
          </a:r>
          <a:r>
            <a:rPr lang="en-US" sz="2700" kern="1200" dirty="0" err="1"/>
            <a:t>requirementdan</a:t>
          </a:r>
          <a:r>
            <a:rPr lang="en-US" sz="2700" kern="1200" dirty="0"/>
            <a:t> </a:t>
          </a:r>
          <a:r>
            <a:rPr lang="en-US" sz="2700" kern="1200" dirty="0" err="1"/>
            <a:t>desain</a:t>
          </a:r>
          <a:endParaRPr lang="en-US" sz="2700" kern="1200" dirty="0"/>
        </a:p>
      </dsp:txBody>
      <dsp:txXfrm>
        <a:off x="3840479" y="213564"/>
        <a:ext cx="5121341" cy="1278759"/>
      </dsp:txXfrm>
    </dsp:sp>
    <dsp:sp modelId="{E4FDD80E-F97A-40F7-BA8A-44749EBCF6E6}">
      <dsp:nvSpPr>
        <dsp:cNvPr id="0" name=""/>
        <dsp:cNvSpPr/>
      </dsp:nvSpPr>
      <dsp:spPr>
        <a:xfrm>
          <a:off x="0" y="437"/>
          <a:ext cx="3840480" cy="17050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Upper-CASE</a:t>
          </a:r>
          <a:endParaRPr lang="en-US" sz="5100" kern="1200" dirty="0"/>
        </a:p>
      </dsp:txBody>
      <dsp:txXfrm>
        <a:off x="83232" y="83669"/>
        <a:ext cx="3674016" cy="1538548"/>
      </dsp:txXfrm>
    </dsp:sp>
    <dsp:sp modelId="{1F4810A3-EC88-4946-B05F-61B1403B9F5D}">
      <dsp:nvSpPr>
        <dsp:cNvPr id="0" name=""/>
        <dsp:cNvSpPr/>
      </dsp:nvSpPr>
      <dsp:spPr>
        <a:xfrm>
          <a:off x="3840479" y="1875950"/>
          <a:ext cx="5760720" cy="170501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Tools </a:t>
          </a:r>
          <a:r>
            <a:rPr lang="en-US" sz="2700" kern="1200" dirty="0" err="1"/>
            <a:t>untuk</a:t>
          </a:r>
          <a:r>
            <a:rPr lang="en-US" sz="2700" kern="1200" dirty="0"/>
            <a:t> </a:t>
          </a:r>
          <a:r>
            <a:rPr lang="en-US" sz="2700" kern="1200" dirty="0" err="1"/>
            <a:t>mendukung</a:t>
          </a:r>
          <a:r>
            <a:rPr lang="en-US" sz="2700" kern="1200" dirty="0"/>
            <a:t> </a:t>
          </a:r>
          <a:r>
            <a:rPr lang="en-US" sz="2700" kern="1200" dirty="0" err="1"/>
            <a:t>aktifitas</a:t>
          </a:r>
          <a:r>
            <a:rPr lang="en-US" sz="2700" kern="1200" dirty="0"/>
            <a:t> </a:t>
          </a:r>
          <a:r>
            <a:rPr lang="en-US" sz="2700" kern="1200" dirty="0" err="1"/>
            <a:t>selanjutnya</a:t>
          </a:r>
          <a:r>
            <a:rPr lang="en-US" sz="2700" kern="1200" dirty="0"/>
            <a:t> </a:t>
          </a:r>
          <a:r>
            <a:rPr lang="en-US" sz="2700" kern="1200" dirty="0" err="1"/>
            <a:t>seperti</a:t>
          </a:r>
          <a:r>
            <a:rPr lang="en-US" sz="2700" kern="1200" dirty="0"/>
            <a:t> programming, debugging, </a:t>
          </a:r>
          <a:r>
            <a:rPr lang="en-US" sz="2700" kern="1200" dirty="0" err="1"/>
            <a:t>dan</a:t>
          </a:r>
          <a:r>
            <a:rPr lang="en-US" sz="2700" kern="1200" dirty="0"/>
            <a:t> testing.</a:t>
          </a:r>
        </a:p>
      </dsp:txBody>
      <dsp:txXfrm>
        <a:off x="3840479" y="2089077"/>
        <a:ext cx="5121341" cy="1278759"/>
      </dsp:txXfrm>
    </dsp:sp>
    <dsp:sp modelId="{11606E15-AFBB-4342-AF23-E051CFE7FE01}">
      <dsp:nvSpPr>
        <dsp:cNvPr id="0" name=""/>
        <dsp:cNvSpPr/>
      </dsp:nvSpPr>
      <dsp:spPr>
        <a:xfrm>
          <a:off x="0" y="1875950"/>
          <a:ext cx="3840480" cy="17050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Lower- CASE</a:t>
          </a:r>
        </a:p>
      </dsp:txBody>
      <dsp:txXfrm>
        <a:off x="83232" y="1959182"/>
        <a:ext cx="3674016" cy="153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805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8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142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1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23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1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52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788" y="1788454"/>
            <a:ext cx="9130352" cy="2098226"/>
          </a:xfrm>
        </p:spPr>
        <p:txBody>
          <a:bodyPr/>
          <a:lstStyle/>
          <a:p>
            <a:r>
              <a:rPr lang="en-US" dirty="0"/>
              <a:t>REKAYASA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Hanhan</a:t>
            </a:r>
            <a:r>
              <a:rPr lang="en-US" dirty="0"/>
              <a:t> </a:t>
            </a:r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err="1"/>
              <a:t>M.Kom</a:t>
            </a:r>
            <a:r>
              <a:rPr lang="en-US" dirty="0"/>
              <a:t>., </a:t>
            </a:r>
            <a:r>
              <a:rPr lang="en-US" dirty="0" err="1"/>
              <a:t>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Software? Private software?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546" y="1319568"/>
            <a:ext cx="7906161" cy="51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software and software engineering?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03" y="3108746"/>
            <a:ext cx="3900148" cy="2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/>
          <a:lstStyle/>
          <a:p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yang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2314575"/>
            <a:ext cx="3495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0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err="1"/>
              <a:t>Adapun</a:t>
            </a:r>
            <a:r>
              <a:rPr lang="en-US" sz="2800" dirty="0"/>
              <a:t> </a:t>
            </a:r>
            <a:r>
              <a:rPr lang="en-US" sz="2800" dirty="0" err="1"/>
              <a:t>aktifitas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endParaRPr lang="en-US" sz="2800" dirty="0"/>
          </a:p>
          <a:p>
            <a:pPr lvl="1"/>
            <a:r>
              <a:rPr lang="en-US" sz="2400" dirty="0" err="1"/>
              <a:t>Spesifikasi</a:t>
            </a:r>
            <a:endParaRPr lang="en-US" sz="2400" dirty="0"/>
          </a:p>
          <a:p>
            <a:pPr lvl="1"/>
            <a:r>
              <a:rPr lang="en-US" sz="2400" dirty="0"/>
              <a:t>Pembangunan</a:t>
            </a:r>
          </a:p>
          <a:p>
            <a:pPr lvl="1"/>
            <a:r>
              <a:rPr lang="en-US" sz="2400" dirty="0" err="1"/>
              <a:t>Validasi</a:t>
            </a:r>
            <a:endParaRPr lang="en-US" sz="2400" dirty="0"/>
          </a:p>
          <a:p>
            <a:pPr lvl="1"/>
            <a:r>
              <a:rPr lang="en-US" sz="2400" dirty="0" err="1"/>
              <a:t>Evolusi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13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Criterias</a:t>
            </a:r>
            <a:r>
              <a:rPr lang="en-US" dirty="0"/>
              <a:t> of Good Software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455912"/>
              </p:ext>
            </p:extLst>
          </p:nvPr>
        </p:nvGraphicFramePr>
        <p:xfrm>
          <a:off x="1371600" y="1619250"/>
          <a:ext cx="9601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53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4559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73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RPL</a:t>
            </a:r>
          </a:p>
          <a:p>
            <a:r>
              <a:rPr lang="en-US" dirty="0" err="1"/>
              <a:t>Pengenalan</a:t>
            </a:r>
            <a:r>
              <a:rPr lang="en-US" dirty="0"/>
              <a:t> Tools </a:t>
            </a:r>
            <a:r>
              <a:rPr lang="en-US" dirty="0" err="1"/>
              <a:t>untuk</a:t>
            </a:r>
            <a:r>
              <a:rPr lang="en-US" dirty="0"/>
              <a:t> RPL</a:t>
            </a:r>
          </a:p>
          <a:p>
            <a:r>
              <a:rPr lang="en-US" dirty="0"/>
              <a:t>Model Proses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/>
              <a:t>SCRUM</a:t>
            </a:r>
          </a:p>
          <a:p>
            <a:r>
              <a:rPr lang="en-US" dirty="0" err="1"/>
              <a:t>Rekasaya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Data</a:t>
            </a:r>
          </a:p>
          <a:p>
            <a:r>
              <a:rPr lang="en-US" dirty="0"/>
              <a:t>UTS</a:t>
            </a:r>
          </a:p>
        </p:txBody>
      </p:sp>
    </p:spTree>
    <p:extLst>
      <p:ext uri="{BB962C8B-B14F-4D97-AF65-F5344CB8AC3E}">
        <p14:creationId xmlns:p14="http://schemas.microsoft.com/office/powerpoint/2010/main" val="37996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endParaRPr lang="en-US" dirty="0"/>
          </a:p>
          <a:p>
            <a:r>
              <a:rPr lang="en-US" dirty="0"/>
              <a:t>Black Box</a:t>
            </a:r>
          </a:p>
          <a:p>
            <a:r>
              <a:rPr lang="en-US" dirty="0" err="1"/>
              <a:t>Presentasi</a:t>
            </a:r>
            <a:endParaRPr lang="en-US" dirty="0"/>
          </a:p>
          <a:p>
            <a:r>
              <a:rPr lang="en-US" dirty="0"/>
              <a:t>UAS</a:t>
            </a:r>
          </a:p>
        </p:txBody>
      </p:sp>
    </p:spTree>
    <p:extLst>
      <p:ext uri="{BB962C8B-B14F-4D97-AF65-F5344CB8AC3E}">
        <p14:creationId xmlns:p14="http://schemas.microsoft.com/office/powerpoint/2010/main" val="332075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Sifat</a:t>
            </a:r>
            <a:r>
              <a:rPr lang="en-US" dirty="0"/>
              <a:t>: </a:t>
            </a:r>
            <a:r>
              <a:rPr lang="en-US" dirty="0" err="1"/>
              <a:t>Wajib</a:t>
            </a:r>
            <a:endParaRPr lang="en-US" dirty="0"/>
          </a:p>
          <a:p>
            <a:r>
              <a:rPr lang="en-US" dirty="0" err="1"/>
              <a:t>Prasyarat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Waktu</a:t>
            </a:r>
            <a:r>
              <a:rPr lang="en-US" dirty="0"/>
              <a:t>: 3 SKS</a:t>
            </a:r>
          </a:p>
        </p:txBody>
      </p:sp>
    </p:spTree>
    <p:extLst>
      <p:ext uri="{BB962C8B-B14F-4D97-AF65-F5344CB8AC3E}">
        <p14:creationId xmlns:p14="http://schemas.microsoft.com/office/powerpoint/2010/main" val="22070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Penilaian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/>
              <a:t> 			</a:t>
            </a:r>
          </a:p>
          <a:p>
            <a:pPr marL="0" indent="0" algn="ctr">
              <a:buNone/>
            </a:pPr>
            <a:r>
              <a:rPr lang="pt-BR"/>
              <a:t>30</a:t>
            </a:r>
            <a:r>
              <a:rPr lang="pt-BR" dirty="0"/>
              <a:t>% (Tugas+Quiz) + 35% UTS + 35% UAS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kuis</a:t>
            </a:r>
            <a:r>
              <a:rPr lang="en-US" b="1" dirty="0"/>
              <a:t>/ </a:t>
            </a:r>
            <a:r>
              <a:rPr lang="en-US" b="1" dirty="0" err="1"/>
              <a:t>tugas</a:t>
            </a:r>
            <a:r>
              <a:rPr lang="en-US" b="1" dirty="0"/>
              <a:t>/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susulan</a:t>
            </a:r>
            <a:r>
              <a:rPr lang="en-US" b="1" dirty="0"/>
              <a:t>/ </a:t>
            </a:r>
            <a:r>
              <a:rPr lang="en-US" b="1" dirty="0" err="1"/>
              <a:t>perbaikan</a:t>
            </a:r>
            <a:r>
              <a:rPr lang="en-US" b="1" dirty="0"/>
              <a:t>/ </a:t>
            </a:r>
            <a:r>
              <a:rPr lang="en-US" b="1" dirty="0" err="1"/>
              <a:t>tambahan</a:t>
            </a:r>
            <a:endParaRPr lang="en-US" dirty="0"/>
          </a:p>
          <a:p>
            <a:r>
              <a:rPr lang="en-US" b="1" dirty="0" err="1"/>
              <a:t>Jikaditemukanindikasiplagiarism</a:t>
            </a:r>
            <a:r>
              <a:rPr lang="en-US" b="1" dirty="0"/>
              <a:t> </a:t>
            </a:r>
            <a:r>
              <a:rPr lang="en-US" b="1" dirty="0" err="1"/>
              <a:t>dalamtugas</a:t>
            </a:r>
            <a:r>
              <a:rPr lang="en-US" b="1" dirty="0"/>
              <a:t>, </a:t>
            </a:r>
            <a:r>
              <a:rPr lang="en-US" b="1" dirty="0" err="1"/>
              <a:t>nilaiakhirMK</a:t>
            </a:r>
            <a:r>
              <a:rPr lang="en-US" b="1" dirty="0"/>
              <a:t> </a:t>
            </a:r>
            <a:r>
              <a:rPr lang="en-US" b="1" dirty="0" err="1"/>
              <a:t>iniadalahE</a:t>
            </a:r>
            <a:endParaRPr lang="en-US" dirty="0"/>
          </a:p>
          <a:p>
            <a:r>
              <a:rPr lang="en-US" b="1" dirty="0" err="1"/>
              <a:t>WajibmengikutiResponsiTugasBesardanpersentasi</a:t>
            </a:r>
            <a:r>
              <a:rPr lang="en-US" b="1" dirty="0"/>
              <a:t>, </a:t>
            </a:r>
            <a:r>
              <a:rPr lang="en-US" b="1" dirty="0" err="1"/>
              <a:t>apabilatidaknilaiakhirMK</a:t>
            </a:r>
            <a:r>
              <a:rPr lang="en-US" b="1" dirty="0"/>
              <a:t> </a:t>
            </a:r>
            <a:r>
              <a:rPr lang="en-US" b="1" dirty="0" err="1"/>
              <a:t>adalahE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3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Roger S. Pressman, Software Engineering: A Practitioner’s Approach, 6th edition.</a:t>
            </a:r>
          </a:p>
          <a:p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, Software Engineering, 8th edition.</a:t>
            </a:r>
          </a:p>
          <a:p>
            <a:r>
              <a:rPr lang="en-US" dirty="0"/>
              <a:t>Kendall, System Analysis and Design, 8th edition.</a:t>
            </a:r>
          </a:p>
          <a:p>
            <a:r>
              <a:rPr lang="en-US" dirty="0"/>
              <a:t>Slide </a:t>
            </a:r>
            <a:r>
              <a:rPr lang="en-US" dirty="0" err="1"/>
              <a:t>perkuliahan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8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76675"/>
              </p:ext>
            </p:extLst>
          </p:nvPr>
        </p:nvGraphicFramePr>
        <p:xfrm>
          <a:off x="1371600" y="1392071"/>
          <a:ext cx="9601200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6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74406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we need to learn software engineering?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194" y="1681731"/>
            <a:ext cx="6639636" cy="49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software and software engineering?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Software?</a:t>
            </a:r>
          </a:p>
          <a:p>
            <a:pPr lvl="1"/>
            <a:r>
              <a:rPr lang="en-US" sz="2400" dirty="0"/>
              <a:t>Generic/ Public software</a:t>
            </a:r>
          </a:p>
          <a:p>
            <a:pPr lvl="1"/>
            <a:r>
              <a:rPr lang="en-US" sz="2400" dirty="0"/>
              <a:t>Bespoke (custom) / Private software</a:t>
            </a:r>
          </a:p>
        </p:txBody>
      </p:sp>
    </p:spTree>
    <p:extLst>
      <p:ext uri="{BB962C8B-B14F-4D97-AF65-F5344CB8AC3E}">
        <p14:creationId xmlns:p14="http://schemas.microsoft.com/office/powerpoint/2010/main" val="2343114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168</TotalTime>
  <Words>266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REKAYASA Perangkat lunak 1</vt:lpstr>
      <vt:lpstr>Silabus Mata Kuliah</vt:lpstr>
      <vt:lpstr>Silabus Mata Kuliah</vt:lpstr>
      <vt:lpstr>RPL</vt:lpstr>
      <vt:lpstr>Penilaian </vt:lpstr>
      <vt:lpstr>Referensi</vt:lpstr>
      <vt:lpstr>Pendahuluan</vt:lpstr>
      <vt:lpstr>Why we need to learn software engineering? </vt:lpstr>
      <vt:lpstr>What is software and software engineering? </vt:lpstr>
      <vt:lpstr>Generic Software? Private software? </vt:lpstr>
      <vt:lpstr>What is software and software engineering? </vt:lpstr>
      <vt:lpstr>Software process. </vt:lpstr>
      <vt:lpstr>Software process. </vt:lpstr>
      <vt:lpstr>Criterias of Good Software </vt:lpstr>
      <vt:lpstr>Case Tools</vt:lpstr>
      <vt:lpstr>Pembagian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 1</dc:title>
  <dc:creator>Hanz</dc:creator>
  <cp:lastModifiedBy>Hanz</cp:lastModifiedBy>
  <cp:revision>14</cp:revision>
  <dcterms:created xsi:type="dcterms:W3CDTF">2016-09-20T10:51:35Z</dcterms:created>
  <dcterms:modified xsi:type="dcterms:W3CDTF">2016-09-21T05:57:41Z</dcterms:modified>
</cp:coreProperties>
</file>