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1EC66-1D9F-403B-80BB-375572FFE7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D9A6F9-5C95-4D62-8B22-F46AF62CBB0F}">
      <dgm:prSet phldrT="[Text]"/>
      <dgm:spPr/>
      <dgm:t>
        <a:bodyPr/>
        <a:lstStyle/>
        <a:p>
          <a:r>
            <a:rPr lang="en-US" dirty="0" smtClean="0"/>
            <a:t>Software Development Life Cycle</a:t>
          </a:r>
          <a:endParaRPr lang="en-US" dirty="0"/>
        </a:p>
      </dgm:t>
    </dgm:pt>
    <dgm:pt modelId="{E246B05C-EB17-46F2-BBDC-143698FB0388}" type="parTrans" cxnId="{7F26F1D9-8B39-424B-A6DA-84A9D7523688}">
      <dgm:prSet/>
      <dgm:spPr/>
      <dgm:t>
        <a:bodyPr/>
        <a:lstStyle/>
        <a:p>
          <a:endParaRPr lang="en-US"/>
        </a:p>
      </dgm:t>
    </dgm:pt>
    <dgm:pt modelId="{0E67B456-CD18-48F2-829E-89888D7E1798}" type="sibTrans" cxnId="{7F26F1D9-8B39-424B-A6DA-84A9D7523688}">
      <dgm:prSet/>
      <dgm:spPr/>
      <dgm:t>
        <a:bodyPr/>
        <a:lstStyle/>
        <a:p>
          <a:endParaRPr lang="en-US"/>
        </a:p>
      </dgm:t>
    </dgm:pt>
    <dgm:pt modelId="{0540C8CE-179B-475F-A523-E1A5BB247E1C}">
      <dgm:prSet phldrT="[Text]"/>
      <dgm:spPr/>
      <dgm:t>
        <a:bodyPr/>
        <a:lstStyle/>
        <a:p>
          <a:r>
            <a:rPr lang="en-US" dirty="0" smtClean="0"/>
            <a:t>Generic Process Model</a:t>
          </a:r>
          <a:endParaRPr lang="en-US" dirty="0"/>
        </a:p>
      </dgm:t>
    </dgm:pt>
    <dgm:pt modelId="{BC6DB146-ED71-4208-8CEA-9D7BACB1BB13}" type="parTrans" cxnId="{208E5EAE-36D8-47BE-B913-EE4639BEEA1B}">
      <dgm:prSet/>
      <dgm:spPr/>
    </dgm:pt>
    <dgm:pt modelId="{B9B2A30D-6F04-4EA6-ACAA-FF127A904B5D}" type="sibTrans" cxnId="{208E5EAE-36D8-47BE-B913-EE4639BEEA1B}">
      <dgm:prSet/>
      <dgm:spPr/>
    </dgm:pt>
    <dgm:pt modelId="{9F292800-C75E-486F-8100-397737EEE40D}">
      <dgm:prSet phldrT="[Text]"/>
      <dgm:spPr/>
      <dgm:t>
        <a:bodyPr/>
        <a:lstStyle/>
        <a:p>
          <a:r>
            <a:rPr lang="en-US" dirty="0" smtClean="0"/>
            <a:t>Prescriptive Process Model</a:t>
          </a:r>
          <a:endParaRPr lang="en-US" dirty="0"/>
        </a:p>
      </dgm:t>
    </dgm:pt>
    <dgm:pt modelId="{0C7ED7FE-20D5-4E2E-A7F5-11CF06C7837F}" type="parTrans" cxnId="{64E50FF0-F008-4302-A6D0-D332F9C945FF}">
      <dgm:prSet/>
      <dgm:spPr/>
    </dgm:pt>
    <dgm:pt modelId="{48A0B035-2375-4C62-8BD7-C5A1B3595981}" type="sibTrans" cxnId="{64E50FF0-F008-4302-A6D0-D332F9C945FF}">
      <dgm:prSet/>
      <dgm:spPr/>
    </dgm:pt>
    <dgm:pt modelId="{6ABDB675-73F8-4B78-9EBA-0ED5F3FB50F2}" type="pres">
      <dgm:prSet presAssocID="{2861EC66-1D9F-403B-80BB-375572FFE76A}" presName="linear" presStyleCnt="0">
        <dgm:presLayoutVars>
          <dgm:dir/>
          <dgm:animLvl val="lvl"/>
          <dgm:resizeHandles val="exact"/>
        </dgm:presLayoutVars>
      </dgm:prSet>
      <dgm:spPr/>
    </dgm:pt>
    <dgm:pt modelId="{7BE5AF68-A1E3-4665-B827-746739FE1D90}" type="pres">
      <dgm:prSet presAssocID="{09D9A6F9-5C95-4D62-8B22-F46AF62CBB0F}" presName="parentLin" presStyleCnt="0"/>
      <dgm:spPr/>
    </dgm:pt>
    <dgm:pt modelId="{AB990A32-79A9-487D-AE6E-F73EB73AE907}" type="pres">
      <dgm:prSet presAssocID="{09D9A6F9-5C95-4D62-8B22-F46AF62CBB0F}" presName="parentLeftMargin" presStyleLbl="node1" presStyleIdx="0" presStyleCnt="3"/>
      <dgm:spPr/>
    </dgm:pt>
    <dgm:pt modelId="{1D430E0B-FD4F-4738-AB62-88ED233C14DB}" type="pres">
      <dgm:prSet presAssocID="{09D9A6F9-5C95-4D62-8B22-F46AF62CBB0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6281-F41A-4699-88E6-D8E0ECE57FDC}" type="pres">
      <dgm:prSet presAssocID="{09D9A6F9-5C95-4D62-8B22-F46AF62CBB0F}" presName="negativeSpace" presStyleCnt="0"/>
      <dgm:spPr/>
    </dgm:pt>
    <dgm:pt modelId="{8A051655-A37E-495E-A729-834FD0DAAF9A}" type="pres">
      <dgm:prSet presAssocID="{09D9A6F9-5C95-4D62-8B22-F46AF62CBB0F}" presName="childText" presStyleLbl="conFgAcc1" presStyleIdx="0" presStyleCnt="3">
        <dgm:presLayoutVars>
          <dgm:bulletEnabled val="1"/>
        </dgm:presLayoutVars>
      </dgm:prSet>
      <dgm:spPr/>
    </dgm:pt>
    <dgm:pt modelId="{5E3687FE-663A-4F36-8330-3DDB10E019EA}" type="pres">
      <dgm:prSet presAssocID="{0E67B456-CD18-48F2-829E-89888D7E1798}" presName="spaceBetweenRectangles" presStyleCnt="0"/>
      <dgm:spPr/>
    </dgm:pt>
    <dgm:pt modelId="{F21679BC-0CD2-4359-AC40-C08F29D9C306}" type="pres">
      <dgm:prSet presAssocID="{0540C8CE-179B-475F-A523-E1A5BB247E1C}" presName="parentLin" presStyleCnt="0"/>
      <dgm:spPr/>
    </dgm:pt>
    <dgm:pt modelId="{04B48748-A8A7-43C2-BEA5-76D0834D6DD6}" type="pres">
      <dgm:prSet presAssocID="{0540C8CE-179B-475F-A523-E1A5BB247E1C}" presName="parentLeftMargin" presStyleLbl="node1" presStyleIdx="0" presStyleCnt="3"/>
      <dgm:spPr/>
    </dgm:pt>
    <dgm:pt modelId="{FCB3FD1B-791A-44CB-993A-47101E004E51}" type="pres">
      <dgm:prSet presAssocID="{0540C8CE-179B-475F-A523-E1A5BB247E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EBC439-97A8-470D-AA9D-407D10B08599}" type="pres">
      <dgm:prSet presAssocID="{0540C8CE-179B-475F-A523-E1A5BB247E1C}" presName="negativeSpace" presStyleCnt="0"/>
      <dgm:spPr/>
    </dgm:pt>
    <dgm:pt modelId="{E8DD91D6-BD10-45C7-9F3D-B07DFEA3836B}" type="pres">
      <dgm:prSet presAssocID="{0540C8CE-179B-475F-A523-E1A5BB247E1C}" presName="childText" presStyleLbl="conFgAcc1" presStyleIdx="1" presStyleCnt="3">
        <dgm:presLayoutVars>
          <dgm:bulletEnabled val="1"/>
        </dgm:presLayoutVars>
      </dgm:prSet>
      <dgm:spPr/>
    </dgm:pt>
    <dgm:pt modelId="{7CC19192-4896-4E0A-A43C-85FCDA8DAD15}" type="pres">
      <dgm:prSet presAssocID="{B9B2A30D-6F04-4EA6-ACAA-FF127A904B5D}" presName="spaceBetweenRectangles" presStyleCnt="0"/>
      <dgm:spPr/>
    </dgm:pt>
    <dgm:pt modelId="{70F0E7E6-F1AC-43F4-9CFC-254413B4E262}" type="pres">
      <dgm:prSet presAssocID="{9F292800-C75E-486F-8100-397737EEE40D}" presName="parentLin" presStyleCnt="0"/>
      <dgm:spPr/>
    </dgm:pt>
    <dgm:pt modelId="{87F0B6CE-26EA-4E8A-9EA8-EE2D9362F09E}" type="pres">
      <dgm:prSet presAssocID="{9F292800-C75E-486F-8100-397737EEE40D}" presName="parentLeftMargin" presStyleLbl="node1" presStyleIdx="1" presStyleCnt="3"/>
      <dgm:spPr/>
    </dgm:pt>
    <dgm:pt modelId="{6115DD77-A880-485C-ACE5-C8015A51ADCB}" type="pres">
      <dgm:prSet presAssocID="{9F292800-C75E-486F-8100-397737EEE4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1A88E-A763-45FC-AFAB-7B6BED31D0DA}" type="pres">
      <dgm:prSet presAssocID="{9F292800-C75E-486F-8100-397737EEE40D}" presName="negativeSpace" presStyleCnt="0"/>
      <dgm:spPr/>
    </dgm:pt>
    <dgm:pt modelId="{B7FFE134-4360-4171-9801-945C9D275399}" type="pres">
      <dgm:prSet presAssocID="{9F292800-C75E-486F-8100-397737EEE4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E50FF0-F008-4302-A6D0-D332F9C945FF}" srcId="{2861EC66-1D9F-403B-80BB-375572FFE76A}" destId="{9F292800-C75E-486F-8100-397737EEE40D}" srcOrd="2" destOrd="0" parTransId="{0C7ED7FE-20D5-4E2E-A7F5-11CF06C7837F}" sibTransId="{48A0B035-2375-4C62-8BD7-C5A1B3595981}"/>
    <dgm:cxn modelId="{ED88E2C5-A682-4D3F-B070-B1BD7B77FE57}" type="presOf" srcId="{09D9A6F9-5C95-4D62-8B22-F46AF62CBB0F}" destId="{AB990A32-79A9-487D-AE6E-F73EB73AE907}" srcOrd="0" destOrd="0" presId="urn:microsoft.com/office/officeart/2005/8/layout/list1"/>
    <dgm:cxn modelId="{F291FDBC-DB46-40A0-B5F7-D11333917EA9}" type="presOf" srcId="{2861EC66-1D9F-403B-80BB-375572FFE76A}" destId="{6ABDB675-73F8-4B78-9EBA-0ED5F3FB50F2}" srcOrd="0" destOrd="0" presId="urn:microsoft.com/office/officeart/2005/8/layout/list1"/>
    <dgm:cxn modelId="{208E5EAE-36D8-47BE-B913-EE4639BEEA1B}" srcId="{2861EC66-1D9F-403B-80BB-375572FFE76A}" destId="{0540C8CE-179B-475F-A523-E1A5BB247E1C}" srcOrd="1" destOrd="0" parTransId="{BC6DB146-ED71-4208-8CEA-9D7BACB1BB13}" sibTransId="{B9B2A30D-6F04-4EA6-ACAA-FF127A904B5D}"/>
    <dgm:cxn modelId="{749D268E-B0C8-432D-B2B4-73C23B94DC54}" type="presOf" srcId="{0540C8CE-179B-475F-A523-E1A5BB247E1C}" destId="{04B48748-A8A7-43C2-BEA5-76D0834D6DD6}" srcOrd="0" destOrd="0" presId="urn:microsoft.com/office/officeart/2005/8/layout/list1"/>
    <dgm:cxn modelId="{C0995E1E-F597-4175-9187-90F6CF055166}" type="presOf" srcId="{9F292800-C75E-486F-8100-397737EEE40D}" destId="{87F0B6CE-26EA-4E8A-9EA8-EE2D9362F09E}" srcOrd="0" destOrd="0" presId="urn:microsoft.com/office/officeart/2005/8/layout/list1"/>
    <dgm:cxn modelId="{19F15A79-C5C5-478E-954E-7DE99FB50D63}" type="presOf" srcId="{09D9A6F9-5C95-4D62-8B22-F46AF62CBB0F}" destId="{1D430E0B-FD4F-4738-AB62-88ED233C14DB}" srcOrd="1" destOrd="0" presId="urn:microsoft.com/office/officeart/2005/8/layout/list1"/>
    <dgm:cxn modelId="{2AF489B3-D169-4547-867E-53D74AB6BA98}" type="presOf" srcId="{9F292800-C75E-486F-8100-397737EEE40D}" destId="{6115DD77-A880-485C-ACE5-C8015A51ADCB}" srcOrd="1" destOrd="0" presId="urn:microsoft.com/office/officeart/2005/8/layout/list1"/>
    <dgm:cxn modelId="{B0547658-AC52-4632-B120-2FEBE877CD32}" type="presOf" srcId="{0540C8CE-179B-475F-A523-E1A5BB247E1C}" destId="{FCB3FD1B-791A-44CB-993A-47101E004E51}" srcOrd="1" destOrd="0" presId="urn:microsoft.com/office/officeart/2005/8/layout/list1"/>
    <dgm:cxn modelId="{7F26F1D9-8B39-424B-A6DA-84A9D7523688}" srcId="{2861EC66-1D9F-403B-80BB-375572FFE76A}" destId="{09D9A6F9-5C95-4D62-8B22-F46AF62CBB0F}" srcOrd="0" destOrd="0" parTransId="{E246B05C-EB17-46F2-BBDC-143698FB0388}" sibTransId="{0E67B456-CD18-48F2-829E-89888D7E1798}"/>
    <dgm:cxn modelId="{3E10FB9E-5967-4EDA-AA43-C9307022A84A}" type="presParOf" srcId="{6ABDB675-73F8-4B78-9EBA-0ED5F3FB50F2}" destId="{7BE5AF68-A1E3-4665-B827-746739FE1D90}" srcOrd="0" destOrd="0" presId="urn:microsoft.com/office/officeart/2005/8/layout/list1"/>
    <dgm:cxn modelId="{EC2B717B-3FEE-472C-9365-C46008511C21}" type="presParOf" srcId="{7BE5AF68-A1E3-4665-B827-746739FE1D90}" destId="{AB990A32-79A9-487D-AE6E-F73EB73AE907}" srcOrd="0" destOrd="0" presId="urn:microsoft.com/office/officeart/2005/8/layout/list1"/>
    <dgm:cxn modelId="{8D3A286D-82D4-4863-8903-67D9CF3DA35D}" type="presParOf" srcId="{7BE5AF68-A1E3-4665-B827-746739FE1D90}" destId="{1D430E0B-FD4F-4738-AB62-88ED233C14DB}" srcOrd="1" destOrd="0" presId="urn:microsoft.com/office/officeart/2005/8/layout/list1"/>
    <dgm:cxn modelId="{5185ACF3-891C-45E8-AEED-19DB5994F00C}" type="presParOf" srcId="{6ABDB675-73F8-4B78-9EBA-0ED5F3FB50F2}" destId="{547C6281-F41A-4699-88E6-D8E0ECE57FDC}" srcOrd="1" destOrd="0" presId="urn:microsoft.com/office/officeart/2005/8/layout/list1"/>
    <dgm:cxn modelId="{6519A6B4-C582-433E-9758-271F894D4193}" type="presParOf" srcId="{6ABDB675-73F8-4B78-9EBA-0ED5F3FB50F2}" destId="{8A051655-A37E-495E-A729-834FD0DAAF9A}" srcOrd="2" destOrd="0" presId="urn:microsoft.com/office/officeart/2005/8/layout/list1"/>
    <dgm:cxn modelId="{EFAD433B-2867-4C24-AA85-45557622B85A}" type="presParOf" srcId="{6ABDB675-73F8-4B78-9EBA-0ED5F3FB50F2}" destId="{5E3687FE-663A-4F36-8330-3DDB10E019EA}" srcOrd="3" destOrd="0" presId="urn:microsoft.com/office/officeart/2005/8/layout/list1"/>
    <dgm:cxn modelId="{B2C33E2A-ABEA-4C30-9689-0485DD2F41D0}" type="presParOf" srcId="{6ABDB675-73F8-4B78-9EBA-0ED5F3FB50F2}" destId="{F21679BC-0CD2-4359-AC40-C08F29D9C306}" srcOrd="4" destOrd="0" presId="urn:microsoft.com/office/officeart/2005/8/layout/list1"/>
    <dgm:cxn modelId="{39A6C265-53BB-4B75-BBFB-DEB31C3B161B}" type="presParOf" srcId="{F21679BC-0CD2-4359-AC40-C08F29D9C306}" destId="{04B48748-A8A7-43C2-BEA5-76D0834D6DD6}" srcOrd="0" destOrd="0" presId="urn:microsoft.com/office/officeart/2005/8/layout/list1"/>
    <dgm:cxn modelId="{18350946-4030-4E50-ABE4-64E0CA34FF0C}" type="presParOf" srcId="{F21679BC-0CD2-4359-AC40-C08F29D9C306}" destId="{FCB3FD1B-791A-44CB-993A-47101E004E51}" srcOrd="1" destOrd="0" presId="urn:microsoft.com/office/officeart/2005/8/layout/list1"/>
    <dgm:cxn modelId="{EC4E7EE9-9418-4CDD-85C0-C3D316EE47D1}" type="presParOf" srcId="{6ABDB675-73F8-4B78-9EBA-0ED5F3FB50F2}" destId="{0AEBC439-97A8-470D-AA9D-407D10B08599}" srcOrd="5" destOrd="0" presId="urn:microsoft.com/office/officeart/2005/8/layout/list1"/>
    <dgm:cxn modelId="{DF37DED0-0673-441C-AD8D-95401F0F8CCC}" type="presParOf" srcId="{6ABDB675-73F8-4B78-9EBA-0ED5F3FB50F2}" destId="{E8DD91D6-BD10-45C7-9F3D-B07DFEA3836B}" srcOrd="6" destOrd="0" presId="urn:microsoft.com/office/officeart/2005/8/layout/list1"/>
    <dgm:cxn modelId="{A3DC7D9F-8C6D-4BC8-B305-97CD3E08FC37}" type="presParOf" srcId="{6ABDB675-73F8-4B78-9EBA-0ED5F3FB50F2}" destId="{7CC19192-4896-4E0A-A43C-85FCDA8DAD15}" srcOrd="7" destOrd="0" presId="urn:microsoft.com/office/officeart/2005/8/layout/list1"/>
    <dgm:cxn modelId="{E2E79044-914F-4B49-A10C-A2E10AF64CD0}" type="presParOf" srcId="{6ABDB675-73F8-4B78-9EBA-0ED5F3FB50F2}" destId="{70F0E7E6-F1AC-43F4-9CFC-254413B4E262}" srcOrd="8" destOrd="0" presId="urn:microsoft.com/office/officeart/2005/8/layout/list1"/>
    <dgm:cxn modelId="{9028FE3E-E78D-4B7B-8734-30B7B2A2257F}" type="presParOf" srcId="{70F0E7E6-F1AC-43F4-9CFC-254413B4E262}" destId="{87F0B6CE-26EA-4E8A-9EA8-EE2D9362F09E}" srcOrd="0" destOrd="0" presId="urn:microsoft.com/office/officeart/2005/8/layout/list1"/>
    <dgm:cxn modelId="{1F4419B8-FBDA-4D40-B030-7134FB4043FB}" type="presParOf" srcId="{70F0E7E6-F1AC-43F4-9CFC-254413B4E262}" destId="{6115DD77-A880-485C-ACE5-C8015A51ADCB}" srcOrd="1" destOrd="0" presId="urn:microsoft.com/office/officeart/2005/8/layout/list1"/>
    <dgm:cxn modelId="{6EE1176D-B130-4553-8BCA-BB430350CD98}" type="presParOf" srcId="{6ABDB675-73F8-4B78-9EBA-0ED5F3FB50F2}" destId="{5C71A88E-A763-45FC-AFAB-7B6BED31D0DA}" srcOrd="9" destOrd="0" presId="urn:microsoft.com/office/officeart/2005/8/layout/list1"/>
    <dgm:cxn modelId="{72933040-8934-43D5-A142-83D1F702C884}" type="presParOf" srcId="{6ABDB675-73F8-4B78-9EBA-0ED5F3FB50F2}" destId="{B7FFE134-4360-4171-9801-945C9D2753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76266-3F6F-4D6B-9D80-4E79DE86CBB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7530EC3-B4B8-47EE-B592-25B9165A6A93}">
      <dgm:prSet phldrT="[Text]"/>
      <dgm:spPr/>
      <dgm:t>
        <a:bodyPr/>
        <a:lstStyle/>
        <a:p>
          <a:r>
            <a:rPr lang="en-US" smtClean="0"/>
            <a:t>Linear Process Model</a:t>
          </a:r>
          <a:endParaRPr lang="en-US"/>
        </a:p>
      </dgm:t>
    </dgm:pt>
    <dgm:pt modelId="{C924D206-2310-45FC-AF5E-0D37A53DC0EA}" type="parTrans" cxnId="{734B75C8-4272-4989-946E-49BC05DEBBFA}">
      <dgm:prSet/>
      <dgm:spPr/>
      <dgm:t>
        <a:bodyPr/>
        <a:lstStyle/>
        <a:p>
          <a:endParaRPr lang="en-US"/>
        </a:p>
      </dgm:t>
    </dgm:pt>
    <dgm:pt modelId="{C6643294-AF9A-42C7-9D96-3EE52E35E566}" type="sibTrans" cxnId="{734B75C8-4272-4989-946E-49BC05DEBBFA}">
      <dgm:prSet/>
      <dgm:spPr/>
      <dgm:t>
        <a:bodyPr/>
        <a:lstStyle/>
        <a:p>
          <a:endParaRPr lang="en-US"/>
        </a:p>
      </dgm:t>
    </dgm:pt>
    <dgm:pt modelId="{DE2CC7A6-5D1B-464B-BE07-A73E76F6824C}">
      <dgm:prSet/>
      <dgm:spPr/>
      <dgm:t>
        <a:bodyPr/>
        <a:lstStyle/>
        <a:p>
          <a:r>
            <a:rPr lang="en-US" dirty="0" smtClean="0"/>
            <a:t>iterative Process Model</a:t>
          </a:r>
          <a:endParaRPr lang="en-US" dirty="0"/>
        </a:p>
      </dgm:t>
    </dgm:pt>
    <dgm:pt modelId="{4121A766-A799-49CC-AD3A-3EDDEEEB15C8}" type="parTrans" cxnId="{4E05E804-D9C7-4E3E-AC7C-B365BB7BD640}">
      <dgm:prSet/>
      <dgm:spPr/>
      <dgm:t>
        <a:bodyPr/>
        <a:lstStyle/>
        <a:p>
          <a:endParaRPr lang="en-US"/>
        </a:p>
      </dgm:t>
    </dgm:pt>
    <dgm:pt modelId="{29610AEA-6512-4973-9BD7-5289C858CC3F}" type="sibTrans" cxnId="{4E05E804-D9C7-4E3E-AC7C-B365BB7BD640}">
      <dgm:prSet/>
      <dgm:spPr/>
      <dgm:t>
        <a:bodyPr/>
        <a:lstStyle/>
        <a:p>
          <a:endParaRPr lang="en-US"/>
        </a:p>
      </dgm:t>
    </dgm:pt>
    <dgm:pt modelId="{A1FEF48B-CF69-4B20-8221-4E72045B56B9}">
      <dgm:prSet/>
      <dgm:spPr/>
      <dgm:t>
        <a:bodyPr/>
        <a:lstStyle/>
        <a:p>
          <a:r>
            <a:rPr lang="en-US" smtClean="0"/>
            <a:t>Evolutionary Process Model</a:t>
          </a:r>
          <a:endParaRPr lang="en-US"/>
        </a:p>
      </dgm:t>
    </dgm:pt>
    <dgm:pt modelId="{DAD15610-AC01-479E-944A-132D39B25585}" type="parTrans" cxnId="{1A9A64D0-6C0A-46B0-BD48-781981C508C3}">
      <dgm:prSet/>
      <dgm:spPr/>
      <dgm:t>
        <a:bodyPr/>
        <a:lstStyle/>
        <a:p>
          <a:endParaRPr lang="en-US"/>
        </a:p>
      </dgm:t>
    </dgm:pt>
    <dgm:pt modelId="{FCF68E9F-5703-42E5-B0FC-70364C0CB5F9}" type="sibTrans" cxnId="{1A9A64D0-6C0A-46B0-BD48-781981C508C3}">
      <dgm:prSet/>
      <dgm:spPr/>
      <dgm:t>
        <a:bodyPr/>
        <a:lstStyle/>
        <a:p>
          <a:endParaRPr lang="en-US"/>
        </a:p>
      </dgm:t>
    </dgm:pt>
    <dgm:pt modelId="{19563EC7-394D-472A-898B-87C7DD42AB40}" type="pres">
      <dgm:prSet presAssocID="{54B76266-3F6F-4D6B-9D80-4E79DE86CBB6}" presName="Name0" presStyleCnt="0">
        <dgm:presLayoutVars>
          <dgm:chMax val="7"/>
          <dgm:chPref val="7"/>
          <dgm:dir/>
        </dgm:presLayoutVars>
      </dgm:prSet>
      <dgm:spPr/>
    </dgm:pt>
    <dgm:pt modelId="{79FFE60D-9824-4FB7-B36E-F1707F190AF6}" type="pres">
      <dgm:prSet presAssocID="{54B76266-3F6F-4D6B-9D80-4E79DE86CBB6}" presName="Name1" presStyleCnt="0"/>
      <dgm:spPr/>
    </dgm:pt>
    <dgm:pt modelId="{C1A07926-CBE0-469A-A32A-161871A1A245}" type="pres">
      <dgm:prSet presAssocID="{54B76266-3F6F-4D6B-9D80-4E79DE86CBB6}" presName="cycle" presStyleCnt="0"/>
      <dgm:spPr/>
    </dgm:pt>
    <dgm:pt modelId="{2BC26E68-2154-4E28-A336-C3A087DC7CBE}" type="pres">
      <dgm:prSet presAssocID="{54B76266-3F6F-4D6B-9D80-4E79DE86CBB6}" presName="srcNode" presStyleLbl="node1" presStyleIdx="0" presStyleCnt="3"/>
      <dgm:spPr/>
    </dgm:pt>
    <dgm:pt modelId="{E7CF8B6A-6596-45D6-BF43-730E01B9D5C1}" type="pres">
      <dgm:prSet presAssocID="{54B76266-3F6F-4D6B-9D80-4E79DE86CBB6}" presName="conn" presStyleLbl="parChTrans1D2" presStyleIdx="0" presStyleCnt="1"/>
      <dgm:spPr/>
    </dgm:pt>
    <dgm:pt modelId="{232FA6F4-5CA5-4672-BC5C-CD3DA03098F5}" type="pres">
      <dgm:prSet presAssocID="{54B76266-3F6F-4D6B-9D80-4E79DE86CBB6}" presName="extraNode" presStyleLbl="node1" presStyleIdx="0" presStyleCnt="3"/>
      <dgm:spPr/>
    </dgm:pt>
    <dgm:pt modelId="{6ABE19F9-C15A-4DDD-B0A4-FF112B7D6D73}" type="pres">
      <dgm:prSet presAssocID="{54B76266-3F6F-4D6B-9D80-4E79DE86CBB6}" presName="dstNode" presStyleLbl="node1" presStyleIdx="0" presStyleCnt="3"/>
      <dgm:spPr/>
    </dgm:pt>
    <dgm:pt modelId="{F126BFC1-DCEA-410B-AAD4-1E6F67E58C4B}" type="pres">
      <dgm:prSet presAssocID="{57530EC3-B4B8-47EE-B592-25B9165A6A9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56226-CCCB-4985-8E5D-F9E5DA64E45B}" type="pres">
      <dgm:prSet presAssocID="{57530EC3-B4B8-47EE-B592-25B9165A6A93}" presName="accent_1" presStyleCnt="0"/>
      <dgm:spPr/>
    </dgm:pt>
    <dgm:pt modelId="{690C943A-C93E-4BB4-AB77-F2E7CCD84AA7}" type="pres">
      <dgm:prSet presAssocID="{57530EC3-B4B8-47EE-B592-25B9165A6A93}" presName="accentRepeatNode" presStyleLbl="solidFgAcc1" presStyleIdx="0" presStyleCnt="3"/>
      <dgm:spPr/>
    </dgm:pt>
    <dgm:pt modelId="{F2E1FF99-17EE-451D-BF33-F04BED1CE98A}" type="pres">
      <dgm:prSet presAssocID="{DE2CC7A6-5D1B-464B-BE07-A73E76F6824C}" presName="text_2" presStyleLbl="node1" presStyleIdx="1" presStyleCnt="3">
        <dgm:presLayoutVars>
          <dgm:bulletEnabled val="1"/>
        </dgm:presLayoutVars>
      </dgm:prSet>
      <dgm:spPr/>
    </dgm:pt>
    <dgm:pt modelId="{450DE77F-0D76-4451-A990-99D4D82159C7}" type="pres">
      <dgm:prSet presAssocID="{DE2CC7A6-5D1B-464B-BE07-A73E76F6824C}" presName="accent_2" presStyleCnt="0"/>
      <dgm:spPr/>
    </dgm:pt>
    <dgm:pt modelId="{90F3B7CF-2BE8-44F0-8CA8-63127ABEE8FC}" type="pres">
      <dgm:prSet presAssocID="{DE2CC7A6-5D1B-464B-BE07-A73E76F6824C}" presName="accentRepeatNode" presStyleLbl="solidFgAcc1" presStyleIdx="1" presStyleCnt="3"/>
      <dgm:spPr/>
    </dgm:pt>
    <dgm:pt modelId="{EB32660B-D772-420D-96DB-63803E871429}" type="pres">
      <dgm:prSet presAssocID="{A1FEF48B-CF69-4B20-8221-4E72045B56B9}" presName="text_3" presStyleLbl="node1" presStyleIdx="2" presStyleCnt="3">
        <dgm:presLayoutVars>
          <dgm:bulletEnabled val="1"/>
        </dgm:presLayoutVars>
      </dgm:prSet>
      <dgm:spPr/>
    </dgm:pt>
    <dgm:pt modelId="{2A7D69C3-37E7-4722-9ECB-5665CAE6D6C1}" type="pres">
      <dgm:prSet presAssocID="{A1FEF48B-CF69-4B20-8221-4E72045B56B9}" presName="accent_3" presStyleCnt="0"/>
      <dgm:spPr/>
    </dgm:pt>
    <dgm:pt modelId="{698CCC8D-C027-473A-BC8F-F3E4B9DFD830}" type="pres">
      <dgm:prSet presAssocID="{A1FEF48B-CF69-4B20-8221-4E72045B56B9}" presName="accentRepeatNode" presStyleLbl="solidFgAcc1" presStyleIdx="2" presStyleCnt="3"/>
      <dgm:spPr/>
    </dgm:pt>
  </dgm:ptLst>
  <dgm:cxnLst>
    <dgm:cxn modelId="{1A9A64D0-6C0A-46B0-BD48-781981C508C3}" srcId="{54B76266-3F6F-4D6B-9D80-4E79DE86CBB6}" destId="{A1FEF48B-CF69-4B20-8221-4E72045B56B9}" srcOrd="2" destOrd="0" parTransId="{DAD15610-AC01-479E-944A-132D39B25585}" sibTransId="{FCF68E9F-5703-42E5-B0FC-70364C0CB5F9}"/>
    <dgm:cxn modelId="{9692E134-49DC-4510-8AD4-501F8CDFEDFB}" type="presOf" srcId="{54B76266-3F6F-4D6B-9D80-4E79DE86CBB6}" destId="{19563EC7-394D-472A-898B-87C7DD42AB40}" srcOrd="0" destOrd="0" presId="urn:microsoft.com/office/officeart/2008/layout/VerticalCurvedList"/>
    <dgm:cxn modelId="{734B75C8-4272-4989-946E-49BC05DEBBFA}" srcId="{54B76266-3F6F-4D6B-9D80-4E79DE86CBB6}" destId="{57530EC3-B4B8-47EE-B592-25B9165A6A93}" srcOrd="0" destOrd="0" parTransId="{C924D206-2310-45FC-AF5E-0D37A53DC0EA}" sibTransId="{C6643294-AF9A-42C7-9D96-3EE52E35E566}"/>
    <dgm:cxn modelId="{4E05E804-D9C7-4E3E-AC7C-B365BB7BD640}" srcId="{54B76266-3F6F-4D6B-9D80-4E79DE86CBB6}" destId="{DE2CC7A6-5D1B-464B-BE07-A73E76F6824C}" srcOrd="1" destOrd="0" parTransId="{4121A766-A799-49CC-AD3A-3EDDEEEB15C8}" sibTransId="{29610AEA-6512-4973-9BD7-5289C858CC3F}"/>
    <dgm:cxn modelId="{BF9C8F18-7CC1-495F-A653-5AF78DA4C048}" type="presOf" srcId="{A1FEF48B-CF69-4B20-8221-4E72045B56B9}" destId="{EB32660B-D772-420D-96DB-63803E871429}" srcOrd="0" destOrd="0" presId="urn:microsoft.com/office/officeart/2008/layout/VerticalCurvedList"/>
    <dgm:cxn modelId="{7D99FB97-A8FD-4A8E-B579-D98F29D16CC7}" type="presOf" srcId="{57530EC3-B4B8-47EE-B592-25B9165A6A93}" destId="{F126BFC1-DCEA-410B-AAD4-1E6F67E58C4B}" srcOrd="0" destOrd="0" presId="urn:microsoft.com/office/officeart/2008/layout/VerticalCurvedList"/>
    <dgm:cxn modelId="{ADFA6D96-4B3C-433B-A5E6-A90FD9F2BA18}" type="presOf" srcId="{C6643294-AF9A-42C7-9D96-3EE52E35E566}" destId="{E7CF8B6A-6596-45D6-BF43-730E01B9D5C1}" srcOrd="0" destOrd="0" presId="urn:microsoft.com/office/officeart/2008/layout/VerticalCurvedList"/>
    <dgm:cxn modelId="{597E5981-6A90-4654-BB96-FDA06F579B3E}" type="presOf" srcId="{DE2CC7A6-5D1B-464B-BE07-A73E76F6824C}" destId="{F2E1FF99-17EE-451D-BF33-F04BED1CE98A}" srcOrd="0" destOrd="0" presId="urn:microsoft.com/office/officeart/2008/layout/VerticalCurvedList"/>
    <dgm:cxn modelId="{5484E52C-DDF9-41E5-89EA-210692E055A8}" type="presParOf" srcId="{19563EC7-394D-472A-898B-87C7DD42AB40}" destId="{79FFE60D-9824-4FB7-B36E-F1707F190AF6}" srcOrd="0" destOrd="0" presId="urn:microsoft.com/office/officeart/2008/layout/VerticalCurvedList"/>
    <dgm:cxn modelId="{8EDBFA4C-AEE9-4DCD-94B2-8513AFCB0311}" type="presParOf" srcId="{79FFE60D-9824-4FB7-B36E-F1707F190AF6}" destId="{C1A07926-CBE0-469A-A32A-161871A1A245}" srcOrd="0" destOrd="0" presId="urn:microsoft.com/office/officeart/2008/layout/VerticalCurvedList"/>
    <dgm:cxn modelId="{9AA7F27C-544B-47F1-9F50-C60D9EB0C31A}" type="presParOf" srcId="{C1A07926-CBE0-469A-A32A-161871A1A245}" destId="{2BC26E68-2154-4E28-A336-C3A087DC7CBE}" srcOrd="0" destOrd="0" presId="urn:microsoft.com/office/officeart/2008/layout/VerticalCurvedList"/>
    <dgm:cxn modelId="{6332A177-2158-44E9-8AA1-54DC4F9B96ED}" type="presParOf" srcId="{C1A07926-CBE0-469A-A32A-161871A1A245}" destId="{E7CF8B6A-6596-45D6-BF43-730E01B9D5C1}" srcOrd="1" destOrd="0" presId="urn:microsoft.com/office/officeart/2008/layout/VerticalCurvedList"/>
    <dgm:cxn modelId="{E3C945A2-49AE-437B-9503-50684ECDAC31}" type="presParOf" srcId="{C1A07926-CBE0-469A-A32A-161871A1A245}" destId="{232FA6F4-5CA5-4672-BC5C-CD3DA03098F5}" srcOrd="2" destOrd="0" presId="urn:microsoft.com/office/officeart/2008/layout/VerticalCurvedList"/>
    <dgm:cxn modelId="{FBE0B622-97D1-47BF-9A4C-94A6F7E447C8}" type="presParOf" srcId="{C1A07926-CBE0-469A-A32A-161871A1A245}" destId="{6ABE19F9-C15A-4DDD-B0A4-FF112B7D6D73}" srcOrd="3" destOrd="0" presId="urn:microsoft.com/office/officeart/2008/layout/VerticalCurvedList"/>
    <dgm:cxn modelId="{FF35EC22-6925-43B9-AAB5-3F135C483626}" type="presParOf" srcId="{79FFE60D-9824-4FB7-B36E-F1707F190AF6}" destId="{F126BFC1-DCEA-410B-AAD4-1E6F67E58C4B}" srcOrd="1" destOrd="0" presId="urn:microsoft.com/office/officeart/2008/layout/VerticalCurvedList"/>
    <dgm:cxn modelId="{9CD443D0-A74F-4FFC-AED8-4F834D8BBF4B}" type="presParOf" srcId="{79FFE60D-9824-4FB7-B36E-F1707F190AF6}" destId="{48856226-CCCB-4985-8E5D-F9E5DA64E45B}" srcOrd="2" destOrd="0" presId="urn:microsoft.com/office/officeart/2008/layout/VerticalCurvedList"/>
    <dgm:cxn modelId="{4CB70C4C-975C-4B73-B89E-11260625DEBC}" type="presParOf" srcId="{48856226-CCCB-4985-8E5D-F9E5DA64E45B}" destId="{690C943A-C93E-4BB4-AB77-F2E7CCD84AA7}" srcOrd="0" destOrd="0" presId="urn:microsoft.com/office/officeart/2008/layout/VerticalCurvedList"/>
    <dgm:cxn modelId="{07E999D7-FD47-4278-A0D8-E9B9815B2D75}" type="presParOf" srcId="{79FFE60D-9824-4FB7-B36E-F1707F190AF6}" destId="{F2E1FF99-17EE-451D-BF33-F04BED1CE98A}" srcOrd="3" destOrd="0" presId="urn:microsoft.com/office/officeart/2008/layout/VerticalCurvedList"/>
    <dgm:cxn modelId="{5856E03D-5CEF-4D41-ACAE-52165D7149C7}" type="presParOf" srcId="{79FFE60D-9824-4FB7-B36E-F1707F190AF6}" destId="{450DE77F-0D76-4451-A990-99D4D82159C7}" srcOrd="4" destOrd="0" presId="urn:microsoft.com/office/officeart/2008/layout/VerticalCurvedList"/>
    <dgm:cxn modelId="{6718DD0B-7AF5-4BC0-BD1B-F1501D39D3FE}" type="presParOf" srcId="{450DE77F-0D76-4451-A990-99D4D82159C7}" destId="{90F3B7CF-2BE8-44F0-8CA8-63127ABEE8FC}" srcOrd="0" destOrd="0" presId="urn:microsoft.com/office/officeart/2008/layout/VerticalCurvedList"/>
    <dgm:cxn modelId="{AB31A0FE-64FF-4467-BF32-B11363C29EB4}" type="presParOf" srcId="{79FFE60D-9824-4FB7-B36E-F1707F190AF6}" destId="{EB32660B-D772-420D-96DB-63803E871429}" srcOrd="5" destOrd="0" presId="urn:microsoft.com/office/officeart/2008/layout/VerticalCurvedList"/>
    <dgm:cxn modelId="{BAA1F507-F3B3-4CA6-A494-A429CDA587E7}" type="presParOf" srcId="{79FFE60D-9824-4FB7-B36E-F1707F190AF6}" destId="{2A7D69C3-37E7-4722-9ECB-5665CAE6D6C1}" srcOrd="6" destOrd="0" presId="urn:microsoft.com/office/officeart/2008/layout/VerticalCurvedList"/>
    <dgm:cxn modelId="{CF8D9641-2753-4D55-B56F-69FD3DA20CB6}" type="presParOf" srcId="{2A7D69C3-37E7-4722-9ECB-5665CAE6D6C1}" destId="{698CCC8D-C027-473A-BC8F-F3E4B9DFD8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B77A9A-89F7-406C-8645-2CF9E1A0E854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1E984BA-D47C-4E06-AFC2-A3EF02C7FD57}">
      <dgm:prSet phldrT="[Text]"/>
      <dgm:spPr/>
      <dgm:t>
        <a:bodyPr/>
        <a:lstStyle/>
        <a:p>
          <a:r>
            <a:rPr lang="en-US" smtClean="0"/>
            <a:t>waterfall Model</a:t>
          </a:r>
          <a:endParaRPr lang="en-US"/>
        </a:p>
      </dgm:t>
    </dgm:pt>
    <dgm:pt modelId="{174994E4-FFE8-43BD-A2A5-A173CDF23E49}" type="parTrans" cxnId="{85F941E0-5257-44F0-8BE1-F7E42B3F0035}">
      <dgm:prSet/>
      <dgm:spPr/>
      <dgm:t>
        <a:bodyPr/>
        <a:lstStyle/>
        <a:p>
          <a:endParaRPr lang="en-US"/>
        </a:p>
      </dgm:t>
    </dgm:pt>
    <dgm:pt modelId="{57C260E1-AC6C-4C7A-ABB1-3C49306EFFCE}" type="sibTrans" cxnId="{85F941E0-5257-44F0-8BE1-F7E42B3F0035}">
      <dgm:prSet/>
      <dgm:spPr/>
      <dgm:t>
        <a:bodyPr/>
        <a:lstStyle/>
        <a:p>
          <a:endParaRPr lang="en-US"/>
        </a:p>
      </dgm:t>
    </dgm:pt>
    <dgm:pt modelId="{57757293-794B-4989-BBAE-D5566A9A398A}">
      <dgm:prSet/>
      <dgm:spPr/>
      <dgm:t>
        <a:bodyPr/>
        <a:lstStyle/>
        <a:p>
          <a:r>
            <a:rPr lang="en-US" smtClean="0"/>
            <a:t>V Model</a:t>
          </a:r>
          <a:endParaRPr lang="en-US"/>
        </a:p>
      </dgm:t>
    </dgm:pt>
    <dgm:pt modelId="{7DCB4AEA-7378-447E-826E-1D36305C4D5C}" type="parTrans" cxnId="{DC8465CD-768F-445A-8746-96779C4037BC}">
      <dgm:prSet/>
      <dgm:spPr/>
      <dgm:t>
        <a:bodyPr/>
        <a:lstStyle/>
        <a:p>
          <a:endParaRPr lang="en-US"/>
        </a:p>
      </dgm:t>
    </dgm:pt>
    <dgm:pt modelId="{07666461-AA5C-4526-9E30-B71890D644BA}" type="sibTrans" cxnId="{DC8465CD-768F-445A-8746-96779C4037BC}">
      <dgm:prSet/>
      <dgm:spPr/>
      <dgm:t>
        <a:bodyPr/>
        <a:lstStyle/>
        <a:p>
          <a:endParaRPr lang="en-US"/>
        </a:p>
      </dgm:t>
    </dgm:pt>
    <dgm:pt modelId="{C3EF3F24-8134-48DF-9792-E5B0EB095F0B}">
      <dgm:prSet/>
      <dgm:spPr/>
      <dgm:t>
        <a:bodyPr/>
        <a:lstStyle/>
        <a:p>
          <a:r>
            <a:rPr lang="en-US" smtClean="0"/>
            <a:t>incremental Process Model</a:t>
          </a:r>
          <a:endParaRPr lang="en-US"/>
        </a:p>
      </dgm:t>
    </dgm:pt>
    <dgm:pt modelId="{6AC43591-B944-4FB9-BFE1-D9E190DEC8EB}" type="parTrans" cxnId="{7CF99214-39F2-4C68-9707-D16BE5E583D4}">
      <dgm:prSet/>
      <dgm:spPr/>
      <dgm:t>
        <a:bodyPr/>
        <a:lstStyle/>
        <a:p>
          <a:endParaRPr lang="en-US"/>
        </a:p>
      </dgm:t>
    </dgm:pt>
    <dgm:pt modelId="{744A73A6-3392-4C87-9B0B-2DAA2A02849D}" type="sibTrans" cxnId="{7CF99214-39F2-4C68-9707-D16BE5E583D4}">
      <dgm:prSet/>
      <dgm:spPr/>
      <dgm:t>
        <a:bodyPr/>
        <a:lstStyle/>
        <a:p>
          <a:endParaRPr lang="en-US"/>
        </a:p>
      </dgm:t>
    </dgm:pt>
    <dgm:pt modelId="{11E0D7E4-0912-464C-B8A1-361557A22B97}">
      <dgm:prSet/>
      <dgm:spPr/>
      <dgm:t>
        <a:bodyPr/>
        <a:lstStyle/>
        <a:p>
          <a:r>
            <a:rPr lang="en-US" smtClean="0"/>
            <a:t>Evolutionary Process Model</a:t>
          </a:r>
          <a:endParaRPr lang="en-US"/>
        </a:p>
      </dgm:t>
    </dgm:pt>
    <dgm:pt modelId="{8DF190C1-5AF2-42B9-81EA-C768848B73FE}" type="parTrans" cxnId="{6D00D366-C378-459E-81AE-E7DF3E42094D}">
      <dgm:prSet/>
      <dgm:spPr/>
      <dgm:t>
        <a:bodyPr/>
        <a:lstStyle/>
        <a:p>
          <a:endParaRPr lang="en-US"/>
        </a:p>
      </dgm:t>
    </dgm:pt>
    <dgm:pt modelId="{DB0F2363-D3B0-4A0C-9CBE-9682AC6534D9}" type="sibTrans" cxnId="{6D00D366-C378-459E-81AE-E7DF3E42094D}">
      <dgm:prSet/>
      <dgm:spPr/>
      <dgm:t>
        <a:bodyPr/>
        <a:lstStyle/>
        <a:p>
          <a:endParaRPr lang="en-US"/>
        </a:p>
      </dgm:t>
    </dgm:pt>
    <dgm:pt modelId="{A7015D04-3B4C-4B03-B599-6DA60E918965}">
      <dgm:prSet/>
      <dgm:spPr/>
      <dgm:t>
        <a:bodyPr/>
        <a:lstStyle/>
        <a:p>
          <a:r>
            <a:rPr lang="en-US" smtClean="0"/>
            <a:t>Specialized Process Model</a:t>
          </a:r>
          <a:endParaRPr lang="en-US"/>
        </a:p>
      </dgm:t>
    </dgm:pt>
    <dgm:pt modelId="{2F2213CD-F572-417A-9892-31933EDA5984}" type="parTrans" cxnId="{42EF2C94-ABE8-4AE6-843E-2AF212A5D59F}">
      <dgm:prSet/>
      <dgm:spPr/>
      <dgm:t>
        <a:bodyPr/>
        <a:lstStyle/>
        <a:p>
          <a:endParaRPr lang="en-US"/>
        </a:p>
      </dgm:t>
    </dgm:pt>
    <dgm:pt modelId="{BD94C27F-1A7D-46B9-88A2-32D45304843E}" type="sibTrans" cxnId="{42EF2C94-ABE8-4AE6-843E-2AF212A5D59F}">
      <dgm:prSet/>
      <dgm:spPr/>
      <dgm:t>
        <a:bodyPr/>
        <a:lstStyle/>
        <a:p>
          <a:endParaRPr lang="en-US"/>
        </a:p>
      </dgm:t>
    </dgm:pt>
    <dgm:pt modelId="{E2EB914E-6050-4AB9-8C6F-D44ACB8153FF}">
      <dgm:prSet/>
      <dgm:spPr/>
      <dgm:t>
        <a:bodyPr/>
        <a:lstStyle/>
        <a:p>
          <a:r>
            <a:rPr lang="en-US" smtClean="0"/>
            <a:t>Unified Process</a:t>
          </a:r>
          <a:endParaRPr lang="en-US"/>
        </a:p>
      </dgm:t>
    </dgm:pt>
    <dgm:pt modelId="{7FFF61B9-6780-457F-A6E1-50ACE56D9249}" type="parTrans" cxnId="{ED5EBBD0-A15F-4436-90D1-482DAAE6E3B6}">
      <dgm:prSet/>
      <dgm:spPr/>
      <dgm:t>
        <a:bodyPr/>
        <a:lstStyle/>
        <a:p>
          <a:endParaRPr lang="en-US"/>
        </a:p>
      </dgm:t>
    </dgm:pt>
    <dgm:pt modelId="{C681758E-7A53-4DD1-AD73-5296DE3B907C}" type="sibTrans" cxnId="{ED5EBBD0-A15F-4436-90D1-482DAAE6E3B6}">
      <dgm:prSet/>
      <dgm:spPr/>
      <dgm:t>
        <a:bodyPr/>
        <a:lstStyle/>
        <a:p>
          <a:endParaRPr lang="en-US"/>
        </a:p>
      </dgm:t>
    </dgm:pt>
    <dgm:pt modelId="{EBB893F9-F50D-41D1-A508-7D0516A6380A}">
      <dgm:prSet/>
      <dgm:spPr/>
      <dgm:t>
        <a:bodyPr/>
        <a:lstStyle/>
        <a:p>
          <a:r>
            <a:rPr lang="en-US" smtClean="0"/>
            <a:t>Agile Methods</a:t>
          </a:r>
          <a:endParaRPr lang="en-US"/>
        </a:p>
      </dgm:t>
    </dgm:pt>
    <dgm:pt modelId="{AB3C46A9-B9B6-4493-83B1-DB4D2F75619D}" type="parTrans" cxnId="{7FD43C5A-A0BC-4F9E-9C5D-8F01F345C993}">
      <dgm:prSet/>
      <dgm:spPr/>
      <dgm:t>
        <a:bodyPr/>
        <a:lstStyle/>
        <a:p>
          <a:endParaRPr lang="en-US"/>
        </a:p>
      </dgm:t>
    </dgm:pt>
    <dgm:pt modelId="{A8A8893D-B81F-491A-A5E6-502D32CC0A91}" type="sibTrans" cxnId="{7FD43C5A-A0BC-4F9E-9C5D-8F01F345C993}">
      <dgm:prSet/>
      <dgm:spPr/>
      <dgm:t>
        <a:bodyPr/>
        <a:lstStyle/>
        <a:p>
          <a:endParaRPr lang="en-US"/>
        </a:p>
      </dgm:t>
    </dgm:pt>
    <dgm:pt modelId="{0D35C261-CC72-4DFD-8985-23CE3C1CE8EA}" type="pres">
      <dgm:prSet presAssocID="{B3B77A9A-89F7-406C-8645-2CF9E1A0E854}" presName="linearFlow" presStyleCnt="0">
        <dgm:presLayoutVars>
          <dgm:dir/>
          <dgm:resizeHandles val="exact"/>
        </dgm:presLayoutVars>
      </dgm:prSet>
      <dgm:spPr/>
    </dgm:pt>
    <dgm:pt modelId="{D6944B4C-6E1F-4125-AC2F-4BA62BA6072D}" type="pres">
      <dgm:prSet presAssocID="{81E984BA-D47C-4E06-AFC2-A3EF02C7FD57}" presName="composite" presStyleCnt="0"/>
      <dgm:spPr/>
    </dgm:pt>
    <dgm:pt modelId="{CDFD8A76-4B5F-46CC-9DF7-ECC287DA5D54}" type="pres">
      <dgm:prSet presAssocID="{81E984BA-D47C-4E06-AFC2-A3EF02C7FD57}" presName="imgShp" presStyleLbl="fgImgPlace1" presStyleIdx="0" presStyleCnt="7"/>
      <dgm:spPr/>
    </dgm:pt>
    <dgm:pt modelId="{D8EB556C-E950-464C-83D7-3776645EF7DF}" type="pres">
      <dgm:prSet presAssocID="{81E984BA-D47C-4E06-AFC2-A3EF02C7FD57}" presName="txShp" presStyleLbl="node1" presStyleIdx="0" presStyleCnt="7">
        <dgm:presLayoutVars>
          <dgm:bulletEnabled val="1"/>
        </dgm:presLayoutVars>
      </dgm:prSet>
      <dgm:spPr/>
    </dgm:pt>
    <dgm:pt modelId="{5EEC7699-53B7-4809-8F9B-4151A7ECB63C}" type="pres">
      <dgm:prSet presAssocID="{57C260E1-AC6C-4C7A-ABB1-3C49306EFFCE}" presName="spacing" presStyleCnt="0"/>
      <dgm:spPr/>
    </dgm:pt>
    <dgm:pt modelId="{FB132691-EF8E-49F2-9406-4BD125826DB5}" type="pres">
      <dgm:prSet presAssocID="{57757293-794B-4989-BBAE-D5566A9A398A}" presName="composite" presStyleCnt="0"/>
      <dgm:spPr/>
    </dgm:pt>
    <dgm:pt modelId="{A0D8CA2F-60BC-464A-B398-8A2A98B04FA9}" type="pres">
      <dgm:prSet presAssocID="{57757293-794B-4989-BBAE-D5566A9A398A}" presName="imgShp" presStyleLbl="fgImgPlace1" presStyleIdx="1" presStyleCnt="7"/>
      <dgm:spPr/>
    </dgm:pt>
    <dgm:pt modelId="{429C4745-E2FD-49C4-9897-29BB34E21A01}" type="pres">
      <dgm:prSet presAssocID="{57757293-794B-4989-BBAE-D5566A9A398A}" presName="txShp" presStyleLbl="node1" presStyleIdx="1" presStyleCnt="7">
        <dgm:presLayoutVars>
          <dgm:bulletEnabled val="1"/>
        </dgm:presLayoutVars>
      </dgm:prSet>
      <dgm:spPr/>
    </dgm:pt>
    <dgm:pt modelId="{96E38D33-AB00-4159-8E2B-F3076001159A}" type="pres">
      <dgm:prSet presAssocID="{07666461-AA5C-4526-9E30-B71890D644BA}" presName="spacing" presStyleCnt="0"/>
      <dgm:spPr/>
    </dgm:pt>
    <dgm:pt modelId="{CF1A6886-D5E0-49CB-AA88-9C208B5CE44B}" type="pres">
      <dgm:prSet presAssocID="{C3EF3F24-8134-48DF-9792-E5B0EB095F0B}" presName="composite" presStyleCnt="0"/>
      <dgm:spPr/>
    </dgm:pt>
    <dgm:pt modelId="{0C357E56-6BAE-4425-80DE-5B82CE0EA5A9}" type="pres">
      <dgm:prSet presAssocID="{C3EF3F24-8134-48DF-9792-E5B0EB095F0B}" presName="imgShp" presStyleLbl="fgImgPlace1" presStyleIdx="2" presStyleCnt="7"/>
      <dgm:spPr/>
    </dgm:pt>
    <dgm:pt modelId="{89DC4A4E-B63C-484D-90AC-2EAD8B9FA43B}" type="pres">
      <dgm:prSet presAssocID="{C3EF3F24-8134-48DF-9792-E5B0EB095F0B}" presName="txShp" presStyleLbl="node1" presStyleIdx="2" presStyleCnt="7">
        <dgm:presLayoutVars>
          <dgm:bulletEnabled val="1"/>
        </dgm:presLayoutVars>
      </dgm:prSet>
      <dgm:spPr/>
    </dgm:pt>
    <dgm:pt modelId="{56B2A1BE-6B34-4BE5-A454-038C6E56BEA2}" type="pres">
      <dgm:prSet presAssocID="{744A73A6-3392-4C87-9B0B-2DAA2A02849D}" presName="spacing" presStyleCnt="0"/>
      <dgm:spPr/>
    </dgm:pt>
    <dgm:pt modelId="{223703DB-9C83-4006-9C4E-F28693134BBA}" type="pres">
      <dgm:prSet presAssocID="{11E0D7E4-0912-464C-B8A1-361557A22B97}" presName="composite" presStyleCnt="0"/>
      <dgm:spPr/>
    </dgm:pt>
    <dgm:pt modelId="{29EF52BC-FE09-4BE6-9ED5-3F013B69E952}" type="pres">
      <dgm:prSet presAssocID="{11E0D7E4-0912-464C-B8A1-361557A22B97}" presName="imgShp" presStyleLbl="fgImgPlace1" presStyleIdx="3" presStyleCnt="7"/>
      <dgm:spPr/>
    </dgm:pt>
    <dgm:pt modelId="{0BDE5F25-E623-42BF-8740-4C47C5648C8B}" type="pres">
      <dgm:prSet presAssocID="{11E0D7E4-0912-464C-B8A1-361557A22B97}" presName="txShp" presStyleLbl="node1" presStyleIdx="3" presStyleCnt="7">
        <dgm:presLayoutVars>
          <dgm:bulletEnabled val="1"/>
        </dgm:presLayoutVars>
      </dgm:prSet>
      <dgm:spPr/>
    </dgm:pt>
    <dgm:pt modelId="{70C5722B-F88A-4D25-94A2-F96013E03BBE}" type="pres">
      <dgm:prSet presAssocID="{DB0F2363-D3B0-4A0C-9CBE-9682AC6534D9}" presName="spacing" presStyleCnt="0"/>
      <dgm:spPr/>
    </dgm:pt>
    <dgm:pt modelId="{91562DDE-9F4A-43D8-864E-D1BE0D106F00}" type="pres">
      <dgm:prSet presAssocID="{A7015D04-3B4C-4B03-B599-6DA60E918965}" presName="composite" presStyleCnt="0"/>
      <dgm:spPr/>
    </dgm:pt>
    <dgm:pt modelId="{A8B2B34A-86D7-4C10-80C7-381389B9C225}" type="pres">
      <dgm:prSet presAssocID="{A7015D04-3B4C-4B03-B599-6DA60E918965}" presName="imgShp" presStyleLbl="fgImgPlace1" presStyleIdx="4" presStyleCnt="7"/>
      <dgm:spPr/>
    </dgm:pt>
    <dgm:pt modelId="{D21CA2FB-FC44-4DB2-8381-B8B021D0426B}" type="pres">
      <dgm:prSet presAssocID="{A7015D04-3B4C-4B03-B599-6DA60E918965}" presName="txShp" presStyleLbl="node1" presStyleIdx="4" presStyleCnt="7">
        <dgm:presLayoutVars>
          <dgm:bulletEnabled val="1"/>
        </dgm:presLayoutVars>
      </dgm:prSet>
      <dgm:spPr/>
    </dgm:pt>
    <dgm:pt modelId="{D6C9E04C-8FDF-4FFE-A69D-CBDEB85B33E8}" type="pres">
      <dgm:prSet presAssocID="{BD94C27F-1A7D-46B9-88A2-32D45304843E}" presName="spacing" presStyleCnt="0"/>
      <dgm:spPr/>
    </dgm:pt>
    <dgm:pt modelId="{C9921C2B-2C25-40A9-9F24-89E8438AD296}" type="pres">
      <dgm:prSet presAssocID="{E2EB914E-6050-4AB9-8C6F-D44ACB8153FF}" presName="composite" presStyleCnt="0"/>
      <dgm:spPr/>
    </dgm:pt>
    <dgm:pt modelId="{C0E9A6FF-7172-44BA-BF74-959E07249681}" type="pres">
      <dgm:prSet presAssocID="{E2EB914E-6050-4AB9-8C6F-D44ACB8153FF}" presName="imgShp" presStyleLbl="fgImgPlace1" presStyleIdx="5" presStyleCnt="7"/>
      <dgm:spPr/>
    </dgm:pt>
    <dgm:pt modelId="{85173FF3-7A7F-4400-B2C8-81FBB63FC119}" type="pres">
      <dgm:prSet presAssocID="{E2EB914E-6050-4AB9-8C6F-D44ACB8153FF}" presName="txShp" presStyleLbl="node1" presStyleIdx="5" presStyleCnt="7">
        <dgm:presLayoutVars>
          <dgm:bulletEnabled val="1"/>
        </dgm:presLayoutVars>
      </dgm:prSet>
      <dgm:spPr/>
    </dgm:pt>
    <dgm:pt modelId="{94EC6B3A-8EBC-41CC-905D-D9D2157B236B}" type="pres">
      <dgm:prSet presAssocID="{C681758E-7A53-4DD1-AD73-5296DE3B907C}" presName="spacing" presStyleCnt="0"/>
      <dgm:spPr/>
    </dgm:pt>
    <dgm:pt modelId="{CE36FFCC-F0C9-4EA5-8480-AE535CFFA924}" type="pres">
      <dgm:prSet presAssocID="{EBB893F9-F50D-41D1-A508-7D0516A6380A}" presName="composite" presStyleCnt="0"/>
      <dgm:spPr/>
    </dgm:pt>
    <dgm:pt modelId="{D5EFB6D2-101E-4BD9-AA43-8E78C53D3128}" type="pres">
      <dgm:prSet presAssocID="{EBB893F9-F50D-41D1-A508-7D0516A6380A}" presName="imgShp" presStyleLbl="fgImgPlace1" presStyleIdx="6" presStyleCnt="7"/>
      <dgm:spPr/>
    </dgm:pt>
    <dgm:pt modelId="{89E07FE9-9699-439A-AB47-CC1855CD5211}" type="pres">
      <dgm:prSet presAssocID="{EBB893F9-F50D-41D1-A508-7D0516A6380A}" presName="txShp" presStyleLbl="node1" presStyleIdx="6" presStyleCnt="7">
        <dgm:presLayoutVars>
          <dgm:bulletEnabled val="1"/>
        </dgm:presLayoutVars>
      </dgm:prSet>
      <dgm:spPr/>
    </dgm:pt>
  </dgm:ptLst>
  <dgm:cxnLst>
    <dgm:cxn modelId="{30029232-D429-49E1-B5F6-3B91F405DA22}" type="presOf" srcId="{A7015D04-3B4C-4B03-B599-6DA60E918965}" destId="{D21CA2FB-FC44-4DB2-8381-B8B021D0426B}" srcOrd="0" destOrd="0" presId="urn:microsoft.com/office/officeart/2005/8/layout/vList3"/>
    <dgm:cxn modelId="{819B51AF-B2E5-42C7-8EEE-D84F61907398}" type="presOf" srcId="{B3B77A9A-89F7-406C-8645-2CF9E1A0E854}" destId="{0D35C261-CC72-4DFD-8985-23CE3C1CE8EA}" srcOrd="0" destOrd="0" presId="urn:microsoft.com/office/officeart/2005/8/layout/vList3"/>
    <dgm:cxn modelId="{E2CD89FA-AD17-4C18-BFF9-4C852EBE7840}" type="presOf" srcId="{EBB893F9-F50D-41D1-A508-7D0516A6380A}" destId="{89E07FE9-9699-439A-AB47-CC1855CD5211}" srcOrd="0" destOrd="0" presId="urn:microsoft.com/office/officeart/2005/8/layout/vList3"/>
    <dgm:cxn modelId="{0AF0BFA9-A8D7-4E1B-B058-C18FA5DCE789}" type="presOf" srcId="{11E0D7E4-0912-464C-B8A1-361557A22B97}" destId="{0BDE5F25-E623-42BF-8740-4C47C5648C8B}" srcOrd="0" destOrd="0" presId="urn:microsoft.com/office/officeart/2005/8/layout/vList3"/>
    <dgm:cxn modelId="{9BD2B320-6E52-46D4-8B05-CE6E97EDA706}" type="presOf" srcId="{81E984BA-D47C-4E06-AFC2-A3EF02C7FD57}" destId="{D8EB556C-E950-464C-83D7-3776645EF7DF}" srcOrd="0" destOrd="0" presId="urn:microsoft.com/office/officeart/2005/8/layout/vList3"/>
    <dgm:cxn modelId="{7FD43C5A-A0BC-4F9E-9C5D-8F01F345C993}" srcId="{B3B77A9A-89F7-406C-8645-2CF9E1A0E854}" destId="{EBB893F9-F50D-41D1-A508-7D0516A6380A}" srcOrd="6" destOrd="0" parTransId="{AB3C46A9-B9B6-4493-83B1-DB4D2F75619D}" sibTransId="{A8A8893D-B81F-491A-A5E6-502D32CC0A91}"/>
    <dgm:cxn modelId="{33E67FE9-77EB-497A-8088-346FE41F5701}" type="presOf" srcId="{E2EB914E-6050-4AB9-8C6F-D44ACB8153FF}" destId="{85173FF3-7A7F-4400-B2C8-81FBB63FC119}" srcOrd="0" destOrd="0" presId="urn:microsoft.com/office/officeart/2005/8/layout/vList3"/>
    <dgm:cxn modelId="{7CF99214-39F2-4C68-9707-D16BE5E583D4}" srcId="{B3B77A9A-89F7-406C-8645-2CF9E1A0E854}" destId="{C3EF3F24-8134-48DF-9792-E5B0EB095F0B}" srcOrd="2" destOrd="0" parTransId="{6AC43591-B944-4FB9-BFE1-D9E190DEC8EB}" sibTransId="{744A73A6-3392-4C87-9B0B-2DAA2A02849D}"/>
    <dgm:cxn modelId="{A14BF96B-F5F9-43CF-9A58-176FC9076FF7}" type="presOf" srcId="{57757293-794B-4989-BBAE-D5566A9A398A}" destId="{429C4745-E2FD-49C4-9897-29BB34E21A01}" srcOrd="0" destOrd="0" presId="urn:microsoft.com/office/officeart/2005/8/layout/vList3"/>
    <dgm:cxn modelId="{B3150097-3FF8-40BD-8575-188C57814888}" type="presOf" srcId="{C3EF3F24-8134-48DF-9792-E5B0EB095F0B}" destId="{89DC4A4E-B63C-484D-90AC-2EAD8B9FA43B}" srcOrd="0" destOrd="0" presId="urn:microsoft.com/office/officeart/2005/8/layout/vList3"/>
    <dgm:cxn modelId="{ED5EBBD0-A15F-4436-90D1-482DAAE6E3B6}" srcId="{B3B77A9A-89F7-406C-8645-2CF9E1A0E854}" destId="{E2EB914E-6050-4AB9-8C6F-D44ACB8153FF}" srcOrd="5" destOrd="0" parTransId="{7FFF61B9-6780-457F-A6E1-50ACE56D9249}" sibTransId="{C681758E-7A53-4DD1-AD73-5296DE3B907C}"/>
    <dgm:cxn modelId="{85F941E0-5257-44F0-8BE1-F7E42B3F0035}" srcId="{B3B77A9A-89F7-406C-8645-2CF9E1A0E854}" destId="{81E984BA-D47C-4E06-AFC2-A3EF02C7FD57}" srcOrd="0" destOrd="0" parTransId="{174994E4-FFE8-43BD-A2A5-A173CDF23E49}" sibTransId="{57C260E1-AC6C-4C7A-ABB1-3C49306EFFCE}"/>
    <dgm:cxn modelId="{6D00D366-C378-459E-81AE-E7DF3E42094D}" srcId="{B3B77A9A-89F7-406C-8645-2CF9E1A0E854}" destId="{11E0D7E4-0912-464C-B8A1-361557A22B97}" srcOrd="3" destOrd="0" parTransId="{8DF190C1-5AF2-42B9-81EA-C768848B73FE}" sibTransId="{DB0F2363-D3B0-4A0C-9CBE-9682AC6534D9}"/>
    <dgm:cxn modelId="{42EF2C94-ABE8-4AE6-843E-2AF212A5D59F}" srcId="{B3B77A9A-89F7-406C-8645-2CF9E1A0E854}" destId="{A7015D04-3B4C-4B03-B599-6DA60E918965}" srcOrd="4" destOrd="0" parTransId="{2F2213CD-F572-417A-9892-31933EDA5984}" sibTransId="{BD94C27F-1A7D-46B9-88A2-32D45304843E}"/>
    <dgm:cxn modelId="{DC8465CD-768F-445A-8746-96779C4037BC}" srcId="{B3B77A9A-89F7-406C-8645-2CF9E1A0E854}" destId="{57757293-794B-4989-BBAE-D5566A9A398A}" srcOrd="1" destOrd="0" parTransId="{7DCB4AEA-7378-447E-826E-1D36305C4D5C}" sibTransId="{07666461-AA5C-4526-9E30-B71890D644BA}"/>
    <dgm:cxn modelId="{85C5C0AB-1DE0-4FE6-BA50-EF5741EB5E4C}" type="presParOf" srcId="{0D35C261-CC72-4DFD-8985-23CE3C1CE8EA}" destId="{D6944B4C-6E1F-4125-AC2F-4BA62BA6072D}" srcOrd="0" destOrd="0" presId="urn:microsoft.com/office/officeart/2005/8/layout/vList3"/>
    <dgm:cxn modelId="{C4223AC3-64CB-40E6-9333-1D9B263580F4}" type="presParOf" srcId="{D6944B4C-6E1F-4125-AC2F-4BA62BA6072D}" destId="{CDFD8A76-4B5F-46CC-9DF7-ECC287DA5D54}" srcOrd="0" destOrd="0" presId="urn:microsoft.com/office/officeart/2005/8/layout/vList3"/>
    <dgm:cxn modelId="{25D66030-DE61-4B4A-A43F-274CDFBC6A52}" type="presParOf" srcId="{D6944B4C-6E1F-4125-AC2F-4BA62BA6072D}" destId="{D8EB556C-E950-464C-83D7-3776645EF7DF}" srcOrd="1" destOrd="0" presId="urn:microsoft.com/office/officeart/2005/8/layout/vList3"/>
    <dgm:cxn modelId="{5AE41C4C-65C5-4051-BA27-60E6886D3841}" type="presParOf" srcId="{0D35C261-CC72-4DFD-8985-23CE3C1CE8EA}" destId="{5EEC7699-53B7-4809-8F9B-4151A7ECB63C}" srcOrd="1" destOrd="0" presId="urn:microsoft.com/office/officeart/2005/8/layout/vList3"/>
    <dgm:cxn modelId="{9A3CCED9-7893-474A-BA66-21390F1B17C5}" type="presParOf" srcId="{0D35C261-CC72-4DFD-8985-23CE3C1CE8EA}" destId="{FB132691-EF8E-49F2-9406-4BD125826DB5}" srcOrd="2" destOrd="0" presId="urn:microsoft.com/office/officeart/2005/8/layout/vList3"/>
    <dgm:cxn modelId="{70A191CD-7F76-472D-BA4C-A59B31398C35}" type="presParOf" srcId="{FB132691-EF8E-49F2-9406-4BD125826DB5}" destId="{A0D8CA2F-60BC-464A-B398-8A2A98B04FA9}" srcOrd="0" destOrd="0" presId="urn:microsoft.com/office/officeart/2005/8/layout/vList3"/>
    <dgm:cxn modelId="{50D96F22-71CD-4C77-B60D-F1200CBFB8B0}" type="presParOf" srcId="{FB132691-EF8E-49F2-9406-4BD125826DB5}" destId="{429C4745-E2FD-49C4-9897-29BB34E21A01}" srcOrd="1" destOrd="0" presId="urn:microsoft.com/office/officeart/2005/8/layout/vList3"/>
    <dgm:cxn modelId="{AA7E7EE1-7371-4283-907E-C66A639A56DC}" type="presParOf" srcId="{0D35C261-CC72-4DFD-8985-23CE3C1CE8EA}" destId="{96E38D33-AB00-4159-8E2B-F3076001159A}" srcOrd="3" destOrd="0" presId="urn:microsoft.com/office/officeart/2005/8/layout/vList3"/>
    <dgm:cxn modelId="{AE3FF257-E721-4E2D-8DA3-59F32C2CF0D9}" type="presParOf" srcId="{0D35C261-CC72-4DFD-8985-23CE3C1CE8EA}" destId="{CF1A6886-D5E0-49CB-AA88-9C208B5CE44B}" srcOrd="4" destOrd="0" presId="urn:microsoft.com/office/officeart/2005/8/layout/vList3"/>
    <dgm:cxn modelId="{C6AC7747-7C90-4B0F-94FE-D197FD0BE6CF}" type="presParOf" srcId="{CF1A6886-D5E0-49CB-AA88-9C208B5CE44B}" destId="{0C357E56-6BAE-4425-80DE-5B82CE0EA5A9}" srcOrd="0" destOrd="0" presId="urn:microsoft.com/office/officeart/2005/8/layout/vList3"/>
    <dgm:cxn modelId="{6A772550-3243-4060-AD9B-790D3E3A3866}" type="presParOf" srcId="{CF1A6886-D5E0-49CB-AA88-9C208B5CE44B}" destId="{89DC4A4E-B63C-484D-90AC-2EAD8B9FA43B}" srcOrd="1" destOrd="0" presId="urn:microsoft.com/office/officeart/2005/8/layout/vList3"/>
    <dgm:cxn modelId="{B3815994-715D-4517-AF3B-C225026F8664}" type="presParOf" srcId="{0D35C261-CC72-4DFD-8985-23CE3C1CE8EA}" destId="{56B2A1BE-6B34-4BE5-A454-038C6E56BEA2}" srcOrd="5" destOrd="0" presId="urn:microsoft.com/office/officeart/2005/8/layout/vList3"/>
    <dgm:cxn modelId="{983DA444-EE31-45C3-A6BE-B4DA99580118}" type="presParOf" srcId="{0D35C261-CC72-4DFD-8985-23CE3C1CE8EA}" destId="{223703DB-9C83-4006-9C4E-F28693134BBA}" srcOrd="6" destOrd="0" presId="urn:microsoft.com/office/officeart/2005/8/layout/vList3"/>
    <dgm:cxn modelId="{B8625012-B88C-4832-858F-137F8E3DF8C2}" type="presParOf" srcId="{223703DB-9C83-4006-9C4E-F28693134BBA}" destId="{29EF52BC-FE09-4BE6-9ED5-3F013B69E952}" srcOrd="0" destOrd="0" presId="urn:microsoft.com/office/officeart/2005/8/layout/vList3"/>
    <dgm:cxn modelId="{05A7F5C0-E740-4BC9-8702-94450E965D86}" type="presParOf" srcId="{223703DB-9C83-4006-9C4E-F28693134BBA}" destId="{0BDE5F25-E623-42BF-8740-4C47C5648C8B}" srcOrd="1" destOrd="0" presId="urn:microsoft.com/office/officeart/2005/8/layout/vList3"/>
    <dgm:cxn modelId="{5287889C-DC0B-4E7E-9E41-3CA1E49BA931}" type="presParOf" srcId="{0D35C261-CC72-4DFD-8985-23CE3C1CE8EA}" destId="{70C5722B-F88A-4D25-94A2-F96013E03BBE}" srcOrd="7" destOrd="0" presId="urn:microsoft.com/office/officeart/2005/8/layout/vList3"/>
    <dgm:cxn modelId="{EB00A353-FD69-411E-8617-BD0EA263CA4E}" type="presParOf" srcId="{0D35C261-CC72-4DFD-8985-23CE3C1CE8EA}" destId="{91562DDE-9F4A-43D8-864E-D1BE0D106F00}" srcOrd="8" destOrd="0" presId="urn:microsoft.com/office/officeart/2005/8/layout/vList3"/>
    <dgm:cxn modelId="{92F9E12B-E301-4CEE-8491-5D3A3DBB13BF}" type="presParOf" srcId="{91562DDE-9F4A-43D8-864E-D1BE0D106F00}" destId="{A8B2B34A-86D7-4C10-80C7-381389B9C225}" srcOrd="0" destOrd="0" presId="urn:microsoft.com/office/officeart/2005/8/layout/vList3"/>
    <dgm:cxn modelId="{57F70FFA-DAF2-44AF-8E6B-EDE7F9B4122E}" type="presParOf" srcId="{91562DDE-9F4A-43D8-864E-D1BE0D106F00}" destId="{D21CA2FB-FC44-4DB2-8381-B8B021D0426B}" srcOrd="1" destOrd="0" presId="urn:microsoft.com/office/officeart/2005/8/layout/vList3"/>
    <dgm:cxn modelId="{017D5FD0-9C28-45EF-9EF7-8283A62BD1B2}" type="presParOf" srcId="{0D35C261-CC72-4DFD-8985-23CE3C1CE8EA}" destId="{D6C9E04C-8FDF-4FFE-A69D-CBDEB85B33E8}" srcOrd="9" destOrd="0" presId="urn:microsoft.com/office/officeart/2005/8/layout/vList3"/>
    <dgm:cxn modelId="{AE600CBD-4E6D-4E5D-9363-63FEF446A0F6}" type="presParOf" srcId="{0D35C261-CC72-4DFD-8985-23CE3C1CE8EA}" destId="{C9921C2B-2C25-40A9-9F24-89E8438AD296}" srcOrd="10" destOrd="0" presId="urn:microsoft.com/office/officeart/2005/8/layout/vList3"/>
    <dgm:cxn modelId="{12FBFF5A-15A5-4BEB-ADEF-A9999DB809C9}" type="presParOf" srcId="{C9921C2B-2C25-40A9-9F24-89E8438AD296}" destId="{C0E9A6FF-7172-44BA-BF74-959E07249681}" srcOrd="0" destOrd="0" presId="urn:microsoft.com/office/officeart/2005/8/layout/vList3"/>
    <dgm:cxn modelId="{DE36E920-AFC0-4F16-9FE5-5D2770C3B4CA}" type="presParOf" srcId="{C9921C2B-2C25-40A9-9F24-89E8438AD296}" destId="{85173FF3-7A7F-4400-B2C8-81FBB63FC119}" srcOrd="1" destOrd="0" presId="urn:microsoft.com/office/officeart/2005/8/layout/vList3"/>
    <dgm:cxn modelId="{558ADBEC-CE89-4C61-A74D-7FA98AA551A7}" type="presParOf" srcId="{0D35C261-CC72-4DFD-8985-23CE3C1CE8EA}" destId="{94EC6B3A-8EBC-41CC-905D-D9D2157B236B}" srcOrd="11" destOrd="0" presId="urn:microsoft.com/office/officeart/2005/8/layout/vList3"/>
    <dgm:cxn modelId="{763C7DC0-1D6A-4961-BE72-E632898301E5}" type="presParOf" srcId="{0D35C261-CC72-4DFD-8985-23CE3C1CE8EA}" destId="{CE36FFCC-F0C9-4EA5-8480-AE535CFFA924}" srcOrd="12" destOrd="0" presId="urn:microsoft.com/office/officeart/2005/8/layout/vList3"/>
    <dgm:cxn modelId="{F83F64CA-1771-40C0-86B0-84FE5F5091BF}" type="presParOf" srcId="{CE36FFCC-F0C9-4EA5-8480-AE535CFFA924}" destId="{D5EFB6D2-101E-4BD9-AA43-8E78C53D3128}" srcOrd="0" destOrd="0" presId="urn:microsoft.com/office/officeart/2005/8/layout/vList3"/>
    <dgm:cxn modelId="{A209A29B-2F6C-4E77-A071-A37220B034CB}" type="presParOf" srcId="{CE36FFCC-F0C9-4EA5-8480-AE535CFFA924}" destId="{89E07FE9-9699-439A-AB47-CC1855CD52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51655-A37E-495E-A729-834FD0DAAF9A}">
      <dsp:nvSpPr>
        <dsp:cNvPr id="0" name=""/>
        <dsp:cNvSpPr/>
      </dsp:nvSpPr>
      <dsp:spPr>
        <a:xfrm>
          <a:off x="0" y="4939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30E0B-FD4F-4738-AB62-88ED233C14DB}">
      <dsp:nvSpPr>
        <dsp:cNvPr id="0" name=""/>
        <dsp:cNvSpPr/>
      </dsp:nvSpPr>
      <dsp:spPr>
        <a:xfrm>
          <a:off x="502920" y="511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Software Development Life Cycle</a:t>
          </a:r>
          <a:endParaRPr lang="en-US" sz="3000" kern="1200" dirty="0"/>
        </a:p>
      </dsp:txBody>
      <dsp:txXfrm>
        <a:off x="546151" y="94393"/>
        <a:ext cx="6954418" cy="799138"/>
      </dsp:txXfrm>
    </dsp:sp>
    <dsp:sp modelId="{E8DD91D6-BD10-45C7-9F3D-B07DFEA3836B}">
      <dsp:nvSpPr>
        <dsp:cNvPr id="0" name=""/>
        <dsp:cNvSpPr/>
      </dsp:nvSpPr>
      <dsp:spPr>
        <a:xfrm>
          <a:off x="0" y="18547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3FD1B-791A-44CB-993A-47101E004E51}">
      <dsp:nvSpPr>
        <dsp:cNvPr id="0" name=""/>
        <dsp:cNvSpPr/>
      </dsp:nvSpPr>
      <dsp:spPr>
        <a:xfrm>
          <a:off x="502920" y="14119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Generic Process Model</a:t>
          </a:r>
          <a:endParaRPr lang="en-US" sz="3000" kern="1200" dirty="0"/>
        </a:p>
      </dsp:txBody>
      <dsp:txXfrm>
        <a:off x="546151" y="1455193"/>
        <a:ext cx="6954418" cy="799138"/>
      </dsp:txXfrm>
    </dsp:sp>
    <dsp:sp modelId="{B7FFE134-4360-4171-9801-945C9D275399}">
      <dsp:nvSpPr>
        <dsp:cNvPr id="0" name=""/>
        <dsp:cNvSpPr/>
      </dsp:nvSpPr>
      <dsp:spPr>
        <a:xfrm>
          <a:off x="0" y="32155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5DD77-A880-485C-ACE5-C8015A51ADCB}">
      <dsp:nvSpPr>
        <dsp:cNvPr id="0" name=""/>
        <dsp:cNvSpPr/>
      </dsp:nvSpPr>
      <dsp:spPr>
        <a:xfrm>
          <a:off x="502920" y="27727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Prescriptive Process Model</a:t>
          </a:r>
          <a:endParaRPr lang="en-US" sz="3000" kern="1200" dirty="0"/>
        </a:p>
      </dsp:txBody>
      <dsp:txXfrm>
        <a:off x="546151" y="2815993"/>
        <a:ext cx="695441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F8B6A-6596-45D6-BF43-730E01B9D5C1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6BFC1-DCEA-410B-AAD4-1E6F67E58C4B}">
      <dsp:nvSpPr>
        <dsp:cNvPr id="0" name=""/>
        <dsp:cNvSpPr/>
      </dsp:nvSpPr>
      <dsp:spPr>
        <a:xfrm>
          <a:off x="559333" y="402272"/>
          <a:ext cx="4323257" cy="8045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Linear Process Model</a:t>
          </a:r>
          <a:endParaRPr lang="en-US" sz="2500" kern="1200"/>
        </a:p>
      </dsp:txBody>
      <dsp:txXfrm>
        <a:off x="559333" y="402272"/>
        <a:ext cx="4323257" cy="804545"/>
      </dsp:txXfrm>
    </dsp:sp>
    <dsp:sp modelId="{690C943A-C93E-4BB4-AB77-F2E7CCD84AA7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1FF99-17EE-451D-BF33-F04BED1CE98A}">
      <dsp:nvSpPr>
        <dsp:cNvPr id="0" name=""/>
        <dsp:cNvSpPr/>
      </dsp:nvSpPr>
      <dsp:spPr>
        <a:xfrm>
          <a:off x="851785" y="1609089"/>
          <a:ext cx="4030805" cy="8045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iterative Process Model</a:t>
          </a:r>
          <a:endParaRPr lang="en-US" sz="2500" kern="1200" dirty="0"/>
        </a:p>
      </dsp:txBody>
      <dsp:txXfrm>
        <a:off x="851785" y="1609089"/>
        <a:ext cx="4030805" cy="804545"/>
      </dsp:txXfrm>
    </dsp:sp>
    <dsp:sp modelId="{90F3B7CF-2BE8-44F0-8CA8-63127ABEE8FC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2660B-D772-420D-96DB-63803E871429}">
      <dsp:nvSpPr>
        <dsp:cNvPr id="0" name=""/>
        <dsp:cNvSpPr/>
      </dsp:nvSpPr>
      <dsp:spPr>
        <a:xfrm>
          <a:off x="559333" y="2815907"/>
          <a:ext cx="4323257" cy="8045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Evolutionary Process Model</a:t>
          </a:r>
          <a:endParaRPr lang="en-US" sz="2500" kern="1200"/>
        </a:p>
      </dsp:txBody>
      <dsp:txXfrm>
        <a:off x="559333" y="2815907"/>
        <a:ext cx="4323257" cy="804545"/>
      </dsp:txXfrm>
    </dsp:sp>
    <dsp:sp modelId="{698CCC8D-C027-473A-BC8F-F3E4B9DFD830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B556C-E950-464C-83D7-3776645EF7DF}">
      <dsp:nvSpPr>
        <dsp:cNvPr id="0" name=""/>
        <dsp:cNvSpPr/>
      </dsp:nvSpPr>
      <dsp:spPr>
        <a:xfrm rot="10800000">
          <a:off x="1806945" y="1638"/>
          <a:ext cx="6688836" cy="4886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82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waterfall Model</a:t>
          </a:r>
          <a:endParaRPr lang="en-US" sz="2200" kern="1200"/>
        </a:p>
      </dsp:txBody>
      <dsp:txXfrm rot="10800000">
        <a:off x="1929108" y="1638"/>
        <a:ext cx="6566673" cy="488652"/>
      </dsp:txXfrm>
    </dsp:sp>
    <dsp:sp modelId="{CDFD8A76-4B5F-46CC-9DF7-ECC287DA5D54}">
      <dsp:nvSpPr>
        <dsp:cNvPr id="0" name=""/>
        <dsp:cNvSpPr/>
      </dsp:nvSpPr>
      <dsp:spPr>
        <a:xfrm>
          <a:off x="1562618" y="1638"/>
          <a:ext cx="488652" cy="488652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4745-E2FD-49C4-9897-29BB34E21A01}">
      <dsp:nvSpPr>
        <dsp:cNvPr id="0" name=""/>
        <dsp:cNvSpPr/>
      </dsp:nvSpPr>
      <dsp:spPr>
        <a:xfrm rot="10800000">
          <a:off x="1806945" y="636157"/>
          <a:ext cx="6688836" cy="4886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82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V Model</a:t>
          </a:r>
          <a:endParaRPr lang="en-US" sz="2200" kern="1200"/>
        </a:p>
      </dsp:txBody>
      <dsp:txXfrm rot="10800000">
        <a:off x="1929108" y="636157"/>
        <a:ext cx="6566673" cy="488652"/>
      </dsp:txXfrm>
    </dsp:sp>
    <dsp:sp modelId="{A0D8CA2F-60BC-464A-B398-8A2A98B04FA9}">
      <dsp:nvSpPr>
        <dsp:cNvPr id="0" name=""/>
        <dsp:cNvSpPr/>
      </dsp:nvSpPr>
      <dsp:spPr>
        <a:xfrm>
          <a:off x="1562618" y="636157"/>
          <a:ext cx="488652" cy="488652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C4A4E-B63C-484D-90AC-2EAD8B9FA43B}">
      <dsp:nvSpPr>
        <dsp:cNvPr id="0" name=""/>
        <dsp:cNvSpPr/>
      </dsp:nvSpPr>
      <dsp:spPr>
        <a:xfrm rot="10800000">
          <a:off x="1806945" y="1270676"/>
          <a:ext cx="6688836" cy="4886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82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incremental Process Model</a:t>
          </a:r>
          <a:endParaRPr lang="en-US" sz="2200" kern="1200"/>
        </a:p>
      </dsp:txBody>
      <dsp:txXfrm rot="10800000">
        <a:off x="1929108" y="1270676"/>
        <a:ext cx="6566673" cy="488652"/>
      </dsp:txXfrm>
    </dsp:sp>
    <dsp:sp modelId="{0C357E56-6BAE-4425-80DE-5B82CE0EA5A9}">
      <dsp:nvSpPr>
        <dsp:cNvPr id="0" name=""/>
        <dsp:cNvSpPr/>
      </dsp:nvSpPr>
      <dsp:spPr>
        <a:xfrm>
          <a:off x="1562618" y="1270676"/>
          <a:ext cx="488652" cy="488652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E5F25-E623-42BF-8740-4C47C5648C8B}">
      <dsp:nvSpPr>
        <dsp:cNvPr id="0" name=""/>
        <dsp:cNvSpPr/>
      </dsp:nvSpPr>
      <dsp:spPr>
        <a:xfrm rot="10800000">
          <a:off x="1806945" y="1905195"/>
          <a:ext cx="6688836" cy="4886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82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Evolutionary Process Model</a:t>
          </a:r>
          <a:endParaRPr lang="en-US" sz="2200" kern="1200"/>
        </a:p>
      </dsp:txBody>
      <dsp:txXfrm rot="10800000">
        <a:off x="1929108" y="1905195"/>
        <a:ext cx="6566673" cy="488652"/>
      </dsp:txXfrm>
    </dsp:sp>
    <dsp:sp modelId="{29EF52BC-FE09-4BE6-9ED5-3F013B69E952}">
      <dsp:nvSpPr>
        <dsp:cNvPr id="0" name=""/>
        <dsp:cNvSpPr/>
      </dsp:nvSpPr>
      <dsp:spPr>
        <a:xfrm>
          <a:off x="1562618" y="1905195"/>
          <a:ext cx="488652" cy="488652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CA2FB-FC44-4DB2-8381-B8B021D0426B}">
      <dsp:nvSpPr>
        <dsp:cNvPr id="0" name=""/>
        <dsp:cNvSpPr/>
      </dsp:nvSpPr>
      <dsp:spPr>
        <a:xfrm rot="10800000">
          <a:off x="1806945" y="2539714"/>
          <a:ext cx="6688836" cy="4886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82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Specialized Process Model</a:t>
          </a:r>
          <a:endParaRPr lang="en-US" sz="2200" kern="1200"/>
        </a:p>
      </dsp:txBody>
      <dsp:txXfrm rot="10800000">
        <a:off x="1929108" y="2539714"/>
        <a:ext cx="6566673" cy="488652"/>
      </dsp:txXfrm>
    </dsp:sp>
    <dsp:sp modelId="{A8B2B34A-86D7-4C10-80C7-381389B9C225}">
      <dsp:nvSpPr>
        <dsp:cNvPr id="0" name=""/>
        <dsp:cNvSpPr/>
      </dsp:nvSpPr>
      <dsp:spPr>
        <a:xfrm>
          <a:off x="1562618" y="2539714"/>
          <a:ext cx="488652" cy="488652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73FF3-7A7F-4400-B2C8-81FBB63FC119}">
      <dsp:nvSpPr>
        <dsp:cNvPr id="0" name=""/>
        <dsp:cNvSpPr/>
      </dsp:nvSpPr>
      <dsp:spPr>
        <a:xfrm rot="10800000">
          <a:off x="1806945" y="3174233"/>
          <a:ext cx="6688836" cy="4886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82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Unified Process</a:t>
          </a:r>
          <a:endParaRPr lang="en-US" sz="2200" kern="1200"/>
        </a:p>
      </dsp:txBody>
      <dsp:txXfrm rot="10800000">
        <a:off x="1929108" y="3174233"/>
        <a:ext cx="6566673" cy="488652"/>
      </dsp:txXfrm>
    </dsp:sp>
    <dsp:sp modelId="{C0E9A6FF-7172-44BA-BF74-959E07249681}">
      <dsp:nvSpPr>
        <dsp:cNvPr id="0" name=""/>
        <dsp:cNvSpPr/>
      </dsp:nvSpPr>
      <dsp:spPr>
        <a:xfrm>
          <a:off x="1562618" y="3174233"/>
          <a:ext cx="488652" cy="488652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07FE9-9699-439A-AB47-CC1855CD5211}">
      <dsp:nvSpPr>
        <dsp:cNvPr id="0" name=""/>
        <dsp:cNvSpPr/>
      </dsp:nvSpPr>
      <dsp:spPr>
        <a:xfrm rot="10800000">
          <a:off x="1806945" y="3808752"/>
          <a:ext cx="6688836" cy="4886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82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Agile Methods</a:t>
          </a:r>
          <a:endParaRPr lang="en-US" sz="2200" kern="1200"/>
        </a:p>
      </dsp:txBody>
      <dsp:txXfrm rot="10800000">
        <a:off x="1929108" y="3808752"/>
        <a:ext cx="6566673" cy="488652"/>
      </dsp:txXfrm>
    </dsp:sp>
    <dsp:sp modelId="{D5EFB6D2-101E-4BD9-AA43-8E78C53D3128}">
      <dsp:nvSpPr>
        <dsp:cNvPr id="0" name=""/>
        <dsp:cNvSpPr/>
      </dsp:nvSpPr>
      <dsp:spPr>
        <a:xfrm>
          <a:off x="1562618" y="3808752"/>
          <a:ext cx="488652" cy="488652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0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2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4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8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847A68-10BD-4EFA-821B-0E65384D523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A0F215-BF39-4461-B8B9-D5A80780B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6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Proses Pembangunan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1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Linier Process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0" y="1952625"/>
            <a:ext cx="8696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Process Model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95910" y="1978062"/>
            <a:ext cx="10077450" cy="3702648"/>
            <a:chOff x="895910" y="1978062"/>
            <a:chExt cx="10077450" cy="37026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33842"/>
            <a:stretch/>
          </p:blipFill>
          <p:spPr>
            <a:xfrm>
              <a:off x="895910" y="3025588"/>
              <a:ext cx="10077450" cy="2655122"/>
            </a:xfrm>
            <a:prstGeom prst="rect">
              <a:avLst/>
            </a:prstGeom>
          </p:spPr>
        </p:pic>
        <p:sp>
          <p:nvSpPr>
            <p:cNvPr id="4" name="Curved Down Arrow 3"/>
            <p:cNvSpPr/>
            <p:nvPr/>
          </p:nvSpPr>
          <p:spPr>
            <a:xfrm flipH="1">
              <a:off x="4163209" y="1978062"/>
              <a:ext cx="1963271" cy="88750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25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Evolutionari</a:t>
            </a:r>
            <a:r>
              <a:rPr lang="en-US" dirty="0" smtClean="0"/>
              <a:t> Process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62" y="1898725"/>
            <a:ext cx="61817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9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80" y="2036234"/>
            <a:ext cx="10058400" cy="1450757"/>
          </a:xfrm>
        </p:spPr>
        <p:txBody>
          <a:bodyPr/>
          <a:lstStyle/>
          <a:p>
            <a:pPr lvl="0" algn="ctr"/>
            <a:r>
              <a:rPr lang="en-US" dirty="0" err="1" smtClean="0"/>
              <a:t>Presciptive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4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Presciptive</a:t>
            </a:r>
            <a:r>
              <a:rPr lang="en-US" dirty="0"/>
              <a:t> Process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72217"/>
              </p:ext>
            </p:extLst>
          </p:nvPr>
        </p:nvGraphicFramePr>
        <p:xfrm>
          <a:off x="1096963" y="1846263"/>
          <a:ext cx="10058400" cy="4299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20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80" y="2036234"/>
            <a:ext cx="10058400" cy="1450757"/>
          </a:xfrm>
        </p:spPr>
        <p:txBody>
          <a:bodyPr/>
          <a:lstStyle/>
          <a:p>
            <a:pPr lvl="0" algn="ctr"/>
            <a:r>
              <a:rPr lang="en-US" dirty="0" smtClean="0"/>
              <a:t>1. Waterfall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KARAKTERISTIK 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9199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menghasilkan</a:t>
            </a:r>
            <a:r>
              <a:rPr lang="en-US" sz="3200" dirty="0"/>
              <a:t> </a:t>
            </a:r>
            <a:r>
              <a:rPr lang="en-US" sz="3200" dirty="0" err="1"/>
              <a:t>dokumen</a:t>
            </a:r>
            <a:r>
              <a:rPr lang="en-US" sz="3200" dirty="0"/>
              <a:t> di </a:t>
            </a:r>
            <a:r>
              <a:rPr lang="en-US" sz="3200" dirty="0" err="1"/>
              <a:t>akhir</a:t>
            </a:r>
            <a:r>
              <a:rPr lang="en-US" sz="3200" dirty="0"/>
              <a:t> </a:t>
            </a:r>
            <a:r>
              <a:rPr lang="en-US" sz="3200" dirty="0" err="1"/>
              <a:t>tahapnya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overlapping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tahapnya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punya</a:t>
            </a:r>
            <a:r>
              <a:rPr lang="en-US" sz="3200" dirty="0"/>
              <a:t> </a:t>
            </a:r>
            <a:r>
              <a:rPr lang="en-US" sz="3200" dirty="0" err="1"/>
              <a:t>pengaruh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di </a:t>
            </a:r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berikutnya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/>
              <a:t>Memerlukan</a:t>
            </a:r>
            <a:r>
              <a:rPr lang="en-US" sz="3200" dirty="0"/>
              <a:t> </a:t>
            </a:r>
            <a:r>
              <a:rPr lang="en-US" sz="3200" dirty="0" err="1"/>
              <a:t>biaya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rework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16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WATERFALL MODEL (ROGER S, PRESSMAN)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47" y="1846263"/>
            <a:ext cx="82833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WATERFALL MODEL </a:t>
            </a:r>
            <a:r>
              <a:rPr lang="en-US" dirty="0" smtClean="0"/>
              <a:t>(IAN SOMMERFILLE)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29" y="1915645"/>
            <a:ext cx="9626451" cy="4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KELEBIHAN METODE WATERFALL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420470"/>
            <a:ext cx="3179762" cy="30319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941" y="1845735"/>
            <a:ext cx="6314739" cy="40233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/>
              <a:t>Menghasilkan</a:t>
            </a:r>
            <a:r>
              <a:rPr lang="en-US" sz="2400" dirty="0"/>
              <a:t> mature process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tahapnya</a:t>
            </a:r>
            <a:r>
              <a:rPr lang="en-US" sz="24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diaplikasikan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terstrukturdengan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visibilitas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(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yang </a:t>
            </a:r>
            <a:r>
              <a:rPr lang="en-US" sz="2400" dirty="0" err="1"/>
              <a:t>jelas</a:t>
            </a:r>
            <a:r>
              <a:rPr lang="en-US" sz="2400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r>
              <a:rPr lang="en-US" dirty="0" err="1" smtClean="0"/>
              <a:t>Perkuliahan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9623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737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KEKURANGAN METODE WATERFALL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941" y="1845735"/>
            <a:ext cx="6314739" cy="4023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/>
              <a:t>Ketidak</a:t>
            </a:r>
            <a:r>
              <a:rPr lang="en-US" sz="2800" dirty="0"/>
              <a:t> </a:t>
            </a:r>
            <a:r>
              <a:rPr lang="en-US" sz="2800" dirty="0" err="1"/>
              <a:t>fleksibelan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tahapan</a:t>
            </a:r>
            <a:r>
              <a:rPr lang="en-US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Susah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merespon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customer.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Model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: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sz="2400" dirty="0" err="1"/>
              <a:t>Kebutuhan</a:t>
            </a:r>
            <a:r>
              <a:rPr lang="en-US" sz="2400" dirty="0"/>
              <a:t> customer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endParaRPr lang="en-US" sz="2400" dirty="0"/>
          </a:p>
          <a:p>
            <a:pPr marL="749808" lvl="1" indent="-457200">
              <a:buFont typeface="+mj-lt"/>
              <a:buAutoNum type="alphaLcParenR"/>
            </a:pP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dibatasi</a:t>
            </a:r>
            <a:r>
              <a:rPr lang="en-US" sz="2400" dirty="0"/>
              <a:t>.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28297"/>
            <a:ext cx="3448050" cy="27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77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387" y="1873157"/>
            <a:ext cx="5813060" cy="43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Incremental </a:t>
            </a:r>
            <a:r>
              <a:rPr lang="en-US" sz="3200" b="1" dirty="0" smtClean="0"/>
              <a:t>Model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/>
              <a:t>Rework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menunggu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siklus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.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siklus</a:t>
            </a:r>
            <a:r>
              <a:rPr lang="en-US" sz="2400" dirty="0"/>
              <a:t> 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increment“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Rapid Application Development (RAD</a:t>
            </a:r>
            <a:r>
              <a:rPr lang="en-US" sz="32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/>
              <a:t>Ada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modelling </a:t>
            </a:r>
            <a:r>
              <a:rPr lang="en-US" sz="2400" dirty="0" err="1"/>
              <a:t>dan</a:t>
            </a:r>
            <a:r>
              <a:rPr lang="en-US" sz="2400" dirty="0"/>
              <a:t> construction (</a:t>
            </a:r>
            <a:r>
              <a:rPr lang="en-US" sz="2400" dirty="0" err="1"/>
              <a:t>berulang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kurun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172736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Incremental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76" y="1846263"/>
            <a:ext cx="9905103" cy="43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5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RAD Model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243" y="1846263"/>
            <a:ext cx="5972311" cy="4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4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EVOLUTIONARY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3019"/>
          </a:xfrm>
        </p:spPr>
        <p:txBody>
          <a:bodyPr>
            <a:noAutofit/>
          </a:bodyPr>
          <a:lstStyle/>
          <a:p>
            <a:pPr marL="403225" indent="-403225">
              <a:buFont typeface="Wingdings" panose="05000000000000000000" pitchFamily="2" charset="2"/>
              <a:buChar char="v"/>
            </a:pPr>
            <a:r>
              <a:rPr lang="en-US" sz="3200" dirty="0"/>
              <a:t>Prototyping</a:t>
            </a:r>
          </a:p>
          <a:p>
            <a:r>
              <a:rPr lang="en-US" sz="2400" dirty="0"/>
              <a:t>“</a:t>
            </a:r>
            <a:r>
              <a:rPr lang="en-US" sz="2400" dirty="0" err="1"/>
              <a:t>Membantu</a:t>
            </a:r>
            <a:r>
              <a:rPr lang="en-US" sz="2400" dirty="0"/>
              <a:t> software engineer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feedback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customer”</a:t>
            </a:r>
          </a:p>
          <a:p>
            <a:pPr marL="403225" indent="-403225">
              <a:buFont typeface="Wingdings" panose="05000000000000000000" pitchFamily="2" charset="2"/>
              <a:buChar char="v"/>
            </a:pPr>
            <a:r>
              <a:rPr lang="en-US" sz="3200" dirty="0"/>
              <a:t>Spiral Model</a:t>
            </a:r>
          </a:p>
          <a:p>
            <a:r>
              <a:rPr lang="en-US" sz="2400" dirty="0"/>
              <a:t>“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software engineering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. Growing of software </a:t>
            </a:r>
            <a:r>
              <a:rPr lang="en-US" sz="2400" dirty="0" err="1"/>
              <a:t>menjadi</a:t>
            </a:r>
            <a:r>
              <a:rPr lang="en-US" sz="2400" dirty="0"/>
              <a:t> ide </a:t>
            </a:r>
            <a:r>
              <a:rPr lang="en-US" sz="2400" dirty="0" err="1"/>
              <a:t>dari</a:t>
            </a:r>
            <a:r>
              <a:rPr lang="en-US" sz="2400" dirty="0"/>
              <a:t> model proses </a:t>
            </a:r>
            <a:r>
              <a:rPr lang="en-US" sz="2400" dirty="0" err="1"/>
              <a:t>ini</a:t>
            </a:r>
            <a:r>
              <a:rPr lang="en-US" sz="2400" dirty="0"/>
              <a:t>”</a:t>
            </a:r>
          </a:p>
          <a:p>
            <a:pPr marL="403225" indent="-403225">
              <a:buFont typeface="Wingdings" panose="05000000000000000000" pitchFamily="2" charset="2"/>
              <a:buChar char="v"/>
            </a:pPr>
            <a:r>
              <a:rPr lang="en-US" sz="3200" dirty="0" err="1"/>
              <a:t>Concurent</a:t>
            </a:r>
            <a:r>
              <a:rPr lang="en-US" sz="3200" dirty="0"/>
              <a:t> Model</a:t>
            </a:r>
          </a:p>
          <a:p>
            <a:r>
              <a:rPr lang="en-US" sz="2400" dirty="0"/>
              <a:t>“Model proses yang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under development </a:t>
            </a:r>
            <a:r>
              <a:rPr lang="en-US" sz="2400" dirty="0" err="1"/>
              <a:t>ke</a:t>
            </a:r>
            <a:r>
              <a:rPr lang="en-US" sz="2400" dirty="0"/>
              <a:t> awaiting </a:t>
            </a:r>
            <a:r>
              <a:rPr lang="en-US" sz="2400" dirty="0" smtClean="0"/>
              <a:t>change (</a:t>
            </a:r>
            <a:r>
              <a:rPr lang="en-US" sz="2400" dirty="0" err="1" smtClean="0"/>
              <a:t>berhenti</a:t>
            </a:r>
            <a:r>
              <a:rPr lang="en-US" sz="2400" dirty="0" smtClean="0"/>
              <a:t> </a:t>
            </a:r>
            <a:r>
              <a:rPr lang="en-US" sz="2400" dirty="0" err="1"/>
              <a:t>sementara</a:t>
            </a:r>
            <a:r>
              <a:rPr lang="en-US" sz="2400" dirty="0"/>
              <a:t>)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07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316" y="1846263"/>
            <a:ext cx="496169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773" y="1846263"/>
            <a:ext cx="56487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33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Concurent</a:t>
            </a:r>
            <a:r>
              <a:rPr lang="en-US" dirty="0"/>
              <a:t> Model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764" y="1846263"/>
            <a:ext cx="75841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3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Component Based Development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“Model proses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reuse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/>
              <a:t>.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”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Formal Method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“Model proses yang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”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Aspect Oriented Model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“</a:t>
            </a:r>
            <a:r>
              <a:rPr lang="en-US" dirty="0" err="1"/>
              <a:t>Paradigma</a:t>
            </a:r>
            <a:r>
              <a:rPr lang="en-US" dirty="0"/>
              <a:t> yang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, </a:t>
            </a:r>
            <a:r>
              <a:rPr lang="en-US" dirty="0" err="1"/>
              <a:t>penspesifikasian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(</a:t>
            </a:r>
            <a:r>
              <a:rPr lang="en-US" dirty="0" smtClean="0"/>
              <a:t>function, </a:t>
            </a:r>
            <a:r>
              <a:rPr lang="en-US" dirty="0" err="1" smtClean="0"/>
              <a:t>fitur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18753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80" y="2036234"/>
            <a:ext cx="10058400" cy="1450757"/>
          </a:xfrm>
        </p:spPr>
        <p:txBody>
          <a:bodyPr/>
          <a:lstStyle/>
          <a:p>
            <a:pPr lvl="0" algn="ctr"/>
            <a:r>
              <a:rPr lang="en-US" dirty="0"/>
              <a:t>Software Development Life </a:t>
            </a:r>
            <a:r>
              <a:rPr lang="en-US" dirty="0" smtClean="0"/>
              <a:t>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6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 </a:t>
            </a:r>
            <a:r>
              <a:rPr lang="en-US" b="1" dirty="0"/>
              <a:t>BASED DEVELOPMENT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91" y="1846263"/>
            <a:ext cx="77959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57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METHOD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223449"/>
            <a:ext cx="4938712" cy="326835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480202"/>
            <a:ext cx="4937125" cy="275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5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CONTOH ASPECT ORIENTED MODEL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201" y="1846263"/>
            <a:ext cx="6508899" cy="43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88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Model proses yang </a:t>
            </a:r>
            <a:r>
              <a:rPr lang="en-US" sz="2800" dirty="0" err="1"/>
              <a:t>menggabungkan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unggulan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model proses </a:t>
            </a:r>
            <a:r>
              <a:rPr lang="en-US" sz="2800" dirty="0" err="1"/>
              <a:t>lainnya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Penekanan</a:t>
            </a:r>
            <a:r>
              <a:rPr lang="en-US" sz="2800" dirty="0" smtClean="0"/>
              <a:t> </a:t>
            </a:r>
            <a:r>
              <a:rPr lang="en-US" sz="2800" dirty="0" err="1"/>
              <a:t>pada</a:t>
            </a:r>
            <a:r>
              <a:rPr lang="en-US" sz="2800" dirty="0"/>
              <a:t> model proses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customer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intens</a:t>
            </a:r>
            <a:r>
              <a:rPr lang="en-US" sz="2800" dirty="0"/>
              <a:t> (streamlined).</a:t>
            </a:r>
          </a:p>
          <a:p>
            <a:pPr marL="457200" indent="-457200">
              <a:buFont typeface="+mj-lt"/>
              <a:buAutoNum type="alphaUcPeriod"/>
            </a:pPr>
            <a:r>
              <a:rPr lang="sv-SE" sz="2800" dirty="0" smtClean="0"/>
              <a:t>Arsitektur </a:t>
            </a:r>
            <a:r>
              <a:rPr lang="sv-SE" sz="2800" dirty="0"/>
              <a:t>yang reusable dan terbuka pada perubahan kebutuhan.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err="1" smtClean="0"/>
              <a:t>Alur</a:t>
            </a:r>
            <a:r>
              <a:rPr lang="en-US" sz="2800" dirty="0" smtClean="0"/>
              <a:t> </a:t>
            </a:r>
            <a:r>
              <a:rPr lang="en-US" sz="2800" dirty="0"/>
              <a:t>proses yang iterative </a:t>
            </a:r>
            <a:r>
              <a:rPr lang="en-US" sz="2800" dirty="0" err="1"/>
              <a:t>atau</a:t>
            </a:r>
            <a:r>
              <a:rPr lang="en-US" sz="2800" dirty="0"/>
              <a:t> incremental.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UNIFIED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32" y="1846263"/>
            <a:ext cx="6304295" cy="4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91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600" dirty="0"/>
              <a:t>“Model proses yang </a:t>
            </a:r>
            <a:r>
              <a:rPr lang="en-US" sz="3600" dirty="0" err="1"/>
              <a:t>menekankan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b="1" dirty="0"/>
              <a:t>fast delivery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setiap</a:t>
            </a:r>
            <a:r>
              <a:rPr lang="en-US" sz="3600" dirty="0"/>
              <a:t> </a:t>
            </a:r>
            <a:r>
              <a:rPr lang="en-US" sz="3600" dirty="0" err="1"/>
              <a:t>poin</a:t>
            </a:r>
            <a:r>
              <a:rPr lang="en-US" sz="3600" dirty="0"/>
              <a:t> </a:t>
            </a:r>
            <a:r>
              <a:rPr lang="en-US" sz="3600" dirty="0" err="1"/>
              <a:t>aktifitas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rangka</a:t>
            </a:r>
            <a:r>
              <a:rPr lang="en-US" sz="3600" dirty="0"/>
              <a:t> </a:t>
            </a:r>
            <a:r>
              <a:rPr lang="en-US" sz="3600" b="1" dirty="0" err="1" smtClean="0"/>
              <a:t>memperpendek</a:t>
            </a:r>
            <a:r>
              <a:rPr lang="en-US" sz="3600" dirty="0" smtClean="0"/>
              <a:t> </a:t>
            </a:r>
            <a:r>
              <a:rPr lang="en-US" sz="3600" dirty="0" err="1" smtClean="0"/>
              <a:t>jangka</a:t>
            </a:r>
            <a:r>
              <a:rPr lang="en-US" sz="3600" dirty="0" smtClean="0"/>
              <a:t> </a:t>
            </a:r>
            <a:r>
              <a:rPr lang="en-US" sz="3600" dirty="0" err="1"/>
              <a:t>waktu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r>
              <a:rPr lang="en-US" sz="3600" dirty="0"/>
              <a:t> </a:t>
            </a:r>
            <a:r>
              <a:rPr lang="en-US" sz="3600" dirty="0" err="1"/>
              <a:t>pembangunan</a:t>
            </a:r>
            <a:r>
              <a:rPr lang="en-US" sz="3600" dirty="0"/>
              <a:t> </a:t>
            </a:r>
            <a:r>
              <a:rPr lang="en-US" sz="3600" dirty="0" err="1" smtClean="0"/>
              <a:t>perangkat</a:t>
            </a:r>
            <a:r>
              <a:rPr 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METHOD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322289"/>
            <a:ext cx="4938712" cy="307067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062259"/>
            <a:ext cx="4937125" cy="35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r>
              <a:rPr lang="en-US" dirty="0" smtClean="0"/>
              <a:t>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5775" indent="-485775" defTabSz="958850">
              <a:lnSpc>
                <a:spcPct val="90000"/>
              </a:lnSpc>
              <a:buFont typeface="+mj-lt"/>
              <a:buAutoNum type="arabicParenR"/>
            </a:pPr>
            <a:r>
              <a:rPr lang="en-US" sz="2800" b="1" dirty="0" err="1"/>
              <a:t>Kejelasan</a:t>
            </a:r>
            <a:r>
              <a:rPr lang="en-US" sz="2800" b="1" dirty="0"/>
              <a:t> </a:t>
            </a:r>
            <a:r>
              <a:rPr lang="en-US" sz="2800" b="1" dirty="0" err="1"/>
              <a:t>kebutuhan</a:t>
            </a:r>
            <a:r>
              <a:rPr lang="en-US" sz="2800" b="1" dirty="0"/>
              <a:t> </a:t>
            </a:r>
            <a:r>
              <a:rPr lang="en-US" sz="2800" b="1" dirty="0" err="1"/>
              <a:t>pengguna</a:t>
            </a:r>
            <a:endParaRPr lang="en-US" sz="2800" b="1" dirty="0"/>
          </a:p>
          <a:p>
            <a:pPr marL="485775" indent="-485775" defTabSz="958850">
              <a:lnSpc>
                <a:spcPct val="90000"/>
              </a:lnSpc>
              <a:buFont typeface="+mj-lt"/>
              <a:buAutoNum type="arabicParenR"/>
            </a:pPr>
            <a:r>
              <a:rPr lang="en-US" sz="2800" b="1" dirty="0" err="1"/>
              <a:t>Penguasaan</a:t>
            </a:r>
            <a:r>
              <a:rPr lang="en-US" sz="2800" b="1" dirty="0"/>
              <a:t> </a:t>
            </a:r>
            <a:r>
              <a:rPr lang="en-US" sz="2800" b="1" dirty="0" err="1" smtClean="0"/>
              <a:t>teknologi</a:t>
            </a:r>
            <a:endParaRPr lang="en-US" sz="2800" b="1" dirty="0" smtClean="0"/>
          </a:p>
          <a:p>
            <a:pPr marL="485775" indent="-485775" defTabSz="958850">
              <a:lnSpc>
                <a:spcPct val="90000"/>
              </a:lnSpc>
              <a:buFont typeface="+mj-lt"/>
              <a:buAutoNum type="arabicParenR"/>
            </a:pPr>
            <a:r>
              <a:rPr lang="en-US" sz="2800" b="1" dirty="0" smtClean="0"/>
              <a:t>Tingkat </a:t>
            </a:r>
            <a:r>
              <a:rPr lang="en-US" sz="2800" b="1" dirty="0" err="1"/>
              <a:t>kerumitan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 yang </a:t>
            </a:r>
            <a:r>
              <a:rPr lang="en-US" sz="2800" b="1" dirty="0" err="1"/>
              <a:t>akan</a:t>
            </a:r>
            <a:r>
              <a:rPr lang="en-US" sz="2800" b="1" dirty="0"/>
              <a:t> </a:t>
            </a:r>
            <a:r>
              <a:rPr lang="en-US" sz="2800" b="1" dirty="0" err="1" smtClean="0"/>
              <a:t>dibangun</a:t>
            </a:r>
            <a:endParaRPr lang="en-US" sz="2800" b="1" dirty="0"/>
          </a:p>
          <a:p>
            <a:pPr marL="485775" indent="-485775" defTabSz="958850">
              <a:lnSpc>
                <a:spcPct val="90000"/>
              </a:lnSpc>
              <a:buFont typeface="+mj-lt"/>
              <a:buAutoNum type="arabicParenR"/>
            </a:pPr>
            <a:r>
              <a:rPr lang="en-US" sz="2800" b="1" dirty="0" smtClean="0"/>
              <a:t>Tingkat </a:t>
            </a:r>
            <a:r>
              <a:rPr lang="en-US" sz="2800" b="1" dirty="0" err="1"/>
              <a:t>kehandalan</a:t>
            </a:r>
            <a:r>
              <a:rPr lang="en-US" sz="2800" b="1" dirty="0"/>
              <a:t> </a:t>
            </a:r>
            <a:r>
              <a:rPr lang="en-US" sz="2800" b="1" dirty="0" smtClean="0"/>
              <a:t>system</a:t>
            </a:r>
          </a:p>
          <a:p>
            <a:pPr marL="485775" indent="-485775" defTabSz="958850">
              <a:lnSpc>
                <a:spcPct val="90000"/>
              </a:lnSpc>
              <a:buFont typeface="+mj-lt"/>
              <a:buAutoNum type="arabicParenR"/>
            </a:pPr>
            <a:r>
              <a:rPr lang="en-US" sz="2800" b="1" dirty="0" err="1" smtClean="0"/>
              <a:t>Waktu</a:t>
            </a:r>
            <a:r>
              <a:rPr lang="en-US" sz="2800" b="1" dirty="0" smtClean="0"/>
              <a:t> </a:t>
            </a:r>
            <a:r>
              <a:rPr lang="en-US" sz="2800" b="1" dirty="0" err="1"/>
              <a:t>pelaksanaan</a:t>
            </a:r>
            <a:r>
              <a:rPr lang="en-US" sz="2800" b="1" dirty="0"/>
              <a:t> </a:t>
            </a:r>
            <a:r>
              <a:rPr lang="en-US" sz="2800" b="1" dirty="0" err="1"/>
              <a:t>pengembangan</a:t>
            </a:r>
            <a:endParaRPr lang="en-US" sz="2800" b="1" dirty="0"/>
          </a:p>
          <a:p>
            <a:pPr marL="485775" indent="-485775" defTabSz="958850">
              <a:lnSpc>
                <a:spcPct val="90000"/>
              </a:lnSpc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err="1" smtClean="0"/>
          </a:p>
          <a:p>
            <a:pPr algn="ctr"/>
            <a:endParaRPr lang="en-US" dirty="0" err="1"/>
          </a:p>
          <a:p>
            <a:pPr algn="ctr"/>
            <a:endParaRPr lang="en-US" dirty="0" err="1" smtClean="0"/>
          </a:p>
          <a:p>
            <a:pPr algn="ctr"/>
            <a:r>
              <a:rPr lang="en-US" sz="3600" b="1" dirty="0" err="1"/>
              <a:t>Sekumpulan</a:t>
            </a:r>
            <a:r>
              <a:rPr lang="en-US" sz="3600" b="1" dirty="0"/>
              <a:t> </a:t>
            </a:r>
            <a:r>
              <a:rPr lang="en-US" sz="3600" b="1" dirty="0" err="1"/>
              <a:t>kegiatan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keterhubungannya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sama</a:t>
            </a:r>
            <a:r>
              <a:rPr lang="en-US" sz="3600" dirty="0"/>
              <a:t> lain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mendukung</a:t>
            </a:r>
            <a:r>
              <a:rPr lang="en-US" sz="3600" dirty="0"/>
              <a:t> </a:t>
            </a:r>
            <a:r>
              <a:rPr lang="en-US" sz="3600" b="1" dirty="0" err="1"/>
              <a:t>pembangunan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sebuah</a:t>
            </a:r>
            <a:r>
              <a:rPr lang="en-US" sz="3600" b="1" dirty="0"/>
              <a:t> </a:t>
            </a:r>
            <a:r>
              <a:rPr lang="en-US" sz="3600" b="1" dirty="0" err="1"/>
              <a:t>perangkat</a:t>
            </a:r>
            <a:r>
              <a:rPr lang="en-US" sz="3600" b="1" dirty="0"/>
              <a:t> </a:t>
            </a:r>
            <a:r>
              <a:rPr lang="en-US" sz="3600" b="1" dirty="0" err="1"/>
              <a:t>lunak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2854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AKTIFITAS PEMBANGUNAN PERANGKAT LUNAK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644525">
              <a:buFont typeface="Wingdings" panose="05000000000000000000" pitchFamily="2" charset="2"/>
              <a:buChar char="v"/>
            </a:pPr>
            <a:r>
              <a:rPr lang="en-US" sz="2800" dirty="0"/>
              <a:t>Gathering Requirements</a:t>
            </a:r>
          </a:p>
          <a:p>
            <a:pPr marL="806450" indent="-644525">
              <a:buFont typeface="Wingdings" panose="05000000000000000000" pitchFamily="2" charset="2"/>
              <a:buChar char="v"/>
            </a:pPr>
            <a:r>
              <a:rPr lang="en-US" sz="2800" dirty="0"/>
              <a:t>Team Management (incl. Analysis)</a:t>
            </a:r>
          </a:p>
          <a:p>
            <a:pPr marL="806450" indent="-644525">
              <a:buFont typeface="Wingdings" panose="05000000000000000000" pitchFamily="2" charset="2"/>
              <a:buChar char="v"/>
            </a:pPr>
            <a:r>
              <a:rPr lang="en-US" sz="2800" dirty="0"/>
              <a:t>Software Design</a:t>
            </a:r>
          </a:p>
          <a:p>
            <a:pPr marL="806450" indent="-644525">
              <a:buFont typeface="Wingdings" panose="05000000000000000000" pitchFamily="2" charset="2"/>
              <a:buChar char="v"/>
            </a:pPr>
            <a:r>
              <a:rPr lang="en-US" sz="2800" dirty="0"/>
              <a:t>Coding</a:t>
            </a:r>
          </a:p>
          <a:p>
            <a:pPr marL="806450" indent="-644525">
              <a:buFont typeface="Wingdings" panose="05000000000000000000" pitchFamily="2" charset="2"/>
              <a:buChar char="v"/>
            </a:pPr>
            <a:r>
              <a:rPr lang="en-US" sz="2800" dirty="0"/>
              <a:t>Testing</a:t>
            </a:r>
          </a:p>
          <a:p>
            <a:pPr marL="806450" indent="-644525">
              <a:buFont typeface="Wingdings" panose="05000000000000000000" pitchFamily="2" charset="2"/>
              <a:buChar char="v"/>
            </a:pPr>
            <a:r>
              <a:rPr lang="en-US" sz="2800" dirty="0"/>
              <a:t>Documentation</a:t>
            </a:r>
          </a:p>
          <a:p>
            <a:pPr marL="806450" indent="-644525">
              <a:buFont typeface="Wingdings" panose="05000000000000000000" pitchFamily="2" charset="2"/>
              <a:buChar char="v"/>
            </a:pPr>
            <a:r>
              <a:rPr lang="en-US" sz="2800" dirty="0"/>
              <a:t>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237761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PERTANYAAN SEPUTAR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/>
              <a:t>Aktifitas</a:t>
            </a:r>
            <a:r>
              <a:rPr lang="en-US" sz="2800" b="1" dirty="0"/>
              <a:t> mana yang </a:t>
            </a:r>
            <a:r>
              <a:rPr lang="en-US" sz="2800" b="1" dirty="0" err="1"/>
              <a:t>harus</a:t>
            </a:r>
            <a:r>
              <a:rPr lang="en-US" sz="2800" b="1" dirty="0"/>
              <a:t> </a:t>
            </a:r>
            <a:r>
              <a:rPr lang="en-US" sz="2800" b="1" dirty="0" err="1"/>
              <a:t>dipilih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 smtClean="0"/>
              <a:t>pembangunan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perangkat</a:t>
            </a:r>
            <a:r>
              <a:rPr lang="en-US" sz="2800" b="1" dirty="0" smtClean="0"/>
              <a:t> </a:t>
            </a:r>
            <a:r>
              <a:rPr lang="en-US" sz="2800" b="1" dirty="0" err="1"/>
              <a:t>lunak</a:t>
            </a:r>
            <a:r>
              <a:rPr lang="en-US" sz="2800" b="1" dirty="0"/>
              <a:t>?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SDLC </a:t>
            </a:r>
            <a:r>
              <a:rPr lang="en-US" sz="2000" dirty="0" err="1"/>
              <a:t>berisi</a:t>
            </a:r>
            <a:r>
              <a:rPr lang="en-US" sz="2000" dirty="0"/>
              <a:t> proses yang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Hubungan</a:t>
            </a:r>
            <a:r>
              <a:rPr lang="en-US" sz="2800" b="1" dirty="0" smtClean="0"/>
              <a:t> </a:t>
            </a:r>
            <a:r>
              <a:rPr lang="en-US" sz="2800" b="1" dirty="0" err="1"/>
              <a:t>antar</a:t>
            </a:r>
            <a:r>
              <a:rPr lang="en-US" sz="2800" b="1" dirty="0"/>
              <a:t> </a:t>
            </a:r>
            <a:r>
              <a:rPr lang="en-US" sz="2800" b="1" dirty="0" err="1"/>
              <a:t>aktifitas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SDLC?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berikutnya</a:t>
            </a:r>
            <a:r>
              <a:rPr lang="en-US" sz="2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/>
              <a:t>Bagaimana</a:t>
            </a:r>
            <a:r>
              <a:rPr lang="en-US" sz="2800" b="1" dirty="0"/>
              <a:t> </a:t>
            </a:r>
            <a:r>
              <a:rPr lang="en-US" sz="2800" b="1" dirty="0" err="1"/>
              <a:t>cara</a:t>
            </a:r>
            <a:r>
              <a:rPr lang="en-US" sz="2800" b="1" dirty="0"/>
              <a:t> </a:t>
            </a:r>
            <a:r>
              <a:rPr lang="en-US" sz="2800" b="1" dirty="0" err="1"/>
              <a:t>menjadwalkan</a:t>
            </a:r>
            <a:r>
              <a:rPr lang="en-US" sz="2800" b="1" dirty="0"/>
              <a:t> </a:t>
            </a:r>
            <a:r>
              <a:rPr lang="en-US" sz="2800" b="1" dirty="0" err="1"/>
              <a:t>kegiatan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SDLC?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000" dirty="0" err="1"/>
              <a:t>Penjadwalan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SDLC </a:t>
            </a:r>
            <a:r>
              <a:rPr lang="en-US" sz="2000" dirty="0" err="1"/>
              <a:t>dibahas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(Time Management)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dibahas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/>
              <a:t>RPL.</a:t>
            </a:r>
          </a:p>
        </p:txBody>
      </p:sp>
    </p:spTree>
    <p:extLst>
      <p:ext uri="{BB962C8B-B14F-4D97-AF65-F5344CB8AC3E}">
        <p14:creationId xmlns:p14="http://schemas.microsoft.com/office/powerpoint/2010/main" val="61679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80" y="2036234"/>
            <a:ext cx="10058400" cy="1450757"/>
          </a:xfrm>
        </p:spPr>
        <p:txBody>
          <a:bodyPr/>
          <a:lstStyle/>
          <a:p>
            <a:pPr lvl="0" algn="ctr"/>
            <a:r>
              <a:rPr lang="en-US" dirty="0"/>
              <a:t>Generic Process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1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DEFINISI GENERIC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5 </a:t>
            </a:r>
            <a:r>
              <a:rPr lang="en-US" sz="2800" dirty="0" err="1"/>
              <a:t>aktifitas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pembangunan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pPr marL="806450" indent="-403225">
              <a:buFont typeface="Wingdings" panose="05000000000000000000" pitchFamily="2" charset="2"/>
              <a:buChar char="v"/>
            </a:pPr>
            <a:r>
              <a:rPr lang="en-US" sz="2800" b="1" dirty="0"/>
              <a:t>Communication</a:t>
            </a:r>
          </a:p>
          <a:p>
            <a:pPr marL="806450" indent="-403225">
              <a:buFont typeface="Wingdings" panose="05000000000000000000" pitchFamily="2" charset="2"/>
              <a:buChar char="v"/>
            </a:pPr>
            <a:r>
              <a:rPr lang="en-US" sz="2800" b="1" dirty="0"/>
              <a:t>Planning</a:t>
            </a:r>
          </a:p>
          <a:p>
            <a:pPr marL="806450" indent="-403225">
              <a:buFont typeface="Wingdings" panose="05000000000000000000" pitchFamily="2" charset="2"/>
              <a:buChar char="v"/>
            </a:pPr>
            <a:r>
              <a:rPr lang="en-US" sz="2800" b="1" dirty="0"/>
              <a:t>Modeling</a:t>
            </a:r>
          </a:p>
          <a:p>
            <a:pPr marL="806450" indent="-403225">
              <a:buFont typeface="Wingdings" panose="05000000000000000000" pitchFamily="2" charset="2"/>
              <a:buChar char="v"/>
            </a:pPr>
            <a:r>
              <a:rPr lang="en-US" sz="2800" b="1" dirty="0"/>
              <a:t>Construction</a:t>
            </a:r>
          </a:p>
          <a:p>
            <a:pPr marL="806450" indent="-403225">
              <a:buFont typeface="Wingdings" panose="05000000000000000000" pitchFamily="2" charset="2"/>
              <a:buChar char="v"/>
            </a:pPr>
            <a:r>
              <a:rPr lang="en-US" sz="2800" b="1" dirty="0"/>
              <a:t>Deployment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43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05559"/>
            <a:ext cx="4938712" cy="3704133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7050601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75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604</Words>
  <Application>Microsoft Office PowerPoint</Application>
  <PresentationFormat>Widescreen</PresentationFormat>
  <Paragraphs>114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Wingdings</vt:lpstr>
      <vt:lpstr>Retrospect</vt:lpstr>
      <vt:lpstr>Proses Pembangunan Perangkat Lunak</vt:lpstr>
      <vt:lpstr>Agenda Perkuliahan</vt:lpstr>
      <vt:lpstr>Software Development Life Cycle</vt:lpstr>
      <vt:lpstr>Pengertian SDLC</vt:lpstr>
      <vt:lpstr>AKTIFITAS PEMBANGUNAN PERANGKAT LUNAK</vt:lpstr>
      <vt:lpstr>PERTANYAAN SEPUTAR SDLC</vt:lpstr>
      <vt:lpstr>Generic Process Model</vt:lpstr>
      <vt:lpstr>DEFINISI GENERIC PROCESS MODEL</vt:lpstr>
      <vt:lpstr>Process Flow</vt:lpstr>
      <vt:lpstr>Linier Process Model</vt:lpstr>
      <vt:lpstr>Iterative Process Model</vt:lpstr>
      <vt:lpstr>Evolutionari Process Model</vt:lpstr>
      <vt:lpstr>Presciptive Process Model</vt:lpstr>
      <vt:lpstr>Presciptive Process Model</vt:lpstr>
      <vt:lpstr>1. Waterfall Model</vt:lpstr>
      <vt:lpstr>KARAKTERISTIK WATERFALL MODEL</vt:lpstr>
      <vt:lpstr>GAMBAR WATERFALL MODEL (ROGER S, PRESSMAN)</vt:lpstr>
      <vt:lpstr>GAMBAR WATERFALL MODEL (IAN SOMMERFILLE)</vt:lpstr>
      <vt:lpstr>KELEBIHAN METODE WATERFALL</vt:lpstr>
      <vt:lpstr>KEKURANGAN METODE WATERFALL</vt:lpstr>
      <vt:lpstr>V Model</vt:lpstr>
      <vt:lpstr>INCREMENTAL PROCESS MODEL</vt:lpstr>
      <vt:lpstr>Incremental Model</vt:lpstr>
      <vt:lpstr>RAD Model</vt:lpstr>
      <vt:lpstr> EVOLUTIONARY PROCESS MODEL</vt:lpstr>
      <vt:lpstr>Prototyping</vt:lpstr>
      <vt:lpstr>Spiral Model</vt:lpstr>
      <vt:lpstr>Concurent Model</vt:lpstr>
      <vt:lpstr>SPECIALIZED PROCESS MODEL</vt:lpstr>
      <vt:lpstr>COMPONENT BASED DEVELOPMENT</vt:lpstr>
      <vt:lpstr>FORMAL METHOD</vt:lpstr>
      <vt:lpstr>CONTOH ASPECT ORIENTED MODEL </vt:lpstr>
      <vt:lpstr>UNIFIED PROCESS</vt:lpstr>
      <vt:lpstr>UNIFIED PROCESS</vt:lpstr>
      <vt:lpstr>AGILE METHOD</vt:lpstr>
      <vt:lpstr>AGILE METHOD</vt:lpstr>
      <vt:lpstr>Memilih Metodologi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Pembangunan Perangkat Lunak</dc:title>
  <dc:creator>Hanz</dc:creator>
  <cp:lastModifiedBy>Hanz</cp:lastModifiedBy>
  <cp:revision>23</cp:revision>
  <dcterms:created xsi:type="dcterms:W3CDTF">2016-09-27T11:59:22Z</dcterms:created>
  <dcterms:modified xsi:type="dcterms:W3CDTF">2016-09-27T15:17:09Z</dcterms:modified>
</cp:coreProperties>
</file>