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64" r:id="rId4"/>
    <p:sldId id="258" r:id="rId5"/>
    <p:sldId id="261" r:id="rId6"/>
    <p:sldId id="262" r:id="rId7"/>
    <p:sldId id="259" r:id="rId8"/>
    <p:sldId id="260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98AF9A-81F5-4930-A17A-98033CAA57C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4361BB-5B12-4D4B-AB6D-744C0CFEBB90}">
      <dgm:prSet phldrT="[Text]"/>
      <dgm:spPr/>
      <dgm:t>
        <a:bodyPr/>
        <a:lstStyle/>
        <a:p>
          <a:r>
            <a:rPr lang="en-US" dirty="0" err="1"/>
            <a:t>Kebutuhan</a:t>
          </a:r>
          <a:r>
            <a:rPr lang="en-US" dirty="0"/>
            <a:t> </a:t>
          </a:r>
          <a:r>
            <a:rPr lang="en-US" dirty="0" err="1"/>
            <a:t>Fungsional</a:t>
          </a:r>
          <a:endParaRPr lang="en-US" dirty="0"/>
        </a:p>
      </dgm:t>
    </dgm:pt>
    <dgm:pt modelId="{14198280-0800-404F-A8B8-EEED632FC5C1}" type="parTrans" cxnId="{1C8B3FEA-C835-48B9-B961-976DEAD68164}">
      <dgm:prSet/>
      <dgm:spPr/>
      <dgm:t>
        <a:bodyPr/>
        <a:lstStyle/>
        <a:p>
          <a:endParaRPr lang="en-US"/>
        </a:p>
      </dgm:t>
    </dgm:pt>
    <dgm:pt modelId="{E2E86AEE-9414-4180-BCFD-FAD8DD4143EB}" type="sibTrans" cxnId="{1C8B3FEA-C835-48B9-B961-976DEAD68164}">
      <dgm:prSet/>
      <dgm:spPr/>
      <dgm:t>
        <a:bodyPr/>
        <a:lstStyle/>
        <a:p>
          <a:endParaRPr lang="en-US"/>
        </a:p>
      </dgm:t>
    </dgm:pt>
    <dgm:pt modelId="{74D5AE8B-DDCF-4E3E-8FD4-7099EAD2ABDD}">
      <dgm:prSet phldrT="[Text]"/>
      <dgm:spPr/>
      <dgm:t>
        <a:bodyPr/>
        <a:lstStyle/>
        <a:p>
          <a:r>
            <a:rPr lang="en-US" dirty="0" err="1"/>
            <a:t>Kebutuhan</a:t>
          </a:r>
          <a:r>
            <a:rPr lang="en-US" dirty="0"/>
            <a:t> non </a:t>
          </a:r>
          <a:r>
            <a:rPr lang="en-US" dirty="0" err="1"/>
            <a:t>fungsional</a:t>
          </a:r>
          <a:endParaRPr lang="en-US" dirty="0"/>
        </a:p>
      </dgm:t>
    </dgm:pt>
    <dgm:pt modelId="{CEC67E5B-6C63-435A-B230-B3F1D25975AC}" type="parTrans" cxnId="{DF7183D6-63B0-4BC5-B61E-E3C397DFD634}">
      <dgm:prSet/>
      <dgm:spPr/>
      <dgm:t>
        <a:bodyPr/>
        <a:lstStyle/>
        <a:p>
          <a:endParaRPr lang="en-US"/>
        </a:p>
      </dgm:t>
    </dgm:pt>
    <dgm:pt modelId="{3CF5AE5A-A302-46A9-91EB-2C4062690C4F}" type="sibTrans" cxnId="{DF7183D6-63B0-4BC5-B61E-E3C397DFD634}">
      <dgm:prSet/>
      <dgm:spPr/>
      <dgm:t>
        <a:bodyPr/>
        <a:lstStyle/>
        <a:p>
          <a:endParaRPr lang="en-US"/>
        </a:p>
      </dgm:t>
    </dgm:pt>
    <dgm:pt modelId="{EB41293E-63B1-4761-BA1A-75645BC32E42}">
      <dgm:prSet phldrT="[Text]"/>
      <dgm:spPr/>
      <dgm:t>
        <a:bodyPr/>
        <a:lstStyle/>
        <a:p>
          <a:r>
            <a:rPr lang="en-US" dirty="0" err="1"/>
            <a:t>Pernyataan</a:t>
          </a:r>
          <a:r>
            <a:rPr lang="en-US" dirty="0"/>
            <a:t> </a:t>
          </a:r>
          <a:r>
            <a:rPr lang="en-US" dirty="0" err="1"/>
            <a:t>dari</a:t>
          </a:r>
          <a:r>
            <a:rPr lang="en-US" dirty="0"/>
            <a:t> </a:t>
          </a:r>
          <a:r>
            <a:rPr lang="en-US" dirty="0" err="1"/>
            <a:t>layanan</a:t>
          </a:r>
          <a:r>
            <a:rPr lang="en-US" dirty="0"/>
            <a:t> </a:t>
          </a:r>
          <a:r>
            <a:rPr lang="en-US" dirty="0" err="1"/>
            <a:t>sistem</a:t>
          </a:r>
          <a:r>
            <a:rPr lang="en-US" dirty="0"/>
            <a:t> (</a:t>
          </a:r>
          <a:r>
            <a:rPr lang="en-US" dirty="0" err="1"/>
            <a:t>fungsional</a:t>
          </a:r>
          <a:r>
            <a:rPr lang="en-US" dirty="0"/>
            <a:t> </a:t>
          </a:r>
          <a:r>
            <a:rPr lang="en-US" dirty="0" err="1"/>
            <a:t>sistem</a:t>
          </a:r>
          <a:r>
            <a:rPr lang="en-US" dirty="0"/>
            <a:t>)yang </a:t>
          </a:r>
          <a:r>
            <a:rPr lang="en-US" dirty="0" err="1"/>
            <a:t>harus</a:t>
          </a:r>
          <a:r>
            <a:rPr lang="en-US" dirty="0"/>
            <a:t> </a:t>
          </a:r>
          <a:r>
            <a:rPr lang="en-US" dirty="0" err="1"/>
            <a:t>disediakan</a:t>
          </a:r>
          <a:r>
            <a:rPr lang="en-US" dirty="0"/>
            <a:t>, </a:t>
          </a:r>
          <a:r>
            <a:rPr lang="en-US" dirty="0" err="1"/>
            <a:t>bagaimana</a:t>
          </a:r>
          <a:r>
            <a:rPr lang="en-US" dirty="0"/>
            <a:t> </a:t>
          </a:r>
          <a:r>
            <a:rPr lang="en-US" dirty="0" err="1"/>
            <a:t>sistem</a:t>
          </a:r>
          <a:r>
            <a:rPr lang="en-US" dirty="0"/>
            <a:t> </a:t>
          </a:r>
          <a:r>
            <a:rPr lang="en-US" dirty="0" err="1"/>
            <a:t>harus</a:t>
          </a:r>
          <a:r>
            <a:rPr lang="en-US" dirty="0"/>
            <a:t> </a:t>
          </a:r>
          <a:r>
            <a:rPr lang="en-US" dirty="0" err="1"/>
            <a:t>bereaksi</a:t>
          </a:r>
          <a:r>
            <a:rPr lang="en-US"/>
            <a:t> terhadap</a:t>
          </a:r>
          <a:r>
            <a:rPr lang="en-US" dirty="0"/>
            <a:t> input </a:t>
          </a:r>
          <a:r>
            <a:rPr lang="en-US" dirty="0" err="1"/>
            <a:t>tertentu</a:t>
          </a:r>
          <a:r>
            <a:rPr lang="en-US" dirty="0"/>
            <a:t>,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bagaimana</a:t>
          </a:r>
          <a:r>
            <a:rPr lang="en-US" dirty="0"/>
            <a:t> </a:t>
          </a:r>
          <a:r>
            <a:rPr lang="en-US" dirty="0" err="1"/>
            <a:t>sistem</a:t>
          </a:r>
          <a:r>
            <a:rPr lang="en-US" dirty="0"/>
            <a:t> </a:t>
          </a:r>
          <a:r>
            <a:rPr lang="en-US" dirty="0" err="1"/>
            <a:t>harus</a:t>
          </a:r>
          <a:r>
            <a:rPr lang="en-US" dirty="0"/>
            <a:t> </a:t>
          </a:r>
          <a:r>
            <a:rPr lang="en-US" dirty="0" err="1"/>
            <a:t>berperilaku</a:t>
          </a:r>
          <a:r>
            <a:rPr lang="en-US" dirty="0"/>
            <a:t>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situasi</a:t>
          </a:r>
          <a:r>
            <a:rPr lang="en-US" dirty="0"/>
            <a:t> </a:t>
          </a:r>
          <a:r>
            <a:rPr lang="en-US" dirty="0" err="1"/>
            <a:t>tertentu</a:t>
          </a:r>
          <a:r>
            <a:rPr lang="en-US" dirty="0"/>
            <a:t>.</a:t>
          </a:r>
        </a:p>
      </dgm:t>
    </dgm:pt>
    <dgm:pt modelId="{29F1FFF4-9450-467C-A841-A81C03919EEF}" type="parTrans" cxnId="{2ED75B7B-96E3-4A15-8F58-40C1D86AAFB2}">
      <dgm:prSet/>
      <dgm:spPr/>
      <dgm:t>
        <a:bodyPr/>
        <a:lstStyle/>
        <a:p>
          <a:endParaRPr lang="en-US"/>
        </a:p>
      </dgm:t>
    </dgm:pt>
    <dgm:pt modelId="{C1176F9D-4328-4DA3-BEF9-30A73B8D1342}" type="sibTrans" cxnId="{2ED75B7B-96E3-4A15-8F58-40C1D86AAFB2}">
      <dgm:prSet/>
      <dgm:spPr/>
      <dgm:t>
        <a:bodyPr/>
        <a:lstStyle/>
        <a:p>
          <a:endParaRPr lang="en-US"/>
        </a:p>
      </dgm:t>
    </dgm:pt>
    <dgm:pt modelId="{B3D69453-5C96-4EC1-BAB7-B424FEEA1E73}">
      <dgm:prSet phldrT="[Text]"/>
      <dgm:spPr/>
      <dgm:t>
        <a:bodyPr/>
        <a:lstStyle/>
        <a:p>
          <a:r>
            <a:rPr lang="en-US" dirty="0" err="1"/>
            <a:t>Batasan-batasandari</a:t>
          </a:r>
          <a:r>
            <a:rPr lang="en-US" dirty="0"/>
            <a:t> </a:t>
          </a:r>
          <a:r>
            <a:rPr lang="en-US" dirty="0" err="1"/>
            <a:t>layanan-layanan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fungsi-fungsi</a:t>
          </a:r>
          <a:r>
            <a:rPr lang="en-US" dirty="0"/>
            <a:t> </a:t>
          </a:r>
          <a:r>
            <a:rPr lang="en-US" dirty="0" err="1"/>
            <a:t>dari</a:t>
          </a:r>
          <a:r>
            <a:rPr lang="en-US" dirty="0"/>
            <a:t> </a:t>
          </a:r>
          <a:r>
            <a:rPr lang="en-US" dirty="0" err="1"/>
            <a:t>sebuah</a:t>
          </a:r>
          <a:r>
            <a:rPr lang="en-US" dirty="0"/>
            <a:t> </a:t>
          </a:r>
          <a:r>
            <a:rPr lang="en-US" dirty="0" err="1"/>
            <a:t>sistem</a:t>
          </a:r>
          <a:r>
            <a:rPr lang="en-US" dirty="0"/>
            <a:t>, </a:t>
          </a:r>
          <a:r>
            <a:rPr lang="en-US" dirty="0" err="1"/>
            <a:t>seperti</a:t>
          </a:r>
          <a:r>
            <a:rPr lang="en-US" dirty="0"/>
            <a:t>: </a:t>
          </a:r>
          <a:r>
            <a:rPr lang="en-US" dirty="0" err="1"/>
            <a:t>batasan</a:t>
          </a:r>
          <a:r>
            <a:rPr lang="en-US" dirty="0"/>
            <a:t> </a:t>
          </a:r>
          <a:r>
            <a:rPr lang="en-US" dirty="0" err="1"/>
            <a:t>waktu</a:t>
          </a:r>
          <a:r>
            <a:rPr lang="en-US" dirty="0"/>
            <a:t>, </a:t>
          </a:r>
          <a:r>
            <a:rPr lang="en-US" dirty="0" err="1"/>
            <a:t>batasa</a:t>
          </a:r>
          <a:r>
            <a:rPr lang="en-US" dirty="0"/>
            <a:t> </a:t>
          </a:r>
          <a:r>
            <a:rPr lang="en-US" dirty="0" err="1"/>
            <a:t>dari</a:t>
          </a:r>
          <a:r>
            <a:rPr lang="en-US" dirty="0"/>
            <a:t> </a:t>
          </a:r>
          <a:r>
            <a:rPr lang="en-US" dirty="0" err="1"/>
            <a:t>pengembangan</a:t>
          </a:r>
          <a:r>
            <a:rPr lang="en-US" dirty="0"/>
            <a:t> proses,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batasan</a:t>
          </a:r>
          <a:r>
            <a:rPr lang="en-US" dirty="0"/>
            <a:t> </a:t>
          </a:r>
          <a:r>
            <a:rPr lang="en-US" dirty="0" err="1"/>
            <a:t>pengguna</a:t>
          </a:r>
          <a:r>
            <a:rPr lang="en-US" dirty="0"/>
            <a:t>.</a:t>
          </a:r>
        </a:p>
      </dgm:t>
    </dgm:pt>
    <dgm:pt modelId="{BD4CEA37-1FE3-445F-8A18-BC8DD2A8EB35}" type="parTrans" cxnId="{D43252E1-5108-4BD1-9C49-EEDD1A2B775B}">
      <dgm:prSet/>
      <dgm:spPr/>
      <dgm:t>
        <a:bodyPr/>
        <a:lstStyle/>
        <a:p>
          <a:endParaRPr lang="en-US"/>
        </a:p>
      </dgm:t>
    </dgm:pt>
    <dgm:pt modelId="{F5A115D9-B3C1-4EEB-94EB-05A840B40012}" type="sibTrans" cxnId="{D43252E1-5108-4BD1-9C49-EEDD1A2B775B}">
      <dgm:prSet/>
      <dgm:spPr/>
      <dgm:t>
        <a:bodyPr/>
        <a:lstStyle/>
        <a:p>
          <a:endParaRPr lang="en-US"/>
        </a:p>
      </dgm:t>
    </dgm:pt>
    <dgm:pt modelId="{6D918831-AE9B-40AB-844E-A161A8F948BC}" type="pres">
      <dgm:prSet presAssocID="{C098AF9A-81F5-4930-A17A-98033CAA57CE}" presName="Name0" presStyleCnt="0">
        <dgm:presLayoutVars>
          <dgm:dir/>
          <dgm:animLvl val="lvl"/>
          <dgm:resizeHandles val="exact"/>
        </dgm:presLayoutVars>
      </dgm:prSet>
      <dgm:spPr/>
    </dgm:pt>
    <dgm:pt modelId="{3C240C10-1502-42AD-9780-6F54DD080E75}" type="pres">
      <dgm:prSet presAssocID="{E24361BB-5B12-4D4B-AB6D-744C0CFEBB90}" presName="linNode" presStyleCnt="0"/>
      <dgm:spPr/>
    </dgm:pt>
    <dgm:pt modelId="{F58FFD4B-8C7C-4683-8C4F-03DEB4BD149A}" type="pres">
      <dgm:prSet presAssocID="{E24361BB-5B12-4D4B-AB6D-744C0CFEBB90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17DAC919-C541-431B-A864-A408E3B730A5}" type="pres">
      <dgm:prSet presAssocID="{E24361BB-5B12-4D4B-AB6D-744C0CFEBB90}" presName="descendantText" presStyleLbl="alignAccFollowNode1" presStyleIdx="0" presStyleCnt="2">
        <dgm:presLayoutVars>
          <dgm:bulletEnabled val="1"/>
        </dgm:presLayoutVars>
      </dgm:prSet>
      <dgm:spPr/>
    </dgm:pt>
    <dgm:pt modelId="{011B722C-85A2-454E-95DA-59A1D834EEA2}" type="pres">
      <dgm:prSet presAssocID="{E2E86AEE-9414-4180-BCFD-FAD8DD4143EB}" presName="sp" presStyleCnt="0"/>
      <dgm:spPr/>
    </dgm:pt>
    <dgm:pt modelId="{EB732902-70C9-4524-AFC2-7D5FEB567736}" type="pres">
      <dgm:prSet presAssocID="{74D5AE8B-DDCF-4E3E-8FD4-7099EAD2ABDD}" presName="linNode" presStyleCnt="0"/>
      <dgm:spPr/>
    </dgm:pt>
    <dgm:pt modelId="{CC745C2C-574F-4B26-9BE0-227C554B8C7C}" type="pres">
      <dgm:prSet presAssocID="{74D5AE8B-DDCF-4E3E-8FD4-7099EAD2ABDD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6409DB62-BEC7-4BF1-B168-39153BBF5110}" type="pres">
      <dgm:prSet presAssocID="{74D5AE8B-DDCF-4E3E-8FD4-7099EAD2ABDD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BFA1B663-AA08-4625-A31B-633BA7BEE59F}" type="presOf" srcId="{C098AF9A-81F5-4930-A17A-98033CAA57CE}" destId="{6D918831-AE9B-40AB-844E-A161A8F948BC}" srcOrd="0" destOrd="0" presId="urn:microsoft.com/office/officeart/2005/8/layout/vList5"/>
    <dgm:cxn modelId="{056B4B68-335B-489C-9634-1C3E10429634}" type="presOf" srcId="{74D5AE8B-DDCF-4E3E-8FD4-7099EAD2ABDD}" destId="{CC745C2C-574F-4B26-9BE0-227C554B8C7C}" srcOrd="0" destOrd="0" presId="urn:microsoft.com/office/officeart/2005/8/layout/vList5"/>
    <dgm:cxn modelId="{2ED75B7B-96E3-4A15-8F58-40C1D86AAFB2}" srcId="{E24361BB-5B12-4D4B-AB6D-744C0CFEBB90}" destId="{EB41293E-63B1-4761-BA1A-75645BC32E42}" srcOrd="0" destOrd="0" parTransId="{29F1FFF4-9450-467C-A841-A81C03919EEF}" sibTransId="{C1176F9D-4328-4DA3-BEF9-30A73B8D1342}"/>
    <dgm:cxn modelId="{4F291AC1-2763-4005-9967-B7124C15D738}" type="presOf" srcId="{B3D69453-5C96-4EC1-BAB7-B424FEEA1E73}" destId="{6409DB62-BEC7-4BF1-B168-39153BBF5110}" srcOrd="0" destOrd="0" presId="urn:microsoft.com/office/officeart/2005/8/layout/vList5"/>
    <dgm:cxn modelId="{DF7183D6-63B0-4BC5-B61E-E3C397DFD634}" srcId="{C098AF9A-81F5-4930-A17A-98033CAA57CE}" destId="{74D5AE8B-DDCF-4E3E-8FD4-7099EAD2ABDD}" srcOrd="1" destOrd="0" parTransId="{CEC67E5B-6C63-435A-B230-B3F1D25975AC}" sibTransId="{3CF5AE5A-A302-46A9-91EB-2C4062690C4F}"/>
    <dgm:cxn modelId="{D43252E1-5108-4BD1-9C49-EEDD1A2B775B}" srcId="{74D5AE8B-DDCF-4E3E-8FD4-7099EAD2ABDD}" destId="{B3D69453-5C96-4EC1-BAB7-B424FEEA1E73}" srcOrd="0" destOrd="0" parTransId="{BD4CEA37-1FE3-445F-8A18-BC8DD2A8EB35}" sibTransId="{F5A115D9-B3C1-4EEB-94EB-05A840B40012}"/>
    <dgm:cxn modelId="{5F485EE4-B5D3-4401-B3BF-8AF2C75C2076}" type="presOf" srcId="{E24361BB-5B12-4D4B-AB6D-744C0CFEBB90}" destId="{F58FFD4B-8C7C-4683-8C4F-03DEB4BD149A}" srcOrd="0" destOrd="0" presId="urn:microsoft.com/office/officeart/2005/8/layout/vList5"/>
    <dgm:cxn modelId="{1C8B3FEA-C835-48B9-B961-976DEAD68164}" srcId="{C098AF9A-81F5-4930-A17A-98033CAA57CE}" destId="{E24361BB-5B12-4D4B-AB6D-744C0CFEBB90}" srcOrd="0" destOrd="0" parTransId="{14198280-0800-404F-A8B8-EEED632FC5C1}" sibTransId="{E2E86AEE-9414-4180-BCFD-FAD8DD4143EB}"/>
    <dgm:cxn modelId="{2454E7F8-ADE4-459D-9C51-59DCE47CC04D}" type="presOf" srcId="{EB41293E-63B1-4761-BA1A-75645BC32E42}" destId="{17DAC919-C541-431B-A864-A408E3B730A5}" srcOrd="0" destOrd="0" presId="urn:microsoft.com/office/officeart/2005/8/layout/vList5"/>
    <dgm:cxn modelId="{1E40FAA6-CC7B-4BFA-966C-50B102E1F412}" type="presParOf" srcId="{6D918831-AE9B-40AB-844E-A161A8F948BC}" destId="{3C240C10-1502-42AD-9780-6F54DD080E75}" srcOrd="0" destOrd="0" presId="urn:microsoft.com/office/officeart/2005/8/layout/vList5"/>
    <dgm:cxn modelId="{6CAC766A-E473-49A3-BBE2-8C964978ABF7}" type="presParOf" srcId="{3C240C10-1502-42AD-9780-6F54DD080E75}" destId="{F58FFD4B-8C7C-4683-8C4F-03DEB4BD149A}" srcOrd="0" destOrd="0" presId="urn:microsoft.com/office/officeart/2005/8/layout/vList5"/>
    <dgm:cxn modelId="{33839823-0650-47FD-BDCC-B3E35D8D61A6}" type="presParOf" srcId="{3C240C10-1502-42AD-9780-6F54DD080E75}" destId="{17DAC919-C541-431B-A864-A408E3B730A5}" srcOrd="1" destOrd="0" presId="urn:microsoft.com/office/officeart/2005/8/layout/vList5"/>
    <dgm:cxn modelId="{55D82344-A730-439C-A78B-356E8F9EA1A4}" type="presParOf" srcId="{6D918831-AE9B-40AB-844E-A161A8F948BC}" destId="{011B722C-85A2-454E-95DA-59A1D834EEA2}" srcOrd="1" destOrd="0" presId="urn:microsoft.com/office/officeart/2005/8/layout/vList5"/>
    <dgm:cxn modelId="{F3A52863-A376-4426-AFAA-5DBACE8094A4}" type="presParOf" srcId="{6D918831-AE9B-40AB-844E-A161A8F948BC}" destId="{EB732902-70C9-4524-AFC2-7D5FEB567736}" srcOrd="2" destOrd="0" presId="urn:microsoft.com/office/officeart/2005/8/layout/vList5"/>
    <dgm:cxn modelId="{6A506189-F2B1-42CC-A3E8-D08072342078}" type="presParOf" srcId="{EB732902-70C9-4524-AFC2-7D5FEB567736}" destId="{CC745C2C-574F-4B26-9BE0-227C554B8C7C}" srcOrd="0" destOrd="0" presId="urn:microsoft.com/office/officeart/2005/8/layout/vList5"/>
    <dgm:cxn modelId="{3AFB67DC-C459-4D38-AD98-FC3AAB16B268}" type="presParOf" srcId="{EB732902-70C9-4524-AFC2-7D5FEB567736}" destId="{6409DB62-BEC7-4BF1-B168-39153BBF511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DAC919-C541-431B-A864-A408E3B730A5}">
      <dsp:nvSpPr>
        <dsp:cNvPr id="0" name=""/>
        <dsp:cNvSpPr/>
      </dsp:nvSpPr>
      <dsp:spPr>
        <a:xfrm rot="5400000">
          <a:off x="6594397" y="-2387444"/>
          <a:ext cx="1836626" cy="707078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/>
            <a:t>Pernyataan</a:t>
          </a:r>
          <a:r>
            <a:rPr lang="en-US" sz="2200" kern="1200" dirty="0"/>
            <a:t> </a:t>
          </a:r>
          <a:r>
            <a:rPr lang="en-US" sz="2200" kern="1200" dirty="0" err="1"/>
            <a:t>dari</a:t>
          </a:r>
          <a:r>
            <a:rPr lang="en-US" sz="2200" kern="1200" dirty="0"/>
            <a:t> </a:t>
          </a:r>
          <a:r>
            <a:rPr lang="en-US" sz="2200" kern="1200" dirty="0" err="1"/>
            <a:t>layanan</a:t>
          </a:r>
          <a:r>
            <a:rPr lang="en-US" sz="2200" kern="1200" dirty="0"/>
            <a:t> </a:t>
          </a:r>
          <a:r>
            <a:rPr lang="en-US" sz="2200" kern="1200" dirty="0" err="1"/>
            <a:t>sistem</a:t>
          </a:r>
          <a:r>
            <a:rPr lang="en-US" sz="2200" kern="1200" dirty="0"/>
            <a:t> (</a:t>
          </a:r>
          <a:r>
            <a:rPr lang="en-US" sz="2200" kern="1200" dirty="0" err="1"/>
            <a:t>fungsional</a:t>
          </a:r>
          <a:r>
            <a:rPr lang="en-US" sz="2200" kern="1200" dirty="0"/>
            <a:t> </a:t>
          </a:r>
          <a:r>
            <a:rPr lang="en-US" sz="2200" kern="1200" dirty="0" err="1"/>
            <a:t>sistem</a:t>
          </a:r>
          <a:r>
            <a:rPr lang="en-US" sz="2200" kern="1200" dirty="0"/>
            <a:t>)yang </a:t>
          </a:r>
          <a:r>
            <a:rPr lang="en-US" sz="2200" kern="1200" dirty="0" err="1"/>
            <a:t>harus</a:t>
          </a:r>
          <a:r>
            <a:rPr lang="en-US" sz="2200" kern="1200" dirty="0"/>
            <a:t> </a:t>
          </a:r>
          <a:r>
            <a:rPr lang="en-US" sz="2200" kern="1200" dirty="0" err="1"/>
            <a:t>disediakan</a:t>
          </a:r>
          <a:r>
            <a:rPr lang="en-US" sz="2200" kern="1200" dirty="0"/>
            <a:t>, </a:t>
          </a:r>
          <a:r>
            <a:rPr lang="en-US" sz="2200" kern="1200" dirty="0" err="1"/>
            <a:t>bagaimana</a:t>
          </a:r>
          <a:r>
            <a:rPr lang="en-US" sz="2200" kern="1200" dirty="0"/>
            <a:t> </a:t>
          </a:r>
          <a:r>
            <a:rPr lang="en-US" sz="2200" kern="1200" dirty="0" err="1"/>
            <a:t>sistem</a:t>
          </a:r>
          <a:r>
            <a:rPr lang="en-US" sz="2200" kern="1200" dirty="0"/>
            <a:t> </a:t>
          </a:r>
          <a:r>
            <a:rPr lang="en-US" sz="2200" kern="1200" dirty="0" err="1"/>
            <a:t>harus</a:t>
          </a:r>
          <a:r>
            <a:rPr lang="en-US" sz="2200" kern="1200" dirty="0"/>
            <a:t> </a:t>
          </a:r>
          <a:r>
            <a:rPr lang="en-US" sz="2200" kern="1200" dirty="0" err="1"/>
            <a:t>bereaksi</a:t>
          </a:r>
          <a:r>
            <a:rPr lang="en-US" sz="2200" kern="1200"/>
            <a:t> terhadap</a:t>
          </a:r>
          <a:r>
            <a:rPr lang="en-US" sz="2200" kern="1200" dirty="0"/>
            <a:t> input </a:t>
          </a:r>
          <a:r>
            <a:rPr lang="en-US" sz="2200" kern="1200" dirty="0" err="1"/>
            <a:t>tertentu</a:t>
          </a:r>
          <a:r>
            <a:rPr lang="en-US" sz="2200" kern="1200" dirty="0"/>
            <a:t>, </a:t>
          </a:r>
          <a:r>
            <a:rPr lang="en-US" sz="2200" kern="1200" dirty="0" err="1"/>
            <a:t>dan</a:t>
          </a:r>
          <a:r>
            <a:rPr lang="en-US" sz="2200" kern="1200" dirty="0"/>
            <a:t> </a:t>
          </a:r>
          <a:r>
            <a:rPr lang="en-US" sz="2200" kern="1200" dirty="0" err="1"/>
            <a:t>bagaimana</a:t>
          </a:r>
          <a:r>
            <a:rPr lang="en-US" sz="2200" kern="1200" dirty="0"/>
            <a:t> </a:t>
          </a:r>
          <a:r>
            <a:rPr lang="en-US" sz="2200" kern="1200" dirty="0" err="1"/>
            <a:t>sistem</a:t>
          </a:r>
          <a:r>
            <a:rPr lang="en-US" sz="2200" kern="1200" dirty="0"/>
            <a:t> </a:t>
          </a:r>
          <a:r>
            <a:rPr lang="en-US" sz="2200" kern="1200" dirty="0" err="1"/>
            <a:t>harus</a:t>
          </a:r>
          <a:r>
            <a:rPr lang="en-US" sz="2200" kern="1200" dirty="0"/>
            <a:t> </a:t>
          </a:r>
          <a:r>
            <a:rPr lang="en-US" sz="2200" kern="1200" dirty="0" err="1"/>
            <a:t>berperilaku</a:t>
          </a:r>
          <a:r>
            <a:rPr lang="en-US" sz="2200" kern="1200" dirty="0"/>
            <a:t> </a:t>
          </a:r>
          <a:r>
            <a:rPr lang="en-US" sz="2200" kern="1200" dirty="0" err="1"/>
            <a:t>dalam</a:t>
          </a:r>
          <a:r>
            <a:rPr lang="en-US" sz="2200" kern="1200" dirty="0"/>
            <a:t> </a:t>
          </a:r>
          <a:r>
            <a:rPr lang="en-US" sz="2200" kern="1200" dirty="0" err="1"/>
            <a:t>situasi</a:t>
          </a:r>
          <a:r>
            <a:rPr lang="en-US" sz="2200" kern="1200" dirty="0"/>
            <a:t> </a:t>
          </a:r>
          <a:r>
            <a:rPr lang="en-US" sz="2200" kern="1200" dirty="0" err="1"/>
            <a:t>tertentu</a:t>
          </a:r>
          <a:r>
            <a:rPr lang="en-US" sz="2200" kern="1200" dirty="0"/>
            <a:t>.</a:t>
          </a:r>
        </a:p>
      </dsp:txBody>
      <dsp:txXfrm rot="-5400000">
        <a:off x="3977318" y="319292"/>
        <a:ext cx="6981129" cy="1657312"/>
      </dsp:txXfrm>
    </dsp:sp>
    <dsp:sp modelId="{F58FFD4B-8C7C-4683-8C4F-03DEB4BD149A}">
      <dsp:nvSpPr>
        <dsp:cNvPr id="0" name=""/>
        <dsp:cNvSpPr/>
      </dsp:nvSpPr>
      <dsp:spPr>
        <a:xfrm>
          <a:off x="0" y="57"/>
          <a:ext cx="3977317" cy="22957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 err="1"/>
            <a:t>Kebutuhan</a:t>
          </a:r>
          <a:r>
            <a:rPr lang="en-US" sz="4500" kern="1200" dirty="0"/>
            <a:t> </a:t>
          </a:r>
          <a:r>
            <a:rPr lang="en-US" sz="4500" kern="1200" dirty="0" err="1"/>
            <a:t>Fungsional</a:t>
          </a:r>
          <a:endParaRPr lang="en-US" sz="4500" kern="1200" dirty="0"/>
        </a:p>
      </dsp:txBody>
      <dsp:txXfrm>
        <a:off x="112071" y="112128"/>
        <a:ext cx="3753175" cy="2071641"/>
      </dsp:txXfrm>
    </dsp:sp>
    <dsp:sp modelId="{6409DB62-BEC7-4BF1-B168-39153BBF5110}">
      <dsp:nvSpPr>
        <dsp:cNvPr id="0" name=""/>
        <dsp:cNvSpPr/>
      </dsp:nvSpPr>
      <dsp:spPr>
        <a:xfrm rot="5400000">
          <a:off x="6594397" y="23128"/>
          <a:ext cx="1836626" cy="707078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/>
            <a:t>Batasan-batasandari</a:t>
          </a:r>
          <a:r>
            <a:rPr lang="en-US" sz="2200" kern="1200" dirty="0"/>
            <a:t> </a:t>
          </a:r>
          <a:r>
            <a:rPr lang="en-US" sz="2200" kern="1200" dirty="0" err="1"/>
            <a:t>layanan-layanan</a:t>
          </a:r>
          <a:r>
            <a:rPr lang="en-US" sz="2200" kern="1200" dirty="0"/>
            <a:t> </a:t>
          </a:r>
          <a:r>
            <a:rPr lang="en-US" sz="2200" kern="1200" dirty="0" err="1"/>
            <a:t>dan</a:t>
          </a:r>
          <a:r>
            <a:rPr lang="en-US" sz="2200" kern="1200" dirty="0"/>
            <a:t> </a:t>
          </a:r>
          <a:r>
            <a:rPr lang="en-US" sz="2200" kern="1200" dirty="0" err="1"/>
            <a:t>fungsi-fungsi</a:t>
          </a:r>
          <a:r>
            <a:rPr lang="en-US" sz="2200" kern="1200" dirty="0"/>
            <a:t> </a:t>
          </a:r>
          <a:r>
            <a:rPr lang="en-US" sz="2200" kern="1200" dirty="0" err="1"/>
            <a:t>dari</a:t>
          </a:r>
          <a:r>
            <a:rPr lang="en-US" sz="2200" kern="1200" dirty="0"/>
            <a:t> </a:t>
          </a:r>
          <a:r>
            <a:rPr lang="en-US" sz="2200" kern="1200" dirty="0" err="1"/>
            <a:t>sebuah</a:t>
          </a:r>
          <a:r>
            <a:rPr lang="en-US" sz="2200" kern="1200" dirty="0"/>
            <a:t> </a:t>
          </a:r>
          <a:r>
            <a:rPr lang="en-US" sz="2200" kern="1200" dirty="0" err="1"/>
            <a:t>sistem</a:t>
          </a:r>
          <a:r>
            <a:rPr lang="en-US" sz="2200" kern="1200" dirty="0"/>
            <a:t>, </a:t>
          </a:r>
          <a:r>
            <a:rPr lang="en-US" sz="2200" kern="1200" dirty="0" err="1"/>
            <a:t>seperti</a:t>
          </a:r>
          <a:r>
            <a:rPr lang="en-US" sz="2200" kern="1200" dirty="0"/>
            <a:t>: </a:t>
          </a:r>
          <a:r>
            <a:rPr lang="en-US" sz="2200" kern="1200" dirty="0" err="1"/>
            <a:t>batasan</a:t>
          </a:r>
          <a:r>
            <a:rPr lang="en-US" sz="2200" kern="1200" dirty="0"/>
            <a:t> </a:t>
          </a:r>
          <a:r>
            <a:rPr lang="en-US" sz="2200" kern="1200" dirty="0" err="1"/>
            <a:t>waktu</a:t>
          </a:r>
          <a:r>
            <a:rPr lang="en-US" sz="2200" kern="1200" dirty="0"/>
            <a:t>, </a:t>
          </a:r>
          <a:r>
            <a:rPr lang="en-US" sz="2200" kern="1200" dirty="0" err="1"/>
            <a:t>batasa</a:t>
          </a:r>
          <a:r>
            <a:rPr lang="en-US" sz="2200" kern="1200" dirty="0"/>
            <a:t> </a:t>
          </a:r>
          <a:r>
            <a:rPr lang="en-US" sz="2200" kern="1200" dirty="0" err="1"/>
            <a:t>dari</a:t>
          </a:r>
          <a:r>
            <a:rPr lang="en-US" sz="2200" kern="1200" dirty="0"/>
            <a:t> </a:t>
          </a:r>
          <a:r>
            <a:rPr lang="en-US" sz="2200" kern="1200" dirty="0" err="1"/>
            <a:t>pengembangan</a:t>
          </a:r>
          <a:r>
            <a:rPr lang="en-US" sz="2200" kern="1200" dirty="0"/>
            <a:t> proses, </a:t>
          </a:r>
          <a:r>
            <a:rPr lang="en-US" sz="2200" kern="1200" dirty="0" err="1"/>
            <a:t>dan</a:t>
          </a:r>
          <a:r>
            <a:rPr lang="en-US" sz="2200" kern="1200" dirty="0"/>
            <a:t> </a:t>
          </a:r>
          <a:r>
            <a:rPr lang="en-US" sz="2200" kern="1200" dirty="0" err="1"/>
            <a:t>batasan</a:t>
          </a:r>
          <a:r>
            <a:rPr lang="en-US" sz="2200" kern="1200" dirty="0"/>
            <a:t> </a:t>
          </a:r>
          <a:r>
            <a:rPr lang="en-US" sz="2200" kern="1200" dirty="0" err="1"/>
            <a:t>pengguna</a:t>
          </a:r>
          <a:r>
            <a:rPr lang="en-US" sz="2200" kern="1200" dirty="0"/>
            <a:t>.</a:t>
          </a:r>
        </a:p>
      </dsp:txBody>
      <dsp:txXfrm rot="-5400000">
        <a:off x="3977318" y="2729865"/>
        <a:ext cx="6981129" cy="1657312"/>
      </dsp:txXfrm>
    </dsp:sp>
    <dsp:sp modelId="{CC745C2C-574F-4B26-9BE0-227C554B8C7C}">
      <dsp:nvSpPr>
        <dsp:cNvPr id="0" name=""/>
        <dsp:cNvSpPr/>
      </dsp:nvSpPr>
      <dsp:spPr>
        <a:xfrm>
          <a:off x="0" y="2410630"/>
          <a:ext cx="3977317" cy="22957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 err="1"/>
            <a:t>Kebutuhan</a:t>
          </a:r>
          <a:r>
            <a:rPr lang="en-US" sz="4500" kern="1200" dirty="0"/>
            <a:t> non </a:t>
          </a:r>
          <a:r>
            <a:rPr lang="en-US" sz="4500" kern="1200" dirty="0" err="1"/>
            <a:t>fungsional</a:t>
          </a:r>
          <a:endParaRPr lang="en-US" sz="4500" kern="1200" dirty="0"/>
        </a:p>
      </dsp:txBody>
      <dsp:txXfrm>
        <a:off x="112071" y="2522701"/>
        <a:ext cx="3753175" cy="20716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13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7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2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9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034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3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15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88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463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20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18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9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Rekayasa</a:t>
            </a:r>
            <a:r>
              <a:rPr lang="en-US" dirty="0"/>
              <a:t> </a:t>
            </a:r>
            <a:r>
              <a:rPr lang="en-US" dirty="0" err="1"/>
              <a:t>Kebutuhan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Pertemuan</a:t>
            </a:r>
            <a:r>
              <a:rPr lang="en-US" dirty="0"/>
              <a:t>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563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TIPE KEBUTUHAN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User Requirement</a:t>
            </a:r>
            <a:endParaRPr lang="en-US" dirty="0"/>
          </a:p>
          <a:p>
            <a:r>
              <a:rPr lang="sv-SE" dirty="0"/>
              <a:t>Pernyataan dalam bentuk bahasa natural ditambah diagram dari layanan sistem dan batasannya. Dibuat  </a:t>
            </a:r>
            <a:r>
              <a:rPr lang="en-US" dirty="0" err="1"/>
              <a:t>untuk</a:t>
            </a:r>
            <a:r>
              <a:rPr lang="en-US" dirty="0"/>
              <a:t> customer.</a:t>
            </a:r>
          </a:p>
          <a:p>
            <a:r>
              <a:rPr lang="en-US" b="1" dirty="0"/>
              <a:t>System Requirement</a:t>
            </a:r>
            <a:endParaRPr lang="en-US" dirty="0"/>
          </a:p>
          <a:p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terstruktur</a:t>
            </a:r>
            <a:r>
              <a:rPr lang="en-US" dirty="0"/>
              <a:t> yang </a:t>
            </a:r>
            <a:r>
              <a:rPr lang="en-US" dirty="0" err="1"/>
              <a:t>mengatur</a:t>
            </a:r>
            <a:r>
              <a:rPr lang="en-US" dirty="0"/>
              <a:t> detail </a:t>
            </a: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kontrak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 customer </a:t>
            </a:r>
            <a:r>
              <a:rPr lang="en-US" dirty="0" err="1"/>
              <a:t>dan</a:t>
            </a:r>
            <a:r>
              <a:rPr lang="en-US" dirty="0"/>
              <a:t> software developer.</a:t>
            </a:r>
          </a:p>
          <a:p>
            <a:r>
              <a:rPr lang="en-US" b="1" dirty="0"/>
              <a:t>Software </a:t>
            </a:r>
            <a:r>
              <a:rPr lang="en-US" b="1" dirty="0" err="1"/>
              <a:t>Spesification</a:t>
            </a:r>
            <a:r>
              <a:rPr lang="en-US" b="1" dirty="0"/>
              <a:t> </a:t>
            </a:r>
            <a:endParaRPr lang="en-US" dirty="0"/>
          </a:p>
          <a:p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detail yang </a:t>
            </a:r>
            <a:r>
              <a:rPr lang="en-US" dirty="0" err="1"/>
              <a:t>menyajikan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 </a:t>
            </a:r>
            <a:r>
              <a:rPr lang="en-US" dirty="0" err="1"/>
              <a:t>sistem</a:t>
            </a:r>
            <a:r>
              <a:rPr lang="en-US" dirty="0"/>
              <a:t>.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software developer.</a:t>
            </a:r>
          </a:p>
        </p:txBody>
      </p:sp>
    </p:spTree>
    <p:extLst>
      <p:ext uri="{BB962C8B-B14F-4D97-AF65-F5344CB8AC3E}">
        <p14:creationId xmlns:p14="http://schemas.microsoft.com/office/powerpoint/2010/main" val="3692087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24" y="609600"/>
            <a:ext cx="11510682" cy="1356360"/>
          </a:xfrm>
        </p:spPr>
        <p:txBody>
          <a:bodyPr/>
          <a:lstStyle/>
          <a:p>
            <a:r>
              <a:rPr lang="en-US" b="1" dirty="0"/>
              <a:t>PERBEDAAN USER DAN SYSTEM REQUIREMENT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897" y="1965960"/>
            <a:ext cx="11312150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02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CONTOH USER DAN SYSTEM REQUIREMENT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1015" y="1750806"/>
            <a:ext cx="10733797" cy="486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379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JENIS KEBUTUHAN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8808556"/>
              </p:ext>
            </p:extLst>
          </p:nvPr>
        </p:nvGraphicFramePr>
        <p:xfrm>
          <a:off x="570155" y="1667435"/>
          <a:ext cx="11048104" cy="4706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5878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Fungsional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435" y="1667435"/>
            <a:ext cx="11161059" cy="47333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v-SE" dirty="0"/>
              <a:t>Pengguna harus bisa melakukan pencarian terhadap seluruh atau sebagian data buku dalam basis data berdasarkan kategori pencarian tertentu. </a:t>
            </a:r>
            <a:r>
              <a:rPr lang="sv-SE" b="1" dirty="0"/>
              <a:t>[SI Perpustakaan]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arsip</a:t>
            </a:r>
            <a:r>
              <a:rPr lang="en-US" dirty="0"/>
              <a:t>.  </a:t>
            </a:r>
            <a:r>
              <a:rPr lang="en-US" b="1" dirty="0"/>
              <a:t>[SI </a:t>
            </a:r>
            <a:r>
              <a:rPr lang="en-US" b="1" dirty="0" err="1"/>
              <a:t>Pengarsipan</a:t>
            </a:r>
            <a:r>
              <a:rPr lang="en-US" b="1" dirty="0"/>
              <a:t>]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pengenal</a:t>
            </a:r>
            <a:r>
              <a:rPr lang="en-US" dirty="0"/>
              <a:t> yang </a:t>
            </a:r>
            <a:r>
              <a:rPr lang="en-US" dirty="0" err="1"/>
              <a:t>unik</a:t>
            </a:r>
            <a:r>
              <a:rPr lang="en-US" dirty="0"/>
              <a:t>  (</a:t>
            </a:r>
            <a:r>
              <a:rPr lang="en-US" dirty="0" err="1"/>
              <a:t>Id_Pemesanan</a:t>
            </a:r>
            <a:r>
              <a:rPr lang="en-US" dirty="0"/>
              <a:t>) </a:t>
            </a:r>
            <a:r>
              <a:rPr lang="en-US" dirty="0" err="1"/>
              <a:t>dengan</a:t>
            </a:r>
            <a:r>
              <a:rPr lang="en-US" dirty="0"/>
              <a:t> format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mengirimkan</a:t>
            </a:r>
            <a:r>
              <a:rPr lang="en-US" dirty="0"/>
              <a:t> email  </a:t>
            </a:r>
            <a:r>
              <a:rPr lang="it-IT" dirty="0"/>
              <a:t>detil pemesanan ke email pengguna. </a:t>
            </a:r>
            <a:r>
              <a:rPr lang="it-IT" b="1" dirty="0"/>
              <a:t>[E-Commerce]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954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Non- </a:t>
            </a:r>
            <a:r>
              <a:rPr lang="en-US" dirty="0" err="1"/>
              <a:t>Fungsional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3390" y="2057400"/>
            <a:ext cx="8311882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19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Non </a:t>
            </a:r>
            <a:r>
              <a:rPr lang="en-US" dirty="0" err="1"/>
              <a:t>Fungsional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882" y="1748119"/>
            <a:ext cx="11147612" cy="4612340"/>
          </a:xfrm>
        </p:spPr>
        <p:txBody>
          <a:bodyPr>
            <a:noAutofit/>
          </a:bodyPr>
          <a:lstStyle/>
          <a:p>
            <a:r>
              <a:rPr lang="en-US" sz="2800" b="1" dirty="0"/>
              <a:t>Product Requirement</a:t>
            </a:r>
            <a:endParaRPr lang="en-US" sz="2800" dirty="0"/>
          </a:p>
          <a:p>
            <a:pPr lvl="1"/>
            <a:r>
              <a:rPr lang="en-US" sz="2800" dirty="0" err="1"/>
              <a:t>Antarmuka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diimplementasikan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CSS </a:t>
            </a:r>
            <a:r>
              <a:rPr lang="en-US" sz="2800" dirty="0" err="1"/>
              <a:t>tanpa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formatting </a:t>
            </a:r>
            <a:r>
              <a:rPr lang="en-US" sz="2800" dirty="0" err="1"/>
              <a:t>tabel</a:t>
            </a:r>
            <a:r>
              <a:rPr lang="en-US" sz="2800" dirty="0"/>
              <a:t>.</a:t>
            </a:r>
          </a:p>
          <a:p>
            <a:r>
              <a:rPr lang="en-US" sz="2800" b="1" dirty="0" err="1"/>
              <a:t>Organisational</a:t>
            </a:r>
            <a:r>
              <a:rPr lang="en-US" sz="2800" b="1" dirty="0"/>
              <a:t> Requirement</a:t>
            </a:r>
            <a:endParaRPr lang="en-US" sz="2800" dirty="0"/>
          </a:p>
          <a:p>
            <a:pPr lvl="1"/>
            <a:r>
              <a:rPr lang="en-US" sz="2800" dirty="0"/>
              <a:t>Proses </a:t>
            </a:r>
            <a:r>
              <a:rPr lang="en-US" sz="2800" dirty="0" err="1"/>
              <a:t>pembangunan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dokumen</a:t>
            </a:r>
            <a:r>
              <a:rPr lang="en-US" sz="2800" dirty="0"/>
              <a:t> yang deliver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mengikuti</a:t>
            </a:r>
            <a:r>
              <a:rPr lang="en-US" sz="2800" dirty="0"/>
              <a:t> </a:t>
            </a:r>
            <a:r>
              <a:rPr lang="en-US" sz="2800" dirty="0" err="1"/>
              <a:t>standar</a:t>
            </a:r>
            <a:r>
              <a:rPr lang="en-US" sz="2800" dirty="0"/>
              <a:t> ISO 9003.</a:t>
            </a:r>
          </a:p>
          <a:p>
            <a:r>
              <a:rPr lang="en-US" sz="2800" b="1" dirty="0"/>
              <a:t>External Requirement</a:t>
            </a:r>
            <a:endParaRPr lang="en-US" sz="2800" dirty="0"/>
          </a:p>
          <a:p>
            <a:pPr lvl="1"/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yang </a:t>
            </a:r>
            <a:r>
              <a:rPr lang="en-US" sz="2800" dirty="0" err="1"/>
              <a:t>dibangun</a:t>
            </a:r>
            <a:r>
              <a:rPr lang="en-US" sz="2800" dirty="0"/>
              <a:t>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menghasilkan</a:t>
            </a:r>
            <a:r>
              <a:rPr lang="en-US" sz="2800" dirty="0"/>
              <a:t> format file </a:t>
            </a:r>
            <a:r>
              <a:rPr lang="en-US" sz="2800" dirty="0" err="1"/>
              <a:t>standar</a:t>
            </a:r>
            <a:r>
              <a:rPr lang="en-US" sz="2800" dirty="0"/>
              <a:t> (.xml) yang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pihak</a:t>
            </a:r>
            <a:r>
              <a:rPr lang="en-US" sz="2800" dirty="0"/>
              <a:t> </a:t>
            </a:r>
            <a:r>
              <a:rPr lang="en-US" sz="2800" dirty="0" err="1"/>
              <a:t>luar</a:t>
            </a:r>
            <a:r>
              <a:rPr lang="en-US" sz="2800" dirty="0"/>
              <a:t> yang </a:t>
            </a:r>
            <a:r>
              <a:rPr lang="en-US" sz="2800" dirty="0" err="1"/>
              <a:t>berkepentingan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315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Kebutuhan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415" y="1560139"/>
            <a:ext cx="11152420" cy="513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32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Kebutuhan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22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Kebutuhan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4000" dirty="0"/>
              <a:t>“</a:t>
            </a:r>
            <a:r>
              <a:rPr lang="en-US" sz="4000" dirty="0" err="1"/>
              <a:t>Pernyataan</a:t>
            </a:r>
            <a:r>
              <a:rPr lang="en-US" sz="4000" dirty="0"/>
              <a:t> </a:t>
            </a:r>
            <a:r>
              <a:rPr lang="en-US" sz="4000" b="1" dirty="0" err="1"/>
              <a:t>resmi</a:t>
            </a:r>
            <a:r>
              <a:rPr lang="en-US" sz="4000" b="1" dirty="0"/>
              <a:t> </a:t>
            </a:r>
            <a:r>
              <a:rPr lang="en-US" sz="4000" dirty="0" err="1"/>
              <a:t>dari</a:t>
            </a:r>
            <a:r>
              <a:rPr lang="en-US" sz="4000" dirty="0"/>
              <a:t> </a:t>
            </a:r>
            <a:r>
              <a:rPr lang="en-US" sz="4000" dirty="0" err="1"/>
              <a:t>apa</a:t>
            </a:r>
            <a:r>
              <a:rPr lang="en-US" sz="4000" dirty="0"/>
              <a:t> yang </a:t>
            </a:r>
            <a:r>
              <a:rPr lang="en-US" sz="4000" b="1" dirty="0" err="1"/>
              <a:t>dibutuhkan</a:t>
            </a:r>
            <a:r>
              <a:rPr lang="en-US" sz="4000" dirty="0"/>
              <a:t> </a:t>
            </a:r>
            <a:r>
              <a:rPr lang="en-US" sz="4000" dirty="0" err="1"/>
              <a:t>oleh</a:t>
            </a:r>
            <a:r>
              <a:rPr lang="en-US" sz="4000" dirty="0"/>
              <a:t> developer </a:t>
            </a:r>
            <a:r>
              <a:rPr lang="en-US" sz="4000" dirty="0" err="1"/>
              <a:t>sistem</a:t>
            </a:r>
            <a:r>
              <a:rPr lang="en-US" sz="4000" dirty="0"/>
              <a:t> </a:t>
            </a:r>
            <a:r>
              <a:rPr lang="en-US" sz="4000" dirty="0" err="1"/>
              <a:t>untuk</a:t>
            </a:r>
            <a:r>
              <a:rPr lang="en-US" sz="4000" dirty="0"/>
              <a:t> </a:t>
            </a:r>
            <a:r>
              <a:rPr lang="en-US" sz="4000" b="1" dirty="0" err="1"/>
              <a:t>membangun</a:t>
            </a:r>
            <a:r>
              <a:rPr lang="en-US" sz="4000" b="1" dirty="0"/>
              <a:t> </a:t>
            </a:r>
            <a:r>
              <a:rPr lang="en-US" sz="4000" b="1" dirty="0" err="1"/>
              <a:t>sistem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berisi</a:t>
            </a:r>
            <a:r>
              <a:rPr lang="en-US" sz="4000" dirty="0"/>
              <a:t> </a:t>
            </a:r>
            <a:r>
              <a:rPr lang="en-US" sz="4000" dirty="0" err="1"/>
              <a:t>penggabungan</a:t>
            </a:r>
            <a:r>
              <a:rPr lang="en-US" sz="4000" dirty="0"/>
              <a:t> </a:t>
            </a:r>
            <a:r>
              <a:rPr lang="en-US" sz="4000" dirty="0" err="1"/>
              <a:t>antara</a:t>
            </a:r>
            <a:r>
              <a:rPr lang="en-US" sz="4000" dirty="0"/>
              <a:t> </a:t>
            </a:r>
            <a:r>
              <a:rPr lang="en-US" sz="4000" b="1" dirty="0" err="1"/>
              <a:t>definisi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b="1" dirty="0" err="1"/>
              <a:t>spesifikasi</a:t>
            </a:r>
            <a:r>
              <a:rPr lang="en-US" sz="4000" b="1" dirty="0"/>
              <a:t> </a:t>
            </a:r>
            <a:r>
              <a:rPr lang="en-US" sz="4000" b="1" dirty="0" err="1"/>
              <a:t>kebutuhan</a:t>
            </a:r>
            <a:r>
              <a:rPr lang="en-US" sz="40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2566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  <a:r>
              <a:rPr lang="en-US" dirty="0" err="1"/>
              <a:t>Perkulihan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Rekayasa</a:t>
            </a:r>
            <a:r>
              <a:rPr lang="en-US" dirty="0"/>
              <a:t> </a:t>
            </a:r>
            <a:r>
              <a:rPr lang="en-US" dirty="0" err="1"/>
              <a:t>Kebutuhan</a:t>
            </a:r>
            <a:endParaRPr lang="en-US" dirty="0"/>
          </a:p>
          <a:p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Tipe-tipe</a:t>
            </a:r>
            <a:r>
              <a:rPr lang="en-US" dirty="0"/>
              <a:t> </a:t>
            </a:r>
            <a:r>
              <a:rPr lang="en-US" dirty="0" err="1"/>
              <a:t>Kebutuhan</a:t>
            </a:r>
            <a:endParaRPr lang="en-US" dirty="0"/>
          </a:p>
          <a:p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Kebutuhan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979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Petunjuk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1175" indent="-465138"/>
            <a:r>
              <a:rPr lang="en-US" sz="3600" dirty="0" err="1"/>
              <a:t>Menggunakan</a:t>
            </a:r>
            <a:r>
              <a:rPr lang="en-US" sz="3600" dirty="0"/>
              <a:t> format </a:t>
            </a:r>
            <a:r>
              <a:rPr lang="en-US" sz="3600" dirty="0" err="1"/>
              <a:t>standar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semua</a:t>
            </a:r>
            <a:r>
              <a:rPr lang="en-US" sz="3600" dirty="0"/>
              <a:t> </a:t>
            </a:r>
            <a:r>
              <a:rPr lang="en-US" sz="3600" dirty="0" err="1"/>
              <a:t>kebutuhan</a:t>
            </a:r>
            <a:r>
              <a:rPr lang="en-US" sz="3600" dirty="0"/>
              <a:t>.</a:t>
            </a:r>
          </a:p>
          <a:p>
            <a:pPr marL="511175" indent="-465138"/>
            <a:r>
              <a:rPr lang="en-US" sz="3600" dirty="0" err="1"/>
              <a:t>Menggunakan</a:t>
            </a:r>
            <a:r>
              <a:rPr lang="en-US" sz="3600" dirty="0"/>
              <a:t> </a:t>
            </a:r>
            <a:r>
              <a:rPr lang="en-US" sz="3600" dirty="0" err="1"/>
              <a:t>bahasa</a:t>
            </a:r>
            <a:r>
              <a:rPr lang="en-US" sz="3600" dirty="0"/>
              <a:t> yang </a:t>
            </a:r>
            <a:r>
              <a:rPr lang="en-US" sz="3600" dirty="0" err="1"/>
              <a:t>konsisten</a:t>
            </a:r>
            <a:r>
              <a:rPr lang="en-US" sz="3600" dirty="0"/>
              <a:t>.</a:t>
            </a:r>
          </a:p>
          <a:p>
            <a:pPr marL="511175" indent="-465138"/>
            <a:r>
              <a:rPr lang="en-US" sz="3600" dirty="0" err="1"/>
              <a:t>Bagian-bagian</a:t>
            </a:r>
            <a:r>
              <a:rPr lang="en-US" sz="3600" dirty="0"/>
              <a:t> </a:t>
            </a:r>
            <a:r>
              <a:rPr lang="en-US" sz="3600" dirty="0" err="1"/>
              <a:t>penting</a:t>
            </a:r>
            <a:r>
              <a:rPr lang="en-US" sz="3600" dirty="0"/>
              <a:t> </a:t>
            </a:r>
            <a:r>
              <a:rPr lang="en-US" sz="3600" dirty="0" err="1"/>
              <a:t>dari</a:t>
            </a:r>
            <a:r>
              <a:rPr lang="en-US" sz="3600" dirty="0"/>
              <a:t> </a:t>
            </a:r>
            <a:r>
              <a:rPr lang="en-US" sz="3600" dirty="0" err="1"/>
              <a:t>seluruh</a:t>
            </a:r>
            <a:r>
              <a:rPr lang="en-US" sz="3600" dirty="0"/>
              <a:t> </a:t>
            </a:r>
            <a:r>
              <a:rPr lang="en-US" sz="3600" dirty="0" err="1"/>
              <a:t>kebutuhan</a:t>
            </a:r>
            <a:r>
              <a:rPr lang="en-US" sz="3600" dirty="0"/>
              <a:t> </a:t>
            </a:r>
            <a:r>
              <a:rPr lang="en-US" sz="3600" dirty="0" err="1"/>
              <a:t>harus</a:t>
            </a:r>
            <a:r>
              <a:rPr lang="en-US" sz="3600" dirty="0"/>
              <a:t> </a:t>
            </a:r>
            <a:r>
              <a:rPr lang="en-US" sz="3600" dirty="0" err="1"/>
              <a:t>ditandai</a:t>
            </a:r>
            <a:r>
              <a:rPr lang="en-US" sz="3600" dirty="0"/>
              <a:t>.</a:t>
            </a:r>
          </a:p>
          <a:p>
            <a:pPr marL="511175" indent="-465138"/>
            <a:r>
              <a:rPr lang="en-US" sz="3600" dirty="0" err="1"/>
              <a:t>Jangan</a:t>
            </a:r>
            <a:r>
              <a:rPr lang="en-US" sz="3600" dirty="0"/>
              <a:t> </a:t>
            </a:r>
            <a:r>
              <a:rPr lang="en-US" sz="3600" dirty="0" err="1"/>
              <a:t>menggunakan</a:t>
            </a:r>
            <a:r>
              <a:rPr lang="en-US" sz="3600" dirty="0"/>
              <a:t> </a:t>
            </a:r>
            <a:r>
              <a:rPr lang="en-US" sz="3600" dirty="0" err="1"/>
              <a:t>bahasa</a:t>
            </a:r>
            <a:r>
              <a:rPr lang="en-US" sz="3600" dirty="0"/>
              <a:t> jargon.</a:t>
            </a:r>
          </a:p>
          <a:p>
            <a:pPr marL="511175" indent="-465138"/>
            <a:r>
              <a:rPr lang="en-US" sz="3600" dirty="0"/>
              <a:t>Complete but not Complicated</a:t>
            </a:r>
          </a:p>
        </p:txBody>
      </p:sp>
    </p:spTree>
    <p:extLst>
      <p:ext uri="{BB962C8B-B14F-4D97-AF65-F5344CB8AC3E}">
        <p14:creationId xmlns:p14="http://schemas.microsoft.com/office/powerpoint/2010/main" val="3754321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Kebutuhan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256" y="2290762"/>
            <a:ext cx="95821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1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PENJELASAN REKAYASA KEBUTUHAN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01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KENAPA BUTUH REKAYASA KEBUTUHAN?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7740" y="2057400"/>
            <a:ext cx="6843183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085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KENAPA BUTUH REKAYASA KEBUTUHAN?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ctr">
              <a:buNone/>
            </a:pPr>
            <a:r>
              <a:rPr lang="en-US" sz="4400" dirty="0"/>
              <a:t>“</a:t>
            </a:r>
            <a:r>
              <a:rPr lang="en-US" sz="4400" dirty="0" err="1"/>
              <a:t>Jika</a:t>
            </a:r>
            <a:r>
              <a:rPr lang="en-US" sz="4400" dirty="0"/>
              <a:t> customer </a:t>
            </a:r>
            <a:r>
              <a:rPr lang="en-US" sz="4400" b="1" dirty="0" err="1"/>
              <a:t>tidak</a:t>
            </a:r>
            <a:r>
              <a:rPr lang="en-US" sz="4400" b="1" dirty="0"/>
              <a:t> </a:t>
            </a:r>
            <a:r>
              <a:rPr lang="en-US" sz="4400" b="1" dirty="0" err="1"/>
              <a:t>senang</a:t>
            </a:r>
            <a:r>
              <a:rPr lang="en-US" sz="4400" b="1" dirty="0"/>
              <a:t> </a:t>
            </a:r>
            <a:r>
              <a:rPr lang="en-US" sz="4400" dirty="0" err="1"/>
              <a:t>dengan</a:t>
            </a:r>
            <a:r>
              <a:rPr lang="en-US" sz="4400" dirty="0"/>
              <a:t> </a:t>
            </a:r>
            <a:r>
              <a:rPr lang="en-US" sz="4400" dirty="0" err="1"/>
              <a:t>perangkat</a:t>
            </a:r>
            <a:r>
              <a:rPr lang="en-US" sz="4400" dirty="0"/>
              <a:t> </a:t>
            </a:r>
            <a:r>
              <a:rPr lang="en-US" sz="4400" dirty="0" err="1"/>
              <a:t>lunak</a:t>
            </a:r>
            <a:r>
              <a:rPr lang="en-US" sz="4400" dirty="0"/>
              <a:t> yang </a:t>
            </a:r>
            <a:r>
              <a:rPr lang="en-US" sz="4400" b="1" dirty="0" err="1"/>
              <a:t>dibangun</a:t>
            </a:r>
            <a:r>
              <a:rPr lang="en-US" sz="4400" dirty="0"/>
              <a:t> </a:t>
            </a:r>
            <a:r>
              <a:rPr lang="en-US" sz="4400" dirty="0" err="1"/>
              <a:t>maka</a:t>
            </a:r>
            <a:r>
              <a:rPr lang="en-US" sz="4400" dirty="0"/>
              <a:t> software developer </a:t>
            </a:r>
            <a:r>
              <a:rPr lang="en-US" sz="4400" dirty="0" err="1"/>
              <a:t>membangun</a:t>
            </a:r>
            <a:r>
              <a:rPr lang="en-US" sz="4400" dirty="0"/>
              <a:t> </a:t>
            </a:r>
            <a:r>
              <a:rPr lang="en-US" sz="4400" dirty="0" err="1"/>
              <a:t>perangkat</a:t>
            </a:r>
            <a:r>
              <a:rPr lang="en-US" sz="4400" dirty="0"/>
              <a:t> </a:t>
            </a:r>
            <a:r>
              <a:rPr lang="en-US" sz="4400" dirty="0" err="1"/>
              <a:t>lunak</a:t>
            </a:r>
            <a:r>
              <a:rPr lang="en-US" sz="4400" dirty="0"/>
              <a:t> yang </a:t>
            </a:r>
            <a:r>
              <a:rPr lang="en-US" sz="4400" b="1" dirty="0" err="1"/>
              <a:t>salah</a:t>
            </a:r>
            <a:r>
              <a:rPr lang="en-US" sz="4400" dirty="0"/>
              <a:t>”</a:t>
            </a:r>
          </a:p>
          <a:p>
            <a:pPr marL="45720" indent="0" algn="r">
              <a:buNone/>
            </a:pPr>
            <a:endParaRPr lang="en-US" b="1" dirty="0"/>
          </a:p>
          <a:p>
            <a:pPr marL="45720" indent="0" algn="r">
              <a:buNone/>
            </a:pPr>
            <a:endParaRPr lang="en-US" b="1" dirty="0"/>
          </a:p>
          <a:p>
            <a:pPr marL="45720" indent="0" algn="r">
              <a:buNone/>
            </a:pPr>
            <a:r>
              <a:rPr lang="en-US" b="1" dirty="0"/>
              <a:t>[translated from quote from head first software development]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364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DEFINISI KEBUTUHAN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4000" dirty="0"/>
              <a:t>“</a:t>
            </a:r>
            <a:r>
              <a:rPr lang="en-US" sz="4000" dirty="0" err="1"/>
              <a:t>Deskripsi</a:t>
            </a:r>
            <a:r>
              <a:rPr lang="en-US" sz="4000" dirty="0"/>
              <a:t> </a:t>
            </a:r>
            <a:r>
              <a:rPr lang="en-US" sz="4000" dirty="0" err="1"/>
              <a:t>dari</a:t>
            </a:r>
            <a:r>
              <a:rPr lang="en-US" sz="4000" dirty="0"/>
              <a:t> </a:t>
            </a:r>
            <a:r>
              <a:rPr lang="en-US" sz="4000" dirty="0" err="1"/>
              <a:t>layanan</a:t>
            </a:r>
            <a:r>
              <a:rPr lang="en-US" sz="4000" dirty="0"/>
              <a:t> </a:t>
            </a:r>
            <a:r>
              <a:rPr lang="en-US" sz="4000" dirty="0" err="1"/>
              <a:t>sistem</a:t>
            </a:r>
            <a:r>
              <a:rPr lang="en-US" sz="4000" dirty="0"/>
              <a:t> </a:t>
            </a:r>
            <a:r>
              <a:rPr lang="en-US" sz="4000" dirty="0" err="1"/>
              <a:t>maupun</a:t>
            </a:r>
            <a:r>
              <a:rPr lang="en-US" sz="4000" dirty="0"/>
              <a:t> </a:t>
            </a:r>
            <a:r>
              <a:rPr lang="en-US" sz="4000" dirty="0" err="1"/>
              <a:t>batasan-batasannya</a:t>
            </a:r>
            <a:r>
              <a:rPr lang="en-US" sz="4000" dirty="0"/>
              <a:t> yang </a:t>
            </a:r>
            <a:r>
              <a:rPr lang="en-US" sz="4000" dirty="0" err="1"/>
              <a:t>dihasilkan</a:t>
            </a:r>
            <a:r>
              <a:rPr lang="en-US" sz="4000" dirty="0"/>
              <a:t> </a:t>
            </a:r>
            <a:r>
              <a:rPr lang="en-US" sz="4000" dirty="0" err="1"/>
              <a:t>selama</a:t>
            </a:r>
            <a:r>
              <a:rPr lang="en-US" sz="4000" dirty="0"/>
              <a:t> proses </a:t>
            </a:r>
            <a:r>
              <a:rPr lang="en-US" sz="4000" dirty="0" err="1"/>
              <a:t>rekayasa</a:t>
            </a:r>
            <a:r>
              <a:rPr lang="en-US" sz="4000" dirty="0"/>
              <a:t> </a:t>
            </a:r>
            <a:r>
              <a:rPr lang="en-US" sz="4000" dirty="0" err="1"/>
              <a:t>kebutuhan</a:t>
            </a:r>
            <a:r>
              <a:rPr lang="en-US" sz="4000" dirty="0"/>
              <a:t>”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200563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DEFINISI REKAYASA KEBUTUHAN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3600" dirty="0"/>
              <a:t>“Proses </a:t>
            </a:r>
            <a:r>
              <a:rPr lang="en-US" sz="3600" dirty="0" err="1"/>
              <a:t>pembentukan</a:t>
            </a:r>
            <a:r>
              <a:rPr lang="en-US" sz="3600" dirty="0"/>
              <a:t> </a:t>
            </a:r>
            <a:r>
              <a:rPr lang="en-US" sz="3600" dirty="0" err="1"/>
              <a:t>layanan-layanan</a:t>
            </a:r>
            <a:r>
              <a:rPr lang="en-US" sz="3600" dirty="0"/>
              <a:t> yang customer </a:t>
            </a:r>
            <a:r>
              <a:rPr lang="en-US" sz="3600" dirty="0" err="1"/>
              <a:t>butuhkan</a:t>
            </a:r>
            <a:r>
              <a:rPr lang="en-US" sz="3600" dirty="0"/>
              <a:t> </a:t>
            </a:r>
            <a:r>
              <a:rPr lang="en-US" sz="3600" dirty="0" err="1"/>
              <a:t>dari</a:t>
            </a:r>
            <a:r>
              <a:rPr lang="en-US" sz="3600" dirty="0"/>
              <a:t> </a:t>
            </a:r>
            <a:r>
              <a:rPr lang="en-US" sz="3600" dirty="0" err="1"/>
              <a:t>sebuah</a:t>
            </a:r>
            <a:r>
              <a:rPr lang="en-US" sz="3600" dirty="0"/>
              <a:t> </a:t>
            </a:r>
            <a:r>
              <a:rPr lang="en-US" sz="3600" dirty="0" err="1"/>
              <a:t>sistem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batasan-batasannya</a:t>
            </a:r>
            <a:r>
              <a:rPr lang="en-US" sz="3600" dirty="0"/>
              <a:t> </a:t>
            </a:r>
            <a:r>
              <a:rPr lang="en-US" sz="3600" dirty="0" err="1"/>
              <a:t>dimana</a:t>
            </a:r>
            <a:r>
              <a:rPr lang="en-US" sz="3600" dirty="0"/>
              <a:t> </a:t>
            </a:r>
            <a:r>
              <a:rPr lang="en-US" sz="3600" dirty="0" err="1"/>
              <a:t>sistem</a:t>
            </a:r>
            <a:r>
              <a:rPr lang="en-US" sz="3600" dirty="0"/>
              <a:t> </a:t>
            </a:r>
            <a:r>
              <a:rPr lang="en-US" sz="3600" dirty="0" err="1"/>
              <a:t>tersebut</a:t>
            </a:r>
            <a:r>
              <a:rPr lang="en-US" sz="3600" dirty="0"/>
              <a:t> </a:t>
            </a:r>
            <a:r>
              <a:rPr lang="en-US" sz="3600" dirty="0" err="1"/>
              <a:t>beroperasi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dikembangkan</a:t>
            </a:r>
            <a:r>
              <a:rPr lang="en-US" sz="36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2963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MENDAPATKAN KEBUTUHAN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694" y="1452282"/>
            <a:ext cx="10878671" cy="5015753"/>
          </a:xfrm>
        </p:spPr>
        <p:txBody>
          <a:bodyPr>
            <a:noAutofit/>
          </a:bodyPr>
          <a:lstStyle/>
          <a:p>
            <a:r>
              <a:rPr lang="en-US" sz="2400" b="1" dirty="0" err="1"/>
              <a:t>Wawancara</a:t>
            </a:r>
            <a:endParaRPr lang="en-US" sz="2400" dirty="0"/>
          </a:p>
          <a:p>
            <a:pPr lvl="1"/>
            <a:r>
              <a:rPr lang="en-US" sz="2400" dirty="0" err="1"/>
              <a:t>Berupa</a:t>
            </a:r>
            <a:r>
              <a:rPr lang="en-US" sz="2400" dirty="0"/>
              <a:t> </a:t>
            </a:r>
            <a:r>
              <a:rPr lang="en-US" sz="2400" dirty="0" err="1"/>
              <a:t>komunikasi</a:t>
            </a:r>
            <a:r>
              <a:rPr lang="en-US" sz="2400" dirty="0"/>
              <a:t> verbal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mendapatkan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langsung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sekelompok</a:t>
            </a:r>
            <a:r>
              <a:rPr lang="en-US" sz="2400" dirty="0"/>
              <a:t> orang.</a:t>
            </a:r>
          </a:p>
          <a:p>
            <a:r>
              <a:rPr lang="en-US" sz="2400" b="1" dirty="0" err="1"/>
              <a:t>Kuesioner</a:t>
            </a:r>
            <a:endParaRPr lang="en-US" sz="2400" dirty="0"/>
          </a:p>
          <a:p>
            <a:pPr lvl="1"/>
            <a:r>
              <a:rPr lang="en-US" sz="2400" dirty="0" err="1"/>
              <a:t>Berupa</a:t>
            </a:r>
            <a:r>
              <a:rPr lang="en-US" sz="2400" dirty="0"/>
              <a:t> </a:t>
            </a:r>
            <a:r>
              <a:rPr lang="en-US" sz="2400" dirty="0" err="1"/>
              <a:t>alat</a:t>
            </a:r>
            <a:r>
              <a:rPr lang="en-US" sz="2400" dirty="0"/>
              <a:t> </a:t>
            </a:r>
            <a:r>
              <a:rPr lang="en-US" sz="2400" dirty="0" err="1"/>
              <a:t>komunikasi</a:t>
            </a:r>
            <a:r>
              <a:rPr lang="en-US" sz="2400" dirty="0"/>
              <a:t> </a:t>
            </a:r>
            <a:r>
              <a:rPr lang="en-US" sz="2400" dirty="0" err="1"/>
              <a:t>berupa</a:t>
            </a:r>
            <a:r>
              <a:rPr lang="en-US" sz="2400" dirty="0"/>
              <a:t> </a:t>
            </a:r>
            <a:r>
              <a:rPr lang="en-US" sz="2400" dirty="0" err="1"/>
              <a:t>pertanyaan</a:t>
            </a:r>
            <a:r>
              <a:rPr lang="en-US" sz="2400" dirty="0"/>
              <a:t> </a:t>
            </a:r>
            <a:r>
              <a:rPr lang="en-US" sz="2400" dirty="0" err="1"/>
              <a:t>tertulis</a:t>
            </a:r>
            <a:r>
              <a:rPr lang="en-US" sz="2400" dirty="0"/>
              <a:t> yang </a:t>
            </a:r>
            <a:r>
              <a:rPr lang="en-US" sz="2400" dirty="0" err="1"/>
              <a:t>diberikan</a:t>
            </a:r>
            <a:r>
              <a:rPr lang="en-US" sz="2400" dirty="0"/>
              <a:t> </a:t>
            </a:r>
            <a:r>
              <a:rPr lang="en-US" sz="2400" dirty="0" err="1"/>
              <a:t>kepada</a:t>
            </a:r>
            <a:r>
              <a:rPr lang="en-US" sz="2400" dirty="0"/>
              <a:t> customer.</a:t>
            </a:r>
          </a:p>
          <a:p>
            <a:r>
              <a:rPr lang="en-US" sz="2400" b="1" dirty="0" err="1"/>
              <a:t>Observasi</a:t>
            </a:r>
            <a:endParaRPr lang="en-US" sz="2400" dirty="0"/>
          </a:p>
          <a:p>
            <a:pPr lvl="1"/>
            <a:r>
              <a:rPr lang="en-US" sz="2400" dirty="0" err="1"/>
              <a:t>Peninjauan</a:t>
            </a:r>
            <a:r>
              <a:rPr lang="en-US" sz="2400" dirty="0"/>
              <a:t> </a:t>
            </a:r>
            <a:r>
              <a:rPr lang="en-US" sz="2400" dirty="0" err="1"/>
              <a:t>langsung</a:t>
            </a:r>
            <a:r>
              <a:rPr lang="en-US" sz="2400" dirty="0"/>
              <a:t> </a:t>
            </a:r>
            <a:r>
              <a:rPr lang="en-US" sz="2400" dirty="0" err="1"/>
              <a:t>tim</a:t>
            </a:r>
            <a:r>
              <a:rPr lang="en-US" sz="2400" dirty="0"/>
              <a:t> requirement engineer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tempat</a:t>
            </a:r>
            <a:r>
              <a:rPr lang="en-US" sz="2400" dirty="0"/>
              <a:t> customer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merasakan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memperhatikan</a:t>
            </a:r>
            <a:r>
              <a:rPr lang="en-US" sz="2400" dirty="0"/>
              <a:t> </a:t>
            </a:r>
            <a:r>
              <a:rPr lang="en-US" sz="2400" dirty="0" err="1"/>
              <a:t>prosedur</a:t>
            </a:r>
            <a:r>
              <a:rPr lang="en-US" sz="2400" dirty="0"/>
              <a:t> manual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langsung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rangka</a:t>
            </a:r>
            <a:r>
              <a:rPr lang="en-US" sz="2400" dirty="0"/>
              <a:t> </a:t>
            </a:r>
            <a:r>
              <a:rPr lang="en-US" sz="2400" dirty="0" err="1"/>
              <a:t>mendapatkan</a:t>
            </a:r>
            <a:r>
              <a:rPr lang="en-US" sz="2400" dirty="0"/>
              <a:t> </a:t>
            </a:r>
            <a:r>
              <a:rPr lang="en-US" sz="2400" dirty="0" err="1"/>
              <a:t>kebutuhan</a:t>
            </a:r>
            <a:r>
              <a:rPr lang="en-US" sz="2400" dirty="0"/>
              <a:t>.</a:t>
            </a:r>
          </a:p>
          <a:p>
            <a:r>
              <a:rPr lang="en-US" sz="2400" b="1" dirty="0" err="1"/>
              <a:t>Pencarian</a:t>
            </a:r>
            <a:r>
              <a:rPr lang="en-US" sz="2400" b="1" dirty="0"/>
              <a:t> </a:t>
            </a:r>
            <a:r>
              <a:rPr lang="en-US" sz="2400" b="1" dirty="0" err="1"/>
              <a:t>Dokumen</a:t>
            </a:r>
            <a:r>
              <a:rPr lang="en-US" sz="2400" b="1" dirty="0"/>
              <a:t> (Data </a:t>
            </a:r>
            <a:r>
              <a:rPr lang="en-US" sz="2400" b="1" dirty="0" err="1"/>
              <a:t>Sekunder</a:t>
            </a:r>
            <a:r>
              <a:rPr lang="en-US" sz="2400" b="1" dirty="0"/>
              <a:t>)</a:t>
            </a:r>
            <a:endParaRPr lang="en-US" sz="2400" dirty="0"/>
          </a:p>
          <a:p>
            <a:pPr lvl="1"/>
            <a:r>
              <a:rPr lang="en-US" sz="2400" dirty="0" err="1"/>
              <a:t>Pencarian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dokumen-dokumen</a:t>
            </a:r>
            <a:r>
              <a:rPr lang="en-US" sz="2400" dirty="0"/>
              <a:t> manual yang </a:t>
            </a:r>
            <a:r>
              <a:rPr lang="en-US" sz="2400" dirty="0" err="1"/>
              <a:t>berhubungan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kebutuhan</a:t>
            </a:r>
            <a:r>
              <a:rPr lang="en-US" sz="2400" dirty="0"/>
              <a:t> </a:t>
            </a:r>
            <a:r>
              <a:rPr lang="en-US" sz="2400" dirty="0" err="1"/>
              <a:t>pembangunan</a:t>
            </a:r>
            <a:r>
              <a:rPr lang="en-US" sz="2400" dirty="0"/>
              <a:t>  </a:t>
            </a:r>
            <a:r>
              <a:rPr lang="en-US" sz="2400" dirty="0" err="1"/>
              <a:t>perangkat</a:t>
            </a:r>
            <a:r>
              <a:rPr lang="en-US" sz="2400" dirty="0"/>
              <a:t> </a:t>
            </a:r>
            <a:r>
              <a:rPr lang="en-US" sz="2400" dirty="0" err="1"/>
              <a:t>lunak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3249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PENJELASAN TIPE </a:t>
            </a:r>
            <a:r>
              <a:rPr lang="en-US" dirty="0" err="1"/>
              <a:t>TIPE</a:t>
            </a:r>
            <a:r>
              <a:rPr lang="en-US" dirty="0"/>
              <a:t> KEBUTUHAN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35241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182</TotalTime>
  <Words>501</Words>
  <Application>Microsoft Office PowerPoint</Application>
  <PresentationFormat>Widescreen</PresentationFormat>
  <Paragraphs>64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Corbel</vt:lpstr>
      <vt:lpstr>Basis</vt:lpstr>
      <vt:lpstr>Rekayasa Kebutuhan</vt:lpstr>
      <vt:lpstr>Agenda Perkulihan</vt:lpstr>
      <vt:lpstr>PENJELASAN REKAYASA KEBUTUHAN</vt:lpstr>
      <vt:lpstr>KENAPA BUTUH REKAYASA KEBUTUHAN?</vt:lpstr>
      <vt:lpstr>KENAPA BUTUH REKAYASA KEBUTUHAN?</vt:lpstr>
      <vt:lpstr>DEFINISI KEBUTUHAN</vt:lpstr>
      <vt:lpstr>DEFINISI REKAYASA KEBUTUHAN</vt:lpstr>
      <vt:lpstr>CARA MENDAPATKAN KEBUTUHAN</vt:lpstr>
      <vt:lpstr>PENJELASAN TIPE TIPE KEBUTUHAN</vt:lpstr>
      <vt:lpstr>TIPE KEBUTUHAN</vt:lpstr>
      <vt:lpstr>PERBEDAAN USER DAN SYSTEM REQUIREMENT</vt:lpstr>
      <vt:lpstr>CONTOH USER DAN SYSTEM REQUIREMENT</vt:lpstr>
      <vt:lpstr>JENIS KEBUTUHAN</vt:lpstr>
      <vt:lpstr>Contoh Kebutuhan Fungsional</vt:lpstr>
      <vt:lpstr>Jenis kebutuhan Non- Fungsional</vt:lpstr>
      <vt:lpstr>Contoh Kebutuhan Non Fungsional</vt:lpstr>
      <vt:lpstr>Pengukuran Kebutuhan</vt:lpstr>
      <vt:lpstr>Penjelasan Dokumen Kebutuhan</vt:lpstr>
      <vt:lpstr>Definisi Dokumen Kebutuhan</vt:lpstr>
      <vt:lpstr>Petunjuk Penulisan Dokumen Kebutuhan </vt:lpstr>
      <vt:lpstr>Pengguna Dokumen Kebutuhan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Rekayasa Kebutuhan</dc:title>
  <dc:creator>Hanz</dc:creator>
  <cp:lastModifiedBy>hanz</cp:lastModifiedBy>
  <cp:revision>15</cp:revision>
  <dcterms:created xsi:type="dcterms:W3CDTF">2016-10-04T12:38:32Z</dcterms:created>
  <dcterms:modified xsi:type="dcterms:W3CDTF">2017-10-10T00:20:18Z</dcterms:modified>
</cp:coreProperties>
</file>