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8DB098-43AB-4F5B-B70E-101024D741F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BF0147-B6E7-439B-BDB1-5A55F536F1E1}">
      <dgm:prSet phldrT="[Text]"/>
      <dgm:spPr/>
      <dgm:t>
        <a:bodyPr/>
        <a:lstStyle/>
        <a:p>
          <a:r>
            <a:rPr lang="en-US" dirty="0"/>
            <a:t>Product Owner</a:t>
          </a:r>
        </a:p>
      </dgm:t>
    </dgm:pt>
    <dgm:pt modelId="{A95D3835-BC54-4714-9167-C710BD561E31}" type="parTrans" cxnId="{7FE5414A-928E-4444-8693-0A0B0C964EEE}">
      <dgm:prSet/>
      <dgm:spPr/>
      <dgm:t>
        <a:bodyPr/>
        <a:lstStyle/>
        <a:p>
          <a:endParaRPr lang="en-US"/>
        </a:p>
      </dgm:t>
    </dgm:pt>
    <dgm:pt modelId="{9D4257EE-E994-4768-949B-95483AB82F29}" type="sibTrans" cxnId="{7FE5414A-928E-4444-8693-0A0B0C964EEE}">
      <dgm:prSet/>
      <dgm:spPr/>
      <dgm:t>
        <a:bodyPr/>
        <a:lstStyle/>
        <a:p>
          <a:endParaRPr lang="en-US"/>
        </a:p>
      </dgm:t>
    </dgm:pt>
    <dgm:pt modelId="{EB61DCC0-C497-45A3-A5CB-E14D5B40611A}">
      <dgm:prSet phldrT="[Text]"/>
      <dgm:spPr/>
      <dgm:t>
        <a:bodyPr/>
        <a:lstStyle/>
        <a:p>
          <a:r>
            <a:rPr lang="en-US" dirty="0"/>
            <a:t> Product Owner </a:t>
          </a:r>
          <a:r>
            <a:rPr lang="en-US" dirty="0" err="1"/>
            <a:t>merupakan</a:t>
          </a:r>
          <a:r>
            <a:rPr lang="en-US" dirty="0"/>
            <a:t> </a:t>
          </a:r>
          <a:r>
            <a:rPr lang="en-US" dirty="0" err="1"/>
            <a:t>penjembatan</a:t>
          </a:r>
          <a:r>
            <a:rPr lang="en-US" dirty="0"/>
            <a:t> </a:t>
          </a:r>
          <a:r>
            <a:rPr lang="en-US" dirty="0" err="1"/>
            <a:t>antara</a:t>
          </a:r>
          <a:r>
            <a:rPr lang="en-US" dirty="0"/>
            <a:t> client </a:t>
          </a:r>
          <a:r>
            <a:rPr lang="en-US" dirty="0" err="1"/>
            <a:t>dengan</a:t>
          </a:r>
          <a:r>
            <a:rPr lang="en-US" dirty="0"/>
            <a:t> team development.</a:t>
          </a:r>
        </a:p>
      </dgm:t>
    </dgm:pt>
    <dgm:pt modelId="{FC65493B-DDBA-4CD0-ADB0-8E7F3D73B0D6}" type="parTrans" cxnId="{4265D6AC-AF99-46C8-93F4-7D4E134507C2}">
      <dgm:prSet/>
      <dgm:spPr/>
      <dgm:t>
        <a:bodyPr/>
        <a:lstStyle/>
        <a:p>
          <a:endParaRPr lang="en-US"/>
        </a:p>
      </dgm:t>
    </dgm:pt>
    <dgm:pt modelId="{71D31F4C-4C98-47D8-8C45-6AEACFB6811E}" type="sibTrans" cxnId="{4265D6AC-AF99-46C8-93F4-7D4E134507C2}">
      <dgm:prSet/>
      <dgm:spPr/>
      <dgm:t>
        <a:bodyPr/>
        <a:lstStyle/>
        <a:p>
          <a:endParaRPr lang="en-US"/>
        </a:p>
      </dgm:t>
    </dgm:pt>
    <dgm:pt modelId="{97195ABA-CD5D-47B5-A121-54EF434CEC72}">
      <dgm:prSet phldrT="[Text]"/>
      <dgm:spPr/>
      <dgm:t>
        <a:bodyPr/>
        <a:lstStyle/>
        <a:p>
          <a:r>
            <a:rPr lang="en-US" dirty="0"/>
            <a:t>Team Member</a:t>
          </a:r>
        </a:p>
      </dgm:t>
    </dgm:pt>
    <dgm:pt modelId="{ACDBF1CE-0A21-46DF-8D70-3DBD7B10342E}" type="parTrans" cxnId="{C14A1807-DAD9-4CCA-92FC-4A6D94DA319B}">
      <dgm:prSet/>
      <dgm:spPr/>
      <dgm:t>
        <a:bodyPr/>
        <a:lstStyle/>
        <a:p>
          <a:endParaRPr lang="en-US"/>
        </a:p>
      </dgm:t>
    </dgm:pt>
    <dgm:pt modelId="{E256598C-FD28-4EA1-9B88-5A9E6C8AA45E}" type="sibTrans" cxnId="{C14A1807-DAD9-4CCA-92FC-4A6D94DA319B}">
      <dgm:prSet/>
      <dgm:spPr/>
      <dgm:t>
        <a:bodyPr/>
        <a:lstStyle/>
        <a:p>
          <a:endParaRPr lang="en-US"/>
        </a:p>
      </dgm:t>
    </dgm:pt>
    <dgm:pt modelId="{A2C322CB-1D66-43B2-9096-E66B61415A2E}">
      <dgm:prSet phldrT="[Text]"/>
      <dgm:spPr/>
      <dgm:t>
        <a:bodyPr/>
        <a:lstStyle/>
        <a:p>
          <a:r>
            <a:rPr lang="en-US" dirty="0" err="1"/>
            <a:t>Anggota</a:t>
          </a:r>
          <a:r>
            <a:rPr lang="en-US" dirty="0"/>
            <a:t> Team</a:t>
          </a:r>
        </a:p>
      </dgm:t>
    </dgm:pt>
    <dgm:pt modelId="{66190EA6-26D2-4D0E-B6F6-3CFC42365F7C}" type="parTrans" cxnId="{91D77146-2F9E-4A9F-B92E-DDEACBE10E52}">
      <dgm:prSet/>
      <dgm:spPr/>
      <dgm:t>
        <a:bodyPr/>
        <a:lstStyle/>
        <a:p>
          <a:endParaRPr lang="en-US"/>
        </a:p>
      </dgm:t>
    </dgm:pt>
    <dgm:pt modelId="{517391CD-15A8-4DD7-82D1-EA008C4816FF}" type="sibTrans" cxnId="{91D77146-2F9E-4A9F-B92E-DDEACBE10E52}">
      <dgm:prSet/>
      <dgm:spPr/>
      <dgm:t>
        <a:bodyPr/>
        <a:lstStyle/>
        <a:p>
          <a:endParaRPr lang="en-US"/>
        </a:p>
      </dgm:t>
    </dgm:pt>
    <dgm:pt modelId="{26324564-4D88-4B65-B22B-2C2027A7B933}">
      <dgm:prSet phldrT="[Text]"/>
      <dgm:spPr/>
      <dgm:t>
        <a:bodyPr/>
        <a:lstStyle/>
        <a:p>
          <a:r>
            <a:rPr lang="en-US" dirty="0"/>
            <a:t>Scrum Master</a:t>
          </a:r>
        </a:p>
      </dgm:t>
    </dgm:pt>
    <dgm:pt modelId="{73A41EF5-DAEA-47E6-9DB0-BBFD638CEE39}" type="parTrans" cxnId="{21EDEC30-5B1F-4FFD-A9BC-1992A3536F9E}">
      <dgm:prSet/>
      <dgm:spPr/>
      <dgm:t>
        <a:bodyPr/>
        <a:lstStyle/>
        <a:p>
          <a:endParaRPr lang="en-US"/>
        </a:p>
      </dgm:t>
    </dgm:pt>
    <dgm:pt modelId="{CF390E5B-0FB2-4FCC-A455-2726A4A00B9C}" type="sibTrans" cxnId="{21EDEC30-5B1F-4FFD-A9BC-1992A3536F9E}">
      <dgm:prSet/>
      <dgm:spPr/>
      <dgm:t>
        <a:bodyPr/>
        <a:lstStyle/>
        <a:p>
          <a:endParaRPr lang="en-US"/>
        </a:p>
      </dgm:t>
    </dgm:pt>
    <dgm:pt modelId="{4F1C7A95-5ACB-4049-B29A-423E4FDCEC2C}">
      <dgm:prSet phldrT="[Text]"/>
      <dgm:spPr/>
      <dgm:t>
        <a:bodyPr/>
        <a:lstStyle/>
        <a:p>
          <a:r>
            <a:rPr lang="en-US" dirty="0"/>
            <a:t>Scrum Master </a:t>
          </a:r>
          <a:r>
            <a:rPr lang="en-US" dirty="0" err="1"/>
            <a:t>akan</a:t>
          </a:r>
          <a:r>
            <a:rPr lang="en-US" dirty="0"/>
            <a:t> </a:t>
          </a:r>
          <a:r>
            <a:rPr lang="en-US" dirty="0" err="1"/>
            <a:t>mencegah</a:t>
          </a:r>
          <a:r>
            <a:rPr lang="en-US" dirty="0"/>
            <a:t> </a:t>
          </a:r>
          <a:r>
            <a:rPr lang="en-US" dirty="0" err="1"/>
            <a:t>hal-hal</a:t>
          </a:r>
          <a:r>
            <a:rPr lang="en-US" dirty="0"/>
            <a:t> yang </a:t>
          </a:r>
          <a:r>
            <a:rPr lang="en-US" dirty="0" err="1"/>
            <a:t>mengalihkan</a:t>
          </a:r>
          <a:r>
            <a:rPr lang="en-US" dirty="0"/>
            <a:t> focus team.</a:t>
          </a:r>
        </a:p>
      </dgm:t>
    </dgm:pt>
    <dgm:pt modelId="{6DEFBE1F-CF7E-4AAA-AB48-07AB6361B4CF}" type="parTrans" cxnId="{CB930FAB-4E37-46A2-B121-0596F7441B8E}">
      <dgm:prSet/>
      <dgm:spPr/>
      <dgm:t>
        <a:bodyPr/>
        <a:lstStyle/>
        <a:p>
          <a:endParaRPr lang="en-US"/>
        </a:p>
      </dgm:t>
    </dgm:pt>
    <dgm:pt modelId="{FEF7B5E4-4183-430B-A17D-D827CCBF2341}" type="sibTrans" cxnId="{CB930FAB-4E37-46A2-B121-0596F7441B8E}">
      <dgm:prSet/>
      <dgm:spPr/>
      <dgm:t>
        <a:bodyPr/>
        <a:lstStyle/>
        <a:p>
          <a:endParaRPr lang="en-US"/>
        </a:p>
      </dgm:t>
    </dgm:pt>
    <dgm:pt modelId="{1B6F383B-0AE5-4F36-8084-EE9EDAC32632}" type="pres">
      <dgm:prSet presAssocID="{048DB098-43AB-4F5B-B70E-101024D741F3}" presName="linear" presStyleCnt="0">
        <dgm:presLayoutVars>
          <dgm:animLvl val="lvl"/>
          <dgm:resizeHandles val="exact"/>
        </dgm:presLayoutVars>
      </dgm:prSet>
      <dgm:spPr/>
    </dgm:pt>
    <dgm:pt modelId="{B6E1DD1C-1D58-4955-95DF-6DCA2ACB759D}" type="pres">
      <dgm:prSet presAssocID="{F0BF0147-B6E7-439B-BDB1-5A55F536F1E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EAAF347-81BA-4B22-8EC1-E1DCAD34932D}" type="pres">
      <dgm:prSet presAssocID="{F0BF0147-B6E7-439B-BDB1-5A55F536F1E1}" presName="childText" presStyleLbl="revTx" presStyleIdx="0" presStyleCnt="3">
        <dgm:presLayoutVars>
          <dgm:bulletEnabled val="1"/>
        </dgm:presLayoutVars>
      </dgm:prSet>
      <dgm:spPr/>
    </dgm:pt>
    <dgm:pt modelId="{28C7C1ED-3CA1-457D-8A17-6C417769BC7D}" type="pres">
      <dgm:prSet presAssocID="{97195ABA-CD5D-47B5-A121-54EF434CEC7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4398E32-D143-4E20-A91C-635750EFA7C4}" type="pres">
      <dgm:prSet presAssocID="{97195ABA-CD5D-47B5-A121-54EF434CEC72}" presName="childText" presStyleLbl="revTx" presStyleIdx="1" presStyleCnt="3">
        <dgm:presLayoutVars>
          <dgm:bulletEnabled val="1"/>
        </dgm:presLayoutVars>
      </dgm:prSet>
      <dgm:spPr/>
    </dgm:pt>
    <dgm:pt modelId="{0D869D21-3ABD-430F-B2D8-661618EAD5C2}" type="pres">
      <dgm:prSet presAssocID="{26324564-4D88-4B65-B22B-2C2027A7B93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BA1B423-F716-49FD-9126-00562E4FE531}" type="pres">
      <dgm:prSet presAssocID="{26324564-4D88-4B65-B22B-2C2027A7B933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C14A1807-DAD9-4CCA-92FC-4A6D94DA319B}" srcId="{048DB098-43AB-4F5B-B70E-101024D741F3}" destId="{97195ABA-CD5D-47B5-A121-54EF434CEC72}" srcOrd="1" destOrd="0" parTransId="{ACDBF1CE-0A21-46DF-8D70-3DBD7B10342E}" sibTransId="{E256598C-FD28-4EA1-9B88-5A9E6C8AA45E}"/>
    <dgm:cxn modelId="{21EDEC30-5B1F-4FFD-A9BC-1992A3536F9E}" srcId="{048DB098-43AB-4F5B-B70E-101024D741F3}" destId="{26324564-4D88-4B65-B22B-2C2027A7B933}" srcOrd="2" destOrd="0" parTransId="{73A41EF5-DAEA-47E6-9DB0-BBFD638CEE39}" sibTransId="{CF390E5B-0FB2-4FCC-A455-2726A4A00B9C}"/>
    <dgm:cxn modelId="{91D77146-2F9E-4A9F-B92E-DDEACBE10E52}" srcId="{97195ABA-CD5D-47B5-A121-54EF434CEC72}" destId="{A2C322CB-1D66-43B2-9096-E66B61415A2E}" srcOrd="0" destOrd="0" parTransId="{66190EA6-26D2-4D0E-B6F6-3CFC42365F7C}" sibTransId="{517391CD-15A8-4DD7-82D1-EA008C4816FF}"/>
    <dgm:cxn modelId="{272A6A48-FC7A-435B-851E-64A7E2404004}" type="presOf" srcId="{A2C322CB-1D66-43B2-9096-E66B61415A2E}" destId="{84398E32-D143-4E20-A91C-635750EFA7C4}" srcOrd="0" destOrd="0" presId="urn:microsoft.com/office/officeart/2005/8/layout/vList2"/>
    <dgm:cxn modelId="{7FE5414A-928E-4444-8693-0A0B0C964EEE}" srcId="{048DB098-43AB-4F5B-B70E-101024D741F3}" destId="{F0BF0147-B6E7-439B-BDB1-5A55F536F1E1}" srcOrd="0" destOrd="0" parTransId="{A95D3835-BC54-4714-9167-C710BD561E31}" sibTransId="{9D4257EE-E994-4768-949B-95483AB82F29}"/>
    <dgm:cxn modelId="{C6FA3B53-FAAE-4077-A8A5-7E1E1A3CC74F}" type="presOf" srcId="{048DB098-43AB-4F5B-B70E-101024D741F3}" destId="{1B6F383B-0AE5-4F36-8084-EE9EDAC32632}" srcOrd="0" destOrd="0" presId="urn:microsoft.com/office/officeart/2005/8/layout/vList2"/>
    <dgm:cxn modelId="{7B9ABE84-FEBF-4954-8370-C6EB697EDACE}" type="presOf" srcId="{F0BF0147-B6E7-439B-BDB1-5A55F536F1E1}" destId="{B6E1DD1C-1D58-4955-95DF-6DCA2ACB759D}" srcOrd="0" destOrd="0" presId="urn:microsoft.com/office/officeart/2005/8/layout/vList2"/>
    <dgm:cxn modelId="{CB930FAB-4E37-46A2-B121-0596F7441B8E}" srcId="{26324564-4D88-4B65-B22B-2C2027A7B933}" destId="{4F1C7A95-5ACB-4049-B29A-423E4FDCEC2C}" srcOrd="0" destOrd="0" parTransId="{6DEFBE1F-CF7E-4AAA-AB48-07AB6361B4CF}" sibTransId="{FEF7B5E4-4183-430B-A17D-D827CCBF2341}"/>
    <dgm:cxn modelId="{4265D6AC-AF99-46C8-93F4-7D4E134507C2}" srcId="{F0BF0147-B6E7-439B-BDB1-5A55F536F1E1}" destId="{EB61DCC0-C497-45A3-A5CB-E14D5B40611A}" srcOrd="0" destOrd="0" parTransId="{FC65493B-DDBA-4CD0-ADB0-8E7F3D73B0D6}" sibTransId="{71D31F4C-4C98-47D8-8C45-6AEACFB6811E}"/>
    <dgm:cxn modelId="{76F4E1B1-6EC7-4455-B1E3-506EE3C23219}" type="presOf" srcId="{26324564-4D88-4B65-B22B-2C2027A7B933}" destId="{0D869D21-3ABD-430F-B2D8-661618EAD5C2}" srcOrd="0" destOrd="0" presId="urn:microsoft.com/office/officeart/2005/8/layout/vList2"/>
    <dgm:cxn modelId="{FC822BBC-1A5C-49BC-87AF-C95C0268AD44}" type="presOf" srcId="{4F1C7A95-5ACB-4049-B29A-423E4FDCEC2C}" destId="{4BA1B423-F716-49FD-9126-00562E4FE531}" srcOrd="0" destOrd="0" presId="urn:microsoft.com/office/officeart/2005/8/layout/vList2"/>
    <dgm:cxn modelId="{42E259C4-50CD-4C97-83C4-A532134A6083}" type="presOf" srcId="{97195ABA-CD5D-47B5-A121-54EF434CEC72}" destId="{28C7C1ED-3CA1-457D-8A17-6C417769BC7D}" srcOrd="0" destOrd="0" presId="urn:microsoft.com/office/officeart/2005/8/layout/vList2"/>
    <dgm:cxn modelId="{D3E883DE-A2C9-433A-AE57-CD0A85ABCB25}" type="presOf" srcId="{EB61DCC0-C497-45A3-A5CB-E14D5B40611A}" destId="{8EAAF347-81BA-4B22-8EC1-E1DCAD34932D}" srcOrd="0" destOrd="0" presId="urn:microsoft.com/office/officeart/2005/8/layout/vList2"/>
    <dgm:cxn modelId="{AE8F86B3-2146-416F-B03A-1E7AE111B6A6}" type="presParOf" srcId="{1B6F383B-0AE5-4F36-8084-EE9EDAC32632}" destId="{B6E1DD1C-1D58-4955-95DF-6DCA2ACB759D}" srcOrd="0" destOrd="0" presId="urn:microsoft.com/office/officeart/2005/8/layout/vList2"/>
    <dgm:cxn modelId="{DFB6DC51-AE1E-401E-A1BE-9F0409F032D7}" type="presParOf" srcId="{1B6F383B-0AE5-4F36-8084-EE9EDAC32632}" destId="{8EAAF347-81BA-4B22-8EC1-E1DCAD34932D}" srcOrd="1" destOrd="0" presId="urn:microsoft.com/office/officeart/2005/8/layout/vList2"/>
    <dgm:cxn modelId="{1B9CE568-B4D1-448B-ABFD-EAD6FA723A30}" type="presParOf" srcId="{1B6F383B-0AE5-4F36-8084-EE9EDAC32632}" destId="{28C7C1ED-3CA1-457D-8A17-6C417769BC7D}" srcOrd="2" destOrd="0" presId="urn:microsoft.com/office/officeart/2005/8/layout/vList2"/>
    <dgm:cxn modelId="{28E55046-F453-499D-83D3-8D78BE5632BD}" type="presParOf" srcId="{1B6F383B-0AE5-4F36-8084-EE9EDAC32632}" destId="{84398E32-D143-4E20-A91C-635750EFA7C4}" srcOrd="3" destOrd="0" presId="urn:microsoft.com/office/officeart/2005/8/layout/vList2"/>
    <dgm:cxn modelId="{9D24B0F4-6AC0-4276-9FC2-F95C6F86C5A5}" type="presParOf" srcId="{1B6F383B-0AE5-4F36-8084-EE9EDAC32632}" destId="{0D869D21-3ABD-430F-B2D8-661618EAD5C2}" srcOrd="4" destOrd="0" presId="urn:microsoft.com/office/officeart/2005/8/layout/vList2"/>
    <dgm:cxn modelId="{849BB7CF-3DEC-4759-B587-D2B2A1E76482}" type="presParOf" srcId="{1B6F383B-0AE5-4F36-8084-EE9EDAC32632}" destId="{4BA1B423-F716-49FD-9126-00562E4FE531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7B8CFF-4D1B-4425-9DCF-B66AC89EE195}" type="doc">
      <dgm:prSet loTypeId="urn:microsoft.com/office/officeart/2005/8/layout/targe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972988-ABC3-480F-A5AC-AEBD0201B128}">
      <dgm:prSet phldrT="[Text]"/>
      <dgm:spPr/>
      <dgm:t>
        <a:bodyPr/>
        <a:lstStyle/>
        <a:p>
          <a:r>
            <a:rPr lang="en-US" dirty="0"/>
            <a:t>Product Backlog Item(PBI),</a:t>
          </a:r>
        </a:p>
      </dgm:t>
    </dgm:pt>
    <dgm:pt modelId="{FE9B40DC-3A04-4143-BB33-EDC45B4152B8}" type="parTrans" cxnId="{BB3E0C97-C0D9-4F47-BD06-ADC6B6A88E72}">
      <dgm:prSet/>
      <dgm:spPr/>
      <dgm:t>
        <a:bodyPr/>
        <a:lstStyle/>
        <a:p>
          <a:endParaRPr lang="en-US"/>
        </a:p>
      </dgm:t>
    </dgm:pt>
    <dgm:pt modelId="{A77D46EA-74EA-4D54-BEC6-B608D7923200}" type="sibTrans" cxnId="{BB3E0C97-C0D9-4F47-BD06-ADC6B6A88E72}">
      <dgm:prSet/>
      <dgm:spPr/>
      <dgm:t>
        <a:bodyPr/>
        <a:lstStyle/>
        <a:p>
          <a:endParaRPr lang="en-US"/>
        </a:p>
      </dgm:t>
    </dgm:pt>
    <dgm:pt modelId="{DE66EE43-84C7-467D-85A7-2AE7BE16126B}">
      <dgm:prSet phldrT="[Text]"/>
      <dgm:spPr/>
      <dgm:t>
        <a:bodyPr/>
        <a:lstStyle/>
        <a:p>
          <a:r>
            <a:rPr lang="en-US" dirty="0"/>
            <a:t> Sprint planning meeting </a:t>
          </a:r>
        </a:p>
      </dgm:t>
    </dgm:pt>
    <dgm:pt modelId="{D02EACB0-0E03-4FD9-BFC9-89AD0493399C}" type="parTrans" cxnId="{D8F79CEE-8B0B-47B1-AEA8-4421966465BA}">
      <dgm:prSet/>
      <dgm:spPr/>
      <dgm:t>
        <a:bodyPr/>
        <a:lstStyle/>
        <a:p>
          <a:endParaRPr lang="en-US"/>
        </a:p>
      </dgm:t>
    </dgm:pt>
    <dgm:pt modelId="{C105EACC-3FFD-408F-BAFA-3C49DA0ED807}" type="sibTrans" cxnId="{D8F79CEE-8B0B-47B1-AEA8-4421966465BA}">
      <dgm:prSet/>
      <dgm:spPr/>
      <dgm:t>
        <a:bodyPr/>
        <a:lstStyle/>
        <a:p>
          <a:endParaRPr lang="en-US"/>
        </a:p>
      </dgm:t>
    </dgm:pt>
    <dgm:pt modelId="{7580E923-2909-4140-A17E-4228891B642D}">
      <dgm:prSet phldrT="[Text]"/>
      <dgm:spPr/>
      <dgm:t>
        <a:bodyPr/>
        <a:lstStyle/>
        <a:p>
          <a:r>
            <a:rPr lang="en-US" dirty="0"/>
            <a:t>Sprint task,</a:t>
          </a:r>
        </a:p>
      </dgm:t>
    </dgm:pt>
    <dgm:pt modelId="{D5C0226E-B1E1-43BA-AB48-4139543C0D4B}" type="parTrans" cxnId="{63621542-193A-4C2B-BE2D-E3D5BE76093A}">
      <dgm:prSet/>
      <dgm:spPr/>
      <dgm:t>
        <a:bodyPr/>
        <a:lstStyle/>
        <a:p>
          <a:endParaRPr lang="en-US"/>
        </a:p>
      </dgm:t>
    </dgm:pt>
    <dgm:pt modelId="{74512C3A-5FF1-4CDA-B59C-7DC3FCFD8D4F}" type="sibTrans" cxnId="{63621542-193A-4C2B-BE2D-E3D5BE76093A}">
      <dgm:prSet/>
      <dgm:spPr/>
      <dgm:t>
        <a:bodyPr/>
        <a:lstStyle/>
        <a:p>
          <a:endParaRPr lang="en-US"/>
        </a:p>
      </dgm:t>
    </dgm:pt>
    <dgm:pt modelId="{2847CB20-D902-4344-A309-93F4C0C4960F}">
      <dgm:prSet phldrT="[Text]"/>
      <dgm:spPr/>
      <dgm:t>
        <a:bodyPr/>
        <a:lstStyle/>
        <a:p>
          <a:r>
            <a:rPr lang="en-US" dirty="0"/>
            <a:t> Sprint Review Meeting,</a:t>
          </a:r>
        </a:p>
      </dgm:t>
    </dgm:pt>
    <dgm:pt modelId="{2B4CD600-7300-4BA6-9051-4B136511D17B}" type="parTrans" cxnId="{180C9C29-D023-4B84-AA88-54CB15052F83}">
      <dgm:prSet/>
      <dgm:spPr/>
      <dgm:t>
        <a:bodyPr/>
        <a:lstStyle/>
        <a:p>
          <a:endParaRPr lang="en-US"/>
        </a:p>
      </dgm:t>
    </dgm:pt>
    <dgm:pt modelId="{3724F395-1136-44C9-B354-7D03109D99E7}" type="sibTrans" cxnId="{180C9C29-D023-4B84-AA88-54CB15052F83}">
      <dgm:prSet/>
      <dgm:spPr/>
      <dgm:t>
        <a:bodyPr/>
        <a:lstStyle/>
        <a:p>
          <a:endParaRPr lang="en-US"/>
        </a:p>
      </dgm:t>
    </dgm:pt>
    <dgm:pt modelId="{80BA41EB-076E-4912-9AB2-4371454D90DC}">
      <dgm:prSet phldrT="[Text]"/>
      <dgm:spPr/>
      <dgm:t>
        <a:bodyPr/>
        <a:lstStyle/>
        <a:p>
          <a:r>
            <a:rPr lang="en-US" dirty="0"/>
            <a:t> Sprint Retrospective</a:t>
          </a:r>
        </a:p>
      </dgm:t>
    </dgm:pt>
    <dgm:pt modelId="{E00EB8D4-D717-4C55-A0E4-A26DD542CFAF}" type="parTrans" cxnId="{89B17ED7-48C9-4DD9-A1D6-009BEE699DBB}">
      <dgm:prSet/>
      <dgm:spPr/>
      <dgm:t>
        <a:bodyPr/>
        <a:lstStyle/>
        <a:p>
          <a:endParaRPr lang="en-US"/>
        </a:p>
      </dgm:t>
    </dgm:pt>
    <dgm:pt modelId="{073DD59B-65D1-41F2-AF50-B77671EF9B1A}" type="sibTrans" cxnId="{89B17ED7-48C9-4DD9-A1D6-009BEE699DBB}">
      <dgm:prSet/>
      <dgm:spPr/>
      <dgm:t>
        <a:bodyPr/>
        <a:lstStyle/>
        <a:p>
          <a:endParaRPr lang="en-US"/>
        </a:p>
      </dgm:t>
    </dgm:pt>
    <dgm:pt modelId="{2017311E-FDDD-46F0-A6F2-D1E154776BA1}">
      <dgm:prSet phldrT="[Text]"/>
      <dgm:spPr/>
      <dgm:t>
        <a:bodyPr/>
        <a:lstStyle/>
        <a:p>
          <a:r>
            <a:rPr lang="en-US" dirty="0"/>
            <a:t>Daily Sprint</a:t>
          </a:r>
        </a:p>
      </dgm:t>
    </dgm:pt>
    <dgm:pt modelId="{CAD99813-A63E-40F3-9DDB-14E3BDDBF2CA}" type="parTrans" cxnId="{D563E147-82EA-43F3-9933-1306EE3A6550}">
      <dgm:prSet/>
      <dgm:spPr/>
    </dgm:pt>
    <dgm:pt modelId="{5D2194F9-E526-4BF6-AFA2-25170B5AFE9F}" type="sibTrans" cxnId="{D563E147-82EA-43F3-9933-1306EE3A6550}">
      <dgm:prSet/>
      <dgm:spPr/>
    </dgm:pt>
    <dgm:pt modelId="{54237B1D-2ECB-4D2D-9502-23B959DE11EC}" type="pres">
      <dgm:prSet presAssocID="{427B8CFF-4D1B-4425-9DCF-B66AC89EE195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EA1F405B-E434-4665-8C8B-EBBF40FC97D3}" type="pres">
      <dgm:prSet presAssocID="{13972988-ABC3-480F-A5AC-AEBD0201B128}" presName="circle1" presStyleLbl="node1" presStyleIdx="0" presStyleCnt="6"/>
      <dgm:spPr/>
    </dgm:pt>
    <dgm:pt modelId="{8BE0E375-277A-4E17-A505-43E07C2D9805}" type="pres">
      <dgm:prSet presAssocID="{13972988-ABC3-480F-A5AC-AEBD0201B128}" presName="space" presStyleCnt="0"/>
      <dgm:spPr/>
    </dgm:pt>
    <dgm:pt modelId="{1E56B50A-F8A0-43D9-A02A-ECCF8DEA5C4A}" type="pres">
      <dgm:prSet presAssocID="{13972988-ABC3-480F-A5AC-AEBD0201B128}" presName="rect1" presStyleLbl="alignAcc1" presStyleIdx="0" presStyleCnt="6"/>
      <dgm:spPr/>
    </dgm:pt>
    <dgm:pt modelId="{9983F054-643C-4FE3-AAF8-A701F832CFB3}" type="pres">
      <dgm:prSet presAssocID="{DE66EE43-84C7-467D-85A7-2AE7BE16126B}" presName="vertSpace2" presStyleLbl="node1" presStyleIdx="0" presStyleCnt="6"/>
      <dgm:spPr/>
    </dgm:pt>
    <dgm:pt modelId="{D2741782-3056-46B7-A7E0-60D127EC2F5B}" type="pres">
      <dgm:prSet presAssocID="{DE66EE43-84C7-467D-85A7-2AE7BE16126B}" presName="circle2" presStyleLbl="node1" presStyleIdx="1" presStyleCnt="6"/>
      <dgm:spPr/>
    </dgm:pt>
    <dgm:pt modelId="{0DB2F772-0669-400F-ABAD-21EC17DD18C8}" type="pres">
      <dgm:prSet presAssocID="{DE66EE43-84C7-467D-85A7-2AE7BE16126B}" presName="rect2" presStyleLbl="alignAcc1" presStyleIdx="1" presStyleCnt="6"/>
      <dgm:spPr/>
    </dgm:pt>
    <dgm:pt modelId="{B313598A-77F9-4CDC-8FF2-57512EFEAC96}" type="pres">
      <dgm:prSet presAssocID="{7580E923-2909-4140-A17E-4228891B642D}" presName="vertSpace3" presStyleLbl="node1" presStyleIdx="1" presStyleCnt="6"/>
      <dgm:spPr/>
    </dgm:pt>
    <dgm:pt modelId="{7A04F695-7F35-4A54-97BE-44C7B1590671}" type="pres">
      <dgm:prSet presAssocID="{7580E923-2909-4140-A17E-4228891B642D}" presName="circle3" presStyleLbl="node1" presStyleIdx="2" presStyleCnt="6"/>
      <dgm:spPr/>
    </dgm:pt>
    <dgm:pt modelId="{02F438C8-A31E-4A5C-A11B-F124D0803A7D}" type="pres">
      <dgm:prSet presAssocID="{7580E923-2909-4140-A17E-4228891B642D}" presName="rect3" presStyleLbl="alignAcc1" presStyleIdx="2" presStyleCnt="6"/>
      <dgm:spPr/>
    </dgm:pt>
    <dgm:pt modelId="{05972556-B426-453A-A28C-F8A86E53FABD}" type="pres">
      <dgm:prSet presAssocID="{2017311E-FDDD-46F0-A6F2-D1E154776BA1}" presName="vertSpace4" presStyleLbl="node1" presStyleIdx="2" presStyleCnt="6"/>
      <dgm:spPr/>
    </dgm:pt>
    <dgm:pt modelId="{B8350197-8C0E-448E-A946-7BC9FC7D27EE}" type="pres">
      <dgm:prSet presAssocID="{2017311E-FDDD-46F0-A6F2-D1E154776BA1}" presName="circle4" presStyleLbl="node1" presStyleIdx="3" presStyleCnt="6"/>
      <dgm:spPr/>
    </dgm:pt>
    <dgm:pt modelId="{C08BE56E-F971-4EA1-B0DD-884247913E2A}" type="pres">
      <dgm:prSet presAssocID="{2017311E-FDDD-46F0-A6F2-D1E154776BA1}" presName="rect4" presStyleLbl="alignAcc1" presStyleIdx="3" presStyleCnt="6"/>
      <dgm:spPr/>
    </dgm:pt>
    <dgm:pt modelId="{1C92C59D-DA2B-4B14-B464-BDDAB7A22EE2}" type="pres">
      <dgm:prSet presAssocID="{2847CB20-D902-4344-A309-93F4C0C4960F}" presName="vertSpace5" presStyleLbl="node1" presStyleIdx="3" presStyleCnt="6"/>
      <dgm:spPr/>
    </dgm:pt>
    <dgm:pt modelId="{9C89B614-A8C1-4C20-BD9D-387516A54FBE}" type="pres">
      <dgm:prSet presAssocID="{2847CB20-D902-4344-A309-93F4C0C4960F}" presName="circle5" presStyleLbl="node1" presStyleIdx="4" presStyleCnt="6"/>
      <dgm:spPr/>
    </dgm:pt>
    <dgm:pt modelId="{4A7E9B5D-2B02-412E-944D-2A4C97312897}" type="pres">
      <dgm:prSet presAssocID="{2847CB20-D902-4344-A309-93F4C0C4960F}" presName="rect5" presStyleLbl="alignAcc1" presStyleIdx="4" presStyleCnt="6"/>
      <dgm:spPr/>
    </dgm:pt>
    <dgm:pt modelId="{2FD05681-007B-48D8-AFFE-4289B2697E9E}" type="pres">
      <dgm:prSet presAssocID="{80BA41EB-076E-4912-9AB2-4371454D90DC}" presName="vertSpace6" presStyleLbl="node1" presStyleIdx="4" presStyleCnt="6"/>
      <dgm:spPr/>
    </dgm:pt>
    <dgm:pt modelId="{E06E4135-94DB-4985-9923-EC757B5175DD}" type="pres">
      <dgm:prSet presAssocID="{80BA41EB-076E-4912-9AB2-4371454D90DC}" presName="circle6" presStyleLbl="node1" presStyleIdx="5" presStyleCnt="6"/>
      <dgm:spPr/>
    </dgm:pt>
    <dgm:pt modelId="{9EB15034-4F75-4633-815B-110D9925A832}" type="pres">
      <dgm:prSet presAssocID="{80BA41EB-076E-4912-9AB2-4371454D90DC}" presName="rect6" presStyleLbl="alignAcc1" presStyleIdx="5" presStyleCnt="6"/>
      <dgm:spPr/>
    </dgm:pt>
    <dgm:pt modelId="{39CCF8D7-BC09-4A92-8116-68F59195E280}" type="pres">
      <dgm:prSet presAssocID="{13972988-ABC3-480F-A5AC-AEBD0201B128}" presName="rect1ParTxNoCh" presStyleLbl="alignAcc1" presStyleIdx="5" presStyleCnt="6">
        <dgm:presLayoutVars>
          <dgm:chMax val="1"/>
          <dgm:bulletEnabled val="1"/>
        </dgm:presLayoutVars>
      </dgm:prSet>
      <dgm:spPr/>
    </dgm:pt>
    <dgm:pt modelId="{29BC0217-80F6-47B0-90D3-AE5CEA562FB0}" type="pres">
      <dgm:prSet presAssocID="{DE66EE43-84C7-467D-85A7-2AE7BE16126B}" presName="rect2ParTxNoCh" presStyleLbl="alignAcc1" presStyleIdx="5" presStyleCnt="6">
        <dgm:presLayoutVars>
          <dgm:chMax val="1"/>
          <dgm:bulletEnabled val="1"/>
        </dgm:presLayoutVars>
      </dgm:prSet>
      <dgm:spPr/>
    </dgm:pt>
    <dgm:pt modelId="{58053929-4536-4D7C-A9DB-A60183643549}" type="pres">
      <dgm:prSet presAssocID="{7580E923-2909-4140-A17E-4228891B642D}" presName="rect3ParTxNoCh" presStyleLbl="alignAcc1" presStyleIdx="5" presStyleCnt="6">
        <dgm:presLayoutVars>
          <dgm:chMax val="1"/>
          <dgm:bulletEnabled val="1"/>
        </dgm:presLayoutVars>
      </dgm:prSet>
      <dgm:spPr/>
    </dgm:pt>
    <dgm:pt modelId="{94013CA9-F65B-40E6-AE10-D68FB74A05B7}" type="pres">
      <dgm:prSet presAssocID="{2017311E-FDDD-46F0-A6F2-D1E154776BA1}" presName="rect4ParTxNoCh" presStyleLbl="alignAcc1" presStyleIdx="5" presStyleCnt="6">
        <dgm:presLayoutVars>
          <dgm:chMax val="1"/>
          <dgm:bulletEnabled val="1"/>
        </dgm:presLayoutVars>
      </dgm:prSet>
      <dgm:spPr/>
    </dgm:pt>
    <dgm:pt modelId="{74ADEBDE-8CC9-4FB5-BFE9-CCBD37032207}" type="pres">
      <dgm:prSet presAssocID="{2847CB20-D902-4344-A309-93F4C0C4960F}" presName="rect5ParTxNoCh" presStyleLbl="alignAcc1" presStyleIdx="5" presStyleCnt="6">
        <dgm:presLayoutVars>
          <dgm:chMax val="1"/>
          <dgm:bulletEnabled val="1"/>
        </dgm:presLayoutVars>
      </dgm:prSet>
      <dgm:spPr/>
    </dgm:pt>
    <dgm:pt modelId="{CE2CB0C8-DBC1-410C-A9F1-C4B878478E68}" type="pres">
      <dgm:prSet presAssocID="{80BA41EB-076E-4912-9AB2-4371454D90DC}" presName="rect6ParTxNoCh" presStyleLbl="alignAcc1" presStyleIdx="5" presStyleCnt="6">
        <dgm:presLayoutVars>
          <dgm:chMax val="1"/>
          <dgm:bulletEnabled val="1"/>
        </dgm:presLayoutVars>
      </dgm:prSet>
      <dgm:spPr/>
    </dgm:pt>
  </dgm:ptLst>
  <dgm:cxnLst>
    <dgm:cxn modelId="{1E2C3604-7865-4DC1-973A-8338EA55E716}" type="presOf" srcId="{80BA41EB-076E-4912-9AB2-4371454D90DC}" destId="{CE2CB0C8-DBC1-410C-A9F1-C4B878478E68}" srcOrd="1" destOrd="0" presId="urn:microsoft.com/office/officeart/2005/8/layout/target3"/>
    <dgm:cxn modelId="{180C9C29-D023-4B84-AA88-54CB15052F83}" srcId="{427B8CFF-4D1B-4425-9DCF-B66AC89EE195}" destId="{2847CB20-D902-4344-A309-93F4C0C4960F}" srcOrd="4" destOrd="0" parTransId="{2B4CD600-7300-4BA6-9051-4B136511D17B}" sibTransId="{3724F395-1136-44C9-B354-7D03109D99E7}"/>
    <dgm:cxn modelId="{D7E5AE2A-6B7B-455B-9B8B-051A4FA63C70}" type="presOf" srcId="{DE66EE43-84C7-467D-85A7-2AE7BE16126B}" destId="{0DB2F772-0669-400F-ABAD-21EC17DD18C8}" srcOrd="0" destOrd="0" presId="urn:microsoft.com/office/officeart/2005/8/layout/target3"/>
    <dgm:cxn modelId="{63621542-193A-4C2B-BE2D-E3D5BE76093A}" srcId="{427B8CFF-4D1B-4425-9DCF-B66AC89EE195}" destId="{7580E923-2909-4140-A17E-4228891B642D}" srcOrd="2" destOrd="0" parTransId="{D5C0226E-B1E1-43BA-AB48-4139543C0D4B}" sibTransId="{74512C3A-5FF1-4CDA-B59C-7DC3FCFD8D4F}"/>
    <dgm:cxn modelId="{9CD90A67-85DA-4187-AE8B-4426ECE363AE}" type="presOf" srcId="{13972988-ABC3-480F-A5AC-AEBD0201B128}" destId="{1E56B50A-F8A0-43D9-A02A-ECCF8DEA5C4A}" srcOrd="0" destOrd="0" presId="urn:microsoft.com/office/officeart/2005/8/layout/target3"/>
    <dgm:cxn modelId="{D563E147-82EA-43F3-9933-1306EE3A6550}" srcId="{427B8CFF-4D1B-4425-9DCF-B66AC89EE195}" destId="{2017311E-FDDD-46F0-A6F2-D1E154776BA1}" srcOrd="3" destOrd="0" parTransId="{CAD99813-A63E-40F3-9DDB-14E3BDDBF2CA}" sibTransId="{5D2194F9-E526-4BF6-AFA2-25170B5AFE9F}"/>
    <dgm:cxn modelId="{3AB3DD4B-95BF-4EE9-900D-3D6E95FCB9BA}" type="presOf" srcId="{427B8CFF-4D1B-4425-9DCF-B66AC89EE195}" destId="{54237B1D-2ECB-4D2D-9502-23B959DE11EC}" srcOrd="0" destOrd="0" presId="urn:microsoft.com/office/officeart/2005/8/layout/target3"/>
    <dgm:cxn modelId="{FB71F471-6C01-4338-A349-789A8BE6255B}" type="presOf" srcId="{DE66EE43-84C7-467D-85A7-2AE7BE16126B}" destId="{29BC0217-80F6-47B0-90D3-AE5CEA562FB0}" srcOrd="1" destOrd="0" presId="urn:microsoft.com/office/officeart/2005/8/layout/target3"/>
    <dgm:cxn modelId="{FCCDA896-6C93-4E57-8CEA-75FCD4A68571}" type="presOf" srcId="{13972988-ABC3-480F-A5AC-AEBD0201B128}" destId="{39CCF8D7-BC09-4A92-8116-68F59195E280}" srcOrd="1" destOrd="0" presId="urn:microsoft.com/office/officeart/2005/8/layout/target3"/>
    <dgm:cxn modelId="{BB3E0C97-C0D9-4F47-BD06-ADC6B6A88E72}" srcId="{427B8CFF-4D1B-4425-9DCF-B66AC89EE195}" destId="{13972988-ABC3-480F-A5AC-AEBD0201B128}" srcOrd="0" destOrd="0" parTransId="{FE9B40DC-3A04-4143-BB33-EDC45B4152B8}" sibTransId="{A77D46EA-74EA-4D54-BEC6-B608D7923200}"/>
    <dgm:cxn modelId="{C525C79E-1E3C-416E-BCD1-8E5D4C287FF5}" type="presOf" srcId="{2017311E-FDDD-46F0-A6F2-D1E154776BA1}" destId="{94013CA9-F65B-40E6-AE10-D68FB74A05B7}" srcOrd="1" destOrd="0" presId="urn:microsoft.com/office/officeart/2005/8/layout/target3"/>
    <dgm:cxn modelId="{DCAF7C9F-75F7-4E7C-9A2D-1AB17CC39F8B}" type="presOf" srcId="{7580E923-2909-4140-A17E-4228891B642D}" destId="{02F438C8-A31E-4A5C-A11B-F124D0803A7D}" srcOrd="0" destOrd="0" presId="urn:microsoft.com/office/officeart/2005/8/layout/target3"/>
    <dgm:cxn modelId="{8182BEC3-ACA0-4EE1-8269-91976C157BCC}" type="presOf" srcId="{2847CB20-D902-4344-A309-93F4C0C4960F}" destId="{74ADEBDE-8CC9-4FB5-BFE9-CCBD37032207}" srcOrd="1" destOrd="0" presId="urn:microsoft.com/office/officeart/2005/8/layout/target3"/>
    <dgm:cxn modelId="{89B17ED7-48C9-4DD9-A1D6-009BEE699DBB}" srcId="{427B8CFF-4D1B-4425-9DCF-B66AC89EE195}" destId="{80BA41EB-076E-4912-9AB2-4371454D90DC}" srcOrd="5" destOrd="0" parTransId="{E00EB8D4-D717-4C55-A0E4-A26DD542CFAF}" sibTransId="{073DD59B-65D1-41F2-AF50-B77671EF9B1A}"/>
    <dgm:cxn modelId="{C98788EB-7BBB-4834-A2A7-FF30591D638C}" type="presOf" srcId="{80BA41EB-076E-4912-9AB2-4371454D90DC}" destId="{9EB15034-4F75-4633-815B-110D9925A832}" srcOrd="0" destOrd="0" presId="urn:microsoft.com/office/officeart/2005/8/layout/target3"/>
    <dgm:cxn modelId="{D8F79CEE-8B0B-47B1-AEA8-4421966465BA}" srcId="{427B8CFF-4D1B-4425-9DCF-B66AC89EE195}" destId="{DE66EE43-84C7-467D-85A7-2AE7BE16126B}" srcOrd="1" destOrd="0" parTransId="{D02EACB0-0E03-4FD9-BFC9-89AD0493399C}" sibTransId="{C105EACC-3FFD-408F-BAFA-3C49DA0ED807}"/>
    <dgm:cxn modelId="{EE0CB2F0-D031-421B-98DB-679CF6463C72}" type="presOf" srcId="{7580E923-2909-4140-A17E-4228891B642D}" destId="{58053929-4536-4D7C-A9DB-A60183643549}" srcOrd="1" destOrd="0" presId="urn:microsoft.com/office/officeart/2005/8/layout/target3"/>
    <dgm:cxn modelId="{9C3BB3F0-4BDB-4004-8335-6CE112DE3955}" type="presOf" srcId="{2017311E-FDDD-46F0-A6F2-D1E154776BA1}" destId="{C08BE56E-F971-4EA1-B0DD-884247913E2A}" srcOrd="0" destOrd="0" presId="urn:microsoft.com/office/officeart/2005/8/layout/target3"/>
    <dgm:cxn modelId="{F26C6BF5-4198-4AC9-BF10-60AEFFF8E077}" type="presOf" srcId="{2847CB20-D902-4344-A309-93F4C0C4960F}" destId="{4A7E9B5D-2B02-412E-944D-2A4C97312897}" srcOrd="0" destOrd="0" presId="urn:microsoft.com/office/officeart/2005/8/layout/target3"/>
    <dgm:cxn modelId="{7B9AD4C2-8813-4AA4-AA2E-9C97FFDD84CB}" type="presParOf" srcId="{54237B1D-2ECB-4D2D-9502-23B959DE11EC}" destId="{EA1F405B-E434-4665-8C8B-EBBF40FC97D3}" srcOrd="0" destOrd="0" presId="urn:microsoft.com/office/officeart/2005/8/layout/target3"/>
    <dgm:cxn modelId="{9E15CE34-B6F8-4FF9-9E0F-53F3D0FCD112}" type="presParOf" srcId="{54237B1D-2ECB-4D2D-9502-23B959DE11EC}" destId="{8BE0E375-277A-4E17-A505-43E07C2D9805}" srcOrd="1" destOrd="0" presId="urn:microsoft.com/office/officeart/2005/8/layout/target3"/>
    <dgm:cxn modelId="{4C5E4DA6-74CC-4A69-BE0C-2036E9A30F0E}" type="presParOf" srcId="{54237B1D-2ECB-4D2D-9502-23B959DE11EC}" destId="{1E56B50A-F8A0-43D9-A02A-ECCF8DEA5C4A}" srcOrd="2" destOrd="0" presId="urn:microsoft.com/office/officeart/2005/8/layout/target3"/>
    <dgm:cxn modelId="{64F3B203-FD9B-4118-BCC9-1F47222BEC95}" type="presParOf" srcId="{54237B1D-2ECB-4D2D-9502-23B959DE11EC}" destId="{9983F054-643C-4FE3-AAF8-A701F832CFB3}" srcOrd="3" destOrd="0" presId="urn:microsoft.com/office/officeart/2005/8/layout/target3"/>
    <dgm:cxn modelId="{1E615015-90D6-4A1C-9145-43BEC41781D4}" type="presParOf" srcId="{54237B1D-2ECB-4D2D-9502-23B959DE11EC}" destId="{D2741782-3056-46B7-A7E0-60D127EC2F5B}" srcOrd="4" destOrd="0" presId="urn:microsoft.com/office/officeart/2005/8/layout/target3"/>
    <dgm:cxn modelId="{623F700F-51F3-4E92-A462-32C47933828A}" type="presParOf" srcId="{54237B1D-2ECB-4D2D-9502-23B959DE11EC}" destId="{0DB2F772-0669-400F-ABAD-21EC17DD18C8}" srcOrd="5" destOrd="0" presId="urn:microsoft.com/office/officeart/2005/8/layout/target3"/>
    <dgm:cxn modelId="{E80FF1C5-2368-4E60-AF12-863CD3B70960}" type="presParOf" srcId="{54237B1D-2ECB-4D2D-9502-23B959DE11EC}" destId="{B313598A-77F9-4CDC-8FF2-57512EFEAC96}" srcOrd="6" destOrd="0" presId="urn:microsoft.com/office/officeart/2005/8/layout/target3"/>
    <dgm:cxn modelId="{37CFA1C4-FBB6-4FF8-8DAA-67A909766487}" type="presParOf" srcId="{54237B1D-2ECB-4D2D-9502-23B959DE11EC}" destId="{7A04F695-7F35-4A54-97BE-44C7B1590671}" srcOrd="7" destOrd="0" presId="urn:microsoft.com/office/officeart/2005/8/layout/target3"/>
    <dgm:cxn modelId="{6A5F83CA-BBD3-4F07-80F6-BD702760EA05}" type="presParOf" srcId="{54237B1D-2ECB-4D2D-9502-23B959DE11EC}" destId="{02F438C8-A31E-4A5C-A11B-F124D0803A7D}" srcOrd="8" destOrd="0" presId="urn:microsoft.com/office/officeart/2005/8/layout/target3"/>
    <dgm:cxn modelId="{1592518E-E6C7-4367-BD20-663BC2CD74A0}" type="presParOf" srcId="{54237B1D-2ECB-4D2D-9502-23B959DE11EC}" destId="{05972556-B426-453A-A28C-F8A86E53FABD}" srcOrd="9" destOrd="0" presId="urn:microsoft.com/office/officeart/2005/8/layout/target3"/>
    <dgm:cxn modelId="{E827FE63-9042-487A-8379-1B04F172DFDD}" type="presParOf" srcId="{54237B1D-2ECB-4D2D-9502-23B959DE11EC}" destId="{B8350197-8C0E-448E-A946-7BC9FC7D27EE}" srcOrd="10" destOrd="0" presId="urn:microsoft.com/office/officeart/2005/8/layout/target3"/>
    <dgm:cxn modelId="{034C4CC0-F3B7-446F-AFDF-1DF059BBFF4C}" type="presParOf" srcId="{54237B1D-2ECB-4D2D-9502-23B959DE11EC}" destId="{C08BE56E-F971-4EA1-B0DD-884247913E2A}" srcOrd="11" destOrd="0" presId="urn:microsoft.com/office/officeart/2005/8/layout/target3"/>
    <dgm:cxn modelId="{3E11628C-5AF1-4E85-820D-E671623BFEDF}" type="presParOf" srcId="{54237B1D-2ECB-4D2D-9502-23B959DE11EC}" destId="{1C92C59D-DA2B-4B14-B464-BDDAB7A22EE2}" srcOrd="12" destOrd="0" presId="urn:microsoft.com/office/officeart/2005/8/layout/target3"/>
    <dgm:cxn modelId="{EF178635-E8E4-44BB-AAE1-742B32EC917F}" type="presParOf" srcId="{54237B1D-2ECB-4D2D-9502-23B959DE11EC}" destId="{9C89B614-A8C1-4C20-BD9D-387516A54FBE}" srcOrd="13" destOrd="0" presId="urn:microsoft.com/office/officeart/2005/8/layout/target3"/>
    <dgm:cxn modelId="{B174B93B-53D5-4C85-92F9-8DD4AF1B5BF7}" type="presParOf" srcId="{54237B1D-2ECB-4D2D-9502-23B959DE11EC}" destId="{4A7E9B5D-2B02-412E-944D-2A4C97312897}" srcOrd="14" destOrd="0" presId="urn:microsoft.com/office/officeart/2005/8/layout/target3"/>
    <dgm:cxn modelId="{89A97AC7-B4D9-4A37-B55B-89AE7D21F4A1}" type="presParOf" srcId="{54237B1D-2ECB-4D2D-9502-23B959DE11EC}" destId="{2FD05681-007B-48D8-AFFE-4289B2697E9E}" srcOrd="15" destOrd="0" presId="urn:microsoft.com/office/officeart/2005/8/layout/target3"/>
    <dgm:cxn modelId="{2C82A3DB-A658-48A0-AC12-99B82F6BFDCC}" type="presParOf" srcId="{54237B1D-2ECB-4D2D-9502-23B959DE11EC}" destId="{E06E4135-94DB-4985-9923-EC757B5175DD}" srcOrd="16" destOrd="0" presId="urn:microsoft.com/office/officeart/2005/8/layout/target3"/>
    <dgm:cxn modelId="{2B25D0FF-34AD-415E-A498-196605A649EC}" type="presParOf" srcId="{54237B1D-2ECB-4D2D-9502-23B959DE11EC}" destId="{9EB15034-4F75-4633-815B-110D9925A832}" srcOrd="17" destOrd="0" presId="urn:microsoft.com/office/officeart/2005/8/layout/target3"/>
    <dgm:cxn modelId="{4AA54F29-583F-42A9-A4FB-A7ED0C202288}" type="presParOf" srcId="{54237B1D-2ECB-4D2D-9502-23B959DE11EC}" destId="{39CCF8D7-BC09-4A92-8116-68F59195E280}" srcOrd="18" destOrd="0" presId="urn:microsoft.com/office/officeart/2005/8/layout/target3"/>
    <dgm:cxn modelId="{A51F99C4-733A-4E5F-BE55-5DEE55E19982}" type="presParOf" srcId="{54237B1D-2ECB-4D2D-9502-23B959DE11EC}" destId="{29BC0217-80F6-47B0-90D3-AE5CEA562FB0}" srcOrd="19" destOrd="0" presId="urn:microsoft.com/office/officeart/2005/8/layout/target3"/>
    <dgm:cxn modelId="{A1D7936D-F65D-4B69-8DA9-65044BC510E0}" type="presParOf" srcId="{54237B1D-2ECB-4D2D-9502-23B959DE11EC}" destId="{58053929-4536-4D7C-A9DB-A60183643549}" srcOrd="20" destOrd="0" presId="urn:microsoft.com/office/officeart/2005/8/layout/target3"/>
    <dgm:cxn modelId="{DAEA0D11-3A4E-4BC7-8559-832935F24202}" type="presParOf" srcId="{54237B1D-2ECB-4D2D-9502-23B959DE11EC}" destId="{94013CA9-F65B-40E6-AE10-D68FB74A05B7}" srcOrd="21" destOrd="0" presId="urn:microsoft.com/office/officeart/2005/8/layout/target3"/>
    <dgm:cxn modelId="{3AFC567B-4CC4-4BD2-939E-DCEA57FA9C17}" type="presParOf" srcId="{54237B1D-2ECB-4D2D-9502-23B959DE11EC}" destId="{74ADEBDE-8CC9-4FB5-BFE9-CCBD37032207}" srcOrd="22" destOrd="0" presId="urn:microsoft.com/office/officeart/2005/8/layout/target3"/>
    <dgm:cxn modelId="{52A4966E-71DC-4707-AA6D-11335F9707F3}" type="presParOf" srcId="{54237B1D-2ECB-4D2D-9502-23B959DE11EC}" destId="{CE2CB0C8-DBC1-410C-A9F1-C4B878478E68}" srcOrd="2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E1DD1C-1D58-4955-95DF-6DCA2ACB759D}">
      <dsp:nvSpPr>
        <dsp:cNvPr id="0" name=""/>
        <dsp:cNvSpPr/>
      </dsp:nvSpPr>
      <dsp:spPr>
        <a:xfrm>
          <a:off x="0" y="32071"/>
          <a:ext cx="10515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Product Owner</a:t>
          </a:r>
        </a:p>
      </dsp:txBody>
      <dsp:txXfrm>
        <a:off x="38638" y="70709"/>
        <a:ext cx="10438324" cy="714229"/>
      </dsp:txXfrm>
    </dsp:sp>
    <dsp:sp modelId="{8EAAF347-81BA-4B22-8EC1-E1DCAD34932D}">
      <dsp:nvSpPr>
        <dsp:cNvPr id="0" name=""/>
        <dsp:cNvSpPr/>
      </dsp:nvSpPr>
      <dsp:spPr>
        <a:xfrm>
          <a:off x="0" y="823576"/>
          <a:ext cx="10515600" cy="819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/>
            <a:t> Product Owner </a:t>
          </a:r>
          <a:r>
            <a:rPr lang="en-US" sz="2600" kern="1200" dirty="0" err="1"/>
            <a:t>merupakan</a:t>
          </a:r>
          <a:r>
            <a:rPr lang="en-US" sz="2600" kern="1200" dirty="0"/>
            <a:t> </a:t>
          </a:r>
          <a:r>
            <a:rPr lang="en-US" sz="2600" kern="1200" dirty="0" err="1"/>
            <a:t>penjembatan</a:t>
          </a:r>
          <a:r>
            <a:rPr lang="en-US" sz="2600" kern="1200" dirty="0"/>
            <a:t> </a:t>
          </a:r>
          <a:r>
            <a:rPr lang="en-US" sz="2600" kern="1200" dirty="0" err="1"/>
            <a:t>antara</a:t>
          </a:r>
          <a:r>
            <a:rPr lang="en-US" sz="2600" kern="1200" dirty="0"/>
            <a:t> client </a:t>
          </a:r>
          <a:r>
            <a:rPr lang="en-US" sz="2600" kern="1200" dirty="0" err="1"/>
            <a:t>dengan</a:t>
          </a:r>
          <a:r>
            <a:rPr lang="en-US" sz="2600" kern="1200" dirty="0"/>
            <a:t> team development.</a:t>
          </a:r>
        </a:p>
      </dsp:txBody>
      <dsp:txXfrm>
        <a:off x="0" y="823576"/>
        <a:ext cx="10515600" cy="819720"/>
      </dsp:txXfrm>
    </dsp:sp>
    <dsp:sp modelId="{28C7C1ED-3CA1-457D-8A17-6C417769BC7D}">
      <dsp:nvSpPr>
        <dsp:cNvPr id="0" name=""/>
        <dsp:cNvSpPr/>
      </dsp:nvSpPr>
      <dsp:spPr>
        <a:xfrm>
          <a:off x="0" y="1643296"/>
          <a:ext cx="10515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Team Member</a:t>
          </a:r>
        </a:p>
      </dsp:txBody>
      <dsp:txXfrm>
        <a:off x="38638" y="1681934"/>
        <a:ext cx="10438324" cy="714229"/>
      </dsp:txXfrm>
    </dsp:sp>
    <dsp:sp modelId="{84398E32-D143-4E20-A91C-635750EFA7C4}">
      <dsp:nvSpPr>
        <dsp:cNvPr id="0" name=""/>
        <dsp:cNvSpPr/>
      </dsp:nvSpPr>
      <dsp:spPr>
        <a:xfrm>
          <a:off x="0" y="2434801"/>
          <a:ext cx="10515600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 err="1"/>
            <a:t>Anggota</a:t>
          </a:r>
          <a:r>
            <a:rPr lang="en-US" sz="2600" kern="1200" dirty="0"/>
            <a:t> Team</a:t>
          </a:r>
        </a:p>
      </dsp:txBody>
      <dsp:txXfrm>
        <a:off x="0" y="2434801"/>
        <a:ext cx="10515600" cy="546480"/>
      </dsp:txXfrm>
    </dsp:sp>
    <dsp:sp modelId="{0D869D21-3ABD-430F-B2D8-661618EAD5C2}">
      <dsp:nvSpPr>
        <dsp:cNvPr id="0" name=""/>
        <dsp:cNvSpPr/>
      </dsp:nvSpPr>
      <dsp:spPr>
        <a:xfrm>
          <a:off x="0" y="2981281"/>
          <a:ext cx="10515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Scrum Master</a:t>
          </a:r>
        </a:p>
      </dsp:txBody>
      <dsp:txXfrm>
        <a:off x="38638" y="3019919"/>
        <a:ext cx="10438324" cy="714229"/>
      </dsp:txXfrm>
    </dsp:sp>
    <dsp:sp modelId="{4BA1B423-F716-49FD-9126-00562E4FE531}">
      <dsp:nvSpPr>
        <dsp:cNvPr id="0" name=""/>
        <dsp:cNvSpPr/>
      </dsp:nvSpPr>
      <dsp:spPr>
        <a:xfrm>
          <a:off x="0" y="3772786"/>
          <a:ext cx="10515600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/>
            <a:t>Scrum Master </a:t>
          </a:r>
          <a:r>
            <a:rPr lang="en-US" sz="2600" kern="1200" dirty="0" err="1"/>
            <a:t>akan</a:t>
          </a:r>
          <a:r>
            <a:rPr lang="en-US" sz="2600" kern="1200" dirty="0"/>
            <a:t> </a:t>
          </a:r>
          <a:r>
            <a:rPr lang="en-US" sz="2600" kern="1200" dirty="0" err="1"/>
            <a:t>mencegah</a:t>
          </a:r>
          <a:r>
            <a:rPr lang="en-US" sz="2600" kern="1200" dirty="0"/>
            <a:t> </a:t>
          </a:r>
          <a:r>
            <a:rPr lang="en-US" sz="2600" kern="1200" dirty="0" err="1"/>
            <a:t>hal-hal</a:t>
          </a:r>
          <a:r>
            <a:rPr lang="en-US" sz="2600" kern="1200" dirty="0"/>
            <a:t> yang </a:t>
          </a:r>
          <a:r>
            <a:rPr lang="en-US" sz="2600" kern="1200" dirty="0" err="1"/>
            <a:t>mengalihkan</a:t>
          </a:r>
          <a:r>
            <a:rPr lang="en-US" sz="2600" kern="1200" dirty="0"/>
            <a:t> focus team.</a:t>
          </a:r>
        </a:p>
      </dsp:txBody>
      <dsp:txXfrm>
        <a:off x="0" y="3772786"/>
        <a:ext cx="10515600" cy="5464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1F405B-E434-4665-8C8B-EBBF40FC97D3}">
      <dsp:nvSpPr>
        <dsp:cNvPr id="0" name=""/>
        <dsp:cNvSpPr/>
      </dsp:nvSpPr>
      <dsp:spPr>
        <a:xfrm>
          <a:off x="0" y="0"/>
          <a:ext cx="4351338" cy="4351338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56B50A-F8A0-43D9-A02A-ECCF8DEA5C4A}">
      <dsp:nvSpPr>
        <dsp:cNvPr id="0" name=""/>
        <dsp:cNvSpPr/>
      </dsp:nvSpPr>
      <dsp:spPr>
        <a:xfrm>
          <a:off x="2175669" y="0"/>
          <a:ext cx="8339931" cy="435133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Product Backlog Item(PBI),</a:t>
          </a:r>
        </a:p>
      </dsp:txBody>
      <dsp:txXfrm>
        <a:off x="2175669" y="0"/>
        <a:ext cx="8339931" cy="543918"/>
      </dsp:txXfrm>
    </dsp:sp>
    <dsp:sp modelId="{D2741782-3056-46B7-A7E0-60D127EC2F5B}">
      <dsp:nvSpPr>
        <dsp:cNvPr id="0" name=""/>
        <dsp:cNvSpPr/>
      </dsp:nvSpPr>
      <dsp:spPr>
        <a:xfrm>
          <a:off x="380742" y="543918"/>
          <a:ext cx="3589852" cy="3589852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B2F772-0669-400F-ABAD-21EC17DD18C8}">
      <dsp:nvSpPr>
        <dsp:cNvPr id="0" name=""/>
        <dsp:cNvSpPr/>
      </dsp:nvSpPr>
      <dsp:spPr>
        <a:xfrm>
          <a:off x="2175669" y="543918"/>
          <a:ext cx="8339931" cy="358985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 Sprint planning meeting </a:t>
          </a:r>
        </a:p>
      </dsp:txBody>
      <dsp:txXfrm>
        <a:off x="2175669" y="543918"/>
        <a:ext cx="8339931" cy="543918"/>
      </dsp:txXfrm>
    </dsp:sp>
    <dsp:sp modelId="{7A04F695-7F35-4A54-97BE-44C7B1590671}">
      <dsp:nvSpPr>
        <dsp:cNvPr id="0" name=""/>
        <dsp:cNvSpPr/>
      </dsp:nvSpPr>
      <dsp:spPr>
        <a:xfrm>
          <a:off x="761485" y="1087837"/>
          <a:ext cx="2828366" cy="2828366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438C8-A31E-4A5C-A11B-F124D0803A7D}">
      <dsp:nvSpPr>
        <dsp:cNvPr id="0" name=""/>
        <dsp:cNvSpPr/>
      </dsp:nvSpPr>
      <dsp:spPr>
        <a:xfrm>
          <a:off x="2175669" y="1087837"/>
          <a:ext cx="8339931" cy="282836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Sprint task,</a:t>
          </a:r>
        </a:p>
      </dsp:txBody>
      <dsp:txXfrm>
        <a:off x="2175669" y="1087837"/>
        <a:ext cx="8339931" cy="543914"/>
      </dsp:txXfrm>
    </dsp:sp>
    <dsp:sp modelId="{B8350197-8C0E-448E-A946-7BC9FC7D27EE}">
      <dsp:nvSpPr>
        <dsp:cNvPr id="0" name=""/>
        <dsp:cNvSpPr/>
      </dsp:nvSpPr>
      <dsp:spPr>
        <a:xfrm>
          <a:off x="1142226" y="1631751"/>
          <a:ext cx="2066885" cy="2066885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8BE56E-F971-4EA1-B0DD-884247913E2A}">
      <dsp:nvSpPr>
        <dsp:cNvPr id="0" name=""/>
        <dsp:cNvSpPr/>
      </dsp:nvSpPr>
      <dsp:spPr>
        <a:xfrm>
          <a:off x="2175669" y="1631751"/>
          <a:ext cx="8339931" cy="206688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Daily Sprint</a:t>
          </a:r>
        </a:p>
      </dsp:txBody>
      <dsp:txXfrm>
        <a:off x="2175669" y="1631751"/>
        <a:ext cx="8339931" cy="543918"/>
      </dsp:txXfrm>
    </dsp:sp>
    <dsp:sp modelId="{9C89B614-A8C1-4C20-BD9D-387516A54FBE}">
      <dsp:nvSpPr>
        <dsp:cNvPr id="0" name=""/>
        <dsp:cNvSpPr/>
      </dsp:nvSpPr>
      <dsp:spPr>
        <a:xfrm>
          <a:off x="1522968" y="2175670"/>
          <a:ext cx="1305400" cy="130540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7E9B5D-2B02-412E-944D-2A4C97312897}">
      <dsp:nvSpPr>
        <dsp:cNvPr id="0" name=""/>
        <dsp:cNvSpPr/>
      </dsp:nvSpPr>
      <dsp:spPr>
        <a:xfrm>
          <a:off x="2175669" y="2175670"/>
          <a:ext cx="8339931" cy="1305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 Sprint Review Meeting,</a:t>
          </a:r>
        </a:p>
      </dsp:txBody>
      <dsp:txXfrm>
        <a:off x="2175669" y="2175670"/>
        <a:ext cx="8339931" cy="543918"/>
      </dsp:txXfrm>
    </dsp:sp>
    <dsp:sp modelId="{E06E4135-94DB-4985-9923-EC757B5175DD}">
      <dsp:nvSpPr>
        <dsp:cNvPr id="0" name=""/>
        <dsp:cNvSpPr/>
      </dsp:nvSpPr>
      <dsp:spPr>
        <a:xfrm>
          <a:off x="1903711" y="2719589"/>
          <a:ext cx="543914" cy="543914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B15034-4F75-4633-815B-110D9925A832}">
      <dsp:nvSpPr>
        <dsp:cNvPr id="0" name=""/>
        <dsp:cNvSpPr/>
      </dsp:nvSpPr>
      <dsp:spPr>
        <a:xfrm>
          <a:off x="2175669" y="2719589"/>
          <a:ext cx="8339931" cy="54391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 Sprint Retrospective</a:t>
          </a:r>
        </a:p>
      </dsp:txBody>
      <dsp:txXfrm>
        <a:off x="2175669" y="2719589"/>
        <a:ext cx="8339931" cy="5439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DC54E-33D0-4646-805A-5393BE94B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C70A56-4FFA-4656-8CFC-0939DB0188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457A2-D62B-4015-A95B-23418A121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62C7-16E1-4DDB-9041-971E83D26B0A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3FB28-52C5-4D7E-9577-4D8D411FB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7E03A-03B8-4913-9625-5B8972F08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EBC17-CA65-47C5-8F54-EFAC21B26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18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2BBB5-163E-48F4-90E6-CE050B734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250B58-1916-448F-A9C3-746A0DCD6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E7CAB-401E-4E19-8592-F5CC73ABF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62C7-16E1-4DDB-9041-971E83D26B0A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01E6A-4237-4983-BE4A-6D751D7C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9D514-EF60-41ED-8C8C-1225817B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EBC17-CA65-47C5-8F54-EFAC21B26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05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E1CA06-0371-4012-82EE-A5317E2A6D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3E9AA9-B030-4016-81F2-294688D15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162BB-EBBA-4596-BCD6-8EB5176FB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62C7-16E1-4DDB-9041-971E83D26B0A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5F313-AF37-43FD-9FB1-D36DEF4F8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35A2C-7720-4382-A922-E1A3806C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EBC17-CA65-47C5-8F54-EFAC21B26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75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9F8E7-7B2A-4D82-9F84-5EBDE0893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FA6FD-81A0-401D-80FF-61DAC9952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F67B0-1D17-47A9-A51C-869CB20B7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62C7-16E1-4DDB-9041-971E83D26B0A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D91B-CDB5-4FCC-9BD5-5AA5CEF93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A68F7-E843-4E43-9ABF-4E7C4CCCB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EBC17-CA65-47C5-8F54-EFAC21B26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97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CAAB7-DF66-4525-B29A-A99C21C0F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62D3E-F43C-4D86-A7E5-738D5B2BC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E37D8-D918-42EB-A18D-8B23C55C0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62C7-16E1-4DDB-9041-971E83D26B0A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DEF3A-E946-44E3-9EE1-12FA6DC30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6DD19-C855-4F29-901B-838E96826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EBC17-CA65-47C5-8F54-EFAC21B26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03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DB374-57CA-432F-B9E1-89320B927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A70B-7A30-4839-A26B-9282CCF05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59833D-B543-47D7-945C-9650448B6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BEF81-D4CC-48B0-8B38-696C5A2BD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62C7-16E1-4DDB-9041-971E83D26B0A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BA92B-B0EF-462F-82DC-24ADF5D13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0632C-3AC1-446A-91B7-86BD40CE1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EBC17-CA65-47C5-8F54-EFAC21B26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201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191FF-B0B4-414E-B3AA-2F658A5EE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23A07-C452-475E-AC43-8EE17CEBA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7156FB-4D28-40D5-8058-DBBDFE862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969D1E-A180-45F3-ADB3-06B4FC0BE9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B4D2AB-7B7D-4818-9A8D-4ED53DAB1F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23E1DB-484D-4A91-B3E3-95D008178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62C7-16E1-4DDB-9041-971E83D26B0A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E7B1B8-1516-455C-8F6C-51C2D2346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9C714E-E74B-4F9C-AA55-ECB3A5D3A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EBC17-CA65-47C5-8F54-EFAC21B26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11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53F2B-A1FD-4F48-A51C-A4AD7F6AA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852659-4C46-45A3-A2EF-D919F5BB0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62C7-16E1-4DDB-9041-971E83D26B0A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B5B5E0-B83F-4E10-816B-091FE7ABF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3C461F-728E-44AD-A732-2DCAFCB9F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EBC17-CA65-47C5-8F54-EFAC21B26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05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777774-945F-4C0F-AE9D-7A141CD75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62C7-16E1-4DDB-9041-971E83D26B0A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EDA3FF-7551-4803-865A-84D0F30E6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33F142-246F-485A-9981-BDAD15719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EBC17-CA65-47C5-8F54-EFAC21B26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33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AB0F3-BDCD-4678-AC72-D654694B4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C78F2-46E9-4D46-B663-A8804CD68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346CFA-CF12-465F-B595-72BA5D197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C26FA2-DA08-42CF-8DDD-9CA83CE0F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62C7-16E1-4DDB-9041-971E83D26B0A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B50D3-6F09-4E71-8802-F0DE19F90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673759-EF93-435E-87B9-773D9A632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EBC17-CA65-47C5-8F54-EFAC21B26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265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38FF5-46F4-4DCB-8CD3-8573D5399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227A1D-4315-4CB9-84A3-0175EB741C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6B44A6-1E7B-4A09-B9E2-7D5F9BF5E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A2DAE1-6A24-4126-8DA7-2AD2141A4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62C7-16E1-4DDB-9041-971E83D26B0A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3D7E1-F83E-428A-8292-6CD52CCEC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6CFC00-2009-41BE-BC62-B5AE11259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EBC17-CA65-47C5-8F54-EFAC21B26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59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4126C1-D494-4000-9DFB-9CF1DC1F6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F966B-1196-415C-A578-675A0A0DB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3A317-34B1-4C51-9785-5B57C4537E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E62C7-16E1-4DDB-9041-971E83D26B0A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3FB55-FB08-42A1-92F2-8A9347C09E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9577-A547-42B8-8608-3AC9B610A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EBC17-CA65-47C5-8F54-EFAC21B26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77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B9153-80B9-4F71-8D1D-8CD6669641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SCRUM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A4BAD4-10E9-4732-90E3-3214CB7E30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977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2888D-9701-4377-8E69-0803451DD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Review Meeting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99DC5-4900-47A2-A2D7-68787F538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Sprint review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waktunya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mendemonstrasikan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yang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/>
              <a:t>diselesaikan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sprint. Sprint review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kali </a:t>
            </a:r>
            <a:r>
              <a:rPr lang="en-US" dirty="0" err="1"/>
              <a:t>pengerjaan</a:t>
            </a:r>
            <a:r>
              <a:rPr lang="en-US" dirty="0"/>
              <a:t> sprint </a:t>
            </a:r>
            <a:r>
              <a:rPr lang="en-US" dirty="0" err="1"/>
              <a:t>selesai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9926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A7C33-0764-4AD9-A0B5-E8912C4BC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Sprint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85907-ED60-482E-96B3-85F975B06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Daily Scrum </a:t>
            </a:r>
            <a:r>
              <a:rPr lang="en-US" dirty="0" err="1"/>
              <a:t>merupakan</a:t>
            </a:r>
            <a:r>
              <a:rPr lang="en-US" dirty="0"/>
              <a:t> meeting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pengerjaan</a:t>
            </a:r>
            <a:r>
              <a:rPr lang="en-US" dirty="0"/>
              <a:t> sprint. </a:t>
            </a:r>
            <a:r>
              <a:rPr lang="en-US" dirty="0" err="1"/>
              <a:t>Pada</a:t>
            </a:r>
            <a:r>
              <a:rPr lang="en-US" dirty="0"/>
              <a:t> meeting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dikerjakan</a:t>
            </a:r>
            <a:r>
              <a:rPr lang="en-US" dirty="0"/>
              <a:t> </a:t>
            </a:r>
            <a:r>
              <a:rPr lang="en-US" dirty="0" err="1"/>
              <a:t>kemarin</a:t>
            </a:r>
            <a:r>
              <a:rPr lang="en-US" dirty="0"/>
              <a:t>,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dikerjakan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hambatan</a:t>
            </a:r>
            <a:r>
              <a:rPr lang="en-US" dirty="0"/>
              <a:t> yang </a:t>
            </a:r>
            <a:r>
              <a:rPr lang="en-US" dirty="0" err="1"/>
              <a:t>ditemui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pengerjaan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572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F1EF0-A6F8-478B-8616-2F6B332BD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49AAC-121B-41DC-8E7E-1AE78364E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Sprint retrospective </a:t>
            </a:r>
            <a:r>
              <a:rPr lang="en-US" dirty="0" err="1"/>
              <a:t>dilakukan</a:t>
            </a:r>
            <a:r>
              <a:rPr lang="en-US" dirty="0"/>
              <a:t> di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sprint. </a:t>
            </a:r>
          </a:p>
          <a:p>
            <a:r>
              <a:rPr lang="en-US" dirty="0" err="1"/>
              <a:t>Dalam</a:t>
            </a:r>
            <a:r>
              <a:rPr lang="en-US" dirty="0"/>
              <a:t> meeting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(</a:t>
            </a:r>
            <a:r>
              <a:rPr lang="en-US" dirty="0" err="1"/>
              <a:t>termasuk</a:t>
            </a:r>
            <a:r>
              <a:rPr lang="en-US" dirty="0"/>
              <a:t> Scrum Master </a:t>
            </a:r>
            <a:r>
              <a:rPr lang="en-US" dirty="0" err="1"/>
              <a:t>dan</a:t>
            </a:r>
            <a:r>
              <a:rPr lang="en-US" dirty="0"/>
              <a:t> Product Owner) </a:t>
            </a:r>
            <a:r>
              <a:rPr lang="en-US" dirty="0" err="1"/>
              <a:t>mengutarakan</a:t>
            </a:r>
            <a:r>
              <a:rPr lang="en-US" dirty="0"/>
              <a:t> </a:t>
            </a:r>
            <a:r>
              <a:rPr lang="en-US" dirty="0" err="1"/>
              <a:t>pendapat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kinerja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menerapkan</a:t>
            </a:r>
            <a:r>
              <a:rPr lang="en-US" dirty="0"/>
              <a:t> Scrum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membahas</a:t>
            </a:r>
            <a:r>
              <a:rPr lang="en-US" dirty="0"/>
              <a:t> </a:t>
            </a:r>
            <a:r>
              <a:rPr lang="en-US" dirty="0" err="1"/>
              <a:t>sisi</a:t>
            </a:r>
            <a:r>
              <a:rPr lang="en-US" dirty="0"/>
              <a:t> </a:t>
            </a:r>
            <a:r>
              <a:rPr lang="en-US" dirty="0" err="1"/>
              <a:t>teknis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dikerjakan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8880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E9CD6-C873-4CCB-AE55-36153B429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terimakasih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FA868-F0CE-4330-A516-B69560CBE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972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2C12B-EB15-4650-8F12-5219610C9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806CC-297D-4308-843C-C2FE24448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Scrum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b="1" i="1" dirty="0"/>
              <a:t>framework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b="1" dirty="0" err="1"/>
              <a:t>kerangka</a:t>
            </a:r>
            <a:r>
              <a:rPr lang="en-US" b="1" dirty="0"/>
              <a:t> </a:t>
            </a:r>
            <a:r>
              <a:rPr lang="en-US" b="1" dirty="0" err="1"/>
              <a:t>kerja</a:t>
            </a:r>
            <a:r>
              <a:rPr lang="en-US" b="1" dirty="0"/>
              <a:t> </a:t>
            </a:r>
            <a:r>
              <a:rPr lang="en-US" dirty="0"/>
              <a:t>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mengembangkan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kompleks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diprediksi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konsisten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b="1" dirty="0" err="1"/>
              <a:t>iteratif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b="1" dirty="0"/>
              <a:t>incremental</a:t>
            </a:r>
          </a:p>
        </p:txBody>
      </p:sp>
    </p:spTree>
    <p:extLst>
      <p:ext uri="{BB962C8B-B14F-4D97-AF65-F5344CB8AC3E}">
        <p14:creationId xmlns:p14="http://schemas.microsoft.com/office/powerpoint/2010/main" val="87823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4D0EB-7D95-4A4F-8580-C9C708D9B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157E57-62E7-443D-93BA-050A4FA5F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CB4460-5EB5-4268-A414-0E409DB6F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1253716" cy="464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215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00E6C-F22C-41CC-9A12-2DCC4B7A3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Role/ </a:t>
            </a:r>
            <a:r>
              <a:rPr lang="en-US" dirty="0" err="1"/>
              <a:t>Peran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40294CA-D554-4613-8FA7-D0BCB38095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477099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7115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EBF75-CE16-438C-AC1D-0C97FE25C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Proses </a:t>
            </a:r>
            <a:r>
              <a:rPr lang="en-US" dirty="0" err="1"/>
              <a:t>pada</a:t>
            </a:r>
            <a:r>
              <a:rPr lang="en-US" dirty="0"/>
              <a:t> Scrum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00C751-AAE2-4156-A62E-C70A69C33E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149670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8009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91D58-9B73-47C6-B100-6F555CA9E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BF724-4986-43D9-9248-4172E0BE6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Product backlog </a:t>
            </a:r>
            <a:r>
              <a:rPr lang="en-US" dirty="0" err="1"/>
              <a:t>bertujuan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b="1" dirty="0"/>
              <a:t> </a:t>
            </a:r>
            <a:r>
              <a:rPr lang="en-US" b="1" dirty="0" err="1"/>
              <a:t>prioritas</a:t>
            </a:r>
            <a:r>
              <a:rPr lang="en-US" b="1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pengerjaan</a:t>
            </a:r>
            <a:r>
              <a:rPr lang="en-US" dirty="0"/>
              <a:t> sprint.</a:t>
            </a:r>
          </a:p>
          <a:p>
            <a:r>
              <a:rPr lang="en-US" dirty="0"/>
              <a:t>Product Backlog </a:t>
            </a:r>
            <a:r>
              <a:rPr lang="en-US" dirty="0" err="1"/>
              <a:t>menjabarkan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, </a:t>
            </a:r>
            <a:r>
              <a:rPr lang="en-US" dirty="0" err="1"/>
              <a:t>fungsi</a:t>
            </a:r>
            <a:r>
              <a:rPr lang="en-US" dirty="0"/>
              <a:t>, </a:t>
            </a:r>
            <a:r>
              <a:rPr lang="en-US" dirty="0" err="1"/>
              <a:t>kebutuhan</a:t>
            </a:r>
            <a:r>
              <a:rPr lang="en-US" dirty="0"/>
              <a:t>, </a:t>
            </a:r>
            <a:r>
              <a:rPr lang="en-US" dirty="0" err="1"/>
              <a:t>penyempurnaan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perbaikan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di </a:t>
            </a:r>
            <a:r>
              <a:rPr lang="en-US" dirty="0" err="1"/>
              <a:t>rilis</a:t>
            </a:r>
            <a:r>
              <a:rPr lang="en-US" dirty="0"/>
              <a:t> </a:t>
            </a:r>
            <a:r>
              <a:rPr lang="en-US" dirty="0" err="1"/>
              <a:t>mendatang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  <a:r>
              <a:rPr lang="en-US" b="1" dirty="0"/>
              <a:t>Product Owner </a:t>
            </a:r>
            <a:r>
              <a:rPr lang="en-US" dirty="0" err="1"/>
              <a:t>bertanggung-jawab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Product Backlog,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isinya</a:t>
            </a:r>
            <a:r>
              <a:rPr lang="en-US" dirty="0"/>
              <a:t>, </a:t>
            </a:r>
            <a:r>
              <a:rPr lang="en-US" dirty="0" err="1"/>
              <a:t>ketersediaannya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urutannya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0371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F67D8-34FD-489D-B00F-2B00DE027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planning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8ADD5-929D-4557-B790-D14062D08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Sprint planning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proses paling </a:t>
            </a:r>
            <a:r>
              <a:rPr lang="en-US" dirty="0" err="1"/>
              <a:t>penting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kali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memulai</a:t>
            </a:r>
            <a:r>
              <a:rPr lang="en-US" dirty="0"/>
              <a:t> </a:t>
            </a:r>
            <a:r>
              <a:rPr lang="en-US" i="1" dirty="0"/>
              <a:t>sprint</a:t>
            </a:r>
            <a:r>
              <a:rPr lang="en-US" dirty="0"/>
              <a:t> </a:t>
            </a:r>
            <a:r>
              <a:rPr lang="en-US" dirty="0" err="1"/>
              <a:t>baru</a:t>
            </a:r>
            <a:endParaRPr lang="en-US" dirty="0"/>
          </a:p>
          <a:p>
            <a:endParaRPr lang="en-US" dirty="0"/>
          </a:p>
          <a:p>
            <a:r>
              <a:rPr lang="en-US" dirty="0"/>
              <a:t>Output </a:t>
            </a:r>
          </a:p>
          <a:p>
            <a:pPr lvl="1"/>
            <a:r>
              <a:rPr lang="en-US" dirty="0"/>
              <a:t>Sprint Backlog</a:t>
            </a:r>
          </a:p>
        </p:txBody>
      </p:sp>
    </p:spTree>
    <p:extLst>
      <p:ext uri="{BB962C8B-B14F-4D97-AF65-F5344CB8AC3E}">
        <p14:creationId xmlns:p14="http://schemas.microsoft.com/office/powerpoint/2010/main" val="194693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CF13C-BCA6-49A0-A60A-762F98C7A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08FF64-EF90-43EE-89FC-1430C7CAE7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5168" y="1825625"/>
            <a:ext cx="514166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036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610BD-D773-46BF-8FED-4976AF413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7F71B-5F1F-4697-B826-38EA70A12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Detail </a:t>
            </a:r>
            <a:r>
              <a:rPr lang="en-US" dirty="0" err="1"/>
              <a:t>sepesifik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PBI</a:t>
            </a:r>
          </a:p>
          <a:p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kurang</a:t>
            </a:r>
            <a:endParaRPr lang="en-US" dirty="0"/>
          </a:p>
          <a:p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keselurughan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B8BE14-8018-4086-AB7F-265854E2A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712" y="3496627"/>
            <a:ext cx="4343238" cy="268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490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295</Words>
  <Application>Microsoft Office PowerPoint</Application>
  <PresentationFormat>Widescreen</PresentationFormat>
  <Paragraphs>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SCRUM</vt:lpstr>
      <vt:lpstr>Definisi</vt:lpstr>
      <vt:lpstr>Scrum</vt:lpstr>
      <vt:lpstr>Role/ Peran</vt:lpstr>
      <vt:lpstr>Proses pada Scrum</vt:lpstr>
      <vt:lpstr>Product Backlog</vt:lpstr>
      <vt:lpstr>Sprint planning meeting</vt:lpstr>
      <vt:lpstr>Sprint Backlog</vt:lpstr>
      <vt:lpstr>Sprint task</vt:lpstr>
      <vt:lpstr>Sprint Review Meeting </vt:lpstr>
      <vt:lpstr>Daily Sprint</vt:lpstr>
      <vt:lpstr>Sprint Retrospective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</dc:title>
  <dc:creator>hanz</dc:creator>
  <cp:lastModifiedBy>hanz</cp:lastModifiedBy>
  <cp:revision>8</cp:revision>
  <dcterms:created xsi:type="dcterms:W3CDTF">2017-10-16T03:35:01Z</dcterms:created>
  <dcterms:modified xsi:type="dcterms:W3CDTF">2017-10-17T00:12:30Z</dcterms:modified>
</cp:coreProperties>
</file>