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4"/>
  </p:sldMasterIdLst>
  <p:notesMasterIdLst>
    <p:notesMasterId r:id="rId75"/>
  </p:notesMasterIdLst>
  <p:handoutMasterIdLst>
    <p:handoutMasterId r:id="rId76"/>
  </p:handoutMasterIdLst>
  <p:sldIdLst>
    <p:sldId id="267" r:id="rId5"/>
    <p:sldId id="268" r:id="rId6"/>
    <p:sldId id="269" r:id="rId7"/>
    <p:sldId id="270" r:id="rId8"/>
    <p:sldId id="396" r:id="rId9"/>
    <p:sldId id="271" r:id="rId10"/>
    <p:sldId id="273" r:id="rId11"/>
    <p:sldId id="274" r:id="rId12"/>
    <p:sldId id="275" r:id="rId13"/>
    <p:sldId id="276" r:id="rId14"/>
    <p:sldId id="278" r:id="rId15"/>
    <p:sldId id="281" r:id="rId16"/>
    <p:sldId id="282" r:id="rId17"/>
    <p:sldId id="288" r:id="rId18"/>
    <p:sldId id="289" r:id="rId19"/>
    <p:sldId id="286" r:id="rId20"/>
    <p:sldId id="287" r:id="rId21"/>
    <p:sldId id="285" r:id="rId22"/>
    <p:sldId id="283" r:id="rId23"/>
    <p:sldId id="290" r:id="rId24"/>
    <p:sldId id="291" r:id="rId25"/>
    <p:sldId id="292" r:id="rId26"/>
    <p:sldId id="293" r:id="rId27"/>
    <p:sldId id="303" r:id="rId28"/>
    <p:sldId id="397" r:id="rId29"/>
    <p:sldId id="301" r:id="rId30"/>
    <p:sldId id="302" r:id="rId31"/>
    <p:sldId id="299" r:id="rId32"/>
    <p:sldId id="307" r:id="rId33"/>
    <p:sldId id="298" r:id="rId34"/>
    <p:sldId id="312" r:id="rId35"/>
    <p:sldId id="314" r:id="rId36"/>
    <p:sldId id="330" r:id="rId37"/>
    <p:sldId id="332" r:id="rId38"/>
    <p:sldId id="324" r:id="rId39"/>
    <p:sldId id="325" r:id="rId40"/>
    <p:sldId id="323" r:id="rId41"/>
    <p:sldId id="398" r:id="rId42"/>
    <p:sldId id="320" r:id="rId43"/>
    <p:sldId id="335" r:id="rId44"/>
    <p:sldId id="343" r:id="rId45"/>
    <p:sldId id="345" r:id="rId46"/>
    <p:sldId id="346" r:id="rId47"/>
    <p:sldId id="350" r:id="rId48"/>
    <p:sldId id="351" r:id="rId49"/>
    <p:sldId id="355" r:id="rId50"/>
    <p:sldId id="348" r:id="rId51"/>
    <p:sldId id="356" r:id="rId52"/>
    <p:sldId id="358" r:id="rId53"/>
    <p:sldId id="352" r:id="rId54"/>
    <p:sldId id="366" r:id="rId55"/>
    <p:sldId id="362" r:id="rId56"/>
    <p:sldId id="363" r:id="rId57"/>
    <p:sldId id="360" r:id="rId58"/>
    <p:sldId id="361" r:id="rId59"/>
    <p:sldId id="369" r:id="rId60"/>
    <p:sldId id="372" r:id="rId61"/>
    <p:sldId id="373" r:id="rId62"/>
    <p:sldId id="374" r:id="rId63"/>
    <p:sldId id="375" r:id="rId64"/>
    <p:sldId id="376" r:id="rId65"/>
    <p:sldId id="377" r:id="rId66"/>
    <p:sldId id="380" r:id="rId67"/>
    <p:sldId id="381" r:id="rId68"/>
    <p:sldId id="382" r:id="rId69"/>
    <p:sldId id="383" r:id="rId70"/>
    <p:sldId id="384" r:id="rId71"/>
    <p:sldId id="385" r:id="rId72"/>
    <p:sldId id="386" r:id="rId73"/>
    <p:sldId id="387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95B3DE-0ECA-C145-A699-3A1E5CEA9001}">
          <p14:sldIdLst>
            <p14:sldId id="267"/>
            <p14:sldId id="268"/>
            <p14:sldId id="269"/>
            <p14:sldId id="270"/>
            <p14:sldId id="396"/>
            <p14:sldId id="271"/>
            <p14:sldId id="273"/>
            <p14:sldId id="274"/>
            <p14:sldId id="275"/>
            <p14:sldId id="276"/>
            <p14:sldId id="278"/>
            <p14:sldId id="281"/>
            <p14:sldId id="282"/>
            <p14:sldId id="288"/>
            <p14:sldId id="289"/>
            <p14:sldId id="286"/>
            <p14:sldId id="287"/>
            <p14:sldId id="285"/>
            <p14:sldId id="283"/>
            <p14:sldId id="290"/>
            <p14:sldId id="291"/>
            <p14:sldId id="292"/>
            <p14:sldId id="293"/>
            <p14:sldId id="303"/>
            <p14:sldId id="397"/>
            <p14:sldId id="301"/>
            <p14:sldId id="302"/>
            <p14:sldId id="299"/>
            <p14:sldId id="307"/>
            <p14:sldId id="298"/>
            <p14:sldId id="312"/>
            <p14:sldId id="314"/>
            <p14:sldId id="330"/>
            <p14:sldId id="332"/>
            <p14:sldId id="324"/>
            <p14:sldId id="325"/>
            <p14:sldId id="323"/>
            <p14:sldId id="398"/>
            <p14:sldId id="320"/>
            <p14:sldId id="335"/>
            <p14:sldId id="343"/>
            <p14:sldId id="345"/>
            <p14:sldId id="346"/>
            <p14:sldId id="350"/>
            <p14:sldId id="351"/>
            <p14:sldId id="355"/>
            <p14:sldId id="348"/>
            <p14:sldId id="356"/>
            <p14:sldId id="358"/>
            <p14:sldId id="352"/>
            <p14:sldId id="366"/>
            <p14:sldId id="362"/>
            <p14:sldId id="363"/>
            <p14:sldId id="360"/>
            <p14:sldId id="361"/>
            <p14:sldId id="369"/>
            <p14:sldId id="372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 pos="2356">
          <p15:clr>
            <a:srgbClr val="A4A3A4"/>
          </p15:clr>
        </p15:guide>
        <p15:guide id="3" orient="horz" pos="3710">
          <p15:clr>
            <a:srgbClr val="A4A3A4"/>
          </p15:clr>
        </p15:guide>
        <p15:guide id="4" orient="horz" pos="1022">
          <p15:clr>
            <a:srgbClr val="A4A3A4"/>
          </p15:clr>
        </p15:guide>
        <p15:guide id="5" pos="2879">
          <p15:clr>
            <a:srgbClr val="A4A3A4"/>
          </p15:clr>
        </p15:guide>
        <p15:guide id="6" pos="287">
          <p15:clr>
            <a:srgbClr val="A4A3A4"/>
          </p15:clr>
        </p15:guide>
        <p15:guide id="7" pos="229">
          <p15:clr>
            <a:srgbClr val="A4A3A4"/>
          </p15:clr>
        </p15:guide>
        <p15:guide id="8" pos="552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e Randall" initials="SR" lastIdx="12" clrIdx="0"/>
  <p:cmAuthor id="1" name="Carrington Grossma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7B26"/>
    <a:srgbClr val="007054"/>
    <a:srgbClr val="85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97" autoAdjust="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1684" y="40"/>
      </p:cViewPr>
      <p:guideLst>
        <p:guide orient="horz" pos="2165"/>
        <p:guide orient="horz" pos="2356"/>
        <p:guide orient="horz" pos="3710"/>
        <p:guide orient="horz" pos="1022"/>
        <p:guide pos="2879"/>
        <p:guide pos="287"/>
        <p:guide pos="229"/>
        <p:guide pos="55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F75A5-8C23-1048-9E83-AAEBE259D66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9F2846-4B55-7E47-BF25-B754D52E6A20}">
      <dgm:prSet custT="1"/>
      <dgm:spPr/>
      <dgm:t>
        <a:bodyPr/>
        <a:lstStyle/>
        <a:p>
          <a:pPr rtl="0"/>
          <a:r>
            <a:rPr lang="en-US" sz="3800" b="1" dirty="0" smtClean="0"/>
            <a:t>Incident response is the process of responding in an organized manner to a compromise or attempted compromise of organizational information technology assets </a:t>
          </a:r>
          <a:endParaRPr lang="en-US" sz="3800" dirty="0"/>
        </a:p>
      </dgm:t>
    </dgm:pt>
    <dgm:pt modelId="{6A4AA7A8-B3BB-2749-9B66-2F8D7EE4CBA0}" type="parTrans" cxnId="{47E77469-399C-4649-AEB3-ED39559B8CDD}">
      <dgm:prSet/>
      <dgm:spPr/>
      <dgm:t>
        <a:bodyPr/>
        <a:lstStyle/>
        <a:p>
          <a:endParaRPr lang="en-US"/>
        </a:p>
      </dgm:t>
    </dgm:pt>
    <dgm:pt modelId="{1FC34E5F-F308-2F4D-8750-0BDF520B24F1}" type="sibTrans" cxnId="{47E77469-399C-4649-AEB3-ED39559B8CDD}">
      <dgm:prSet/>
      <dgm:spPr/>
      <dgm:t>
        <a:bodyPr/>
        <a:lstStyle/>
        <a:p>
          <a:endParaRPr lang="en-US"/>
        </a:p>
      </dgm:t>
    </dgm:pt>
    <dgm:pt modelId="{7696B267-992A-FC4C-BA5B-9CDA3EC5E6AF}" type="pres">
      <dgm:prSet presAssocID="{F3FF75A5-8C23-1048-9E83-AAEBE259D66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B4E9F2-047B-A649-9BBD-F089928161D6}" type="pres">
      <dgm:prSet presAssocID="{E29F2846-4B55-7E47-BF25-B754D52E6A2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EBF475-E11E-2840-8D85-92B5D201E5F6}" type="presOf" srcId="{F3FF75A5-8C23-1048-9E83-AAEBE259D66B}" destId="{7696B267-992A-FC4C-BA5B-9CDA3EC5E6AF}" srcOrd="0" destOrd="0" presId="urn:microsoft.com/office/officeart/2005/8/layout/default"/>
    <dgm:cxn modelId="{47E77469-399C-4649-AEB3-ED39559B8CDD}" srcId="{F3FF75A5-8C23-1048-9E83-AAEBE259D66B}" destId="{E29F2846-4B55-7E47-BF25-B754D52E6A20}" srcOrd="0" destOrd="0" parTransId="{6A4AA7A8-B3BB-2749-9B66-2F8D7EE4CBA0}" sibTransId="{1FC34E5F-F308-2F4D-8750-0BDF520B24F1}"/>
    <dgm:cxn modelId="{C451ECEC-F626-1B4A-A4AA-6582E95548CF}" type="presOf" srcId="{E29F2846-4B55-7E47-BF25-B754D52E6A20}" destId="{BFB4E9F2-047B-A649-9BBD-F089928161D6}" srcOrd="0" destOrd="0" presId="urn:microsoft.com/office/officeart/2005/8/layout/default"/>
    <dgm:cxn modelId="{4C747FFF-2926-B648-B254-089A0B017C49}" type="presParOf" srcId="{7696B267-992A-FC4C-BA5B-9CDA3EC5E6AF}" destId="{BFB4E9F2-047B-A649-9BBD-F089928161D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214D19-7F7F-5A45-B4C9-73FA5C0CBC0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B72C7-4125-094D-A697-5553D36F9100}">
      <dgm:prSet/>
      <dgm:spPr/>
      <dgm:t>
        <a:bodyPr/>
        <a:lstStyle/>
        <a:p>
          <a:pPr rtl="0"/>
          <a:r>
            <a:rPr lang="en-US" b="1" dirty="0" smtClean="0"/>
            <a:t>NIST SP 800-62 Rev2 provides “Common Sources of Precursors and Indicators” </a:t>
          </a:r>
          <a:endParaRPr lang="en-US" dirty="0"/>
        </a:p>
      </dgm:t>
    </dgm:pt>
    <dgm:pt modelId="{55DDB14F-530A-0A49-951B-C23BEEA6862E}" type="parTrans" cxnId="{852C6375-6E6E-6E4C-BAE3-D55336FBC9B8}">
      <dgm:prSet/>
      <dgm:spPr/>
      <dgm:t>
        <a:bodyPr/>
        <a:lstStyle/>
        <a:p>
          <a:endParaRPr lang="en-US"/>
        </a:p>
      </dgm:t>
    </dgm:pt>
    <dgm:pt modelId="{34F593C1-8DD6-5947-8A04-9A60FEBD96B0}" type="sibTrans" cxnId="{852C6375-6E6E-6E4C-BAE3-D55336FBC9B8}">
      <dgm:prSet/>
      <dgm:spPr/>
      <dgm:t>
        <a:bodyPr/>
        <a:lstStyle/>
        <a:p>
          <a:endParaRPr lang="en-US"/>
        </a:p>
      </dgm:t>
    </dgm:pt>
    <dgm:pt modelId="{856BD2BE-1B47-A340-ABF0-3EBA92FFAAB5}" type="pres">
      <dgm:prSet presAssocID="{09214D19-7F7F-5A45-B4C9-73FA5C0CBC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AB3A07-28D2-B84B-89A4-46203B72D21A}" type="pres">
      <dgm:prSet presAssocID="{C61B72C7-4125-094D-A697-5553D36F9100}" presName="node" presStyleLbl="node1" presStyleIdx="0" presStyleCnt="1" custScaleY="50957" custLinFactNeighborY="-67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E915EB-326B-F04F-B803-D6166F8128E1}" type="presOf" srcId="{09214D19-7F7F-5A45-B4C9-73FA5C0CBC0B}" destId="{856BD2BE-1B47-A340-ABF0-3EBA92FFAAB5}" srcOrd="0" destOrd="0" presId="urn:microsoft.com/office/officeart/2005/8/layout/default"/>
    <dgm:cxn modelId="{CBD40FA4-7263-434E-835E-AE3DBCE81752}" type="presOf" srcId="{C61B72C7-4125-094D-A697-5553D36F9100}" destId="{C3AB3A07-28D2-B84B-89A4-46203B72D21A}" srcOrd="0" destOrd="0" presId="urn:microsoft.com/office/officeart/2005/8/layout/default"/>
    <dgm:cxn modelId="{852C6375-6E6E-6E4C-BAE3-D55336FBC9B8}" srcId="{09214D19-7F7F-5A45-B4C9-73FA5C0CBC0B}" destId="{C61B72C7-4125-094D-A697-5553D36F9100}" srcOrd="0" destOrd="0" parTransId="{55DDB14F-530A-0A49-951B-C23BEEA6862E}" sibTransId="{34F593C1-8DD6-5947-8A04-9A60FEBD96B0}"/>
    <dgm:cxn modelId="{2E9DD060-8051-D84D-8B09-B26FA50372C7}" type="presParOf" srcId="{856BD2BE-1B47-A340-ABF0-3EBA92FFAAB5}" destId="{C3AB3A07-28D2-B84B-89A4-46203B72D21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02BF6A-2657-3844-97B9-AC42C058A21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EEE22D-AB48-8045-BEB2-CE98AD5F8424}">
      <dgm:prSet/>
      <dgm:spPr/>
      <dgm:t>
        <a:bodyPr/>
        <a:lstStyle/>
        <a:p>
          <a:pPr rtl="0"/>
          <a:r>
            <a:rPr lang="en-US" b="1" smtClean="0"/>
            <a:t>Network-based intrusion systems </a:t>
          </a:r>
          <a:endParaRPr lang="en-US"/>
        </a:p>
      </dgm:t>
    </dgm:pt>
    <dgm:pt modelId="{F0C57560-1FB8-5042-9E92-A590A1913FEB}" type="parTrans" cxnId="{718E7772-FA7C-8748-B61D-35D77B22DC5C}">
      <dgm:prSet/>
      <dgm:spPr/>
      <dgm:t>
        <a:bodyPr/>
        <a:lstStyle/>
        <a:p>
          <a:endParaRPr lang="en-US"/>
        </a:p>
      </dgm:t>
    </dgm:pt>
    <dgm:pt modelId="{CDD7863A-6343-DD4A-9CFF-C33BA8729E1C}" type="sibTrans" cxnId="{718E7772-FA7C-8748-B61D-35D77B22DC5C}">
      <dgm:prSet/>
      <dgm:spPr/>
      <dgm:t>
        <a:bodyPr/>
        <a:lstStyle/>
        <a:p>
          <a:endParaRPr lang="en-US"/>
        </a:p>
      </dgm:t>
    </dgm:pt>
    <dgm:pt modelId="{B9612E7B-4E4B-704F-9B7A-1F45DC715E9B}">
      <dgm:prSet/>
      <dgm:spPr/>
      <dgm:t>
        <a:bodyPr/>
        <a:lstStyle/>
        <a:p>
          <a:pPr rtl="0"/>
          <a:r>
            <a:rPr lang="en-US" b="1" smtClean="0"/>
            <a:t>Host-based intrusion systems </a:t>
          </a:r>
          <a:endParaRPr lang="en-US"/>
        </a:p>
      </dgm:t>
    </dgm:pt>
    <dgm:pt modelId="{19CB39D1-F4DF-B647-B734-B2A37AD0EEE4}" type="parTrans" cxnId="{B695334D-208E-4444-9100-2260CCF4C103}">
      <dgm:prSet/>
      <dgm:spPr/>
      <dgm:t>
        <a:bodyPr/>
        <a:lstStyle/>
        <a:p>
          <a:endParaRPr lang="en-US"/>
        </a:p>
      </dgm:t>
    </dgm:pt>
    <dgm:pt modelId="{2577BA9C-B2EC-0646-A255-BEECCDB87E13}" type="sibTrans" cxnId="{B695334D-208E-4444-9100-2260CCF4C103}">
      <dgm:prSet/>
      <dgm:spPr/>
      <dgm:t>
        <a:bodyPr/>
        <a:lstStyle/>
        <a:p>
          <a:endParaRPr lang="en-US"/>
        </a:p>
      </dgm:t>
    </dgm:pt>
    <dgm:pt modelId="{91BE2C26-5F2C-A648-A1BE-EC7B52CE9076}" type="pres">
      <dgm:prSet presAssocID="{1602BF6A-2657-3844-97B9-AC42C058A2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5488D5-FDDF-D34B-95FA-134D152AC5C7}" type="pres">
      <dgm:prSet presAssocID="{4BEEE22D-AB48-8045-BEB2-CE98AD5F842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7E53B-C9D3-2C45-8AF0-061963B37BB1}" type="pres">
      <dgm:prSet presAssocID="{CDD7863A-6343-DD4A-9CFF-C33BA8729E1C}" presName="sibTrans" presStyleCnt="0"/>
      <dgm:spPr/>
    </dgm:pt>
    <dgm:pt modelId="{C0F6ACC1-2717-6F4E-AC41-63659CC80347}" type="pres">
      <dgm:prSet presAssocID="{B9612E7B-4E4B-704F-9B7A-1F45DC715E9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8E7772-FA7C-8748-B61D-35D77B22DC5C}" srcId="{1602BF6A-2657-3844-97B9-AC42C058A210}" destId="{4BEEE22D-AB48-8045-BEB2-CE98AD5F8424}" srcOrd="0" destOrd="0" parTransId="{F0C57560-1FB8-5042-9E92-A590A1913FEB}" sibTransId="{CDD7863A-6343-DD4A-9CFF-C33BA8729E1C}"/>
    <dgm:cxn modelId="{D8CFF5D3-E479-364B-BFDD-AC1D1EE6B663}" type="presOf" srcId="{B9612E7B-4E4B-704F-9B7A-1F45DC715E9B}" destId="{C0F6ACC1-2717-6F4E-AC41-63659CC80347}" srcOrd="0" destOrd="0" presId="urn:microsoft.com/office/officeart/2005/8/layout/default"/>
    <dgm:cxn modelId="{AF8044BD-3043-DC4C-953C-9527632B6CC1}" type="presOf" srcId="{4BEEE22D-AB48-8045-BEB2-CE98AD5F8424}" destId="{885488D5-FDDF-D34B-95FA-134D152AC5C7}" srcOrd="0" destOrd="0" presId="urn:microsoft.com/office/officeart/2005/8/layout/default"/>
    <dgm:cxn modelId="{B695334D-208E-4444-9100-2260CCF4C103}" srcId="{1602BF6A-2657-3844-97B9-AC42C058A210}" destId="{B9612E7B-4E4B-704F-9B7A-1F45DC715E9B}" srcOrd="1" destOrd="0" parTransId="{19CB39D1-F4DF-B647-B734-B2A37AD0EEE4}" sibTransId="{2577BA9C-B2EC-0646-A255-BEECCDB87E13}"/>
    <dgm:cxn modelId="{036E7F3B-53F7-7B45-893F-CA0AE1007E8D}" type="presOf" srcId="{1602BF6A-2657-3844-97B9-AC42C058A210}" destId="{91BE2C26-5F2C-A648-A1BE-EC7B52CE9076}" srcOrd="0" destOrd="0" presId="urn:microsoft.com/office/officeart/2005/8/layout/default"/>
    <dgm:cxn modelId="{9ED82D89-A989-D845-A9FC-97F8F448C2E2}" type="presParOf" srcId="{91BE2C26-5F2C-A648-A1BE-EC7B52CE9076}" destId="{885488D5-FDDF-D34B-95FA-134D152AC5C7}" srcOrd="0" destOrd="0" presId="urn:microsoft.com/office/officeart/2005/8/layout/default"/>
    <dgm:cxn modelId="{23151E68-3325-1A4B-A6CA-C6FBB50A249F}" type="presParOf" srcId="{91BE2C26-5F2C-A648-A1BE-EC7B52CE9076}" destId="{F8D7E53B-C9D3-2C45-8AF0-061963B37BB1}" srcOrd="1" destOrd="0" presId="urn:microsoft.com/office/officeart/2005/8/layout/default"/>
    <dgm:cxn modelId="{92ECEB33-929B-124E-A905-9912DE4FEF68}" type="presParOf" srcId="{91BE2C26-5F2C-A648-A1BE-EC7B52CE9076}" destId="{C0F6ACC1-2717-6F4E-AC41-63659CC8034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6D5A19-1FCC-BC43-B1F6-752295D0D06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5C90AB-A863-EE4B-8C1D-1FC8C9455B01}">
      <dgm:prSet/>
      <dgm:spPr/>
      <dgm:t>
        <a:bodyPr/>
        <a:lstStyle/>
        <a:p>
          <a:pPr rtl="0"/>
          <a:r>
            <a:rPr lang="en-US" b="1" smtClean="0"/>
            <a:t>Signature- or pattern-matching systems </a:t>
          </a:r>
          <a:endParaRPr lang="en-US"/>
        </a:p>
      </dgm:t>
    </dgm:pt>
    <dgm:pt modelId="{FA569651-752C-F14F-8471-16D3832765B8}" type="parTrans" cxnId="{ABF96763-C404-8C4C-893E-16664B5A3192}">
      <dgm:prSet/>
      <dgm:spPr/>
      <dgm:t>
        <a:bodyPr/>
        <a:lstStyle/>
        <a:p>
          <a:endParaRPr lang="en-US"/>
        </a:p>
      </dgm:t>
    </dgm:pt>
    <dgm:pt modelId="{F195EF4D-EF40-5042-942C-53059C3D8A01}" type="sibTrans" cxnId="{ABF96763-C404-8C4C-893E-16664B5A3192}">
      <dgm:prSet/>
      <dgm:spPr/>
      <dgm:t>
        <a:bodyPr/>
        <a:lstStyle/>
        <a:p>
          <a:endParaRPr lang="en-US"/>
        </a:p>
      </dgm:t>
    </dgm:pt>
    <dgm:pt modelId="{9E26329A-962F-A940-98F0-FB68F9ED01F1}">
      <dgm:prSet/>
      <dgm:spPr/>
      <dgm:t>
        <a:bodyPr/>
        <a:lstStyle/>
        <a:p>
          <a:pPr rtl="0"/>
          <a:r>
            <a:rPr lang="en-US" b="1" smtClean="0"/>
            <a:t>Protocol-anomaly-based systems </a:t>
          </a:r>
          <a:endParaRPr lang="en-US"/>
        </a:p>
      </dgm:t>
    </dgm:pt>
    <dgm:pt modelId="{AE0598C6-5595-3549-8890-98820B74F6ED}" type="parTrans" cxnId="{ABA44540-75F6-A241-9925-7C54B8041B96}">
      <dgm:prSet/>
      <dgm:spPr/>
      <dgm:t>
        <a:bodyPr/>
        <a:lstStyle/>
        <a:p>
          <a:endParaRPr lang="en-US"/>
        </a:p>
      </dgm:t>
    </dgm:pt>
    <dgm:pt modelId="{6F2AADD4-CBA9-3148-9207-AB282416F2D0}" type="sibTrans" cxnId="{ABA44540-75F6-A241-9925-7C54B8041B96}">
      <dgm:prSet/>
      <dgm:spPr/>
      <dgm:t>
        <a:bodyPr/>
        <a:lstStyle/>
        <a:p>
          <a:endParaRPr lang="en-US"/>
        </a:p>
      </dgm:t>
    </dgm:pt>
    <dgm:pt modelId="{3EBC4926-5FAA-5742-A49A-1290FF10F573}">
      <dgm:prSet/>
      <dgm:spPr/>
      <dgm:t>
        <a:bodyPr/>
        <a:lstStyle/>
        <a:p>
          <a:pPr rtl="0"/>
          <a:r>
            <a:rPr lang="en-US" b="1" dirty="0" smtClean="0"/>
            <a:t>Statistical-anomaly-based systems </a:t>
          </a:r>
          <a:endParaRPr lang="en-US" dirty="0"/>
        </a:p>
      </dgm:t>
    </dgm:pt>
    <dgm:pt modelId="{1E7273AD-416F-4E42-AB82-ECABADF95B68}" type="parTrans" cxnId="{1DAEA787-A22F-3440-979E-423DA772CA8F}">
      <dgm:prSet/>
      <dgm:spPr/>
      <dgm:t>
        <a:bodyPr/>
        <a:lstStyle/>
        <a:p>
          <a:endParaRPr lang="en-US"/>
        </a:p>
      </dgm:t>
    </dgm:pt>
    <dgm:pt modelId="{2FE7685C-212B-B64B-A52A-67A16F95597B}" type="sibTrans" cxnId="{1DAEA787-A22F-3440-979E-423DA772CA8F}">
      <dgm:prSet/>
      <dgm:spPr/>
      <dgm:t>
        <a:bodyPr/>
        <a:lstStyle/>
        <a:p>
          <a:endParaRPr lang="en-US"/>
        </a:p>
      </dgm:t>
    </dgm:pt>
    <dgm:pt modelId="{440E05A9-9005-DB47-92E2-6E3BBB83010F}" type="pres">
      <dgm:prSet presAssocID="{1F6D5A19-1FCC-BC43-B1F6-752295D0D0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6E4F44-3154-C048-B3AD-9561CA869C85}" type="pres">
      <dgm:prSet presAssocID="{815C90AB-A863-EE4B-8C1D-1FC8C9455B0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4D128-8BB2-544A-A9AD-BE6578B1918C}" type="pres">
      <dgm:prSet presAssocID="{F195EF4D-EF40-5042-942C-53059C3D8A01}" presName="sibTrans" presStyleCnt="0"/>
      <dgm:spPr/>
    </dgm:pt>
    <dgm:pt modelId="{733DF1FD-0165-A34A-84B8-1F045F4A399F}" type="pres">
      <dgm:prSet presAssocID="{9E26329A-962F-A940-98F0-FB68F9ED01F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021FB-E3EF-7E4F-95EF-65E6106F7E8F}" type="pres">
      <dgm:prSet presAssocID="{6F2AADD4-CBA9-3148-9207-AB282416F2D0}" presName="sibTrans" presStyleCnt="0"/>
      <dgm:spPr/>
    </dgm:pt>
    <dgm:pt modelId="{81E44734-EF71-2749-87D5-9D2F47FAE953}" type="pres">
      <dgm:prSet presAssocID="{3EBC4926-5FAA-5742-A49A-1290FF10F57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F96763-C404-8C4C-893E-16664B5A3192}" srcId="{1F6D5A19-1FCC-BC43-B1F6-752295D0D06F}" destId="{815C90AB-A863-EE4B-8C1D-1FC8C9455B01}" srcOrd="0" destOrd="0" parTransId="{FA569651-752C-F14F-8471-16D3832765B8}" sibTransId="{F195EF4D-EF40-5042-942C-53059C3D8A01}"/>
    <dgm:cxn modelId="{4CE003B6-8BE4-C242-AB35-0DFD5D85F31A}" type="presOf" srcId="{9E26329A-962F-A940-98F0-FB68F9ED01F1}" destId="{733DF1FD-0165-A34A-84B8-1F045F4A399F}" srcOrd="0" destOrd="0" presId="urn:microsoft.com/office/officeart/2005/8/layout/default"/>
    <dgm:cxn modelId="{A3FF0BE8-CEC2-674F-96A1-96075077B7B3}" type="presOf" srcId="{3EBC4926-5FAA-5742-A49A-1290FF10F573}" destId="{81E44734-EF71-2749-87D5-9D2F47FAE953}" srcOrd="0" destOrd="0" presId="urn:microsoft.com/office/officeart/2005/8/layout/default"/>
    <dgm:cxn modelId="{440D2A87-8E1B-3946-AB54-B28E26877C79}" type="presOf" srcId="{1F6D5A19-1FCC-BC43-B1F6-752295D0D06F}" destId="{440E05A9-9005-DB47-92E2-6E3BBB83010F}" srcOrd="0" destOrd="0" presId="urn:microsoft.com/office/officeart/2005/8/layout/default"/>
    <dgm:cxn modelId="{ABA44540-75F6-A241-9925-7C54B8041B96}" srcId="{1F6D5A19-1FCC-BC43-B1F6-752295D0D06F}" destId="{9E26329A-962F-A940-98F0-FB68F9ED01F1}" srcOrd="1" destOrd="0" parTransId="{AE0598C6-5595-3549-8890-98820B74F6ED}" sibTransId="{6F2AADD4-CBA9-3148-9207-AB282416F2D0}"/>
    <dgm:cxn modelId="{77F22D51-027B-4149-911D-3E407BA49AE1}" type="presOf" srcId="{815C90AB-A863-EE4B-8C1D-1FC8C9455B01}" destId="{2C6E4F44-3154-C048-B3AD-9561CA869C85}" srcOrd="0" destOrd="0" presId="urn:microsoft.com/office/officeart/2005/8/layout/default"/>
    <dgm:cxn modelId="{1DAEA787-A22F-3440-979E-423DA772CA8F}" srcId="{1F6D5A19-1FCC-BC43-B1F6-752295D0D06F}" destId="{3EBC4926-5FAA-5742-A49A-1290FF10F573}" srcOrd="2" destOrd="0" parTransId="{1E7273AD-416F-4E42-AB82-ECABADF95B68}" sibTransId="{2FE7685C-212B-B64B-A52A-67A16F95597B}"/>
    <dgm:cxn modelId="{7912230D-41D4-994F-82B9-8B17D13C8B5C}" type="presParOf" srcId="{440E05A9-9005-DB47-92E2-6E3BBB83010F}" destId="{2C6E4F44-3154-C048-B3AD-9561CA869C85}" srcOrd="0" destOrd="0" presId="urn:microsoft.com/office/officeart/2005/8/layout/default"/>
    <dgm:cxn modelId="{21DE9DAC-322C-D045-BC70-57207AEEEF27}" type="presParOf" srcId="{440E05A9-9005-DB47-92E2-6E3BBB83010F}" destId="{0F34D128-8BB2-544A-A9AD-BE6578B1918C}" srcOrd="1" destOrd="0" presId="urn:microsoft.com/office/officeart/2005/8/layout/default"/>
    <dgm:cxn modelId="{386C4024-47E7-C741-B039-BB22D2E8D2FD}" type="presParOf" srcId="{440E05A9-9005-DB47-92E2-6E3BBB83010F}" destId="{733DF1FD-0165-A34A-84B8-1F045F4A399F}" srcOrd="2" destOrd="0" presId="urn:microsoft.com/office/officeart/2005/8/layout/default"/>
    <dgm:cxn modelId="{35FFC5A9-3166-7340-8614-A60856F95632}" type="presParOf" srcId="{440E05A9-9005-DB47-92E2-6E3BBB83010F}" destId="{455021FB-E3EF-7E4F-95EF-65E6106F7E8F}" srcOrd="3" destOrd="0" presId="urn:microsoft.com/office/officeart/2005/8/layout/default"/>
    <dgm:cxn modelId="{CD47B9E1-77A5-804A-93E5-BA04A0096F06}" type="presParOf" srcId="{440E05A9-9005-DB47-92E2-6E3BBB83010F}" destId="{81E44734-EF71-2749-87D5-9D2F47FAE95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05A797-80AE-EA4B-90C4-40EFF08795A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4BE7DD-0FB0-354A-85B7-3247901A97EA}">
      <dgm:prSet custT="1"/>
      <dgm:spPr/>
      <dgm:t>
        <a:bodyPr/>
        <a:lstStyle/>
        <a:p>
          <a:pPr rtl="0"/>
          <a:r>
            <a:rPr lang="en-US" sz="2800" b="1" smtClean="0"/>
            <a:t>False positives occur when the IDS or IPS identifies something as an attack, but it is in fact normal traffic</a:t>
          </a:r>
          <a:endParaRPr lang="en-US" sz="2800"/>
        </a:p>
      </dgm:t>
    </dgm:pt>
    <dgm:pt modelId="{3A8F7F9B-DFF0-6348-943A-F8FCE3D7415D}" type="parTrans" cxnId="{49FF5794-5C95-7F4D-8CE3-A47852981B4E}">
      <dgm:prSet/>
      <dgm:spPr/>
      <dgm:t>
        <a:bodyPr/>
        <a:lstStyle/>
        <a:p>
          <a:endParaRPr lang="en-US" sz="2800"/>
        </a:p>
      </dgm:t>
    </dgm:pt>
    <dgm:pt modelId="{0AFF8E1F-7E78-8D48-903D-3F352C19AC57}" type="sibTrans" cxnId="{49FF5794-5C95-7F4D-8CE3-A47852981B4E}">
      <dgm:prSet/>
      <dgm:spPr/>
      <dgm:t>
        <a:bodyPr/>
        <a:lstStyle/>
        <a:p>
          <a:endParaRPr lang="en-US" sz="2800"/>
        </a:p>
      </dgm:t>
    </dgm:pt>
    <dgm:pt modelId="{EE5A3C8B-60B4-324F-BBD9-9313C998BBF7}">
      <dgm:prSet custT="1"/>
      <dgm:spPr/>
      <dgm:t>
        <a:bodyPr/>
        <a:lstStyle/>
        <a:p>
          <a:pPr rtl="0"/>
          <a:r>
            <a:rPr lang="en-US" sz="2800" b="1" smtClean="0"/>
            <a:t>False negatives occur when it failed to interpret something as an attack when it should have</a:t>
          </a:r>
          <a:endParaRPr lang="en-US" sz="2800"/>
        </a:p>
      </dgm:t>
    </dgm:pt>
    <dgm:pt modelId="{5CEBB320-C894-0D40-A890-32E0F9491155}" type="parTrans" cxnId="{0B4EC590-3537-604D-8BA5-452647F2F354}">
      <dgm:prSet/>
      <dgm:spPr/>
      <dgm:t>
        <a:bodyPr/>
        <a:lstStyle/>
        <a:p>
          <a:endParaRPr lang="en-US" sz="2800"/>
        </a:p>
      </dgm:t>
    </dgm:pt>
    <dgm:pt modelId="{66EE2B69-D1D1-E243-96EA-3B7A5F6E3C3E}" type="sibTrans" cxnId="{0B4EC590-3537-604D-8BA5-452647F2F354}">
      <dgm:prSet/>
      <dgm:spPr/>
      <dgm:t>
        <a:bodyPr/>
        <a:lstStyle/>
        <a:p>
          <a:endParaRPr lang="en-US" sz="2800"/>
        </a:p>
      </dgm:t>
    </dgm:pt>
    <dgm:pt modelId="{FDFA7186-430C-2C40-8D63-ECA5F67F657C}" type="pres">
      <dgm:prSet presAssocID="{9605A797-80AE-EA4B-90C4-40EFF08795A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F98F6A6-0625-D24B-B1A8-302484543A0E}" type="pres">
      <dgm:prSet presAssocID="{954BE7DD-0FB0-354A-85B7-3247901A97EA}" presName="thickLine" presStyleLbl="alignNode1" presStyleIdx="0" presStyleCnt="2"/>
      <dgm:spPr/>
    </dgm:pt>
    <dgm:pt modelId="{E7C1709A-FD61-3141-AFE4-F6348D6421AC}" type="pres">
      <dgm:prSet presAssocID="{954BE7DD-0FB0-354A-85B7-3247901A97EA}" presName="horz1" presStyleCnt="0"/>
      <dgm:spPr/>
    </dgm:pt>
    <dgm:pt modelId="{1B124CA7-6D5A-C948-A21E-C83D46E5B302}" type="pres">
      <dgm:prSet presAssocID="{954BE7DD-0FB0-354A-85B7-3247901A97EA}" presName="tx1" presStyleLbl="revTx" presStyleIdx="0" presStyleCnt="2"/>
      <dgm:spPr/>
      <dgm:t>
        <a:bodyPr/>
        <a:lstStyle/>
        <a:p>
          <a:endParaRPr lang="en-US"/>
        </a:p>
      </dgm:t>
    </dgm:pt>
    <dgm:pt modelId="{6A053379-7322-0446-9D4A-01C19F86739C}" type="pres">
      <dgm:prSet presAssocID="{954BE7DD-0FB0-354A-85B7-3247901A97EA}" presName="vert1" presStyleCnt="0"/>
      <dgm:spPr/>
    </dgm:pt>
    <dgm:pt modelId="{4A0D5A18-9898-A24E-ADFF-3F76D7EF010B}" type="pres">
      <dgm:prSet presAssocID="{EE5A3C8B-60B4-324F-BBD9-9313C998BBF7}" presName="thickLine" presStyleLbl="alignNode1" presStyleIdx="1" presStyleCnt="2"/>
      <dgm:spPr/>
    </dgm:pt>
    <dgm:pt modelId="{09C6A162-0611-564A-87B7-BF28F9B0B892}" type="pres">
      <dgm:prSet presAssocID="{EE5A3C8B-60B4-324F-BBD9-9313C998BBF7}" presName="horz1" presStyleCnt="0"/>
      <dgm:spPr/>
    </dgm:pt>
    <dgm:pt modelId="{C6B96739-376A-DA4C-BD2B-EF25681B6276}" type="pres">
      <dgm:prSet presAssocID="{EE5A3C8B-60B4-324F-BBD9-9313C998BBF7}" presName="tx1" presStyleLbl="revTx" presStyleIdx="1" presStyleCnt="2"/>
      <dgm:spPr/>
      <dgm:t>
        <a:bodyPr/>
        <a:lstStyle/>
        <a:p>
          <a:endParaRPr lang="en-US"/>
        </a:p>
      </dgm:t>
    </dgm:pt>
    <dgm:pt modelId="{E02DA568-A9D5-1448-8547-50A6DC90581E}" type="pres">
      <dgm:prSet presAssocID="{EE5A3C8B-60B4-324F-BBD9-9313C998BBF7}" presName="vert1" presStyleCnt="0"/>
      <dgm:spPr/>
    </dgm:pt>
  </dgm:ptLst>
  <dgm:cxnLst>
    <dgm:cxn modelId="{A20F1643-3EB2-4A4E-BBBD-E8483FF15D87}" type="presOf" srcId="{EE5A3C8B-60B4-324F-BBD9-9313C998BBF7}" destId="{C6B96739-376A-DA4C-BD2B-EF25681B6276}" srcOrd="0" destOrd="0" presId="urn:microsoft.com/office/officeart/2008/layout/LinedList"/>
    <dgm:cxn modelId="{49FF5794-5C95-7F4D-8CE3-A47852981B4E}" srcId="{9605A797-80AE-EA4B-90C4-40EFF08795A9}" destId="{954BE7DD-0FB0-354A-85B7-3247901A97EA}" srcOrd="0" destOrd="0" parTransId="{3A8F7F9B-DFF0-6348-943A-F8FCE3D7415D}" sibTransId="{0AFF8E1F-7E78-8D48-903D-3F352C19AC57}"/>
    <dgm:cxn modelId="{F5E781BC-5606-C442-9C02-A35BBEE6AC21}" type="presOf" srcId="{9605A797-80AE-EA4B-90C4-40EFF08795A9}" destId="{FDFA7186-430C-2C40-8D63-ECA5F67F657C}" srcOrd="0" destOrd="0" presId="urn:microsoft.com/office/officeart/2008/layout/LinedList"/>
    <dgm:cxn modelId="{802CCFCE-2B30-B445-AB44-60BA4729A482}" type="presOf" srcId="{954BE7DD-0FB0-354A-85B7-3247901A97EA}" destId="{1B124CA7-6D5A-C948-A21E-C83D46E5B302}" srcOrd="0" destOrd="0" presId="urn:microsoft.com/office/officeart/2008/layout/LinedList"/>
    <dgm:cxn modelId="{0B4EC590-3537-604D-8BA5-452647F2F354}" srcId="{9605A797-80AE-EA4B-90C4-40EFF08795A9}" destId="{EE5A3C8B-60B4-324F-BBD9-9313C998BBF7}" srcOrd="1" destOrd="0" parTransId="{5CEBB320-C894-0D40-A890-32E0F9491155}" sibTransId="{66EE2B69-D1D1-E243-96EA-3B7A5F6E3C3E}"/>
    <dgm:cxn modelId="{DA7723D6-B16F-DC43-AF7E-DA9745FB7CCA}" type="presParOf" srcId="{FDFA7186-430C-2C40-8D63-ECA5F67F657C}" destId="{2F98F6A6-0625-D24B-B1A8-302484543A0E}" srcOrd="0" destOrd="0" presId="urn:microsoft.com/office/officeart/2008/layout/LinedList"/>
    <dgm:cxn modelId="{5C8217F4-A47F-E440-ACFA-E7FFD7960AAC}" type="presParOf" srcId="{FDFA7186-430C-2C40-8D63-ECA5F67F657C}" destId="{E7C1709A-FD61-3141-AFE4-F6348D6421AC}" srcOrd="1" destOrd="0" presId="urn:microsoft.com/office/officeart/2008/layout/LinedList"/>
    <dgm:cxn modelId="{F2BA29EA-F979-3D4F-84EB-1CCCFA639C82}" type="presParOf" srcId="{E7C1709A-FD61-3141-AFE4-F6348D6421AC}" destId="{1B124CA7-6D5A-C948-A21E-C83D46E5B302}" srcOrd="0" destOrd="0" presId="urn:microsoft.com/office/officeart/2008/layout/LinedList"/>
    <dgm:cxn modelId="{E9B06BF6-F453-0D43-BC0B-8A82379394EE}" type="presParOf" srcId="{E7C1709A-FD61-3141-AFE4-F6348D6421AC}" destId="{6A053379-7322-0446-9D4A-01C19F86739C}" srcOrd="1" destOrd="0" presId="urn:microsoft.com/office/officeart/2008/layout/LinedList"/>
    <dgm:cxn modelId="{BDB51878-EC27-E146-8BEA-1985BFCE8C9D}" type="presParOf" srcId="{FDFA7186-430C-2C40-8D63-ECA5F67F657C}" destId="{4A0D5A18-9898-A24E-ADFF-3F76D7EF010B}" srcOrd="2" destOrd="0" presId="urn:microsoft.com/office/officeart/2008/layout/LinedList"/>
    <dgm:cxn modelId="{AE93B5ED-5774-4C45-998B-F6A51BE585E9}" type="presParOf" srcId="{FDFA7186-430C-2C40-8D63-ECA5F67F657C}" destId="{09C6A162-0611-564A-87B7-BF28F9B0B892}" srcOrd="3" destOrd="0" presId="urn:microsoft.com/office/officeart/2008/layout/LinedList"/>
    <dgm:cxn modelId="{C63FAE26-017E-D84F-90C9-9CA366CC43DD}" type="presParOf" srcId="{09C6A162-0611-564A-87B7-BF28F9B0B892}" destId="{C6B96739-376A-DA4C-BD2B-EF25681B6276}" srcOrd="0" destOrd="0" presId="urn:microsoft.com/office/officeart/2008/layout/LinedList"/>
    <dgm:cxn modelId="{ECCEB5E3-F522-1E4C-8DAC-A9D014C0750D}" type="presParOf" srcId="{09C6A162-0611-564A-87B7-BF28F9B0B892}" destId="{E02DA568-A9D5-1448-8547-50A6DC9058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CA15848-B4AC-414E-9D67-7B6CACD0582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3323C9-980D-5C49-AC40-E9744E6747E6}">
      <dgm:prSet/>
      <dgm:spPr/>
      <dgm:t>
        <a:bodyPr/>
        <a:lstStyle/>
        <a:p>
          <a:pPr rtl="0"/>
          <a:r>
            <a:rPr lang="en-US" b="1" smtClean="0"/>
            <a:t>Incident analysis focuses on understanding what constitutes an incident in the organization instead of drive-by scans, abnormal behavior, or new system configurations</a:t>
          </a:r>
          <a:endParaRPr lang="en-US"/>
        </a:p>
      </dgm:t>
    </dgm:pt>
    <dgm:pt modelId="{C2943C59-C2C1-9B4B-AC21-A727A2E7BA7D}" type="parTrans" cxnId="{4F1671AD-AB6F-E847-9422-560B3A3284C8}">
      <dgm:prSet/>
      <dgm:spPr/>
      <dgm:t>
        <a:bodyPr/>
        <a:lstStyle/>
        <a:p>
          <a:endParaRPr lang="en-US"/>
        </a:p>
      </dgm:t>
    </dgm:pt>
    <dgm:pt modelId="{1557903A-A380-8A4D-9ACC-F416DADD2E86}" type="sibTrans" cxnId="{4F1671AD-AB6F-E847-9422-560B3A3284C8}">
      <dgm:prSet/>
      <dgm:spPr/>
      <dgm:t>
        <a:bodyPr/>
        <a:lstStyle/>
        <a:p>
          <a:endParaRPr lang="en-US"/>
        </a:p>
      </dgm:t>
    </dgm:pt>
    <dgm:pt modelId="{871B3FCA-E558-2C4F-AA5F-FBAB97848EE2}" type="pres">
      <dgm:prSet presAssocID="{2CA15848-B4AC-414E-9D67-7B6CACD0582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564624-A7F0-7840-B655-5BE0F4BAB47D}" type="pres">
      <dgm:prSet presAssocID="{BB3323C9-980D-5C49-AC40-E9744E6747E6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DF1E36-8951-0144-9AC9-8CFEA260C7F8}" type="presOf" srcId="{2CA15848-B4AC-414E-9D67-7B6CACD05824}" destId="{871B3FCA-E558-2C4F-AA5F-FBAB97848EE2}" srcOrd="0" destOrd="0" presId="urn:microsoft.com/office/officeart/2005/8/layout/default"/>
    <dgm:cxn modelId="{4F1671AD-AB6F-E847-9422-560B3A3284C8}" srcId="{2CA15848-B4AC-414E-9D67-7B6CACD05824}" destId="{BB3323C9-980D-5C49-AC40-E9744E6747E6}" srcOrd="0" destOrd="0" parTransId="{C2943C59-C2C1-9B4B-AC21-A727A2E7BA7D}" sibTransId="{1557903A-A380-8A4D-9ACC-F416DADD2E86}"/>
    <dgm:cxn modelId="{27AD22F1-5A5B-7A4A-ABE8-7F84E8340A8C}" type="presOf" srcId="{BB3323C9-980D-5C49-AC40-E9744E6747E6}" destId="{56564624-A7F0-7840-B655-5BE0F4BAB47D}" srcOrd="0" destOrd="0" presId="urn:microsoft.com/office/officeart/2005/8/layout/default"/>
    <dgm:cxn modelId="{FC0CE19D-8D84-2242-BDC6-E0ECDD31E3DD}" type="presParOf" srcId="{871B3FCA-E558-2C4F-AA5F-FBAB97848EE2}" destId="{56564624-A7F0-7840-B655-5BE0F4BAB47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121F23E-0DA3-FB49-BF3C-37B82A70758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051F6E-CA1D-2D40-957D-55E94B514309}">
      <dgm:prSet custT="1"/>
      <dgm:spPr/>
      <dgm:t>
        <a:bodyPr/>
        <a:lstStyle/>
        <a:p>
          <a:pPr rtl="0"/>
          <a:r>
            <a:rPr lang="en-US" sz="2800" b="1" smtClean="0"/>
            <a:t>The current status of the incident </a:t>
          </a:r>
          <a:endParaRPr lang="en-US" sz="2800"/>
        </a:p>
      </dgm:t>
    </dgm:pt>
    <dgm:pt modelId="{42AC501F-0E0F-394E-85B5-E20CAE5FF817}" type="parTrans" cxnId="{4BFACF07-CB95-E849-A11C-AD7A6966D793}">
      <dgm:prSet/>
      <dgm:spPr/>
      <dgm:t>
        <a:bodyPr/>
        <a:lstStyle/>
        <a:p>
          <a:endParaRPr lang="en-US" sz="2800"/>
        </a:p>
      </dgm:t>
    </dgm:pt>
    <dgm:pt modelId="{A7431841-07EB-6E43-8E9D-133A79B5C38C}" type="sibTrans" cxnId="{4BFACF07-CB95-E849-A11C-AD7A6966D793}">
      <dgm:prSet/>
      <dgm:spPr/>
      <dgm:t>
        <a:bodyPr/>
        <a:lstStyle/>
        <a:p>
          <a:endParaRPr lang="en-US" sz="2800"/>
        </a:p>
      </dgm:t>
    </dgm:pt>
    <dgm:pt modelId="{9E878BA7-48DD-8940-A4F5-065D862808B9}">
      <dgm:prSet custT="1"/>
      <dgm:spPr/>
      <dgm:t>
        <a:bodyPr/>
        <a:lstStyle/>
        <a:p>
          <a:pPr rtl="0"/>
          <a:r>
            <a:rPr lang="en-US" sz="2800" b="1" smtClean="0"/>
            <a:t>Summary of the incident</a:t>
          </a:r>
          <a:endParaRPr lang="en-US" sz="2800"/>
        </a:p>
      </dgm:t>
    </dgm:pt>
    <dgm:pt modelId="{5B2E7800-59B2-584A-8B63-3EFB39F2DFCE}" type="parTrans" cxnId="{856F581F-CD0E-AB46-BAF3-B110B8275C4B}">
      <dgm:prSet/>
      <dgm:spPr/>
      <dgm:t>
        <a:bodyPr/>
        <a:lstStyle/>
        <a:p>
          <a:endParaRPr lang="en-US" sz="2800"/>
        </a:p>
      </dgm:t>
    </dgm:pt>
    <dgm:pt modelId="{FDCEA84A-90C5-804A-A647-6E3A62FF3F2F}" type="sibTrans" cxnId="{856F581F-CD0E-AB46-BAF3-B110B8275C4B}">
      <dgm:prSet/>
      <dgm:spPr/>
      <dgm:t>
        <a:bodyPr/>
        <a:lstStyle/>
        <a:p>
          <a:endParaRPr lang="en-US" sz="2800"/>
        </a:p>
      </dgm:t>
    </dgm:pt>
    <dgm:pt modelId="{BB11DEFB-ED87-D54C-A898-7EB256318747}">
      <dgm:prSet custT="1"/>
      <dgm:spPr/>
      <dgm:t>
        <a:bodyPr/>
        <a:lstStyle/>
        <a:p>
          <a:pPr rtl="0"/>
          <a:r>
            <a:rPr lang="en-US" sz="2800" b="1" smtClean="0"/>
            <a:t>Indicators related to the incident</a:t>
          </a:r>
          <a:endParaRPr lang="en-US" sz="2800"/>
        </a:p>
      </dgm:t>
    </dgm:pt>
    <dgm:pt modelId="{A3378198-D083-AC49-8E4A-9CE0B2486561}" type="parTrans" cxnId="{9E6C1783-C0AB-3744-83ED-F326E87F192E}">
      <dgm:prSet/>
      <dgm:spPr/>
      <dgm:t>
        <a:bodyPr/>
        <a:lstStyle/>
        <a:p>
          <a:endParaRPr lang="en-US" sz="2800"/>
        </a:p>
      </dgm:t>
    </dgm:pt>
    <dgm:pt modelId="{A3177A39-895C-7343-A3CF-F6B66B668AEC}" type="sibTrans" cxnId="{9E6C1783-C0AB-3744-83ED-F326E87F192E}">
      <dgm:prSet/>
      <dgm:spPr/>
      <dgm:t>
        <a:bodyPr/>
        <a:lstStyle/>
        <a:p>
          <a:endParaRPr lang="en-US" sz="2800"/>
        </a:p>
      </dgm:t>
    </dgm:pt>
    <dgm:pt modelId="{514D3203-8A67-BD4A-999F-BC6F7ED58D58}">
      <dgm:prSet custT="1"/>
      <dgm:spPr/>
      <dgm:t>
        <a:bodyPr/>
        <a:lstStyle/>
        <a:p>
          <a:pPr rtl="0"/>
          <a:r>
            <a:rPr lang="en-US" sz="2800" b="1" smtClean="0"/>
            <a:t>Other incidents related to this incident</a:t>
          </a:r>
          <a:endParaRPr lang="en-US" sz="2800"/>
        </a:p>
      </dgm:t>
    </dgm:pt>
    <dgm:pt modelId="{002B9A7D-E789-E24C-B215-6DD5042AC6AE}" type="parTrans" cxnId="{4575803B-B018-DD45-9D50-B7B3AF108CAA}">
      <dgm:prSet/>
      <dgm:spPr/>
      <dgm:t>
        <a:bodyPr/>
        <a:lstStyle/>
        <a:p>
          <a:endParaRPr lang="en-US" sz="2800"/>
        </a:p>
      </dgm:t>
    </dgm:pt>
    <dgm:pt modelId="{25594698-8120-9145-89B1-F8CB01B78312}" type="sibTrans" cxnId="{4575803B-B018-DD45-9D50-B7B3AF108CAA}">
      <dgm:prSet/>
      <dgm:spPr/>
      <dgm:t>
        <a:bodyPr/>
        <a:lstStyle/>
        <a:p>
          <a:endParaRPr lang="en-US" sz="2800"/>
        </a:p>
      </dgm:t>
    </dgm:pt>
    <dgm:pt modelId="{757DAD37-4C64-D94B-A6C1-E22A5DE28A5D}">
      <dgm:prSet custT="1"/>
      <dgm:spPr/>
      <dgm:t>
        <a:bodyPr/>
        <a:lstStyle/>
        <a:p>
          <a:pPr rtl="0"/>
          <a:r>
            <a:rPr lang="en-US" sz="2800" b="1" dirty="0" smtClean="0"/>
            <a:t>Actions taken by all incident handlers </a:t>
          </a:r>
          <a:endParaRPr lang="en-US" sz="2800" dirty="0"/>
        </a:p>
      </dgm:t>
    </dgm:pt>
    <dgm:pt modelId="{7AF27E84-CB53-DF44-B371-A4A7E94CC292}" type="parTrans" cxnId="{96C1BCBA-64AA-924B-BBAF-066FADC0A6E7}">
      <dgm:prSet/>
      <dgm:spPr/>
      <dgm:t>
        <a:bodyPr/>
        <a:lstStyle/>
        <a:p>
          <a:endParaRPr lang="en-US" sz="2800"/>
        </a:p>
      </dgm:t>
    </dgm:pt>
    <dgm:pt modelId="{BCC08ADA-5D9F-CE47-9FA2-16C39948E1A1}" type="sibTrans" cxnId="{96C1BCBA-64AA-924B-BBAF-066FADC0A6E7}">
      <dgm:prSet/>
      <dgm:spPr/>
      <dgm:t>
        <a:bodyPr/>
        <a:lstStyle/>
        <a:p>
          <a:endParaRPr lang="en-US" sz="2800"/>
        </a:p>
      </dgm:t>
    </dgm:pt>
    <dgm:pt modelId="{9EE3C0F7-0856-1646-B3EB-CB1230210C08}">
      <dgm:prSet custT="1"/>
      <dgm:spPr/>
      <dgm:t>
        <a:bodyPr/>
        <a:lstStyle/>
        <a:p>
          <a:pPr rtl="0"/>
          <a:r>
            <a:rPr lang="en-US" sz="2800" b="1" dirty="0" smtClean="0"/>
            <a:t>Chain of custody, if applicable</a:t>
          </a:r>
          <a:endParaRPr lang="en-US" sz="2800" dirty="0"/>
        </a:p>
      </dgm:t>
    </dgm:pt>
    <dgm:pt modelId="{405E42CA-677D-B84C-B00E-D0C2BFAF7734}" type="parTrans" cxnId="{F98C56CB-346A-494E-AE04-0F439FA44C9D}">
      <dgm:prSet/>
      <dgm:spPr/>
      <dgm:t>
        <a:bodyPr/>
        <a:lstStyle/>
        <a:p>
          <a:endParaRPr lang="en-US" sz="2800"/>
        </a:p>
      </dgm:t>
    </dgm:pt>
    <dgm:pt modelId="{52A80F1C-4AEA-8F49-90EE-4CDC1F8D0A96}" type="sibTrans" cxnId="{F98C56CB-346A-494E-AE04-0F439FA44C9D}">
      <dgm:prSet/>
      <dgm:spPr/>
      <dgm:t>
        <a:bodyPr/>
        <a:lstStyle/>
        <a:p>
          <a:endParaRPr lang="en-US" sz="2800"/>
        </a:p>
      </dgm:t>
    </dgm:pt>
    <dgm:pt modelId="{8CA455D1-6CD7-DF44-A77B-DCB664C643AD}" type="pres">
      <dgm:prSet presAssocID="{7121F23E-0DA3-FB49-BF3C-37B82A70758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2B23366-D2CD-C14D-887A-B74401ABAE51}" type="pres">
      <dgm:prSet presAssocID="{A6051F6E-CA1D-2D40-957D-55E94B514309}" presName="thickLine" presStyleLbl="alignNode1" presStyleIdx="0" presStyleCnt="6"/>
      <dgm:spPr/>
    </dgm:pt>
    <dgm:pt modelId="{DB8699F2-7FB6-394B-8001-70CA3EE69E60}" type="pres">
      <dgm:prSet presAssocID="{A6051F6E-CA1D-2D40-957D-55E94B514309}" presName="horz1" presStyleCnt="0"/>
      <dgm:spPr/>
    </dgm:pt>
    <dgm:pt modelId="{091C52AA-8BC1-F64E-A7A5-591589B1241D}" type="pres">
      <dgm:prSet presAssocID="{A6051F6E-CA1D-2D40-957D-55E94B514309}" presName="tx1" presStyleLbl="revTx" presStyleIdx="0" presStyleCnt="6"/>
      <dgm:spPr/>
      <dgm:t>
        <a:bodyPr/>
        <a:lstStyle/>
        <a:p>
          <a:endParaRPr lang="en-US"/>
        </a:p>
      </dgm:t>
    </dgm:pt>
    <dgm:pt modelId="{D2273DD2-2530-6940-8416-B30B11C64DC9}" type="pres">
      <dgm:prSet presAssocID="{A6051F6E-CA1D-2D40-957D-55E94B514309}" presName="vert1" presStyleCnt="0"/>
      <dgm:spPr/>
    </dgm:pt>
    <dgm:pt modelId="{059EA895-8292-FF4D-91A4-CE6288806BF5}" type="pres">
      <dgm:prSet presAssocID="{9E878BA7-48DD-8940-A4F5-065D862808B9}" presName="thickLine" presStyleLbl="alignNode1" presStyleIdx="1" presStyleCnt="6"/>
      <dgm:spPr/>
    </dgm:pt>
    <dgm:pt modelId="{6635A645-E204-8547-916C-D41D7807AD2A}" type="pres">
      <dgm:prSet presAssocID="{9E878BA7-48DD-8940-A4F5-065D862808B9}" presName="horz1" presStyleCnt="0"/>
      <dgm:spPr/>
    </dgm:pt>
    <dgm:pt modelId="{0D074BC9-153B-A443-904D-CFB9B560B80C}" type="pres">
      <dgm:prSet presAssocID="{9E878BA7-48DD-8940-A4F5-065D862808B9}" presName="tx1" presStyleLbl="revTx" presStyleIdx="1" presStyleCnt="6"/>
      <dgm:spPr/>
      <dgm:t>
        <a:bodyPr/>
        <a:lstStyle/>
        <a:p>
          <a:endParaRPr lang="en-US"/>
        </a:p>
      </dgm:t>
    </dgm:pt>
    <dgm:pt modelId="{75297D14-4612-1D4C-86E2-B72340278483}" type="pres">
      <dgm:prSet presAssocID="{9E878BA7-48DD-8940-A4F5-065D862808B9}" presName="vert1" presStyleCnt="0"/>
      <dgm:spPr/>
    </dgm:pt>
    <dgm:pt modelId="{AB0F26F6-9AF6-FA41-A88D-0F7F8C62D866}" type="pres">
      <dgm:prSet presAssocID="{BB11DEFB-ED87-D54C-A898-7EB256318747}" presName="thickLine" presStyleLbl="alignNode1" presStyleIdx="2" presStyleCnt="6"/>
      <dgm:spPr/>
    </dgm:pt>
    <dgm:pt modelId="{FC25FBE8-517D-2A4E-A97B-90CC5DD471F6}" type="pres">
      <dgm:prSet presAssocID="{BB11DEFB-ED87-D54C-A898-7EB256318747}" presName="horz1" presStyleCnt="0"/>
      <dgm:spPr/>
    </dgm:pt>
    <dgm:pt modelId="{E896B4E5-8CF1-C847-ACDD-3D9EF26FD94C}" type="pres">
      <dgm:prSet presAssocID="{BB11DEFB-ED87-D54C-A898-7EB256318747}" presName="tx1" presStyleLbl="revTx" presStyleIdx="2" presStyleCnt="6"/>
      <dgm:spPr/>
      <dgm:t>
        <a:bodyPr/>
        <a:lstStyle/>
        <a:p>
          <a:endParaRPr lang="en-US"/>
        </a:p>
      </dgm:t>
    </dgm:pt>
    <dgm:pt modelId="{03F68ECE-E1B8-2C40-857E-1D3F9011D9DD}" type="pres">
      <dgm:prSet presAssocID="{BB11DEFB-ED87-D54C-A898-7EB256318747}" presName="vert1" presStyleCnt="0"/>
      <dgm:spPr/>
    </dgm:pt>
    <dgm:pt modelId="{AA6E6BB6-EF17-2B43-8C9B-BB1D36D0091C}" type="pres">
      <dgm:prSet presAssocID="{514D3203-8A67-BD4A-999F-BC6F7ED58D58}" presName="thickLine" presStyleLbl="alignNode1" presStyleIdx="3" presStyleCnt="6"/>
      <dgm:spPr/>
    </dgm:pt>
    <dgm:pt modelId="{9E31625B-3C04-FD4E-9866-6D8EBBA2E5B6}" type="pres">
      <dgm:prSet presAssocID="{514D3203-8A67-BD4A-999F-BC6F7ED58D58}" presName="horz1" presStyleCnt="0"/>
      <dgm:spPr/>
    </dgm:pt>
    <dgm:pt modelId="{9AF8A378-9CCA-9141-A5EE-A14127200AEE}" type="pres">
      <dgm:prSet presAssocID="{514D3203-8A67-BD4A-999F-BC6F7ED58D58}" presName="tx1" presStyleLbl="revTx" presStyleIdx="3" presStyleCnt="6"/>
      <dgm:spPr/>
      <dgm:t>
        <a:bodyPr/>
        <a:lstStyle/>
        <a:p>
          <a:endParaRPr lang="en-US"/>
        </a:p>
      </dgm:t>
    </dgm:pt>
    <dgm:pt modelId="{5E7FE1D5-7557-A741-A607-A83F14BEBDA4}" type="pres">
      <dgm:prSet presAssocID="{514D3203-8A67-BD4A-999F-BC6F7ED58D58}" presName="vert1" presStyleCnt="0"/>
      <dgm:spPr/>
    </dgm:pt>
    <dgm:pt modelId="{01465627-8576-494D-8E62-A8E4F87BDDC9}" type="pres">
      <dgm:prSet presAssocID="{757DAD37-4C64-D94B-A6C1-E22A5DE28A5D}" presName="thickLine" presStyleLbl="alignNode1" presStyleIdx="4" presStyleCnt="6"/>
      <dgm:spPr/>
    </dgm:pt>
    <dgm:pt modelId="{03CB5E1B-C561-1B48-8092-C5367647BB9E}" type="pres">
      <dgm:prSet presAssocID="{757DAD37-4C64-D94B-A6C1-E22A5DE28A5D}" presName="horz1" presStyleCnt="0"/>
      <dgm:spPr/>
    </dgm:pt>
    <dgm:pt modelId="{EDEE178D-6980-AF4D-91F3-9BF8D82347BC}" type="pres">
      <dgm:prSet presAssocID="{757DAD37-4C64-D94B-A6C1-E22A5DE28A5D}" presName="tx1" presStyleLbl="revTx" presStyleIdx="4" presStyleCnt="6"/>
      <dgm:spPr/>
      <dgm:t>
        <a:bodyPr/>
        <a:lstStyle/>
        <a:p>
          <a:endParaRPr lang="en-US"/>
        </a:p>
      </dgm:t>
    </dgm:pt>
    <dgm:pt modelId="{68D6E2BC-A2A9-404B-AA7C-9E13D68709E8}" type="pres">
      <dgm:prSet presAssocID="{757DAD37-4C64-D94B-A6C1-E22A5DE28A5D}" presName="vert1" presStyleCnt="0"/>
      <dgm:spPr/>
    </dgm:pt>
    <dgm:pt modelId="{C0892931-2324-A44E-A6C6-9DCFDE209001}" type="pres">
      <dgm:prSet presAssocID="{9EE3C0F7-0856-1646-B3EB-CB1230210C08}" presName="thickLine" presStyleLbl="alignNode1" presStyleIdx="5" presStyleCnt="6"/>
      <dgm:spPr/>
    </dgm:pt>
    <dgm:pt modelId="{BF9CA431-E140-9B4D-AA1C-309F399B31F5}" type="pres">
      <dgm:prSet presAssocID="{9EE3C0F7-0856-1646-B3EB-CB1230210C08}" presName="horz1" presStyleCnt="0"/>
      <dgm:spPr/>
    </dgm:pt>
    <dgm:pt modelId="{D08E5FCD-9590-6448-9FA8-86F785D8F1CB}" type="pres">
      <dgm:prSet presAssocID="{9EE3C0F7-0856-1646-B3EB-CB1230210C08}" presName="tx1" presStyleLbl="revTx" presStyleIdx="5" presStyleCnt="6"/>
      <dgm:spPr/>
      <dgm:t>
        <a:bodyPr/>
        <a:lstStyle/>
        <a:p>
          <a:endParaRPr lang="en-US"/>
        </a:p>
      </dgm:t>
    </dgm:pt>
    <dgm:pt modelId="{5599E622-F9D6-A643-B45A-CC4A90BDDA79}" type="pres">
      <dgm:prSet presAssocID="{9EE3C0F7-0856-1646-B3EB-CB1230210C08}" presName="vert1" presStyleCnt="0"/>
      <dgm:spPr/>
    </dgm:pt>
  </dgm:ptLst>
  <dgm:cxnLst>
    <dgm:cxn modelId="{F93AC8B7-A180-444D-AE1C-DA000E319B16}" type="presOf" srcId="{BB11DEFB-ED87-D54C-A898-7EB256318747}" destId="{E896B4E5-8CF1-C847-ACDD-3D9EF26FD94C}" srcOrd="0" destOrd="0" presId="urn:microsoft.com/office/officeart/2008/layout/LinedList"/>
    <dgm:cxn modelId="{FAD564ED-297E-CD41-BBE3-47C4D7D0C2F9}" type="presOf" srcId="{A6051F6E-CA1D-2D40-957D-55E94B514309}" destId="{091C52AA-8BC1-F64E-A7A5-591589B1241D}" srcOrd="0" destOrd="0" presId="urn:microsoft.com/office/officeart/2008/layout/LinedList"/>
    <dgm:cxn modelId="{E4AA87AF-C552-E042-BDA3-725CAC9DE56B}" type="presOf" srcId="{757DAD37-4C64-D94B-A6C1-E22A5DE28A5D}" destId="{EDEE178D-6980-AF4D-91F3-9BF8D82347BC}" srcOrd="0" destOrd="0" presId="urn:microsoft.com/office/officeart/2008/layout/LinedList"/>
    <dgm:cxn modelId="{856F581F-CD0E-AB46-BAF3-B110B8275C4B}" srcId="{7121F23E-0DA3-FB49-BF3C-37B82A707586}" destId="{9E878BA7-48DD-8940-A4F5-065D862808B9}" srcOrd="1" destOrd="0" parTransId="{5B2E7800-59B2-584A-8B63-3EFB39F2DFCE}" sibTransId="{FDCEA84A-90C5-804A-A647-6E3A62FF3F2F}"/>
    <dgm:cxn modelId="{2B6AA226-B09A-684B-84BD-CE9CC0AF9147}" type="presOf" srcId="{514D3203-8A67-BD4A-999F-BC6F7ED58D58}" destId="{9AF8A378-9CCA-9141-A5EE-A14127200AEE}" srcOrd="0" destOrd="0" presId="urn:microsoft.com/office/officeart/2008/layout/LinedList"/>
    <dgm:cxn modelId="{F98C56CB-346A-494E-AE04-0F439FA44C9D}" srcId="{7121F23E-0DA3-FB49-BF3C-37B82A707586}" destId="{9EE3C0F7-0856-1646-B3EB-CB1230210C08}" srcOrd="5" destOrd="0" parTransId="{405E42CA-677D-B84C-B00E-D0C2BFAF7734}" sibTransId="{52A80F1C-4AEA-8F49-90EE-4CDC1F8D0A96}"/>
    <dgm:cxn modelId="{1CCBFC96-6E4D-034A-8EF3-44D062204153}" type="presOf" srcId="{9EE3C0F7-0856-1646-B3EB-CB1230210C08}" destId="{D08E5FCD-9590-6448-9FA8-86F785D8F1CB}" srcOrd="0" destOrd="0" presId="urn:microsoft.com/office/officeart/2008/layout/LinedList"/>
    <dgm:cxn modelId="{4575803B-B018-DD45-9D50-B7B3AF108CAA}" srcId="{7121F23E-0DA3-FB49-BF3C-37B82A707586}" destId="{514D3203-8A67-BD4A-999F-BC6F7ED58D58}" srcOrd="3" destOrd="0" parTransId="{002B9A7D-E789-E24C-B215-6DD5042AC6AE}" sibTransId="{25594698-8120-9145-89B1-F8CB01B78312}"/>
    <dgm:cxn modelId="{9E6C1783-C0AB-3744-83ED-F326E87F192E}" srcId="{7121F23E-0DA3-FB49-BF3C-37B82A707586}" destId="{BB11DEFB-ED87-D54C-A898-7EB256318747}" srcOrd="2" destOrd="0" parTransId="{A3378198-D083-AC49-8E4A-9CE0B2486561}" sibTransId="{A3177A39-895C-7343-A3CF-F6B66B668AEC}"/>
    <dgm:cxn modelId="{96C1BCBA-64AA-924B-BBAF-066FADC0A6E7}" srcId="{7121F23E-0DA3-FB49-BF3C-37B82A707586}" destId="{757DAD37-4C64-D94B-A6C1-E22A5DE28A5D}" srcOrd="4" destOrd="0" parTransId="{7AF27E84-CB53-DF44-B371-A4A7E94CC292}" sibTransId="{BCC08ADA-5D9F-CE47-9FA2-16C39948E1A1}"/>
    <dgm:cxn modelId="{6921FA76-21B7-4747-BBDF-E4CB0B7B214D}" type="presOf" srcId="{7121F23E-0DA3-FB49-BF3C-37B82A707586}" destId="{8CA455D1-6CD7-DF44-A77B-DCB664C643AD}" srcOrd="0" destOrd="0" presId="urn:microsoft.com/office/officeart/2008/layout/LinedList"/>
    <dgm:cxn modelId="{4BFACF07-CB95-E849-A11C-AD7A6966D793}" srcId="{7121F23E-0DA3-FB49-BF3C-37B82A707586}" destId="{A6051F6E-CA1D-2D40-957D-55E94B514309}" srcOrd="0" destOrd="0" parTransId="{42AC501F-0E0F-394E-85B5-E20CAE5FF817}" sibTransId="{A7431841-07EB-6E43-8E9D-133A79B5C38C}"/>
    <dgm:cxn modelId="{9FEBE663-F899-0942-8B7A-34C26B8F7296}" type="presOf" srcId="{9E878BA7-48DD-8940-A4F5-065D862808B9}" destId="{0D074BC9-153B-A443-904D-CFB9B560B80C}" srcOrd="0" destOrd="0" presId="urn:microsoft.com/office/officeart/2008/layout/LinedList"/>
    <dgm:cxn modelId="{CD0F1530-52F1-384A-95BB-2FC1DBA53209}" type="presParOf" srcId="{8CA455D1-6CD7-DF44-A77B-DCB664C643AD}" destId="{D2B23366-D2CD-C14D-887A-B74401ABAE51}" srcOrd="0" destOrd="0" presId="urn:microsoft.com/office/officeart/2008/layout/LinedList"/>
    <dgm:cxn modelId="{8DC60E20-AAAF-2A4D-B0EC-C5B88470222D}" type="presParOf" srcId="{8CA455D1-6CD7-DF44-A77B-DCB664C643AD}" destId="{DB8699F2-7FB6-394B-8001-70CA3EE69E60}" srcOrd="1" destOrd="0" presId="urn:microsoft.com/office/officeart/2008/layout/LinedList"/>
    <dgm:cxn modelId="{49391143-C90E-A848-A2F0-18420C9BB196}" type="presParOf" srcId="{DB8699F2-7FB6-394B-8001-70CA3EE69E60}" destId="{091C52AA-8BC1-F64E-A7A5-591589B1241D}" srcOrd="0" destOrd="0" presId="urn:microsoft.com/office/officeart/2008/layout/LinedList"/>
    <dgm:cxn modelId="{9576CBAD-21FF-2748-B3B3-684F42BCA842}" type="presParOf" srcId="{DB8699F2-7FB6-394B-8001-70CA3EE69E60}" destId="{D2273DD2-2530-6940-8416-B30B11C64DC9}" srcOrd="1" destOrd="0" presId="urn:microsoft.com/office/officeart/2008/layout/LinedList"/>
    <dgm:cxn modelId="{D9B50B3D-CD4C-D84F-BC15-C60C27034508}" type="presParOf" srcId="{8CA455D1-6CD7-DF44-A77B-DCB664C643AD}" destId="{059EA895-8292-FF4D-91A4-CE6288806BF5}" srcOrd="2" destOrd="0" presId="urn:microsoft.com/office/officeart/2008/layout/LinedList"/>
    <dgm:cxn modelId="{616B92FD-5502-694F-AFAC-33DD803B2EBE}" type="presParOf" srcId="{8CA455D1-6CD7-DF44-A77B-DCB664C643AD}" destId="{6635A645-E204-8547-916C-D41D7807AD2A}" srcOrd="3" destOrd="0" presId="urn:microsoft.com/office/officeart/2008/layout/LinedList"/>
    <dgm:cxn modelId="{ABADCE4B-C094-B64A-8EFA-DD87426417E6}" type="presParOf" srcId="{6635A645-E204-8547-916C-D41D7807AD2A}" destId="{0D074BC9-153B-A443-904D-CFB9B560B80C}" srcOrd="0" destOrd="0" presId="urn:microsoft.com/office/officeart/2008/layout/LinedList"/>
    <dgm:cxn modelId="{257F06DB-B448-764E-811A-19516FB9AF13}" type="presParOf" srcId="{6635A645-E204-8547-916C-D41D7807AD2A}" destId="{75297D14-4612-1D4C-86E2-B72340278483}" srcOrd="1" destOrd="0" presId="urn:microsoft.com/office/officeart/2008/layout/LinedList"/>
    <dgm:cxn modelId="{1CED0CA8-746E-3047-80F2-937E8A5EACFF}" type="presParOf" srcId="{8CA455D1-6CD7-DF44-A77B-DCB664C643AD}" destId="{AB0F26F6-9AF6-FA41-A88D-0F7F8C62D866}" srcOrd="4" destOrd="0" presId="urn:microsoft.com/office/officeart/2008/layout/LinedList"/>
    <dgm:cxn modelId="{D12A4198-C3FD-8841-8DA1-C1446AF2B03D}" type="presParOf" srcId="{8CA455D1-6CD7-DF44-A77B-DCB664C643AD}" destId="{FC25FBE8-517D-2A4E-A97B-90CC5DD471F6}" srcOrd="5" destOrd="0" presId="urn:microsoft.com/office/officeart/2008/layout/LinedList"/>
    <dgm:cxn modelId="{00C92B96-6533-5B4B-A099-2DD692129E51}" type="presParOf" srcId="{FC25FBE8-517D-2A4E-A97B-90CC5DD471F6}" destId="{E896B4E5-8CF1-C847-ACDD-3D9EF26FD94C}" srcOrd="0" destOrd="0" presId="urn:microsoft.com/office/officeart/2008/layout/LinedList"/>
    <dgm:cxn modelId="{625F79C3-7EFD-AB41-BDE6-8BCCC9865E57}" type="presParOf" srcId="{FC25FBE8-517D-2A4E-A97B-90CC5DD471F6}" destId="{03F68ECE-E1B8-2C40-857E-1D3F9011D9DD}" srcOrd="1" destOrd="0" presId="urn:microsoft.com/office/officeart/2008/layout/LinedList"/>
    <dgm:cxn modelId="{D535D0F2-674D-F845-A775-4DD1AC6C8CCD}" type="presParOf" srcId="{8CA455D1-6CD7-DF44-A77B-DCB664C643AD}" destId="{AA6E6BB6-EF17-2B43-8C9B-BB1D36D0091C}" srcOrd="6" destOrd="0" presId="urn:microsoft.com/office/officeart/2008/layout/LinedList"/>
    <dgm:cxn modelId="{EF331516-736D-034B-B5CA-57FEC32C2607}" type="presParOf" srcId="{8CA455D1-6CD7-DF44-A77B-DCB664C643AD}" destId="{9E31625B-3C04-FD4E-9866-6D8EBBA2E5B6}" srcOrd="7" destOrd="0" presId="urn:microsoft.com/office/officeart/2008/layout/LinedList"/>
    <dgm:cxn modelId="{3583D5A8-13F9-0F4B-9097-1143DF71A9C8}" type="presParOf" srcId="{9E31625B-3C04-FD4E-9866-6D8EBBA2E5B6}" destId="{9AF8A378-9CCA-9141-A5EE-A14127200AEE}" srcOrd="0" destOrd="0" presId="urn:microsoft.com/office/officeart/2008/layout/LinedList"/>
    <dgm:cxn modelId="{D2D75967-BCB0-E74E-8E6C-EDACABD8B02D}" type="presParOf" srcId="{9E31625B-3C04-FD4E-9866-6D8EBBA2E5B6}" destId="{5E7FE1D5-7557-A741-A607-A83F14BEBDA4}" srcOrd="1" destOrd="0" presId="urn:microsoft.com/office/officeart/2008/layout/LinedList"/>
    <dgm:cxn modelId="{9E92B7DB-D247-A344-B6D5-645A25448B82}" type="presParOf" srcId="{8CA455D1-6CD7-DF44-A77B-DCB664C643AD}" destId="{01465627-8576-494D-8E62-A8E4F87BDDC9}" srcOrd="8" destOrd="0" presId="urn:microsoft.com/office/officeart/2008/layout/LinedList"/>
    <dgm:cxn modelId="{FFEAE9DA-2C0D-F249-9A8D-9011CC647567}" type="presParOf" srcId="{8CA455D1-6CD7-DF44-A77B-DCB664C643AD}" destId="{03CB5E1B-C561-1B48-8092-C5367647BB9E}" srcOrd="9" destOrd="0" presId="urn:microsoft.com/office/officeart/2008/layout/LinedList"/>
    <dgm:cxn modelId="{79F9AFB4-0EB9-3747-859A-E6BC744126D6}" type="presParOf" srcId="{03CB5E1B-C561-1B48-8092-C5367647BB9E}" destId="{EDEE178D-6980-AF4D-91F3-9BF8D82347BC}" srcOrd="0" destOrd="0" presId="urn:microsoft.com/office/officeart/2008/layout/LinedList"/>
    <dgm:cxn modelId="{ABD4EF97-9996-B34E-AEA4-004678F3803D}" type="presParOf" srcId="{03CB5E1B-C561-1B48-8092-C5367647BB9E}" destId="{68D6E2BC-A2A9-404B-AA7C-9E13D68709E8}" srcOrd="1" destOrd="0" presId="urn:microsoft.com/office/officeart/2008/layout/LinedList"/>
    <dgm:cxn modelId="{6EEC0D6F-8B5C-0847-9B14-758CFC9EC861}" type="presParOf" srcId="{8CA455D1-6CD7-DF44-A77B-DCB664C643AD}" destId="{C0892931-2324-A44E-A6C6-9DCFDE209001}" srcOrd="10" destOrd="0" presId="urn:microsoft.com/office/officeart/2008/layout/LinedList"/>
    <dgm:cxn modelId="{F2658E48-E496-F747-A11B-4D7A5DCC801D}" type="presParOf" srcId="{8CA455D1-6CD7-DF44-A77B-DCB664C643AD}" destId="{BF9CA431-E140-9B4D-AA1C-309F399B31F5}" srcOrd="11" destOrd="0" presId="urn:microsoft.com/office/officeart/2008/layout/LinedList"/>
    <dgm:cxn modelId="{FD2BDC05-B2D6-6B4E-BCA7-455674844911}" type="presParOf" srcId="{BF9CA431-E140-9B4D-AA1C-309F399B31F5}" destId="{D08E5FCD-9590-6448-9FA8-86F785D8F1CB}" srcOrd="0" destOrd="0" presId="urn:microsoft.com/office/officeart/2008/layout/LinedList"/>
    <dgm:cxn modelId="{91017974-C1DD-774A-96A8-F5A94C5CDDCF}" type="presParOf" srcId="{BF9CA431-E140-9B4D-AA1C-309F399B31F5}" destId="{5599E622-F9D6-A643-B45A-CC4A90BDDA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121F23E-0DA3-FB49-BF3C-37B82A70758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F7BE6E-117C-0C4F-8DCF-58A23DF8085D}">
      <dgm:prSet/>
      <dgm:spPr/>
      <dgm:t>
        <a:bodyPr/>
        <a:lstStyle/>
        <a:p>
          <a:pPr rtl="0"/>
          <a:r>
            <a:rPr lang="en-US" b="1" dirty="0" smtClean="0"/>
            <a:t>Impact assessments related to the incident</a:t>
          </a:r>
          <a:endParaRPr lang="en-US" dirty="0"/>
        </a:p>
      </dgm:t>
    </dgm:pt>
    <dgm:pt modelId="{43FE2C77-FF0E-D642-AAD5-75BB18DF24CB}" type="parTrans" cxnId="{77F4B70B-59C5-7641-839D-299E63255364}">
      <dgm:prSet/>
      <dgm:spPr/>
      <dgm:t>
        <a:bodyPr/>
        <a:lstStyle/>
        <a:p>
          <a:endParaRPr lang="en-US"/>
        </a:p>
      </dgm:t>
    </dgm:pt>
    <dgm:pt modelId="{45960A24-A866-724A-B42C-3A641EF86905}" type="sibTrans" cxnId="{77F4B70B-59C5-7641-839D-299E63255364}">
      <dgm:prSet/>
      <dgm:spPr/>
      <dgm:t>
        <a:bodyPr/>
        <a:lstStyle/>
        <a:p>
          <a:endParaRPr lang="en-US"/>
        </a:p>
      </dgm:t>
    </dgm:pt>
    <dgm:pt modelId="{96573835-68E3-7843-84C9-B7267F05173E}">
      <dgm:prSet/>
      <dgm:spPr/>
      <dgm:t>
        <a:bodyPr/>
        <a:lstStyle/>
        <a:p>
          <a:pPr rtl="0"/>
          <a:r>
            <a:rPr lang="en-US" b="1" dirty="0" smtClean="0"/>
            <a:t>Contact information for other involved parties</a:t>
          </a:r>
          <a:endParaRPr lang="en-US" dirty="0"/>
        </a:p>
      </dgm:t>
    </dgm:pt>
    <dgm:pt modelId="{A534708C-424D-0E45-9E3D-480355014520}" type="parTrans" cxnId="{A7704C8E-3080-4B43-B64B-DC3C78922D44}">
      <dgm:prSet/>
      <dgm:spPr/>
      <dgm:t>
        <a:bodyPr/>
        <a:lstStyle/>
        <a:p>
          <a:endParaRPr lang="en-US"/>
        </a:p>
      </dgm:t>
    </dgm:pt>
    <dgm:pt modelId="{D10CB13F-3ED7-F947-A1F0-EB3A1DBBA87D}" type="sibTrans" cxnId="{A7704C8E-3080-4B43-B64B-DC3C78922D44}">
      <dgm:prSet/>
      <dgm:spPr/>
      <dgm:t>
        <a:bodyPr/>
        <a:lstStyle/>
        <a:p>
          <a:endParaRPr lang="en-US"/>
        </a:p>
      </dgm:t>
    </dgm:pt>
    <dgm:pt modelId="{F54D65A1-FEE5-F246-9411-4D02DE4BE5FC}">
      <dgm:prSet/>
      <dgm:spPr/>
      <dgm:t>
        <a:bodyPr/>
        <a:lstStyle/>
        <a:p>
          <a:pPr rtl="0"/>
          <a:r>
            <a:rPr lang="en-US" b="1" dirty="0" smtClean="0"/>
            <a:t>A list of evidence </a:t>
          </a:r>
          <a:endParaRPr lang="en-US" dirty="0"/>
        </a:p>
      </dgm:t>
    </dgm:pt>
    <dgm:pt modelId="{6B113E03-8051-CA47-B809-B984326AB575}" type="parTrans" cxnId="{303FAB4F-BA43-164E-BA5F-68EB42C92912}">
      <dgm:prSet/>
      <dgm:spPr/>
      <dgm:t>
        <a:bodyPr/>
        <a:lstStyle/>
        <a:p>
          <a:endParaRPr lang="en-US"/>
        </a:p>
      </dgm:t>
    </dgm:pt>
    <dgm:pt modelId="{1C35ADA5-9134-8543-B4D2-EA3B7E044904}" type="sibTrans" cxnId="{303FAB4F-BA43-164E-BA5F-68EB42C92912}">
      <dgm:prSet/>
      <dgm:spPr/>
      <dgm:t>
        <a:bodyPr/>
        <a:lstStyle/>
        <a:p>
          <a:endParaRPr lang="en-US"/>
        </a:p>
      </dgm:t>
    </dgm:pt>
    <dgm:pt modelId="{58B222DF-7198-E94E-8DE7-C55D33BFA2C0}">
      <dgm:prSet/>
      <dgm:spPr/>
      <dgm:t>
        <a:bodyPr/>
        <a:lstStyle/>
        <a:p>
          <a:pPr rtl="0"/>
          <a:r>
            <a:rPr lang="en-US" b="1" dirty="0" smtClean="0"/>
            <a:t>Comments from incident handlers</a:t>
          </a:r>
          <a:endParaRPr lang="en-US" dirty="0"/>
        </a:p>
      </dgm:t>
    </dgm:pt>
    <dgm:pt modelId="{4D909990-075B-354F-993A-07A41EBCCC4C}" type="parTrans" cxnId="{6CA752FA-A721-FD42-92B3-8AF0F9A8B5B1}">
      <dgm:prSet/>
      <dgm:spPr/>
      <dgm:t>
        <a:bodyPr/>
        <a:lstStyle/>
        <a:p>
          <a:endParaRPr lang="en-US"/>
        </a:p>
      </dgm:t>
    </dgm:pt>
    <dgm:pt modelId="{1C34D070-6682-9A49-AD27-FC089DA8A631}" type="sibTrans" cxnId="{6CA752FA-A721-FD42-92B3-8AF0F9A8B5B1}">
      <dgm:prSet/>
      <dgm:spPr/>
      <dgm:t>
        <a:bodyPr/>
        <a:lstStyle/>
        <a:p>
          <a:endParaRPr lang="en-US"/>
        </a:p>
      </dgm:t>
    </dgm:pt>
    <dgm:pt modelId="{435DCE88-1BDA-8847-A1E4-BEC8B2481D61}">
      <dgm:prSet/>
      <dgm:spPr/>
      <dgm:t>
        <a:bodyPr/>
        <a:lstStyle/>
        <a:p>
          <a:pPr rtl="0"/>
          <a:r>
            <a:rPr lang="en-US" b="1" dirty="0" smtClean="0"/>
            <a:t>Next steps to be taken  </a:t>
          </a:r>
          <a:endParaRPr lang="en-US" dirty="0"/>
        </a:p>
      </dgm:t>
    </dgm:pt>
    <dgm:pt modelId="{955AC7A1-A274-724D-A06B-8A4A180664EF}" type="parTrans" cxnId="{ABD7C070-B85D-AE49-BB01-A1660C063B3B}">
      <dgm:prSet/>
      <dgm:spPr/>
      <dgm:t>
        <a:bodyPr/>
        <a:lstStyle/>
        <a:p>
          <a:endParaRPr lang="en-US"/>
        </a:p>
      </dgm:t>
    </dgm:pt>
    <dgm:pt modelId="{0CE30EF1-0923-E347-A6B1-3A83F188DE39}" type="sibTrans" cxnId="{ABD7C070-B85D-AE49-BB01-A1660C063B3B}">
      <dgm:prSet/>
      <dgm:spPr/>
      <dgm:t>
        <a:bodyPr/>
        <a:lstStyle/>
        <a:p>
          <a:endParaRPr lang="en-US"/>
        </a:p>
      </dgm:t>
    </dgm:pt>
    <dgm:pt modelId="{8CA455D1-6CD7-DF44-A77B-DCB664C643AD}" type="pres">
      <dgm:prSet presAssocID="{7121F23E-0DA3-FB49-BF3C-37B82A70758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666AD23-F293-9240-8A38-697C2539F90F}" type="pres">
      <dgm:prSet presAssocID="{CEF7BE6E-117C-0C4F-8DCF-58A23DF8085D}" presName="thickLine" presStyleLbl="alignNode1" presStyleIdx="0" presStyleCnt="5"/>
      <dgm:spPr/>
    </dgm:pt>
    <dgm:pt modelId="{35F7EDBB-7717-6645-8B6B-88BEE8D45E60}" type="pres">
      <dgm:prSet presAssocID="{CEF7BE6E-117C-0C4F-8DCF-58A23DF8085D}" presName="horz1" presStyleCnt="0"/>
      <dgm:spPr/>
    </dgm:pt>
    <dgm:pt modelId="{BBE4C1F9-B1F4-B146-AAC4-BE5EC32F983E}" type="pres">
      <dgm:prSet presAssocID="{CEF7BE6E-117C-0C4F-8DCF-58A23DF8085D}" presName="tx1" presStyleLbl="revTx" presStyleIdx="0" presStyleCnt="5"/>
      <dgm:spPr/>
      <dgm:t>
        <a:bodyPr/>
        <a:lstStyle/>
        <a:p>
          <a:endParaRPr lang="en-US"/>
        </a:p>
      </dgm:t>
    </dgm:pt>
    <dgm:pt modelId="{C2DADCBC-02E4-CB49-B908-B24F7AE04D2A}" type="pres">
      <dgm:prSet presAssocID="{CEF7BE6E-117C-0C4F-8DCF-58A23DF8085D}" presName="vert1" presStyleCnt="0"/>
      <dgm:spPr/>
    </dgm:pt>
    <dgm:pt modelId="{AA552031-4039-534B-B869-1833122F92BE}" type="pres">
      <dgm:prSet presAssocID="{96573835-68E3-7843-84C9-B7267F05173E}" presName="thickLine" presStyleLbl="alignNode1" presStyleIdx="1" presStyleCnt="5"/>
      <dgm:spPr/>
    </dgm:pt>
    <dgm:pt modelId="{57B033B4-6A1C-EA4A-9D6D-4D3D9FD0A004}" type="pres">
      <dgm:prSet presAssocID="{96573835-68E3-7843-84C9-B7267F05173E}" presName="horz1" presStyleCnt="0"/>
      <dgm:spPr/>
    </dgm:pt>
    <dgm:pt modelId="{89B19CAE-8C3A-AC48-9785-9414DD635BBA}" type="pres">
      <dgm:prSet presAssocID="{96573835-68E3-7843-84C9-B7267F05173E}" presName="tx1" presStyleLbl="revTx" presStyleIdx="1" presStyleCnt="5"/>
      <dgm:spPr/>
      <dgm:t>
        <a:bodyPr/>
        <a:lstStyle/>
        <a:p>
          <a:endParaRPr lang="en-US"/>
        </a:p>
      </dgm:t>
    </dgm:pt>
    <dgm:pt modelId="{7B40B5BF-F444-B443-B63A-70B1EA400711}" type="pres">
      <dgm:prSet presAssocID="{96573835-68E3-7843-84C9-B7267F05173E}" presName="vert1" presStyleCnt="0"/>
      <dgm:spPr/>
    </dgm:pt>
    <dgm:pt modelId="{4BDAF231-BF1C-6C49-9632-E11B3CDA2A04}" type="pres">
      <dgm:prSet presAssocID="{F54D65A1-FEE5-F246-9411-4D02DE4BE5FC}" presName="thickLine" presStyleLbl="alignNode1" presStyleIdx="2" presStyleCnt="5"/>
      <dgm:spPr/>
    </dgm:pt>
    <dgm:pt modelId="{C6D459AD-ECD9-BE48-99E9-C7B490BCDAC6}" type="pres">
      <dgm:prSet presAssocID="{F54D65A1-FEE5-F246-9411-4D02DE4BE5FC}" presName="horz1" presStyleCnt="0"/>
      <dgm:spPr/>
    </dgm:pt>
    <dgm:pt modelId="{085AC2EF-C739-DA49-AF1B-26886905085D}" type="pres">
      <dgm:prSet presAssocID="{F54D65A1-FEE5-F246-9411-4D02DE4BE5FC}" presName="tx1" presStyleLbl="revTx" presStyleIdx="2" presStyleCnt="5"/>
      <dgm:spPr/>
      <dgm:t>
        <a:bodyPr/>
        <a:lstStyle/>
        <a:p>
          <a:endParaRPr lang="en-US"/>
        </a:p>
      </dgm:t>
    </dgm:pt>
    <dgm:pt modelId="{D8D679C2-7599-1742-A4FF-1DEEEE59CA84}" type="pres">
      <dgm:prSet presAssocID="{F54D65A1-FEE5-F246-9411-4D02DE4BE5FC}" presName="vert1" presStyleCnt="0"/>
      <dgm:spPr/>
    </dgm:pt>
    <dgm:pt modelId="{4630ACCF-5959-E244-BB88-0BC24ED6B2B1}" type="pres">
      <dgm:prSet presAssocID="{58B222DF-7198-E94E-8DE7-C55D33BFA2C0}" presName="thickLine" presStyleLbl="alignNode1" presStyleIdx="3" presStyleCnt="5"/>
      <dgm:spPr/>
    </dgm:pt>
    <dgm:pt modelId="{A8E41FEE-D1B1-5744-BCD5-97DE8F7FFFA1}" type="pres">
      <dgm:prSet presAssocID="{58B222DF-7198-E94E-8DE7-C55D33BFA2C0}" presName="horz1" presStyleCnt="0"/>
      <dgm:spPr/>
    </dgm:pt>
    <dgm:pt modelId="{AEFEBE69-F8A3-094E-89BD-8A42C9C43644}" type="pres">
      <dgm:prSet presAssocID="{58B222DF-7198-E94E-8DE7-C55D33BFA2C0}" presName="tx1" presStyleLbl="revTx" presStyleIdx="3" presStyleCnt="5"/>
      <dgm:spPr/>
      <dgm:t>
        <a:bodyPr/>
        <a:lstStyle/>
        <a:p>
          <a:endParaRPr lang="en-US"/>
        </a:p>
      </dgm:t>
    </dgm:pt>
    <dgm:pt modelId="{587AB234-635E-6C4A-B8EC-48827754A8CC}" type="pres">
      <dgm:prSet presAssocID="{58B222DF-7198-E94E-8DE7-C55D33BFA2C0}" presName="vert1" presStyleCnt="0"/>
      <dgm:spPr/>
    </dgm:pt>
    <dgm:pt modelId="{6BE254B3-19EC-DA45-9428-B6C061AF6989}" type="pres">
      <dgm:prSet presAssocID="{435DCE88-1BDA-8847-A1E4-BEC8B2481D61}" presName="thickLine" presStyleLbl="alignNode1" presStyleIdx="4" presStyleCnt="5"/>
      <dgm:spPr/>
    </dgm:pt>
    <dgm:pt modelId="{6A2F262C-B022-E749-8EFF-58963A2DEDFC}" type="pres">
      <dgm:prSet presAssocID="{435DCE88-1BDA-8847-A1E4-BEC8B2481D61}" presName="horz1" presStyleCnt="0"/>
      <dgm:spPr/>
    </dgm:pt>
    <dgm:pt modelId="{814F8FE4-444B-094F-8E10-2FCAA3068311}" type="pres">
      <dgm:prSet presAssocID="{435DCE88-1BDA-8847-A1E4-BEC8B2481D61}" presName="tx1" presStyleLbl="revTx" presStyleIdx="4" presStyleCnt="5"/>
      <dgm:spPr/>
      <dgm:t>
        <a:bodyPr/>
        <a:lstStyle/>
        <a:p>
          <a:endParaRPr lang="en-US"/>
        </a:p>
      </dgm:t>
    </dgm:pt>
    <dgm:pt modelId="{FD2A4C5F-9806-B144-B79D-D842495F54B3}" type="pres">
      <dgm:prSet presAssocID="{435DCE88-1BDA-8847-A1E4-BEC8B2481D61}" presName="vert1" presStyleCnt="0"/>
      <dgm:spPr/>
    </dgm:pt>
  </dgm:ptLst>
  <dgm:cxnLst>
    <dgm:cxn modelId="{4538B228-500D-BB43-BFA5-7A994E44C956}" type="presOf" srcId="{7121F23E-0DA3-FB49-BF3C-37B82A707586}" destId="{8CA455D1-6CD7-DF44-A77B-DCB664C643AD}" srcOrd="0" destOrd="0" presId="urn:microsoft.com/office/officeart/2008/layout/LinedList"/>
    <dgm:cxn modelId="{5A3D453B-A19B-1B4D-A6E5-3849600B27C4}" type="presOf" srcId="{435DCE88-1BDA-8847-A1E4-BEC8B2481D61}" destId="{814F8FE4-444B-094F-8E10-2FCAA3068311}" srcOrd="0" destOrd="0" presId="urn:microsoft.com/office/officeart/2008/layout/LinedList"/>
    <dgm:cxn modelId="{A7704C8E-3080-4B43-B64B-DC3C78922D44}" srcId="{7121F23E-0DA3-FB49-BF3C-37B82A707586}" destId="{96573835-68E3-7843-84C9-B7267F05173E}" srcOrd="1" destOrd="0" parTransId="{A534708C-424D-0E45-9E3D-480355014520}" sibTransId="{D10CB13F-3ED7-F947-A1F0-EB3A1DBBA87D}"/>
    <dgm:cxn modelId="{77F4B70B-59C5-7641-839D-299E63255364}" srcId="{7121F23E-0DA3-FB49-BF3C-37B82A707586}" destId="{CEF7BE6E-117C-0C4F-8DCF-58A23DF8085D}" srcOrd="0" destOrd="0" parTransId="{43FE2C77-FF0E-D642-AAD5-75BB18DF24CB}" sibTransId="{45960A24-A866-724A-B42C-3A641EF86905}"/>
    <dgm:cxn modelId="{6CA752FA-A721-FD42-92B3-8AF0F9A8B5B1}" srcId="{7121F23E-0DA3-FB49-BF3C-37B82A707586}" destId="{58B222DF-7198-E94E-8DE7-C55D33BFA2C0}" srcOrd="3" destOrd="0" parTransId="{4D909990-075B-354F-993A-07A41EBCCC4C}" sibTransId="{1C34D070-6682-9A49-AD27-FC089DA8A631}"/>
    <dgm:cxn modelId="{CB0A7703-83EA-5640-8F98-23EAC2B22BFE}" type="presOf" srcId="{F54D65A1-FEE5-F246-9411-4D02DE4BE5FC}" destId="{085AC2EF-C739-DA49-AF1B-26886905085D}" srcOrd="0" destOrd="0" presId="urn:microsoft.com/office/officeart/2008/layout/LinedList"/>
    <dgm:cxn modelId="{7877DEE5-C868-9D4A-85D8-7ECAC4E14FF6}" type="presOf" srcId="{58B222DF-7198-E94E-8DE7-C55D33BFA2C0}" destId="{AEFEBE69-F8A3-094E-89BD-8A42C9C43644}" srcOrd="0" destOrd="0" presId="urn:microsoft.com/office/officeart/2008/layout/LinedList"/>
    <dgm:cxn modelId="{303FAB4F-BA43-164E-BA5F-68EB42C92912}" srcId="{7121F23E-0DA3-FB49-BF3C-37B82A707586}" destId="{F54D65A1-FEE5-F246-9411-4D02DE4BE5FC}" srcOrd="2" destOrd="0" parTransId="{6B113E03-8051-CA47-B809-B984326AB575}" sibTransId="{1C35ADA5-9134-8543-B4D2-EA3B7E044904}"/>
    <dgm:cxn modelId="{CC137162-9467-624E-B63F-D8E89D6C06CD}" type="presOf" srcId="{CEF7BE6E-117C-0C4F-8DCF-58A23DF8085D}" destId="{BBE4C1F9-B1F4-B146-AAC4-BE5EC32F983E}" srcOrd="0" destOrd="0" presId="urn:microsoft.com/office/officeart/2008/layout/LinedList"/>
    <dgm:cxn modelId="{ABD7C070-B85D-AE49-BB01-A1660C063B3B}" srcId="{7121F23E-0DA3-FB49-BF3C-37B82A707586}" destId="{435DCE88-1BDA-8847-A1E4-BEC8B2481D61}" srcOrd="4" destOrd="0" parTransId="{955AC7A1-A274-724D-A06B-8A4A180664EF}" sibTransId="{0CE30EF1-0923-E347-A6B1-3A83F188DE39}"/>
    <dgm:cxn modelId="{CF4E8FFB-ED17-874B-8979-31380668B731}" type="presOf" srcId="{96573835-68E3-7843-84C9-B7267F05173E}" destId="{89B19CAE-8C3A-AC48-9785-9414DD635BBA}" srcOrd="0" destOrd="0" presId="urn:microsoft.com/office/officeart/2008/layout/LinedList"/>
    <dgm:cxn modelId="{01FEAD01-B77B-1344-8AEA-63C58B97EEFC}" type="presParOf" srcId="{8CA455D1-6CD7-DF44-A77B-DCB664C643AD}" destId="{F666AD23-F293-9240-8A38-697C2539F90F}" srcOrd="0" destOrd="0" presId="urn:microsoft.com/office/officeart/2008/layout/LinedList"/>
    <dgm:cxn modelId="{7C71A25C-3116-2740-8890-6002DC9C093A}" type="presParOf" srcId="{8CA455D1-6CD7-DF44-A77B-DCB664C643AD}" destId="{35F7EDBB-7717-6645-8B6B-88BEE8D45E60}" srcOrd="1" destOrd="0" presId="urn:microsoft.com/office/officeart/2008/layout/LinedList"/>
    <dgm:cxn modelId="{2211E640-6F2C-D443-9C9B-E035FB91FDC1}" type="presParOf" srcId="{35F7EDBB-7717-6645-8B6B-88BEE8D45E60}" destId="{BBE4C1F9-B1F4-B146-AAC4-BE5EC32F983E}" srcOrd="0" destOrd="0" presId="urn:microsoft.com/office/officeart/2008/layout/LinedList"/>
    <dgm:cxn modelId="{1DDA5B30-6901-1840-A8F1-B2288BAC66AF}" type="presParOf" srcId="{35F7EDBB-7717-6645-8B6B-88BEE8D45E60}" destId="{C2DADCBC-02E4-CB49-B908-B24F7AE04D2A}" srcOrd="1" destOrd="0" presId="urn:microsoft.com/office/officeart/2008/layout/LinedList"/>
    <dgm:cxn modelId="{0321CA40-E854-854C-8EB7-1AC8C480DB17}" type="presParOf" srcId="{8CA455D1-6CD7-DF44-A77B-DCB664C643AD}" destId="{AA552031-4039-534B-B869-1833122F92BE}" srcOrd="2" destOrd="0" presId="urn:microsoft.com/office/officeart/2008/layout/LinedList"/>
    <dgm:cxn modelId="{EB32D9EA-8B2E-9541-A859-6467DA4D652B}" type="presParOf" srcId="{8CA455D1-6CD7-DF44-A77B-DCB664C643AD}" destId="{57B033B4-6A1C-EA4A-9D6D-4D3D9FD0A004}" srcOrd="3" destOrd="0" presId="urn:microsoft.com/office/officeart/2008/layout/LinedList"/>
    <dgm:cxn modelId="{EAB535CC-87B1-B94F-87BB-5FD52754ABA0}" type="presParOf" srcId="{57B033B4-6A1C-EA4A-9D6D-4D3D9FD0A004}" destId="{89B19CAE-8C3A-AC48-9785-9414DD635BBA}" srcOrd="0" destOrd="0" presId="urn:microsoft.com/office/officeart/2008/layout/LinedList"/>
    <dgm:cxn modelId="{F736C41D-C793-734F-AE16-F7C321DEDB34}" type="presParOf" srcId="{57B033B4-6A1C-EA4A-9D6D-4D3D9FD0A004}" destId="{7B40B5BF-F444-B443-B63A-70B1EA400711}" srcOrd="1" destOrd="0" presId="urn:microsoft.com/office/officeart/2008/layout/LinedList"/>
    <dgm:cxn modelId="{0917A806-2CC3-FE4F-9B70-3B83B929B192}" type="presParOf" srcId="{8CA455D1-6CD7-DF44-A77B-DCB664C643AD}" destId="{4BDAF231-BF1C-6C49-9632-E11B3CDA2A04}" srcOrd="4" destOrd="0" presId="urn:microsoft.com/office/officeart/2008/layout/LinedList"/>
    <dgm:cxn modelId="{8960FF84-0494-E848-BBFF-1C2B884B6BD6}" type="presParOf" srcId="{8CA455D1-6CD7-DF44-A77B-DCB664C643AD}" destId="{C6D459AD-ECD9-BE48-99E9-C7B490BCDAC6}" srcOrd="5" destOrd="0" presId="urn:microsoft.com/office/officeart/2008/layout/LinedList"/>
    <dgm:cxn modelId="{962258FA-2B4E-6D47-AD9D-0C754D5939B4}" type="presParOf" srcId="{C6D459AD-ECD9-BE48-99E9-C7B490BCDAC6}" destId="{085AC2EF-C739-DA49-AF1B-26886905085D}" srcOrd="0" destOrd="0" presId="urn:microsoft.com/office/officeart/2008/layout/LinedList"/>
    <dgm:cxn modelId="{0EFB8CAA-7756-0645-A624-E62B9B4278A4}" type="presParOf" srcId="{C6D459AD-ECD9-BE48-99E9-C7B490BCDAC6}" destId="{D8D679C2-7599-1742-A4FF-1DEEEE59CA84}" srcOrd="1" destOrd="0" presId="urn:microsoft.com/office/officeart/2008/layout/LinedList"/>
    <dgm:cxn modelId="{B81E5C8C-850D-4548-8E95-1DE62AF5C08C}" type="presParOf" srcId="{8CA455D1-6CD7-DF44-A77B-DCB664C643AD}" destId="{4630ACCF-5959-E244-BB88-0BC24ED6B2B1}" srcOrd="6" destOrd="0" presId="urn:microsoft.com/office/officeart/2008/layout/LinedList"/>
    <dgm:cxn modelId="{DE022BF0-5C2F-184D-9279-E2F4E495B450}" type="presParOf" srcId="{8CA455D1-6CD7-DF44-A77B-DCB664C643AD}" destId="{A8E41FEE-D1B1-5744-BCD5-97DE8F7FFFA1}" srcOrd="7" destOrd="0" presId="urn:microsoft.com/office/officeart/2008/layout/LinedList"/>
    <dgm:cxn modelId="{D06E79CB-2684-034E-8161-F7111B7362DB}" type="presParOf" srcId="{A8E41FEE-D1B1-5744-BCD5-97DE8F7FFFA1}" destId="{AEFEBE69-F8A3-094E-89BD-8A42C9C43644}" srcOrd="0" destOrd="0" presId="urn:microsoft.com/office/officeart/2008/layout/LinedList"/>
    <dgm:cxn modelId="{E59E7888-5253-D540-ADA0-151ABEE1972A}" type="presParOf" srcId="{A8E41FEE-D1B1-5744-BCD5-97DE8F7FFFA1}" destId="{587AB234-635E-6C4A-B8EC-48827754A8CC}" srcOrd="1" destOrd="0" presId="urn:microsoft.com/office/officeart/2008/layout/LinedList"/>
    <dgm:cxn modelId="{D039B6D1-8C5C-4C46-AF79-B81E7E8CA971}" type="presParOf" srcId="{8CA455D1-6CD7-DF44-A77B-DCB664C643AD}" destId="{6BE254B3-19EC-DA45-9428-B6C061AF6989}" srcOrd="8" destOrd="0" presId="urn:microsoft.com/office/officeart/2008/layout/LinedList"/>
    <dgm:cxn modelId="{276C66A7-0A3A-CF4A-BBAB-49B97D38F7BB}" type="presParOf" srcId="{8CA455D1-6CD7-DF44-A77B-DCB664C643AD}" destId="{6A2F262C-B022-E749-8EFF-58963A2DEDFC}" srcOrd="9" destOrd="0" presId="urn:microsoft.com/office/officeart/2008/layout/LinedList"/>
    <dgm:cxn modelId="{210A9F6B-C0C3-C24C-A62A-6A3A420C6386}" type="presParOf" srcId="{6A2F262C-B022-E749-8EFF-58963A2DEDFC}" destId="{814F8FE4-444B-094F-8E10-2FCAA3068311}" srcOrd="0" destOrd="0" presId="urn:microsoft.com/office/officeart/2008/layout/LinedList"/>
    <dgm:cxn modelId="{2091A05F-CF67-A547-99B4-DDAF62279715}" type="presParOf" srcId="{6A2F262C-B022-E749-8EFF-58963A2DEDFC}" destId="{FD2A4C5F-9806-B144-B79D-D842495F54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C84F8F1-5552-B645-A063-CDDDDF1BDB7C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A280ED-D18E-8D4F-A4BF-208724EBEB6E}">
      <dgm:prSet/>
      <dgm:spPr/>
      <dgm:t>
        <a:bodyPr/>
        <a:lstStyle/>
        <a:p>
          <a:pPr rtl="0"/>
          <a:r>
            <a:rPr lang="en-US" b="1" smtClean="0"/>
            <a:t>Need to preserve forensic evidence for possible legal action</a:t>
          </a:r>
          <a:endParaRPr lang="en-US"/>
        </a:p>
      </dgm:t>
    </dgm:pt>
    <dgm:pt modelId="{21D8B13A-0423-514A-B964-E1315E2B8247}" type="parTrans" cxnId="{0900BD3B-5E9E-F544-8CDA-5E0B861AAE74}">
      <dgm:prSet/>
      <dgm:spPr/>
      <dgm:t>
        <a:bodyPr/>
        <a:lstStyle/>
        <a:p>
          <a:endParaRPr lang="en-US"/>
        </a:p>
      </dgm:t>
    </dgm:pt>
    <dgm:pt modelId="{DA18B0B6-1972-3242-AD29-1A2223D9BF73}" type="sibTrans" cxnId="{0900BD3B-5E9E-F544-8CDA-5E0B861AAE74}">
      <dgm:prSet/>
      <dgm:spPr/>
      <dgm:t>
        <a:bodyPr/>
        <a:lstStyle/>
        <a:p>
          <a:endParaRPr lang="en-US"/>
        </a:p>
      </dgm:t>
    </dgm:pt>
    <dgm:pt modelId="{EBD4E13F-DB3A-2741-BFFC-09D94C5E626A}">
      <dgm:prSet/>
      <dgm:spPr/>
      <dgm:t>
        <a:bodyPr/>
        <a:lstStyle/>
        <a:p>
          <a:pPr rtl="0"/>
          <a:r>
            <a:rPr lang="en-US" b="1" smtClean="0"/>
            <a:t>Availability of services the affected component provides</a:t>
          </a:r>
          <a:endParaRPr lang="en-US"/>
        </a:p>
      </dgm:t>
    </dgm:pt>
    <dgm:pt modelId="{BF8B1681-124C-7040-9DBF-0693725D4322}" type="parTrans" cxnId="{52E8B8F0-3B21-2046-9961-7045FD60773D}">
      <dgm:prSet/>
      <dgm:spPr/>
      <dgm:t>
        <a:bodyPr/>
        <a:lstStyle/>
        <a:p>
          <a:endParaRPr lang="en-US"/>
        </a:p>
      </dgm:t>
    </dgm:pt>
    <dgm:pt modelId="{44259F61-6BA7-AC4D-9215-63319958AA58}" type="sibTrans" cxnId="{52E8B8F0-3B21-2046-9961-7045FD60773D}">
      <dgm:prSet/>
      <dgm:spPr/>
      <dgm:t>
        <a:bodyPr/>
        <a:lstStyle/>
        <a:p>
          <a:endParaRPr lang="en-US"/>
        </a:p>
      </dgm:t>
    </dgm:pt>
    <dgm:pt modelId="{C9FF2B49-3D08-364D-A6AF-0D90DB4EACA6}">
      <dgm:prSet/>
      <dgm:spPr/>
      <dgm:t>
        <a:bodyPr/>
        <a:lstStyle/>
        <a:p>
          <a:pPr rtl="0"/>
          <a:r>
            <a:rPr lang="en-US" b="1" dirty="0" smtClean="0"/>
            <a:t>Potential damage leaving the affected component in place may cause</a:t>
          </a:r>
          <a:endParaRPr lang="en-US" dirty="0"/>
        </a:p>
      </dgm:t>
    </dgm:pt>
    <dgm:pt modelId="{DB4A4353-DE2F-5E44-9133-3C6896FE23A9}" type="parTrans" cxnId="{7794B990-150D-F14B-A6BC-A8A967C54113}">
      <dgm:prSet/>
      <dgm:spPr/>
      <dgm:t>
        <a:bodyPr/>
        <a:lstStyle/>
        <a:p>
          <a:endParaRPr lang="en-US"/>
        </a:p>
      </dgm:t>
    </dgm:pt>
    <dgm:pt modelId="{91021F9E-BB7F-AB45-A90E-E2F2C77B5C6A}" type="sibTrans" cxnId="{7794B990-150D-F14B-A6BC-A8A967C54113}">
      <dgm:prSet/>
      <dgm:spPr/>
      <dgm:t>
        <a:bodyPr/>
        <a:lstStyle/>
        <a:p>
          <a:endParaRPr lang="en-US"/>
        </a:p>
      </dgm:t>
    </dgm:pt>
    <dgm:pt modelId="{6F0EFC2E-3B9F-9F4F-9491-F54099444CA1}">
      <dgm:prSet/>
      <dgm:spPr/>
      <dgm:t>
        <a:bodyPr/>
        <a:lstStyle/>
        <a:p>
          <a:pPr rtl="0"/>
          <a:r>
            <a:rPr lang="en-US" b="1" smtClean="0"/>
            <a:t>Time required for the containment strategy to be effective</a:t>
          </a:r>
          <a:endParaRPr lang="en-US"/>
        </a:p>
      </dgm:t>
    </dgm:pt>
    <dgm:pt modelId="{0CF212A1-5544-464C-BC18-6E3E2C642A7C}" type="parTrans" cxnId="{9C0EF75F-8E81-FB45-ACFB-CF974442576A}">
      <dgm:prSet/>
      <dgm:spPr/>
      <dgm:t>
        <a:bodyPr/>
        <a:lstStyle/>
        <a:p>
          <a:endParaRPr lang="en-US"/>
        </a:p>
      </dgm:t>
    </dgm:pt>
    <dgm:pt modelId="{C3E6F355-7E98-BB49-A91E-EDBBC43B5688}" type="sibTrans" cxnId="{9C0EF75F-8E81-FB45-ACFB-CF974442576A}">
      <dgm:prSet/>
      <dgm:spPr/>
      <dgm:t>
        <a:bodyPr/>
        <a:lstStyle/>
        <a:p>
          <a:endParaRPr lang="en-US"/>
        </a:p>
      </dgm:t>
    </dgm:pt>
    <dgm:pt modelId="{56BD520F-6838-F24D-AC28-133DE52A4419}">
      <dgm:prSet/>
      <dgm:spPr/>
      <dgm:t>
        <a:bodyPr/>
        <a:lstStyle/>
        <a:p>
          <a:pPr rtl="0"/>
          <a:r>
            <a:rPr lang="en-US" b="1" smtClean="0"/>
            <a:t>Resources required to contain the affected component</a:t>
          </a:r>
          <a:endParaRPr lang="en-US"/>
        </a:p>
      </dgm:t>
    </dgm:pt>
    <dgm:pt modelId="{F2D0CE1C-2B8B-E449-8532-BA288326E092}" type="parTrans" cxnId="{E4FAE6B6-A66F-AF46-BE65-CE40F7491199}">
      <dgm:prSet/>
      <dgm:spPr/>
      <dgm:t>
        <a:bodyPr/>
        <a:lstStyle/>
        <a:p>
          <a:endParaRPr lang="en-US"/>
        </a:p>
      </dgm:t>
    </dgm:pt>
    <dgm:pt modelId="{1A01636F-92A6-284C-8F18-0339980D932F}" type="sibTrans" cxnId="{E4FAE6B6-A66F-AF46-BE65-CE40F7491199}">
      <dgm:prSet/>
      <dgm:spPr/>
      <dgm:t>
        <a:bodyPr/>
        <a:lstStyle/>
        <a:p>
          <a:endParaRPr lang="en-US"/>
        </a:p>
      </dgm:t>
    </dgm:pt>
    <dgm:pt modelId="{D01B93D3-9ED9-3242-A61E-F3ACE15ABC76}" type="pres">
      <dgm:prSet presAssocID="{5C84F8F1-5552-B645-A063-CDDDDF1BDB7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18324B1-257C-BB41-BA68-C76CDA376551}" type="pres">
      <dgm:prSet presAssocID="{53A280ED-D18E-8D4F-A4BF-208724EBEB6E}" presName="thickLine" presStyleLbl="alignNode1" presStyleIdx="0" presStyleCnt="5"/>
      <dgm:spPr/>
    </dgm:pt>
    <dgm:pt modelId="{791C98E8-E6C0-4440-A48E-513526C11581}" type="pres">
      <dgm:prSet presAssocID="{53A280ED-D18E-8D4F-A4BF-208724EBEB6E}" presName="horz1" presStyleCnt="0"/>
      <dgm:spPr/>
    </dgm:pt>
    <dgm:pt modelId="{CF2DDD5B-B482-1948-AC7E-750D2B42E5A7}" type="pres">
      <dgm:prSet presAssocID="{53A280ED-D18E-8D4F-A4BF-208724EBEB6E}" presName="tx1" presStyleLbl="revTx" presStyleIdx="0" presStyleCnt="5"/>
      <dgm:spPr/>
      <dgm:t>
        <a:bodyPr/>
        <a:lstStyle/>
        <a:p>
          <a:endParaRPr lang="en-US"/>
        </a:p>
      </dgm:t>
    </dgm:pt>
    <dgm:pt modelId="{437CD2C6-883E-A34F-B396-1A1720E7F5AC}" type="pres">
      <dgm:prSet presAssocID="{53A280ED-D18E-8D4F-A4BF-208724EBEB6E}" presName="vert1" presStyleCnt="0"/>
      <dgm:spPr/>
    </dgm:pt>
    <dgm:pt modelId="{EFB37BC3-AA76-074F-A173-9488B0FAA3A8}" type="pres">
      <dgm:prSet presAssocID="{EBD4E13F-DB3A-2741-BFFC-09D94C5E626A}" presName="thickLine" presStyleLbl="alignNode1" presStyleIdx="1" presStyleCnt="5"/>
      <dgm:spPr/>
    </dgm:pt>
    <dgm:pt modelId="{E0E3DEEB-3D0C-AA4A-A7CB-EEF63D444FE5}" type="pres">
      <dgm:prSet presAssocID="{EBD4E13F-DB3A-2741-BFFC-09D94C5E626A}" presName="horz1" presStyleCnt="0"/>
      <dgm:spPr/>
    </dgm:pt>
    <dgm:pt modelId="{A8C9E779-93BB-F941-9687-5FA37305A1FB}" type="pres">
      <dgm:prSet presAssocID="{EBD4E13F-DB3A-2741-BFFC-09D94C5E626A}" presName="tx1" presStyleLbl="revTx" presStyleIdx="1" presStyleCnt="5"/>
      <dgm:spPr/>
      <dgm:t>
        <a:bodyPr/>
        <a:lstStyle/>
        <a:p>
          <a:endParaRPr lang="en-US"/>
        </a:p>
      </dgm:t>
    </dgm:pt>
    <dgm:pt modelId="{8825D626-ACB6-B343-8DA6-501E2C1141AC}" type="pres">
      <dgm:prSet presAssocID="{EBD4E13F-DB3A-2741-BFFC-09D94C5E626A}" presName="vert1" presStyleCnt="0"/>
      <dgm:spPr/>
    </dgm:pt>
    <dgm:pt modelId="{FC3029A3-80EF-A844-9965-73E321B7CE3F}" type="pres">
      <dgm:prSet presAssocID="{C9FF2B49-3D08-364D-A6AF-0D90DB4EACA6}" presName="thickLine" presStyleLbl="alignNode1" presStyleIdx="2" presStyleCnt="5"/>
      <dgm:spPr/>
    </dgm:pt>
    <dgm:pt modelId="{122C7DC1-1D49-D14A-A508-7FC623E67D04}" type="pres">
      <dgm:prSet presAssocID="{C9FF2B49-3D08-364D-A6AF-0D90DB4EACA6}" presName="horz1" presStyleCnt="0"/>
      <dgm:spPr/>
    </dgm:pt>
    <dgm:pt modelId="{F2BD95E1-75FD-8840-9F12-544A02626AEC}" type="pres">
      <dgm:prSet presAssocID="{C9FF2B49-3D08-364D-A6AF-0D90DB4EACA6}" presName="tx1" presStyleLbl="revTx" presStyleIdx="2" presStyleCnt="5"/>
      <dgm:spPr/>
      <dgm:t>
        <a:bodyPr/>
        <a:lstStyle/>
        <a:p>
          <a:endParaRPr lang="en-US"/>
        </a:p>
      </dgm:t>
    </dgm:pt>
    <dgm:pt modelId="{6812062C-946C-904E-8214-E0A8A6BA9F2C}" type="pres">
      <dgm:prSet presAssocID="{C9FF2B49-3D08-364D-A6AF-0D90DB4EACA6}" presName="vert1" presStyleCnt="0"/>
      <dgm:spPr/>
    </dgm:pt>
    <dgm:pt modelId="{FA43B395-BA2D-8447-A143-5F528275106C}" type="pres">
      <dgm:prSet presAssocID="{6F0EFC2E-3B9F-9F4F-9491-F54099444CA1}" presName="thickLine" presStyleLbl="alignNode1" presStyleIdx="3" presStyleCnt="5"/>
      <dgm:spPr/>
    </dgm:pt>
    <dgm:pt modelId="{5DCA42D1-4887-934C-828C-2BD2014724D0}" type="pres">
      <dgm:prSet presAssocID="{6F0EFC2E-3B9F-9F4F-9491-F54099444CA1}" presName="horz1" presStyleCnt="0"/>
      <dgm:spPr/>
    </dgm:pt>
    <dgm:pt modelId="{492254A5-54EA-8241-81E5-E8EDCBD177E4}" type="pres">
      <dgm:prSet presAssocID="{6F0EFC2E-3B9F-9F4F-9491-F54099444CA1}" presName="tx1" presStyleLbl="revTx" presStyleIdx="3" presStyleCnt="5"/>
      <dgm:spPr/>
      <dgm:t>
        <a:bodyPr/>
        <a:lstStyle/>
        <a:p>
          <a:endParaRPr lang="en-US"/>
        </a:p>
      </dgm:t>
    </dgm:pt>
    <dgm:pt modelId="{E8578B1F-8B0E-7947-ABF1-A7BC92E91F14}" type="pres">
      <dgm:prSet presAssocID="{6F0EFC2E-3B9F-9F4F-9491-F54099444CA1}" presName="vert1" presStyleCnt="0"/>
      <dgm:spPr/>
    </dgm:pt>
    <dgm:pt modelId="{C6E2C622-0B56-4C4F-A981-8F68E0293D52}" type="pres">
      <dgm:prSet presAssocID="{56BD520F-6838-F24D-AC28-133DE52A4419}" presName="thickLine" presStyleLbl="alignNode1" presStyleIdx="4" presStyleCnt="5"/>
      <dgm:spPr/>
    </dgm:pt>
    <dgm:pt modelId="{DB62C45A-1304-3A4C-AB6E-FC3D96F99A65}" type="pres">
      <dgm:prSet presAssocID="{56BD520F-6838-F24D-AC28-133DE52A4419}" presName="horz1" presStyleCnt="0"/>
      <dgm:spPr/>
    </dgm:pt>
    <dgm:pt modelId="{B015A861-77E7-DD4E-85DF-8D1CBBB7DE6C}" type="pres">
      <dgm:prSet presAssocID="{56BD520F-6838-F24D-AC28-133DE52A4419}" presName="tx1" presStyleLbl="revTx" presStyleIdx="4" presStyleCnt="5"/>
      <dgm:spPr/>
      <dgm:t>
        <a:bodyPr/>
        <a:lstStyle/>
        <a:p>
          <a:endParaRPr lang="en-US"/>
        </a:p>
      </dgm:t>
    </dgm:pt>
    <dgm:pt modelId="{3F2126BE-3B63-974B-AE55-033173A51B71}" type="pres">
      <dgm:prSet presAssocID="{56BD520F-6838-F24D-AC28-133DE52A4419}" presName="vert1" presStyleCnt="0"/>
      <dgm:spPr/>
    </dgm:pt>
  </dgm:ptLst>
  <dgm:cxnLst>
    <dgm:cxn modelId="{9C0EF75F-8E81-FB45-ACFB-CF974442576A}" srcId="{5C84F8F1-5552-B645-A063-CDDDDF1BDB7C}" destId="{6F0EFC2E-3B9F-9F4F-9491-F54099444CA1}" srcOrd="3" destOrd="0" parTransId="{0CF212A1-5544-464C-BC18-6E3E2C642A7C}" sibTransId="{C3E6F355-7E98-BB49-A91E-EDBBC43B5688}"/>
    <dgm:cxn modelId="{DE727BCC-193A-584F-9440-130C66C82E2B}" type="presOf" srcId="{C9FF2B49-3D08-364D-A6AF-0D90DB4EACA6}" destId="{F2BD95E1-75FD-8840-9F12-544A02626AEC}" srcOrd="0" destOrd="0" presId="urn:microsoft.com/office/officeart/2008/layout/LinedList"/>
    <dgm:cxn modelId="{52E8B8F0-3B21-2046-9961-7045FD60773D}" srcId="{5C84F8F1-5552-B645-A063-CDDDDF1BDB7C}" destId="{EBD4E13F-DB3A-2741-BFFC-09D94C5E626A}" srcOrd="1" destOrd="0" parTransId="{BF8B1681-124C-7040-9DBF-0693725D4322}" sibTransId="{44259F61-6BA7-AC4D-9215-63319958AA58}"/>
    <dgm:cxn modelId="{7794B990-150D-F14B-A6BC-A8A967C54113}" srcId="{5C84F8F1-5552-B645-A063-CDDDDF1BDB7C}" destId="{C9FF2B49-3D08-364D-A6AF-0D90DB4EACA6}" srcOrd="2" destOrd="0" parTransId="{DB4A4353-DE2F-5E44-9133-3C6896FE23A9}" sibTransId="{91021F9E-BB7F-AB45-A90E-E2F2C77B5C6A}"/>
    <dgm:cxn modelId="{E4FAE6B6-A66F-AF46-BE65-CE40F7491199}" srcId="{5C84F8F1-5552-B645-A063-CDDDDF1BDB7C}" destId="{56BD520F-6838-F24D-AC28-133DE52A4419}" srcOrd="4" destOrd="0" parTransId="{F2D0CE1C-2B8B-E449-8532-BA288326E092}" sibTransId="{1A01636F-92A6-284C-8F18-0339980D932F}"/>
    <dgm:cxn modelId="{9888DE92-EAD2-084B-9FEA-435BD8CF10CC}" type="presOf" srcId="{6F0EFC2E-3B9F-9F4F-9491-F54099444CA1}" destId="{492254A5-54EA-8241-81E5-E8EDCBD177E4}" srcOrd="0" destOrd="0" presId="urn:microsoft.com/office/officeart/2008/layout/LinedList"/>
    <dgm:cxn modelId="{9FBBBB6A-09CE-9442-96BD-1A2ED6ACED9C}" type="presOf" srcId="{56BD520F-6838-F24D-AC28-133DE52A4419}" destId="{B015A861-77E7-DD4E-85DF-8D1CBBB7DE6C}" srcOrd="0" destOrd="0" presId="urn:microsoft.com/office/officeart/2008/layout/LinedList"/>
    <dgm:cxn modelId="{818BC82E-BA07-D847-9548-370C90102E8A}" type="presOf" srcId="{5C84F8F1-5552-B645-A063-CDDDDF1BDB7C}" destId="{D01B93D3-9ED9-3242-A61E-F3ACE15ABC76}" srcOrd="0" destOrd="0" presId="urn:microsoft.com/office/officeart/2008/layout/LinedList"/>
    <dgm:cxn modelId="{F2583486-74DE-A24F-BC0B-E336767A5ED3}" type="presOf" srcId="{53A280ED-D18E-8D4F-A4BF-208724EBEB6E}" destId="{CF2DDD5B-B482-1948-AC7E-750D2B42E5A7}" srcOrd="0" destOrd="0" presId="urn:microsoft.com/office/officeart/2008/layout/LinedList"/>
    <dgm:cxn modelId="{FB2A2C75-B823-5447-B5E8-500919E717A4}" type="presOf" srcId="{EBD4E13F-DB3A-2741-BFFC-09D94C5E626A}" destId="{A8C9E779-93BB-F941-9687-5FA37305A1FB}" srcOrd="0" destOrd="0" presId="urn:microsoft.com/office/officeart/2008/layout/LinedList"/>
    <dgm:cxn modelId="{0900BD3B-5E9E-F544-8CDA-5E0B861AAE74}" srcId="{5C84F8F1-5552-B645-A063-CDDDDF1BDB7C}" destId="{53A280ED-D18E-8D4F-A4BF-208724EBEB6E}" srcOrd="0" destOrd="0" parTransId="{21D8B13A-0423-514A-B964-E1315E2B8247}" sibTransId="{DA18B0B6-1972-3242-AD29-1A2223D9BF73}"/>
    <dgm:cxn modelId="{63D45AE7-00C8-1745-9274-0708671E7906}" type="presParOf" srcId="{D01B93D3-9ED9-3242-A61E-F3ACE15ABC76}" destId="{318324B1-257C-BB41-BA68-C76CDA376551}" srcOrd="0" destOrd="0" presId="urn:microsoft.com/office/officeart/2008/layout/LinedList"/>
    <dgm:cxn modelId="{005181B7-3B0F-A849-9E41-B98620FDE54E}" type="presParOf" srcId="{D01B93D3-9ED9-3242-A61E-F3ACE15ABC76}" destId="{791C98E8-E6C0-4440-A48E-513526C11581}" srcOrd="1" destOrd="0" presId="urn:microsoft.com/office/officeart/2008/layout/LinedList"/>
    <dgm:cxn modelId="{BBAC1D8A-78A5-EB44-BF9B-114503FA70F3}" type="presParOf" srcId="{791C98E8-E6C0-4440-A48E-513526C11581}" destId="{CF2DDD5B-B482-1948-AC7E-750D2B42E5A7}" srcOrd="0" destOrd="0" presId="urn:microsoft.com/office/officeart/2008/layout/LinedList"/>
    <dgm:cxn modelId="{2AF321E2-494E-7A42-BFB8-30C1FA85196E}" type="presParOf" srcId="{791C98E8-E6C0-4440-A48E-513526C11581}" destId="{437CD2C6-883E-A34F-B396-1A1720E7F5AC}" srcOrd="1" destOrd="0" presId="urn:microsoft.com/office/officeart/2008/layout/LinedList"/>
    <dgm:cxn modelId="{5A08F59F-3061-B84D-B329-D0173E60C371}" type="presParOf" srcId="{D01B93D3-9ED9-3242-A61E-F3ACE15ABC76}" destId="{EFB37BC3-AA76-074F-A173-9488B0FAA3A8}" srcOrd="2" destOrd="0" presId="urn:microsoft.com/office/officeart/2008/layout/LinedList"/>
    <dgm:cxn modelId="{9796D614-28F2-4B4F-941A-2F861BC3F8BC}" type="presParOf" srcId="{D01B93D3-9ED9-3242-A61E-F3ACE15ABC76}" destId="{E0E3DEEB-3D0C-AA4A-A7CB-EEF63D444FE5}" srcOrd="3" destOrd="0" presId="urn:microsoft.com/office/officeart/2008/layout/LinedList"/>
    <dgm:cxn modelId="{6A9BEC63-AA3C-E84A-9447-9C4E49C22EA5}" type="presParOf" srcId="{E0E3DEEB-3D0C-AA4A-A7CB-EEF63D444FE5}" destId="{A8C9E779-93BB-F941-9687-5FA37305A1FB}" srcOrd="0" destOrd="0" presId="urn:microsoft.com/office/officeart/2008/layout/LinedList"/>
    <dgm:cxn modelId="{57135B6C-1618-A648-8632-2A252CFE17E9}" type="presParOf" srcId="{E0E3DEEB-3D0C-AA4A-A7CB-EEF63D444FE5}" destId="{8825D626-ACB6-B343-8DA6-501E2C1141AC}" srcOrd="1" destOrd="0" presId="urn:microsoft.com/office/officeart/2008/layout/LinedList"/>
    <dgm:cxn modelId="{A2D09501-A473-2C42-9807-45B22D4950D8}" type="presParOf" srcId="{D01B93D3-9ED9-3242-A61E-F3ACE15ABC76}" destId="{FC3029A3-80EF-A844-9965-73E321B7CE3F}" srcOrd="4" destOrd="0" presId="urn:microsoft.com/office/officeart/2008/layout/LinedList"/>
    <dgm:cxn modelId="{138D1FDC-E9D1-784A-8541-52CB8C55BF83}" type="presParOf" srcId="{D01B93D3-9ED9-3242-A61E-F3ACE15ABC76}" destId="{122C7DC1-1D49-D14A-A508-7FC623E67D04}" srcOrd="5" destOrd="0" presId="urn:microsoft.com/office/officeart/2008/layout/LinedList"/>
    <dgm:cxn modelId="{172A2C82-3847-BD4F-AABE-A3AC0BC8AD41}" type="presParOf" srcId="{122C7DC1-1D49-D14A-A508-7FC623E67D04}" destId="{F2BD95E1-75FD-8840-9F12-544A02626AEC}" srcOrd="0" destOrd="0" presId="urn:microsoft.com/office/officeart/2008/layout/LinedList"/>
    <dgm:cxn modelId="{865A4E40-7149-BB4D-82B7-F54E1454ED42}" type="presParOf" srcId="{122C7DC1-1D49-D14A-A508-7FC623E67D04}" destId="{6812062C-946C-904E-8214-E0A8A6BA9F2C}" srcOrd="1" destOrd="0" presId="urn:microsoft.com/office/officeart/2008/layout/LinedList"/>
    <dgm:cxn modelId="{006F837F-7AF8-164A-8CB6-F3CEF6908EF3}" type="presParOf" srcId="{D01B93D3-9ED9-3242-A61E-F3ACE15ABC76}" destId="{FA43B395-BA2D-8447-A143-5F528275106C}" srcOrd="6" destOrd="0" presId="urn:microsoft.com/office/officeart/2008/layout/LinedList"/>
    <dgm:cxn modelId="{CE70A05F-1F50-7B4F-BDDF-3A17F8278428}" type="presParOf" srcId="{D01B93D3-9ED9-3242-A61E-F3ACE15ABC76}" destId="{5DCA42D1-4887-934C-828C-2BD2014724D0}" srcOrd="7" destOrd="0" presId="urn:microsoft.com/office/officeart/2008/layout/LinedList"/>
    <dgm:cxn modelId="{6DF8B448-B3BF-6544-99AC-19C889B45B96}" type="presParOf" srcId="{5DCA42D1-4887-934C-828C-2BD2014724D0}" destId="{492254A5-54EA-8241-81E5-E8EDCBD177E4}" srcOrd="0" destOrd="0" presId="urn:microsoft.com/office/officeart/2008/layout/LinedList"/>
    <dgm:cxn modelId="{0E6CED75-38AB-F942-90D7-5237E032451F}" type="presParOf" srcId="{5DCA42D1-4887-934C-828C-2BD2014724D0}" destId="{E8578B1F-8B0E-7947-ABF1-A7BC92E91F14}" srcOrd="1" destOrd="0" presId="urn:microsoft.com/office/officeart/2008/layout/LinedList"/>
    <dgm:cxn modelId="{753FA1BB-6BA1-5141-A54D-FCCD6C473926}" type="presParOf" srcId="{D01B93D3-9ED9-3242-A61E-F3ACE15ABC76}" destId="{C6E2C622-0B56-4C4F-A981-8F68E0293D52}" srcOrd="8" destOrd="0" presId="urn:microsoft.com/office/officeart/2008/layout/LinedList"/>
    <dgm:cxn modelId="{22F1BE4C-2EC4-BA49-BD15-122B29B488CD}" type="presParOf" srcId="{D01B93D3-9ED9-3242-A61E-F3ACE15ABC76}" destId="{DB62C45A-1304-3A4C-AB6E-FC3D96F99A65}" srcOrd="9" destOrd="0" presId="urn:microsoft.com/office/officeart/2008/layout/LinedList"/>
    <dgm:cxn modelId="{47A1A2B4-5EE7-4143-9DD2-A3EF680530B8}" type="presParOf" srcId="{DB62C45A-1304-3A4C-AB6E-FC3D96F99A65}" destId="{B015A861-77E7-DD4E-85DF-8D1CBBB7DE6C}" srcOrd="0" destOrd="0" presId="urn:microsoft.com/office/officeart/2008/layout/LinedList"/>
    <dgm:cxn modelId="{D75DC47D-A0EA-A24B-BF7A-B3C4F3AE788D}" type="presParOf" srcId="{DB62C45A-1304-3A4C-AB6E-FC3D96F99A65}" destId="{3F2126BE-3B63-974B-AE55-033173A51B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D9D09D4-2A11-F640-A96B-E1677DA0D75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2E3D1B-44D6-374E-A404-BA835164523C}">
      <dgm:prSet/>
      <dgm:spPr/>
      <dgm:t>
        <a:bodyPr/>
        <a:lstStyle/>
        <a:p>
          <a:pPr rtl="0"/>
          <a:r>
            <a:rPr lang="en-US" b="1" smtClean="0"/>
            <a:t>There may be legal implications if the organization knows about the compromised system and then the compromised system is used to attack another system</a:t>
          </a:r>
          <a:endParaRPr lang="en-US"/>
        </a:p>
      </dgm:t>
    </dgm:pt>
    <dgm:pt modelId="{5DE0B789-240A-BD49-9BEA-C8DCB7FBC56A}" type="parTrans" cxnId="{75CF5719-D379-8344-BF18-5413AE6527A1}">
      <dgm:prSet/>
      <dgm:spPr/>
      <dgm:t>
        <a:bodyPr/>
        <a:lstStyle/>
        <a:p>
          <a:endParaRPr lang="en-US"/>
        </a:p>
      </dgm:t>
    </dgm:pt>
    <dgm:pt modelId="{847DAE60-0AEF-394D-9FE8-B53BF7D77C8E}" type="sibTrans" cxnId="{75CF5719-D379-8344-BF18-5413AE6527A1}">
      <dgm:prSet/>
      <dgm:spPr/>
      <dgm:t>
        <a:bodyPr/>
        <a:lstStyle/>
        <a:p>
          <a:endParaRPr lang="en-US"/>
        </a:p>
      </dgm:t>
    </dgm:pt>
    <dgm:pt modelId="{897C06AD-57D3-0143-A37D-492827BE760C}" type="pres">
      <dgm:prSet presAssocID="{2D9D09D4-2A11-F640-A96B-E1677DA0D7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76148B-58D0-7B4E-ACDE-05D123A0995B}" type="pres">
      <dgm:prSet presAssocID="{DF2E3D1B-44D6-374E-A404-BA835164523C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CF5719-D379-8344-BF18-5413AE6527A1}" srcId="{2D9D09D4-2A11-F640-A96B-E1677DA0D75D}" destId="{DF2E3D1B-44D6-374E-A404-BA835164523C}" srcOrd="0" destOrd="0" parTransId="{5DE0B789-240A-BD49-9BEA-C8DCB7FBC56A}" sibTransId="{847DAE60-0AEF-394D-9FE8-B53BF7D77C8E}"/>
    <dgm:cxn modelId="{25596974-F8EF-224C-BDA2-4E021E92CE70}" type="presOf" srcId="{DF2E3D1B-44D6-374E-A404-BA835164523C}" destId="{E976148B-58D0-7B4E-ACDE-05D123A0995B}" srcOrd="0" destOrd="0" presId="urn:microsoft.com/office/officeart/2005/8/layout/default"/>
    <dgm:cxn modelId="{D9164B96-B359-C247-9B4F-204CF7A71528}" type="presOf" srcId="{2D9D09D4-2A11-F640-A96B-E1677DA0D75D}" destId="{897C06AD-57D3-0143-A37D-492827BE760C}" srcOrd="0" destOrd="0" presId="urn:microsoft.com/office/officeart/2005/8/layout/default"/>
    <dgm:cxn modelId="{D87FF842-80EE-2043-9371-75C9BCA59F22}" type="presParOf" srcId="{897C06AD-57D3-0143-A37D-492827BE760C}" destId="{E976148B-58D0-7B4E-ACDE-05D123A0995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B329E4F-283A-EB44-9E40-D7A5A5E55897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B221C1-AC98-D94B-8652-A0B357E744AD}">
      <dgm:prSet custT="1"/>
      <dgm:spPr/>
      <dgm:t>
        <a:bodyPr/>
        <a:lstStyle/>
        <a:p>
          <a:pPr rtl="0"/>
          <a:r>
            <a:rPr lang="en-US" sz="2800" b="1" smtClean="0"/>
            <a:t>An analysis of the incident must be performed to determine the overall impact </a:t>
          </a:r>
          <a:endParaRPr lang="en-US" sz="2800"/>
        </a:p>
      </dgm:t>
    </dgm:pt>
    <dgm:pt modelId="{56BEDD8C-D86B-874A-A504-81298241B9D8}" type="parTrans" cxnId="{66311323-7C75-2644-9FE9-CADC7B9A72B8}">
      <dgm:prSet/>
      <dgm:spPr/>
      <dgm:t>
        <a:bodyPr/>
        <a:lstStyle/>
        <a:p>
          <a:endParaRPr lang="en-US" sz="2800"/>
        </a:p>
      </dgm:t>
    </dgm:pt>
    <dgm:pt modelId="{68F138D4-0CBE-A74F-90F7-2F8ECFD38604}" type="sibTrans" cxnId="{66311323-7C75-2644-9FE9-CADC7B9A72B8}">
      <dgm:prSet/>
      <dgm:spPr/>
      <dgm:t>
        <a:bodyPr/>
        <a:lstStyle/>
        <a:p>
          <a:endParaRPr lang="en-US" sz="2800"/>
        </a:p>
      </dgm:t>
    </dgm:pt>
    <dgm:pt modelId="{C0CFAED7-A0EE-3740-B630-1D67509DC3B3}">
      <dgm:prSet custT="1"/>
      <dgm:spPr/>
      <dgm:t>
        <a:bodyPr/>
        <a:lstStyle/>
        <a:p>
          <a:pPr rtl="0"/>
          <a:r>
            <a:rPr lang="en-US" sz="2800" b="1" dirty="0" smtClean="0"/>
            <a:t>The assessed impact level of the incident dictate the actions that should be taken </a:t>
          </a:r>
          <a:endParaRPr lang="en-US" sz="2800" dirty="0"/>
        </a:p>
      </dgm:t>
    </dgm:pt>
    <dgm:pt modelId="{BB0FAC50-F7DC-C542-8EA8-954DB6B34A4A}" type="parTrans" cxnId="{8BB5975D-6A85-0A4C-A3D6-88380C6651A2}">
      <dgm:prSet/>
      <dgm:spPr/>
      <dgm:t>
        <a:bodyPr/>
        <a:lstStyle/>
        <a:p>
          <a:endParaRPr lang="en-US" sz="2800"/>
        </a:p>
      </dgm:t>
    </dgm:pt>
    <dgm:pt modelId="{A47F7A7D-48AE-A04C-88BF-74798E1FA480}" type="sibTrans" cxnId="{8BB5975D-6A85-0A4C-A3D6-88380C6651A2}">
      <dgm:prSet/>
      <dgm:spPr/>
      <dgm:t>
        <a:bodyPr/>
        <a:lstStyle/>
        <a:p>
          <a:endParaRPr lang="en-US" sz="2800"/>
        </a:p>
      </dgm:t>
    </dgm:pt>
    <dgm:pt modelId="{87B773A7-4EEA-3240-BB16-05BD808BD1BE}" type="pres">
      <dgm:prSet presAssocID="{AB329E4F-283A-EB44-9E40-D7A5A5E5589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E363A91-DCC1-8E47-A9FE-5335D440834D}" type="pres">
      <dgm:prSet presAssocID="{DEB221C1-AC98-D94B-8652-A0B357E744AD}" presName="thickLine" presStyleLbl="alignNode1" presStyleIdx="0" presStyleCnt="2"/>
      <dgm:spPr/>
    </dgm:pt>
    <dgm:pt modelId="{FA2280C7-B8C4-8946-9313-E02FD185B9DC}" type="pres">
      <dgm:prSet presAssocID="{DEB221C1-AC98-D94B-8652-A0B357E744AD}" presName="horz1" presStyleCnt="0"/>
      <dgm:spPr/>
    </dgm:pt>
    <dgm:pt modelId="{A39984CF-B869-EC40-8D24-D67B9D0FEDBF}" type="pres">
      <dgm:prSet presAssocID="{DEB221C1-AC98-D94B-8652-A0B357E744AD}" presName="tx1" presStyleLbl="revTx" presStyleIdx="0" presStyleCnt="2"/>
      <dgm:spPr/>
      <dgm:t>
        <a:bodyPr/>
        <a:lstStyle/>
        <a:p>
          <a:endParaRPr lang="en-US"/>
        </a:p>
      </dgm:t>
    </dgm:pt>
    <dgm:pt modelId="{92C741D1-BF2A-0541-B2CB-41BDA06F9618}" type="pres">
      <dgm:prSet presAssocID="{DEB221C1-AC98-D94B-8652-A0B357E744AD}" presName="vert1" presStyleCnt="0"/>
      <dgm:spPr/>
    </dgm:pt>
    <dgm:pt modelId="{E0E6ACEF-6F6C-0E42-9CDF-6AB16D7F69D2}" type="pres">
      <dgm:prSet presAssocID="{C0CFAED7-A0EE-3740-B630-1D67509DC3B3}" presName="thickLine" presStyleLbl="alignNode1" presStyleIdx="1" presStyleCnt="2"/>
      <dgm:spPr/>
    </dgm:pt>
    <dgm:pt modelId="{13C2E0A0-0E9D-E24C-A162-DC6CC4539C9C}" type="pres">
      <dgm:prSet presAssocID="{C0CFAED7-A0EE-3740-B630-1D67509DC3B3}" presName="horz1" presStyleCnt="0"/>
      <dgm:spPr/>
    </dgm:pt>
    <dgm:pt modelId="{520BE73E-3E41-6044-9A85-BC661D19F0A9}" type="pres">
      <dgm:prSet presAssocID="{C0CFAED7-A0EE-3740-B630-1D67509DC3B3}" presName="tx1" presStyleLbl="revTx" presStyleIdx="1" presStyleCnt="2"/>
      <dgm:spPr/>
      <dgm:t>
        <a:bodyPr/>
        <a:lstStyle/>
        <a:p>
          <a:endParaRPr lang="en-US"/>
        </a:p>
      </dgm:t>
    </dgm:pt>
    <dgm:pt modelId="{57E76DC2-F828-9B41-82BC-EF4EF3E1447B}" type="pres">
      <dgm:prSet presAssocID="{C0CFAED7-A0EE-3740-B630-1D67509DC3B3}" presName="vert1" presStyleCnt="0"/>
      <dgm:spPr/>
    </dgm:pt>
  </dgm:ptLst>
  <dgm:cxnLst>
    <dgm:cxn modelId="{8BB5975D-6A85-0A4C-A3D6-88380C6651A2}" srcId="{AB329E4F-283A-EB44-9E40-D7A5A5E55897}" destId="{C0CFAED7-A0EE-3740-B630-1D67509DC3B3}" srcOrd="1" destOrd="0" parTransId="{BB0FAC50-F7DC-C542-8EA8-954DB6B34A4A}" sibTransId="{A47F7A7D-48AE-A04C-88BF-74798E1FA480}"/>
    <dgm:cxn modelId="{F8DFB19C-B1F7-A747-B030-F6C103AD89E3}" type="presOf" srcId="{C0CFAED7-A0EE-3740-B630-1D67509DC3B3}" destId="{520BE73E-3E41-6044-9A85-BC661D19F0A9}" srcOrd="0" destOrd="0" presId="urn:microsoft.com/office/officeart/2008/layout/LinedList"/>
    <dgm:cxn modelId="{D2405D79-23C0-9F4F-95E7-1D5CA2D41A5D}" type="presOf" srcId="{DEB221C1-AC98-D94B-8652-A0B357E744AD}" destId="{A39984CF-B869-EC40-8D24-D67B9D0FEDBF}" srcOrd="0" destOrd="0" presId="urn:microsoft.com/office/officeart/2008/layout/LinedList"/>
    <dgm:cxn modelId="{66311323-7C75-2644-9FE9-CADC7B9A72B8}" srcId="{AB329E4F-283A-EB44-9E40-D7A5A5E55897}" destId="{DEB221C1-AC98-D94B-8652-A0B357E744AD}" srcOrd="0" destOrd="0" parTransId="{56BEDD8C-D86B-874A-A504-81298241B9D8}" sibTransId="{68F138D4-0CBE-A74F-90F7-2F8ECFD38604}"/>
    <dgm:cxn modelId="{F3F29783-E844-CC49-BDCF-D383EA574224}" type="presOf" srcId="{AB329E4F-283A-EB44-9E40-D7A5A5E55897}" destId="{87B773A7-4EEA-3240-BB16-05BD808BD1BE}" srcOrd="0" destOrd="0" presId="urn:microsoft.com/office/officeart/2008/layout/LinedList"/>
    <dgm:cxn modelId="{CD8BE643-663D-B44F-B556-C9F2B5128887}" type="presParOf" srcId="{87B773A7-4EEA-3240-BB16-05BD808BD1BE}" destId="{5E363A91-DCC1-8E47-A9FE-5335D440834D}" srcOrd="0" destOrd="0" presId="urn:microsoft.com/office/officeart/2008/layout/LinedList"/>
    <dgm:cxn modelId="{8D97E6B8-3CF0-D04B-B4FB-20A62857263A}" type="presParOf" srcId="{87B773A7-4EEA-3240-BB16-05BD808BD1BE}" destId="{FA2280C7-B8C4-8946-9313-E02FD185B9DC}" srcOrd="1" destOrd="0" presId="urn:microsoft.com/office/officeart/2008/layout/LinedList"/>
    <dgm:cxn modelId="{C78FB026-F39C-EE43-B4FB-7044B8240297}" type="presParOf" srcId="{FA2280C7-B8C4-8946-9313-E02FD185B9DC}" destId="{A39984CF-B869-EC40-8D24-D67B9D0FEDBF}" srcOrd="0" destOrd="0" presId="urn:microsoft.com/office/officeart/2008/layout/LinedList"/>
    <dgm:cxn modelId="{EB025CBE-D55D-3A48-856B-09BF8DB0CA1A}" type="presParOf" srcId="{FA2280C7-B8C4-8946-9313-E02FD185B9DC}" destId="{92C741D1-BF2A-0541-B2CB-41BDA06F9618}" srcOrd="1" destOrd="0" presId="urn:microsoft.com/office/officeart/2008/layout/LinedList"/>
    <dgm:cxn modelId="{73C3F281-52C8-AB47-83F8-FEB4F46C91AE}" type="presParOf" srcId="{87B773A7-4EEA-3240-BB16-05BD808BD1BE}" destId="{E0E6ACEF-6F6C-0E42-9CDF-6AB16D7F69D2}" srcOrd="2" destOrd="0" presId="urn:microsoft.com/office/officeart/2008/layout/LinedList"/>
    <dgm:cxn modelId="{5E665844-163D-D349-9604-C74460784481}" type="presParOf" srcId="{87B773A7-4EEA-3240-BB16-05BD808BD1BE}" destId="{13C2E0A0-0E9D-E24C-A162-DC6CC4539C9C}" srcOrd="3" destOrd="0" presId="urn:microsoft.com/office/officeart/2008/layout/LinedList"/>
    <dgm:cxn modelId="{0C28CE2D-CCF7-2F4A-889B-7A73E6821658}" type="presParOf" srcId="{13C2E0A0-0E9D-E24C-A162-DC6CC4539C9C}" destId="{520BE73E-3E41-6044-9A85-BC661D19F0A9}" srcOrd="0" destOrd="0" presId="urn:microsoft.com/office/officeart/2008/layout/LinedList"/>
    <dgm:cxn modelId="{AE998BAB-13F9-FA44-B0E1-84BBD7BE2DE0}" type="presParOf" srcId="{13C2E0A0-0E9D-E24C-A162-DC6CC4539C9C}" destId="{57E76DC2-F828-9B41-82BC-EF4EF3E144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0068E-DCF4-5643-93E4-0F22D07CE207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4F960F-70A7-0841-951C-D7E774BC6C24}">
      <dgm:prSet/>
      <dgm:spPr/>
      <dgm:t>
        <a:bodyPr/>
        <a:lstStyle/>
        <a:p>
          <a:pPr rtl="0"/>
          <a:r>
            <a:rPr lang="en-US" b="1" smtClean="0"/>
            <a:t>Event</a:t>
          </a:r>
          <a:endParaRPr lang="en-US"/>
        </a:p>
      </dgm:t>
    </dgm:pt>
    <dgm:pt modelId="{18CB2519-A0AE-9B44-8B4B-C1B00BC52C95}" type="parTrans" cxnId="{7A289F06-173E-4044-9804-C63A2707BC05}">
      <dgm:prSet/>
      <dgm:spPr/>
      <dgm:t>
        <a:bodyPr/>
        <a:lstStyle/>
        <a:p>
          <a:endParaRPr lang="en-US"/>
        </a:p>
      </dgm:t>
    </dgm:pt>
    <dgm:pt modelId="{061F4546-C54C-E448-AC35-5E6B1A8F69D6}" type="sibTrans" cxnId="{7A289F06-173E-4044-9804-C63A2707BC05}">
      <dgm:prSet/>
      <dgm:spPr/>
      <dgm:t>
        <a:bodyPr/>
        <a:lstStyle/>
        <a:p>
          <a:endParaRPr lang="en-US"/>
        </a:p>
      </dgm:t>
    </dgm:pt>
    <dgm:pt modelId="{0173F9F1-540D-6E4C-9C14-847F3B1A4A86}">
      <dgm:prSet/>
      <dgm:spPr/>
      <dgm:t>
        <a:bodyPr/>
        <a:lstStyle/>
        <a:p>
          <a:pPr rtl="0"/>
          <a:r>
            <a:rPr lang="en-US" b="1" smtClean="0"/>
            <a:t>Adverse events</a:t>
          </a:r>
          <a:endParaRPr lang="en-US"/>
        </a:p>
      </dgm:t>
    </dgm:pt>
    <dgm:pt modelId="{BE8DD4C7-BC70-424B-A433-80CB16B32243}" type="parTrans" cxnId="{F898554E-3A45-8240-BC2B-40FE136C1653}">
      <dgm:prSet/>
      <dgm:spPr/>
      <dgm:t>
        <a:bodyPr/>
        <a:lstStyle/>
        <a:p>
          <a:endParaRPr lang="en-US"/>
        </a:p>
      </dgm:t>
    </dgm:pt>
    <dgm:pt modelId="{2524D422-3FCC-ED40-89EB-40966DDA276E}" type="sibTrans" cxnId="{F898554E-3A45-8240-BC2B-40FE136C1653}">
      <dgm:prSet/>
      <dgm:spPr/>
      <dgm:t>
        <a:bodyPr/>
        <a:lstStyle/>
        <a:p>
          <a:endParaRPr lang="en-US"/>
        </a:p>
      </dgm:t>
    </dgm:pt>
    <dgm:pt modelId="{4F4875F6-67F4-4748-A30E-C6FEE0EBDA6B}">
      <dgm:prSet/>
      <dgm:spPr/>
      <dgm:t>
        <a:bodyPr/>
        <a:lstStyle/>
        <a:p>
          <a:pPr rtl="0"/>
          <a:r>
            <a:rPr lang="en-US" b="1" smtClean="0"/>
            <a:t>Computer Security Incident </a:t>
          </a:r>
          <a:endParaRPr lang="en-US"/>
        </a:p>
      </dgm:t>
    </dgm:pt>
    <dgm:pt modelId="{17EA2AE7-39EC-B64B-A7E2-5AD77C8FAAF3}" type="parTrans" cxnId="{76A54BFE-D69E-464F-B60C-8289A1D18B47}">
      <dgm:prSet/>
      <dgm:spPr/>
      <dgm:t>
        <a:bodyPr/>
        <a:lstStyle/>
        <a:p>
          <a:endParaRPr lang="en-US"/>
        </a:p>
      </dgm:t>
    </dgm:pt>
    <dgm:pt modelId="{D2DB6E4F-62FE-A349-B9CB-242298103236}" type="sibTrans" cxnId="{76A54BFE-D69E-464F-B60C-8289A1D18B47}">
      <dgm:prSet/>
      <dgm:spPr/>
      <dgm:t>
        <a:bodyPr/>
        <a:lstStyle/>
        <a:p>
          <a:endParaRPr lang="en-US"/>
        </a:p>
      </dgm:t>
    </dgm:pt>
    <dgm:pt modelId="{68E49623-6EC0-4348-AC41-1B9820D98C0C}" type="pres">
      <dgm:prSet presAssocID="{3190068E-DCF4-5643-93E4-0F22D07CE20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6B844-352F-2540-A4B3-DEF99D34BF66}" type="pres">
      <dgm:prSet presAssocID="{394F960F-70A7-0841-951C-D7E774BC6C2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50A26-7045-8841-AD6B-D75720D46522}" type="pres">
      <dgm:prSet presAssocID="{061F4546-C54C-E448-AC35-5E6B1A8F69D6}" presName="sibTrans" presStyleCnt="0"/>
      <dgm:spPr/>
    </dgm:pt>
    <dgm:pt modelId="{DE548411-A759-3E4B-BC17-2DCB692B6450}" type="pres">
      <dgm:prSet presAssocID="{0173F9F1-540D-6E4C-9C14-847F3B1A4A8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0FF22-4362-DD44-B67D-12308CC5CF00}" type="pres">
      <dgm:prSet presAssocID="{2524D422-3FCC-ED40-89EB-40966DDA276E}" presName="sibTrans" presStyleCnt="0"/>
      <dgm:spPr/>
    </dgm:pt>
    <dgm:pt modelId="{AA8923C0-8C4D-7644-AF1B-ACE49F225C0A}" type="pres">
      <dgm:prSet presAssocID="{4F4875F6-67F4-4748-A30E-C6FEE0EBDA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98554E-3A45-8240-BC2B-40FE136C1653}" srcId="{3190068E-DCF4-5643-93E4-0F22D07CE207}" destId="{0173F9F1-540D-6E4C-9C14-847F3B1A4A86}" srcOrd="1" destOrd="0" parTransId="{BE8DD4C7-BC70-424B-A433-80CB16B32243}" sibTransId="{2524D422-3FCC-ED40-89EB-40966DDA276E}"/>
    <dgm:cxn modelId="{4EEA1DDE-BA00-6E4D-96EB-28D0AF90F1A8}" type="presOf" srcId="{394F960F-70A7-0841-951C-D7E774BC6C24}" destId="{3E46B844-352F-2540-A4B3-DEF99D34BF66}" srcOrd="0" destOrd="0" presId="urn:microsoft.com/office/officeart/2005/8/layout/default"/>
    <dgm:cxn modelId="{FEA91640-CB5F-1549-AC14-060CE55B7EC5}" type="presOf" srcId="{0173F9F1-540D-6E4C-9C14-847F3B1A4A86}" destId="{DE548411-A759-3E4B-BC17-2DCB692B6450}" srcOrd="0" destOrd="0" presId="urn:microsoft.com/office/officeart/2005/8/layout/default"/>
    <dgm:cxn modelId="{7A289F06-173E-4044-9804-C63A2707BC05}" srcId="{3190068E-DCF4-5643-93E4-0F22D07CE207}" destId="{394F960F-70A7-0841-951C-D7E774BC6C24}" srcOrd="0" destOrd="0" parTransId="{18CB2519-A0AE-9B44-8B4B-C1B00BC52C95}" sibTransId="{061F4546-C54C-E448-AC35-5E6B1A8F69D6}"/>
    <dgm:cxn modelId="{76A54BFE-D69E-464F-B60C-8289A1D18B47}" srcId="{3190068E-DCF4-5643-93E4-0F22D07CE207}" destId="{4F4875F6-67F4-4748-A30E-C6FEE0EBDA6B}" srcOrd="2" destOrd="0" parTransId="{17EA2AE7-39EC-B64B-A7E2-5AD77C8FAAF3}" sibTransId="{D2DB6E4F-62FE-A349-B9CB-242298103236}"/>
    <dgm:cxn modelId="{69D143BF-56BB-964F-8482-50FF8E08D7A9}" type="presOf" srcId="{3190068E-DCF4-5643-93E4-0F22D07CE207}" destId="{68E49623-6EC0-4348-AC41-1B9820D98C0C}" srcOrd="0" destOrd="0" presId="urn:microsoft.com/office/officeart/2005/8/layout/default"/>
    <dgm:cxn modelId="{42F9CE95-5E5A-1140-992A-CA2D96B1B95D}" type="presOf" srcId="{4F4875F6-67F4-4748-A30E-C6FEE0EBDA6B}" destId="{AA8923C0-8C4D-7644-AF1B-ACE49F225C0A}" srcOrd="0" destOrd="0" presId="urn:microsoft.com/office/officeart/2005/8/layout/default"/>
    <dgm:cxn modelId="{9E5552F7-1E1C-D649-8B6B-F6EDA285EADE}" type="presParOf" srcId="{68E49623-6EC0-4348-AC41-1B9820D98C0C}" destId="{3E46B844-352F-2540-A4B3-DEF99D34BF66}" srcOrd="0" destOrd="0" presId="urn:microsoft.com/office/officeart/2005/8/layout/default"/>
    <dgm:cxn modelId="{B7B19DE0-D846-A747-841E-17F94411D684}" type="presParOf" srcId="{68E49623-6EC0-4348-AC41-1B9820D98C0C}" destId="{24450A26-7045-8841-AD6B-D75720D46522}" srcOrd="1" destOrd="0" presId="urn:microsoft.com/office/officeart/2005/8/layout/default"/>
    <dgm:cxn modelId="{05615A90-83EB-7345-8583-0F7220540A10}" type="presParOf" srcId="{68E49623-6EC0-4348-AC41-1B9820D98C0C}" destId="{DE548411-A759-3E4B-BC17-2DCB692B6450}" srcOrd="2" destOrd="0" presId="urn:microsoft.com/office/officeart/2005/8/layout/default"/>
    <dgm:cxn modelId="{CC3B45A8-AEF6-424E-8585-1597D3964984}" type="presParOf" srcId="{68E49623-6EC0-4348-AC41-1B9820D98C0C}" destId="{5320FF22-4362-DD44-B67D-12308CC5CF00}" srcOrd="3" destOrd="0" presId="urn:microsoft.com/office/officeart/2005/8/layout/default"/>
    <dgm:cxn modelId="{F048008A-8BA9-B745-9605-38575F3FEB25}" type="presParOf" srcId="{68E49623-6EC0-4348-AC41-1B9820D98C0C}" destId="{AA8923C0-8C4D-7644-AF1B-ACE49F225C0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3D4FDC5-9FDA-6743-9280-CBDEBCE6A19F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E670D8-E895-5D4E-BDC9-C75261F29B28}">
      <dgm:prSet/>
      <dgm:spPr/>
      <dgm:t>
        <a:bodyPr/>
        <a:lstStyle/>
        <a:p>
          <a:pPr rtl="0"/>
          <a:r>
            <a:rPr lang="en-US" b="1" smtClean="0"/>
            <a:t>Backing up the affected system</a:t>
          </a:r>
          <a:endParaRPr lang="en-US"/>
        </a:p>
      </dgm:t>
    </dgm:pt>
    <dgm:pt modelId="{A44613A4-7A9B-204D-823F-F2A59F9BF820}" type="parTrans" cxnId="{20C98BF4-E846-7F4C-9204-87C65705288E}">
      <dgm:prSet/>
      <dgm:spPr/>
      <dgm:t>
        <a:bodyPr/>
        <a:lstStyle/>
        <a:p>
          <a:endParaRPr lang="en-US"/>
        </a:p>
      </dgm:t>
    </dgm:pt>
    <dgm:pt modelId="{F7415354-60C2-154D-B599-7D26EE4DB1E6}" type="sibTrans" cxnId="{20C98BF4-E846-7F4C-9204-87C65705288E}">
      <dgm:prSet/>
      <dgm:spPr/>
      <dgm:t>
        <a:bodyPr/>
        <a:lstStyle/>
        <a:p>
          <a:endParaRPr lang="en-US"/>
        </a:p>
      </dgm:t>
    </dgm:pt>
    <dgm:pt modelId="{48351861-FE87-CF44-8B6D-E73C51540EBD}">
      <dgm:prSet/>
      <dgm:spPr/>
      <dgm:t>
        <a:bodyPr/>
        <a:lstStyle/>
        <a:p>
          <a:pPr rtl="0"/>
          <a:r>
            <a:rPr lang="en-US" b="1" smtClean="0"/>
            <a:t>Disconnecting the affected system </a:t>
          </a:r>
          <a:endParaRPr lang="en-US"/>
        </a:p>
      </dgm:t>
    </dgm:pt>
    <dgm:pt modelId="{6833E263-EF6E-014D-A0D3-DF640982691A}" type="parTrans" cxnId="{31E09FDB-34CE-4548-99D7-FC5B54EFACF8}">
      <dgm:prSet/>
      <dgm:spPr/>
      <dgm:t>
        <a:bodyPr/>
        <a:lstStyle/>
        <a:p>
          <a:endParaRPr lang="en-US"/>
        </a:p>
      </dgm:t>
    </dgm:pt>
    <dgm:pt modelId="{4B369A58-4B62-754F-B5EC-F7681528C7C4}" type="sibTrans" cxnId="{31E09FDB-34CE-4548-99D7-FC5B54EFACF8}">
      <dgm:prSet/>
      <dgm:spPr/>
      <dgm:t>
        <a:bodyPr/>
        <a:lstStyle/>
        <a:p>
          <a:endParaRPr lang="en-US"/>
        </a:p>
      </dgm:t>
    </dgm:pt>
    <dgm:pt modelId="{CC284EC8-25C2-3544-BBF3-C9B53B6C73E9}">
      <dgm:prSet/>
      <dgm:spPr/>
      <dgm:t>
        <a:bodyPr/>
        <a:lstStyle/>
        <a:p>
          <a:pPr rtl="0"/>
          <a:r>
            <a:rPr lang="en-US" b="1" smtClean="0"/>
            <a:t>Changing system, application, and user passwords</a:t>
          </a:r>
          <a:endParaRPr lang="en-US"/>
        </a:p>
      </dgm:t>
    </dgm:pt>
    <dgm:pt modelId="{6BE9D300-6B53-654D-B2C9-0673F4BE6FAA}" type="parTrans" cxnId="{E49BE46E-72A2-B547-8A90-DDD7E51509B6}">
      <dgm:prSet/>
      <dgm:spPr/>
      <dgm:t>
        <a:bodyPr/>
        <a:lstStyle/>
        <a:p>
          <a:endParaRPr lang="en-US"/>
        </a:p>
      </dgm:t>
    </dgm:pt>
    <dgm:pt modelId="{FBB5A07A-FA8B-1A49-B013-91850B54746E}" type="sibTrans" cxnId="{E49BE46E-72A2-B547-8A90-DDD7E51509B6}">
      <dgm:prSet/>
      <dgm:spPr/>
      <dgm:t>
        <a:bodyPr/>
        <a:lstStyle/>
        <a:p>
          <a:endParaRPr lang="en-US"/>
        </a:p>
      </dgm:t>
    </dgm:pt>
    <dgm:pt modelId="{03D3FD0E-CBCD-7740-944E-773279D0A144}">
      <dgm:prSet/>
      <dgm:spPr/>
      <dgm:t>
        <a:bodyPr/>
        <a:lstStyle/>
        <a:p>
          <a:pPr rtl="0"/>
          <a:r>
            <a:rPr lang="en-US" b="1" smtClean="0"/>
            <a:t>Analyzing network traffic </a:t>
          </a:r>
          <a:endParaRPr lang="en-US"/>
        </a:p>
      </dgm:t>
    </dgm:pt>
    <dgm:pt modelId="{EC7264E5-5781-0C42-951F-542D108BD233}" type="parTrans" cxnId="{17118F8B-22F9-FC42-B5CF-9AA9F03F002C}">
      <dgm:prSet/>
      <dgm:spPr/>
      <dgm:t>
        <a:bodyPr/>
        <a:lstStyle/>
        <a:p>
          <a:endParaRPr lang="en-US"/>
        </a:p>
      </dgm:t>
    </dgm:pt>
    <dgm:pt modelId="{8DFC7854-E4A2-4E43-AFCE-FC316AE70251}" type="sibTrans" cxnId="{17118F8B-22F9-FC42-B5CF-9AA9F03F002C}">
      <dgm:prSet/>
      <dgm:spPr/>
      <dgm:t>
        <a:bodyPr/>
        <a:lstStyle/>
        <a:p>
          <a:endParaRPr lang="en-US"/>
        </a:p>
      </dgm:t>
    </dgm:pt>
    <dgm:pt modelId="{B7935520-2EA5-A04A-9AC1-8C87744067AA}">
      <dgm:prSet/>
      <dgm:spPr/>
      <dgm:t>
        <a:bodyPr/>
        <a:lstStyle/>
        <a:p>
          <a:pPr rtl="0"/>
          <a:r>
            <a:rPr lang="en-US" b="1" smtClean="0"/>
            <a:t>Modifying firewall rules </a:t>
          </a:r>
          <a:endParaRPr lang="en-US"/>
        </a:p>
      </dgm:t>
    </dgm:pt>
    <dgm:pt modelId="{3701A70B-AA16-614F-AFF6-8B7F0A55B4EE}" type="parTrans" cxnId="{7D96747D-8222-7841-9887-1576D9E2149D}">
      <dgm:prSet/>
      <dgm:spPr/>
      <dgm:t>
        <a:bodyPr/>
        <a:lstStyle/>
        <a:p>
          <a:endParaRPr lang="en-US"/>
        </a:p>
      </dgm:t>
    </dgm:pt>
    <dgm:pt modelId="{CF701A10-30B7-FC49-B99C-F59FFBE7A43A}" type="sibTrans" cxnId="{7D96747D-8222-7841-9887-1576D9E2149D}">
      <dgm:prSet/>
      <dgm:spPr/>
      <dgm:t>
        <a:bodyPr/>
        <a:lstStyle/>
        <a:p>
          <a:endParaRPr lang="en-US"/>
        </a:p>
      </dgm:t>
    </dgm:pt>
    <dgm:pt modelId="{B066CDB0-63EB-734A-8ABC-9682E97D2159}">
      <dgm:prSet/>
      <dgm:spPr/>
      <dgm:t>
        <a:bodyPr/>
        <a:lstStyle/>
        <a:p>
          <a:pPr rtl="0"/>
          <a:r>
            <a:rPr lang="en-US" b="1" smtClean="0"/>
            <a:t>Reviewing system, application, and security logs </a:t>
          </a:r>
          <a:endParaRPr lang="en-US"/>
        </a:p>
      </dgm:t>
    </dgm:pt>
    <dgm:pt modelId="{E360263E-5A7D-D841-913C-6C38279FCA93}" type="parTrans" cxnId="{53D94FE2-A3BA-2B4C-80AF-A7B6B6647FEB}">
      <dgm:prSet/>
      <dgm:spPr/>
      <dgm:t>
        <a:bodyPr/>
        <a:lstStyle/>
        <a:p>
          <a:endParaRPr lang="en-US"/>
        </a:p>
      </dgm:t>
    </dgm:pt>
    <dgm:pt modelId="{8EF66F3F-9047-6941-92F0-68AB905ECEF6}" type="sibTrans" cxnId="{53D94FE2-A3BA-2B4C-80AF-A7B6B6647FEB}">
      <dgm:prSet/>
      <dgm:spPr/>
      <dgm:t>
        <a:bodyPr/>
        <a:lstStyle/>
        <a:p>
          <a:endParaRPr lang="en-US"/>
        </a:p>
      </dgm:t>
    </dgm:pt>
    <dgm:pt modelId="{16C7BE32-8BAB-4F42-8111-63B42778BF72}" type="pres">
      <dgm:prSet presAssocID="{83D4FDC5-9FDA-6743-9280-CBDEBCE6A19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AF806D-5FA3-3C42-ADA4-62A9C07A36C4}" type="pres">
      <dgm:prSet presAssocID="{7BE670D8-E895-5D4E-BDC9-C75261F29B28}" presName="thickLine" presStyleLbl="alignNode1" presStyleIdx="0" presStyleCnt="6"/>
      <dgm:spPr/>
    </dgm:pt>
    <dgm:pt modelId="{5798D119-54F3-204C-A06E-448F84387C1D}" type="pres">
      <dgm:prSet presAssocID="{7BE670D8-E895-5D4E-BDC9-C75261F29B28}" presName="horz1" presStyleCnt="0"/>
      <dgm:spPr/>
    </dgm:pt>
    <dgm:pt modelId="{89FAC9DC-82EF-584B-89DA-E49E41E07C28}" type="pres">
      <dgm:prSet presAssocID="{7BE670D8-E895-5D4E-BDC9-C75261F29B28}" presName="tx1" presStyleLbl="revTx" presStyleIdx="0" presStyleCnt="6"/>
      <dgm:spPr/>
      <dgm:t>
        <a:bodyPr/>
        <a:lstStyle/>
        <a:p>
          <a:endParaRPr lang="en-US"/>
        </a:p>
      </dgm:t>
    </dgm:pt>
    <dgm:pt modelId="{130ECC65-95A2-7B40-8C79-F233C5C4631E}" type="pres">
      <dgm:prSet presAssocID="{7BE670D8-E895-5D4E-BDC9-C75261F29B28}" presName="vert1" presStyleCnt="0"/>
      <dgm:spPr/>
    </dgm:pt>
    <dgm:pt modelId="{64C72591-1C47-E545-80D5-753E9135F566}" type="pres">
      <dgm:prSet presAssocID="{48351861-FE87-CF44-8B6D-E73C51540EBD}" presName="thickLine" presStyleLbl="alignNode1" presStyleIdx="1" presStyleCnt="6"/>
      <dgm:spPr/>
    </dgm:pt>
    <dgm:pt modelId="{1977ECCE-43C6-5F47-954D-CDA84224ABF2}" type="pres">
      <dgm:prSet presAssocID="{48351861-FE87-CF44-8B6D-E73C51540EBD}" presName="horz1" presStyleCnt="0"/>
      <dgm:spPr/>
    </dgm:pt>
    <dgm:pt modelId="{BA9584A7-5BFA-7F4B-A1BF-9AC780F9D025}" type="pres">
      <dgm:prSet presAssocID="{48351861-FE87-CF44-8B6D-E73C51540EBD}" presName="tx1" presStyleLbl="revTx" presStyleIdx="1" presStyleCnt="6"/>
      <dgm:spPr/>
      <dgm:t>
        <a:bodyPr/>
        <a:lstStyle/>
        <a:p>
          <a:endParaRPr lang="en-US"/>
        </a:p>
      </dgm:t>
    </dgm:pt>
    <dgm:pt modelId="{D8338B64-E925-7540-8CB8-9B9F9B421E41}" type="pres">
      <dgm:prSet presAssocID="{48351861-FE87-CF44-8B6D-E73C51540EBD}" presName="vert1" presStyleCnt="0"/>
      <dgm:spPr/>
    </dgm:pt>
    <dgm:pt modelId="{DE71CEBA-B051-2944-8DB4-FDBA82BA8878}" type="pres">
      <dgm:prSet presAssocID="{CC284EC8-25C2-3544-BBF3-C9B53B6C73E9}" presName="thickLine" presStyleLbl="alignNode1" presStyleIdx="2" presStyleCnt="6"/>
      <dgm:spPr/>
    </dgm:pt>
    <dgm:pt modelId="{3D5DBAEE-6FF1-5D4A-B18D-5427AA4909A7}" type="pres">
      <dgm:prSet presAssocID="{CC284EC8-25C2-3544-BBF3-C9B53B6C73E9}" presName="horz1" presStyleCnt="0"/>
      <dgm:spPr/>
    </dgm:pt>
    <dgm:pt modelId="{28C7F874-202B-3543-8EB7-6967CBC3551F}" type="pres">
      <dgm:prSet presAssocID="{CC284EC8-25C2-3544-BBF3-C9B53B6C73E9}" presName="tx1" presStyleLbl="revTx" presStyleIdx="2" presStyleCnt="6"/>
      <dgm:spPr/>
      <dgm:t>
        <a:bodyPr/>
        <a:lstStyle/>
        <a:p>
          <a:endParaRPr lang="en-US"/>
        </a:p>
      </dgm:t>
    </dgm:pt>
    <dgm:pt modelId="{00D80C8C-54A9-0B46-86CD-0AB498EC9CDD}" type="pres">
      <dgm:prSet presAssocID="{CC284EC8-25C2-3544-BBF3-C9B53B6C73E9}" presName="vert1" presStyleCnt="0"/>
      <dgm:spPr/>
    </dgm:pt>
    <dgm:pt modelId="{CCE8F1BD-75C9-1E46-B17A-A6D59A738BBE}" type="pres">
      <dgm:prSet presAssocID="{03D3FD0E-CBCD-7740-944E-773279D0A144}" presName="thickLine" presStyleLbl="alignNode1" presStyleIdx="3" presStyleCnt="6"/>
      <dgm:spPr/>
    </dgm:pt>
    <dgm:pt modelId="{FA78F739-A59A-A84E-BEC1-2A21FC6D1814}" type="pres">
      <dgm:prSet presAssocID="{03D3FD0E-CBCD-7740-944E-773279D0A144}" presName="horz1" presStyleCnt="0"/>
      <dgm:spPr/>
    </dgm:pt>
    <dgm:pt modelId="{95A2F071-0A89-F446-A2D3-09C1909FFABD}" type="pres">
      <dgm:prSet presAssocID="{03D3FD0E-CBCD-7740-944E-773279D0A144}" presName="tx1" presStyleLbl="revTx" presStyleIdx="3" presStyleCnt="6"/>
      <dgm:spPr/>
      <dgm:t>
        <a:bodyPr/>
        <a:lstStyle/>
        <a:p>
          <a:endParaRPr lang="en-US"/>
        </a:p>
      </dgm:t>
    </dgm:pt>
    <dgm:pt modelId="{E62D6D51-8F81-AD42-8848-586B0F87FF72}" type="pres">
      <dgm:prSet presAssocID="{03D3FD0E-CBCD-7740-944E-773279D0A144}" presName="vert1" presStyleCnt="0"/>
      <dgm:spPr/>
    </dgm:pt>
    <dgm:pt modelId="{98D1C47E-8E3C-4946-BEC4-7F6C51B36BB3}" type="pres">
      <dgm:prSet presAssocID="{B7935520-2EA5-A04A-9AC1-8C87744067AA}" presName="thickLine" presStyleLbl="alignNode1" presStyleIdx="4" presStyleCnt="6"/>
      <dgm:spPr/>
    </dgm:pt>
    <dgm:pt modelId="{495F1FEE-2B40-4F45-BB7D-AA19EA7B5654}" type="pres">
      <dgm:prSet presAssocID="{B7935520-2EA5-A04A-9AC1-8C87744067AA}" presName="horz1" presStyleCnt="0"/>
      <dgm:spPr/>
    </dgm:pt>
    <dgm:pt modelId="{A38322F3-D338-EC4C-B310-AA5C46F76D53}" type="pres">
      <dgm:prSet presAssocID="{B7935520-2EA5-A04A-9AC1-8C87744067AA}" presName="tx1" presStyleLbl="revTx" presStyleIdx="4" presStyleCnt="6"/>
      <dgm:spPr/>
      <dgm:t>
        <a:bodyPr/>
        <a:lstStyle/>
        <a:p>
          <a:endParaRPr lang="en-US"/>
        </a:p>
      </dgm:t>
    </dgm:pt>
    <dgm:pt modelId="{702C8FEC-C3C6-DB49-830E-BBE0AC0DF482}" type="pres">
      <dgm:prSet presAssocID="{B7935520-2EA5-A04A-9AC1-8C87744067AA}" presName="vert1" presStyleCnt="0"/>
      <dgm:spPr/>
    </dgm:pt>
    <dgm:pt modelId="{BCCA34AE-3D74-DF4B-8670-7FBB8ACE3277}" type="pres">
      <dgm:prSet presAssocID="{B066CDB0-63EB-734A-8ABC-9682E97D2159}" presName="thickLine" presStyleLbl="alignNode1" presStyleIdx="5" presStyleCnt="6"/>
      <dgm:spPr/>
    </dgm:pt>
    <dgm:pt modelId="{4FAF21D2-A485-8045-89D2-829852DBC1B4}" type="pres">
      <dgm:prSet presAssocID="{B066CDB0-63EB-734A-8ABC-9682E97D2159}" presName="horz1" presStyleCnt="0"/>
      <dgm:spPr/>
    </dgm:pt>
    <dgm:pt modelId="{5EB23153-DCBF-794D-80AC-71FDA41100F0}" type="pres">
      <dgm:prSet presAssocID="{B066CDB0-63EB-734A-8ABC-9682E97D2159}" presName="tx1" presStyleLbl="revTx" presStyleIdx="5" presStyleCnt="6"/>
      <dgm:spPr/>
      <dgm:t>
        <a:bodyPr/>
        <a:lstStyle/>
        <a:p>
          <a:endParaRPr lang="en-US"/>
        </a:p>
      </dgm:t>
    </dgm:pt>
    <dgm:pt modelId="{0D21E469-C5EF-7B45-B584-74C9E7E04112}" type="pres">
      <dgm:prSet presAssocID="{B066CDB0-63EB-734A-8ABC-9682E97D2159}" presName="vert1" presStyleCnt="0"/>
      <dgm:spPr/>
    </dgm:pt>
  </dgm:ptLst>
  <dgm:cxnLst>
    <dgm:cxn modelId="{53D94FE2-A3BA-2B4C-80AF-A7B6B6647FEB}" srcId="{83D4FDC5-9FDA-6743-9280-CBDEBCE6A19F}" destId="{B066CDB0-63EB-734A-8ABC-9682E97D2159}" srcOrd="5" destOrd="0" parTransId="{E360263E-5A7D-D841-913C-6C38279FCA93}" sibTransId="{8EF66F3F-9047-6941-92F0-68AB905ECEF6}"/>
    <dgm:cxn modelId="{17118F8B-22F9-FC42-B5CF-9AA9F03F002C}" srcId="{83D4FDC5-9FDA-6743-9280-CBDEBCE6A19F}" destId="{03D3FD0E-CBCD-7740-944E-773279D0A144}" srcOrd="3" destOrd="0" parTransId="{EC7264E5-5781-0C42-951F-542D108BD233}" sibTransId="{8DFC7854-E4A2-4E43-AFCE-FC316AE70251}"/>
    <dgm:cxn modelId="{D833453A-D8FA-7646-BF68-4E18A1CEB955}" type="presOf" srcId="{03D3FD0E-CBCD-7740-944E-773279D0A144}" destId="{95A2F071-0A89-F446-A2D3-09C1909FFABD}" srcOrd="0" destOrd="0" presId="urn:microsoft.com/office/officeart/2008/layout/LinedList"/>
    <dgm:cxn modelId="{20C98BF4-E846-7F4C-9204-87C65705288E}" srcId="{83D4FDC5-9FDA-6743-9280-CBDEBCE6A19F}" destId="{7BE670D8-E895-5D4E-BDC9-C75261F29B28}" srcOrd="0" destOrd="0" parTransId="{A44613A4-7A9B-204D-823F-F2A59F9BF820}" sibTransId="{F7415354-60C2-154D-B599-7D26EE4DB1E6}"/>
    <dgm:cxn modelId="{65BC09B3-F7F3-AB48-A027-968638C37C94}" type="presOf" srcId="{CC284EC8-25C2-3544-BBF3-C9B53B6C73E9}" destId="{28C7F874-202B-3543-8EB7-6967CBC3551F}" srcOrd="0" destOrd="0" presId="urn:microsoft.com/office/officeart/2008/layout/LinedList"/>
    <dgm:cxn modelId="{E49BE46E-72A2-B547-8A90-DDD7E51509B6}" srcId="{83D4FDC5-9FDA-6743-9280-CBDEBCE6A19F}" destId="{CC284EC8-25C2-3544-BBF3-C9B53B6C73E9}" srcOrd="2" destOrd="0" parTransId="{6BE9D300-6B53-654D-B2C9-0673F4BE6FAA}" sibTransId="{FBB5A07A-FA8B-1A49-B013-91850B54746E}"/>
    <dgm:cxn modelId="{7D96747D-8222-7841-9887-1576D9E2149D}" srcId="{83D4FDC5-9FDA-6743-9280-CBDEBCE6A19F}" destId="{B7935520-2EA5-A04A-9AC1-8C87744067AA}" srcOrd="4" destOrd="0" parTransId="{3701A70B-AA16-614F-AFF6-8B7F0A55B4EE}" sibTransId="{CF701A10-30B7-FC49-B99C-F59FFBE7A43A}"/>
    <dgm:cxn modelId="{C8B243D8-8BD8-AB46-B378-715197C34051}" type="presOf" srcId="{B066CDB0-63EB-734A-8ABC-9682E97D2159}" destId="{5EB23153-DCBF-794D-80AC-71FDA41100F0}" srcOrd="0" destOrd="0" presId="urn:microsoft.com/office/officeart/2008/layout/LinedList"/>
    <dgm:cxn modelId="{59229F9B-A955-444C-9C80-AF8A49231FD0}" type="presOf" srcId="{B7935520-2EA5-A04A-9AC1-8C87744067AA}" destId="{A38322F3-D338-EC4C-B310-AA5C46F76D53}" srcOrd="0" destOrd="0" presId="urn:microsoft.com/office/officeart/2008/layout/LinedList"/>
    <dgm:cxn modelId="{3C43D002-BD6F-8F4D-84F1-EB36ED7B48EB}" type="presOf" srcId="{83D4FDC5-9FDA-6743-9280-CBDEBCE6A19F}" destId="{16C7BE32-8BAB-4F42-8111-63B42778BF72}" srcOrd="0" destOrd="0" presId="urn:microsoft.com/office/officeart/2008/layout/LinedList"/>
    <dgm:cxn modelId="{31E09FDB-34CE-4548-99D7-FC5B54EFACF8}" srcId="{83D4FDC5-9FDA-6743-9280-CBDEBCE6A19F}" destId="{48351861-FE87-CF44-8B6D-E73C51540EBD}" srcOrd="1" destOrd="0" parTransId="{6833E263-EF6E-014D-A0D3-DF640982691A}" sibTransId="{4B369A58-4B62-754F-B5EC-F7681528C7C4}"/>
    <dgm:cxn modelId="{ACCFB3E5-A7D5-B54D-BBF3-DFACD27ED77B}" type="presOf" srcId="{7BE670D8-E895-5D4E-BDC9-C75261F29B28}" destId="{89FAC9DC-82EF-584B-89DA-E49E41E07C28}" srcOrd="0" destOrd="0" presId="urn:microsoft.com/office/officeart/2008/layout/LinedList"/>
    <dgm:cxn modelId="{0BA5F956-8087-9143-8848-EC23C5B69347}" type="presOf" srcId="{48351861-FE87-CF44-8B6D-E73C51540EBD}" destId="{BA9584A7-5BFA-7F4B-A1BF-9AC780F9D025}" srcOrd="0" destOrd="0" presId="urn:microsoft.com/office/officeart/2008/layout/LinedList"/>
    <dgm:cxn modelId="{41F63459-207C-A540-8A5C-EBF9234CB823}" type="presParOf" srcId="{16C7BE32-8BAB-4F42-8111-63B42778BF72}" destId="{E9AF806D-5FA3-3C42-ADA4-62A9C07A36C4}" srcOrd="0" destOrd="0" presId="urn:microsoft.com/office/officeart/2008/layout/LinedList"/>
    <dgm:cxn modelId="{8212FB1D-0D38-8940-95BB-AF743ADF8E67}" type="presParOf" srcId="{16C7BE32-8BAB-4F42-8111-63B42778BF72}" destId="{5798D119-54F3-204C-A06E-448F84387C1D}" srcOrd="1" destOrd="0" presId="urn:microsoft.com/office/officeart/2008/layout/LinedList"/>
    <dgm:cxn modelId="{0DFC539B-33B7-6A4C-AEDB-CD7B8C4B1CF3}" type="presParOf" srcId="{5798D119-54F3-204C-A06E-448F84387C1D}" destId="{89FAC9DC-82EF-584B-89DA-E49E41E07C28}" srcOrd="0" destOrd="0" presId="urn:microsoft.com/office/officeart/2008/layout/LinedList"/>
    <dgm:cxn modelId="{D9DA5F90-AF30-2A4F-9A61-82FE00F02266}" type="presParOf" srcId="{5798D119-54F3-204C-A06E-448F84387C1D}" destId="{130ECC65-95A2-7B40-8C79-F233C5C4631E}" srcOrd="1" destOrd="0" presId="urn:microsoft.com/office/officeart/2008/layout/LinedList"/>
    <dgm:cxn modelId="{61EDE089-94D0-024B-B348-1EF75849922E}" type="presParOf" srcId="{16C7BE32-8BAB-4F42-8111-63B42778BF72}" destId="{64C72591-1C47-E545-80D5-753E9135F566}" srcOrd="2" destOrd="0" presId="urn:microsoft.com/office/officeart/2008/layout/LinedList"/>
    <dgm:cxn modelId="{6FAB897F-DF6B-E84C-9945-0B0E33CF1778}" type="presParOf" srcId="{16C7BE32-8BAB-4F42-8111-63B42778BF72}" destId="{1977ECCE-43C6-5F47-954D-CDA84224ABF2}" srcOrd="3" destOrd="0" presId="urn:microsoft.com/office/officeart/2008/layout/LinedList"/>
    <dgm:cxn modelId="{5C3D47DA-332E-254C-84A0-B0823930EE93}" type="presParOf" srcId="{1977ECCE-43C6-5F47-954D-CDA84224ABF2}" destId="{BA9584A7-5BFA-7F4B-A1BF-9AC780F9D025}" srcOrd="0" destOrd="0" presId="urn:microsoft.com/office/officeart/2008/layout/LinedList"/>
    <dgm:cxn modelId="{74EF882F-B076-6248-95FC-C4F01046B8C6}" type="presParOf" srcId="{1977ECCE-43C6-5F47-954D-CDA84224ABF2}" destId="{D8338B64-E925-7540-8CB8-9B9F9B421E41}" srcOrd="1" destOrd="0" presId="urn:microsoft.com/office/officeart/2008/layout/LinedList"/>
    <dgm:cxn modelId="{4D714481-165A-8B43-B10B-C5B8F80A6758}" type="presParOf" srcId="{16C7BE32-8BAB-4F42-8111-63B42778BF72}" destId="{DE71CEBA-B051-2944-8DB4-FDBA82BA8878}" srcOrd="4" destOrd="0" presId="urn:microsoft.com/office/officeart/2008/layout/LinedList"/>
    <dgm:cxn modelId="{B71A378F-551C-104B-BF20-58FC9D56B933}" type="presParOf" srcId="{16C7BE32-8BAB-4F42-8111-63B42778BF72}" destId="{3D5DBAEE-6FF1-5D4A-B18D-5427AA4909A7}" srcOrd="5" destOrd="0" presId="urn:microsoft.com/office/officeart/2008/layout/LinedList"/>
    <dgm:cxn modelId="{60EDA3A5-ED2E-ED41-845F-C473BB31DE12}" type="presParOf" srcId="{3D5DBAEE-6FF1-5D4A-B18D-5427AA4909A7}" destId="{28C7F874-202B-3543-8EB7-6967CBC3551F}" srcOrd="0" destOrd="0" presId="urn:microsoft.com/office/officeart/2008/layout/LinedList"/>
    <dgm:cxn modelId="{3BA37663-CC19-0A44-9F95-B5ABF314055E}" type="presParOf" srcId="{3D5DBAEE-6FF1-5D4A-B18D-5427AA4909A7}" destId="{00D80C8C-54A9-0B46-86CD-0AB498EC9CDD}" srcOrd="1" destOrd="0" presId="urn:microsoft.com/office/officeart/2008/layout/LinedList"/>
    <dgm:cxn modelId="{CAA67C57-CA16-1C4D-B2DE-F7328A7D4B32}" type="presParOf" srcId="{16C7BE32-8BAB-4F42-8111-63B42778BF72}" destId="{CCE8F1BD-75C9-1E46-B17A-A6D59A738BBE}" srcOrd="6" destOrd="0" presId="urn:microsoft.com/office/officeart/2008/layout/LinedList"/>
    <dgm:cxn modelId="{E2E38244-F858-C940-A046-C972E23F062A}" type="presParOf" srcId="{16C7BE32-8BAB-4F42-8111-63B42778BF72}" destId="{FA78F739-A59A-A84E-BEC1-2A21FC6D1814}" srcOrd="7" destOrd="0" presId="urn:microsoft.com/office/officeart/2008/layout/LinedList"/>
    <dgm:cxn modelId="{45F9EFBD-E37C-F744-8B72-8960D5DF2A05}" type="presParOf" srcId="{FA78F739-A59A-A84E-BEC1-2A21FC6D1814}" destId="{95A2F071-0A89-F446-A2D3-09C1909FFABD}" srcOrd="0" destOrd="0" presId="urn:microsoft.com/office/officeart/2008/layout/LinedList"/>
    <dgm:cxn modelId="{7A8C7139-5CCE-4A4A-AED1-96F143F3A09B}" type="presParOf" srcId="{FA78F739-A59A-A84E-BEC1-2A21FC6D1814}" destId="{E62D6D51-8F81-AD42-8848-586B0F87FF72}" srcOrd="1" destOrd="0" presId="urn:microsoft.com/office/officeart/2008/layout/LinedList"/>
    <dgm:cxn modelId="{191FFE2F-912C-354A-915C-79AE168F881A}" type="presParOf" srcId="{16C7BE32-8BAB-4F42-8111-63B42778BF72}" destId="{98D1C47E-8E3C-4946-BEC4-7F6C51B36BB3}" srcOrd="8" destOrd="0" presId="urn:microsoft.com/office/officeart/2008/layout/LinedList"/>
    <dgm:cxn modelId="{7EB564A1-5625-5D4B-8187-206C3709E578}" type="presParOf" srcId="{16C7BE32-8BAB-4F42-8111-63B42778BF72}" destId="{495F1FEE-2B40-4F45-BB7D-AA19EA7B5654}" srcOrd="9" destOrd="0" presId="urn:microsoft.com/office/officeart/2008/layout/LinedList"/>
    <dgm:cxn modelId="{83338790-2E21-FB4A-9BB4-EF8633417510}" type="presParOf" srcId="{495F1FEE-2B40-4F45-BB7D-AA19EA7B5654}" destId="{A38322F3-D338-EC4C-B310-AA5C46F76D53}" srcOrd="0" destOrd="0" presId="urn:microsoft.com/office/officeart/2008/layout/LinedList"/>
    <dgm:cxn modelId="{120FEC9C-54B8-904E-A4E4-60534EBFE06D}" type="presParOf" srcId="{495F1FEE-2B40-4F45-BB7D-AA19EA7B5654}" destId="{702C8FEC-C3C6-DB49-830E-BBE0AC0DF482}" srcOrd="1" destOrd="0" presId="urn:microsoft.com/office/officeart/2008/layout/LinedList"/>
    <dgm:cxn modelId="{4CA131CE-E91A-9B4E-87CE-F541F2728C99}" type="presParOf" srcId="{16C7BE32-8BAB-4F42-8111-63B42778BF72}" destId="{BCCA34AE-3D74-DF4B-8670-7FBB8ACE3277}" srcOrd="10" destOrd="0" presId="urn:microsoft.com/office/officeart/2008/layout/LinedList"/>
    <dgm:cxn modelId="{98CE5DC5-6352-BE45-ACAF-FBD8F104A106}" type="presParOf" srcId="{16C7BE32-8BAB-4F42-8111-63B42778BF72}" destId="{4FAF21D2-A485-8045-89D2-829852DBC1B4}" srcOrd="11" destOrd="0" presId="urn:microsoft.com/office/officeart/2008/layout/LinedList"/>
    <dgm:cxn modelId="{B4AADE77-7C4C-A644-BEC9-925CDB0DA2EF}" type="presParOf" srcId="{4FAF21D2-A485-8045-89D2-829852DBC1B4}" destId="{5EB23153-DCBF-794D-80AC-71FDA41100F0}" srcOrd="0" destOrd="0" presId="urn:microsoft.com/office/officeart/2008/layout/LinedList"/>
    <dgm:cxn modelId="{66824AB2-15A4-E041-B3EE-623193A84D19}" type="presParOf" srcId="{4FAF21D2-A485-8045-89D2-829852DBC1B4}" destId="{0D21E469-C5EF-7B45-B584-74C9E7E041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647AA05-F31A-4E45-800D-43C94122FEF0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7B8F6C-2EB2-DB49-8A32-1288ED7384F9}">
      <dgm:prSet custT="1"/>
      <dgm:spPr/>
      <dgm:t>
        <a:bodyPr/>
        <a:lstStyle/>
        <a:p>
          <a:pPr rtl="0"/>
          <a:r>
            <a:rPr lang="en-US" sz="2800" b="1" smtClean="0"/>
            <a:t>A post-incident report should document the security incident and all recovery activities</a:t>
          </a:r>
          <a:endParaRPr lang="en-US" sz="2800"/>
        </a:p>
      </dgm:t>
    </dgm:pt>
    <dgm:pt modelId="{EDC9E54B-C6DF-B74B-8F48-A11FAEE3780D}" type="parTrans" cxnId="{B63E63DD-2989-614E-B435-CB053546B12E}">
      <dgm:prSet/>
      <dgm:spPr/>
      <dgm:t>
        <a:bodyPr/>
        <a:lstStyle/>
        <a:p>
          <a:endParaRPr lang="en-US" sz="2800"/>
        </a:p>
      </dgm:t>
    </dgm:pt>
    <dgm:pt modelId="{6EC75184-5416-C843-9835-E51A556BBCF1}" type="sibTrans" cxnId="{B63E63DD-2989-614E-B435-CB053546B12E}">
      <dgm:prSet/>
      <dgm:spPr/>
      <dgm:t>
        <a:bodyPr/>
        <a:lstStyle/>
        <a:p>
          <a:endParaRPr lang="en-US" sz="2800"/>
        </a:p>
      </dgm:t>
    </dgm:pt>
    <dgm:pt modelId="{9A11AFCB-F383-314D-957D-77B6CFAC2950}">
      <dgm:prSet custT="1"/>
      <dgm:spPr/>
      <dgm:t>
        <a:bodyPr/>
        <a:lstStyle/>
        <a:p>
          <a:pPr rtl="0"/>
          <a:r>
            <a:rPr lang="en-US" sz="2800" b="1" smtClean="0"/>
            <a:t>Update incident response policy and procedures based on lessons learned </a:t>
          </a:r>
          <a:endParaRPr lang="en-US" sz="2800"/>
        </a:p>
      </dgm:t>
    </dgm:pt>
    <dgm:pt modelId="{8161C63E-75DA-AD45-9463-14E15C32AA97}" type="parTrans" cxnId="{EC484BAA-BD76-CA4E-B279-174209B41DDE}">
      <dgm:prSet/>
      <dgm:spPr/>
      <dgm:t>
        <a:bodyPr/>
        <a:lstStyle/>
        <a:p>
          <a:endParaRPr lang="en-US" sz="2800"/>
        </a:p>
      </dgm:t>
    </dgm:pt>
    <dgm:pt modelId="{BB06E4DF-9DB8-BB45-9F15-583AA9D21F49}" type="sibTrans" cxnId="{EC484BAA-BD76-CA4E-B279-174209B41DDE}">
      <dgm:prSet/>
      <dgm:spPr/>
      <dgm:t>
        <a:bodyPr/>
        <a:lstStyle/>
        <a:p>
          <a:endParaRPr lang="en-US" sz="2800"/>
        </a:p>
      </dgm:t>
    </dgm:pt>
    <dgm:pt modelId="{33848A54-39D4-1745-8DA0-D0F3B0A37BD5}" type="pres">
      <dgm:prSet presAssocID="{0647AA05-F31A-4E45-800D-43C94122FEF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ACDD1BD-D8B1-154A-81B8-A3E6B987075D}" type="pres">
      <dgm:prSet presAssocID="{C77B8F6C-2EB2-DB49-8A32-1288ED7384F9}" presName="thickLine" presStyleLbl="alignNode1" presStyleIdx="0" presStyleCnt="2"/>
      <dgm:spPr/>
    </dgm:pt>
    <dgm:pt modelId="{E637EDDF-376C-9F4F-8979-6F77687099C8}" type="pres">
      <dgm:prSet presAssocID="{C77B8F6C-2EB2-DB49-8A32-1288ED7384F9}" presName="horz1" presStyleCnt="0"/>
      <dgm:spPr/>
    </dgm:pt>
    <dgm:pt modelId="{ABFA3BDC-907A-F149-AD26-2A42878B26E4}" type="pres">
      <dgm:prSet presAssocID="{C77B8F6C-2EB2-DB49-8A32-1288ED7384F9}" presName="tx1" presStyleLbl="revTx" presStyleIdx="0" presStyleCnt="2"/>
      <dgm:spPr/>
      <dgm:t>
        <a:bodyPr/>
        <a:lstStyle/>
        <a:p>
          <a:endParaRPr lang="en-US"/>
        </a:p>
      </dgm:t>
    </dgm:pt>
    <dgm:pt modelId="{3E06CE3D-8419-1C42-8983-245F92CDF0C1}" type="pres">
      <dgm:prSet presAssocID="{C77B8F6C-2EB2-DB49-8A32-1288ED7384F9}" presName="vert1" presStyleCnt="0"/>
      <dgm:spPr/>
    </dgm:pt>
    <dgm:pt modelId="{8A93D0D3-066A-514C-A810-B2CC4DD075DF}" type="pres">
      <dgm:prSet presAssocID="{9A11AFCB-F383-314D-957D-77B6CFAC2950}" presName="thickLine" presStyleLbl="alignNode1" presStyleIdx="1" presStyleCnt="2"/>
      <dgm:spPr/>
    </dgm:pt>
    <dgm:pt modelId="{FB251FE0-6BA3-2340-A69F-9BCF027250B3}" type="pres">
      <dgm:prSet presAssocID="{9A11AFCB-F383-314D-957D-77B6CFAC2950}" presName="horz1" presStyleCnt="0"/>
      <dgm:spPr/>
    </dgm:pt>
    <dgm:pt modelId="{C7C5748A-7AA7-634C-8352-8D862B35AA0F}" type="pres">
      <dgm:prSet presAssocID="{9A11AFCB-F383-314D-957D-77B6CFAC2950}" presName="tx1" presStyleLbl="revTx" presStyleIdx="1" presStyleCnt="2"/>
      <dgm:spPr/>
      <dgm:t>
        <a:bodyPr/>
        <a:lstStyle/>
        <a:p>
          <a:endParaRPr lang="en-US"/>
        </a:p>
      </dgm:t>
    </dgm:pt>
    <dgm:pt modelId="{BAC257E9-C75D-DD4E-8BD6-134183F70001}" type="pres">
      <dgm:prSet presAssocID="{9A11AFCB-F383-314D-957D-77B6CFAC2950}" presName="vert1" presStyleCnt="0"/>
      <dgm:spPr/>
    </dgm:pt>
  </dgm:ptLst>
  <dgm:cxnLst>
    <dgm:cxn modelId="{D410D6B0-0A49-1F42-BB51-25FDE5379BC3}" type="presOf" srcId="{0647AA05-F31A-4E45-800D-43C94122FEF0}" destId="{33848A54-39D4-1745-8DA0-D0F3B0A37BD5}" srcOrd="0" destOrd="0" presId="urn:microsoft.com/office/officeart/2008/layout/LinedList"/>
    <dgm:cxn modelId="{29FD4792-B4F5-9941-B6CE-7C63DFD7D7C4}" type="presOf" srcId="{9A11AFCB-F383-314D-957D-77B6CFAC2950}" destId="{C7C5748A-7AA7-634C-8352-8D862B35AA0F}" srcOrd="0" destOrd="0" presId="urn:microsoft.com/office/officeart/2008/layout/LinedList"/>
    <dgm:cxn modelId="{B63E63DD-2989-614E-B435-CB053546B12E}" srcId="{0647AA05-F31A-4E45-800D-43C94122FEF0}" destId="{C77B8F6C-2EB2-DB49-8A32-1288ED7384F9}" srcOrd="0" destOrd="0" parTransId="{EDC9E54B-C6DF-B74B-8F48-A11FAEE3780D}" sibTransId="{6EC75184-5416-C843-9835-E51A556BBCF1}"/>
    <dgm:cxn modelId="{EC484BAA-BD76-CA4E-B279-174209B41DDE}" srcId="{0647AA05-F31A-4E45-800D-43C94122FEF0}" destId="{9A11AFCB-F383-314D-957D-77B6CFAC2950}" srcOrd="1" destOrd="0" parTransId="{8161C63E-75DA-AD45-9463-14E15C32AA97}" sibTransId="{BB06E4DF-9DB8-BB45-9F15-583AA9D21F49}"/>
    <dgm:cxn modelId="{FCF36520-47DC-8040-84BD-64E0C946EC6B}" type="presOf" srcId="{C77B8F6C-2EB2-DB49-8A32-1288ED7384F9}" destId="{ABFA3BDC-907A-F149-AD26-2A42878B26E4}" srcOrd="0" destOrd="0" presId="urn:microsoft.com/office/officeart/2008/layout/LinedList"/>
    <dgm:cxn modelId="{E951B19A-905B-6545-8449-8AED22324CE0}" type="presParOf" srcId="{33848A54-39D4-1745-8DA0-D0F3B0A37BD5}" destId="{6ACDD1BD-D8B1-154A-81B8-A3E6B987075D}" srcOrd="0" destOrd="0" presId="urn:microsoft.com/office/officeart/2008/layout/LinedList"/>
    <dgm:cxn modelId="{B021C834-14E0-9540-A40E-CF7CEF10D05A}" type="presParOf" srcId="{33848A54-39D4-1745-8DA0-D0F3B0A37BD5}" destId="{E637EDDF-376C-9F4F-8979-6F77687099C8}" srcOrd="1" destOrd="0" presId="urn:microsoft.com/office/officeart/2008/layout/LinedList"/>
    <dgm:cxn modelId="{65BE531F-D14A-2443-AF0A-1C3689227758}" type="presParOf" srcId="{E637EDDF-376C-9F4F-8979-6F77687099C8}" destId="{ABFA3BDC-907A-F149-AD26-2A42878B26E4}" srcOrd="0" destOrd="0" presId="urn:microsoft.com/office/officeart/2008/layout/LinedList"/>
    <dgm:cxn modelId="{A4D7513D-C42C-7744-84ED-30877A95950D}" type="presParOf" srcId="{E637EDDF-376C-9F4F-8979-6F77687099C8}" destId="{3E06CE3D-8419-1C42-8983-245F92CDF0C1}" srcOrd="1" destOrd="0" presId="urn:microsoft.com/office/officeart/2008/layout/LinedList"/>
    <dgm:cxn modelId="{8190030B-89FE-F540-A2AA-13D94E1EDA35}" type="presParOf" srcId="{33848A54-39D4-1745-8DA0-D0F3B0A37BD5}" destId="{8A93D0D3-066A-514C-A810-B2CC4DD075DF}" srcOrd="2" destOrd="0" presId="urn:microsoft.com/office/officeart/2008/layout/LinedList"/>
    <dgm:cxn modelId="{9F8DA411-BBE9-9F47-964C-776F4BD98309}" type="presParOf" srcId="{33848A54-39D4-1745-8DA0-D0F3B0A37BD5}" destId="{FB251FE0-6BA3-2340-A69F-9BCF027250B3}" srcOrd="3" destOrd="0" presId="urn:microsoft.com/office/officeart/2008/layout/LinedList"/>
    <dgm:cxn modelId="{7C81A513-D56C-9D4F-988A-78DC38AE1074}" type="presParOf" srcId="{FB251FE0-6BA3-2340-A69F-9BCF027250B3}" destId="{C7C5748A-7AA7-634C-8352-8D862B35AA0F}" srcOrd="0" destOrd="0" presId="urn:microsoft.com/office/officeart/2008/layout/LinedList"/>
    <dgm:cxn modelId="{48A749E5-537A-1B44-8966-E9F73E308869}" type="presParOf" srcId="{FB251FE0-6BA3-2340-A69F-9BCF027250B3}" destId="{BAC257E9-C75D-DD4E-8BD6-134183F700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4971C27-5510-1443-991D-D32F7EF8839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A1C4F4-0EFC-0B4C-9C91-785C07FBF875}">
      <dgm:prSet custT="1"/>
      <dgm:spPr/>
      <dgm:t>
        <a:bodyPr/>
        <a:lstStyle/>
        <a:p>
          <a:pPr rtl="0"/>
          <a:r>
            <a:rPr lang="en-US" sz="2800" b="1" smtClean="0"/>
            <a:t>Identifying evidence </a:t>
          </a:r>
          <a:endParaRPr lang="en-US" sz="2800"/>
        </a:p>
      </dgm:t>
    </dgm:pt>
    <dgm:pt modelId="{31D7DF8A-4E2A-3D4E-BD8E-917D6FC14504}" type="parTrans" cxnId="{1488521D-5D2D-E040-BE86-730ECB17E9C7}">
      <dgm:prSet/>
      <dgm:spPr/>
      <dgm:t>
        <a:bodyPr/>
        <a:lstStyle/>
        <a:p>
          <a:endParaRPr lang="en-US" sz="2800"/>
        </a:p>
      </dgm:t>
    </dgm:pt>
    <dgm:pt modelId="{1861F49A-703A-8E46-9CBA-B101F3BB6E4F}" type="sibTrans" cxnId="{1488521D-5D2D-E040-BE86-730ECB17E9C7}">
      <dgm:prSet/>
      <dgm:spPr/>
      <dgm:t>
        <a:bodyPr/>
        <a:lstStyle/>
        <a:p>
          <a:endParaRPr lang="en-US" sz="2800"/>
        </a:p>
      </dgm:t>
    </dgm:pt>
    <dgm:pt modelId="{F6699103-B7B0-D542-A8C7-DAC09D785D4F}">
      <dgm:prSet custT="1"/>
      <dgm:spPr/>
      <dgm:t>
        <a:bodyPr/>
        <a:lstStyle/>
        <a:p>
          <a:pPr rtl="0"/>
          <a:r>
            <a:rPr lang="en-US" sz="2800" b="1" smtClean="0"/>
            <a:t>Collecting or acquiring evidence</a:t>
          </a:r>
          <a:endParaRPr lang="en-US" sz="2800"/>
        </a:p>
      </dgm:t>
    </dgm:pt>
    <dgm:pt modelId="{5AB76684-EF89-C74D-99B7-2EFA220EA111}" type="parTrans" cxnId="{71864343-FFCB-F644-9545-DDECAB0E3E9A}">
      <dgm:prSet/>
      <dgm:spPr/>
      <dgm:t>
        <a:bodyPr/>
        <a:lstStyle/>
        <a:p>
          <a:endParaRPr lang="en-US" sz="2800"/>
        </a:p>
      </dgm:t>
    </dgm:pt>
    <dgm:pt modelId="{71CA741F-8A83-0244-A923-1609CB192681}" type="sibTrans" cxnId="{71864343-FFCB-F644-9545-DDECAB0E3E9A}">
      <dgm:prSet/>
      <dgm:spPr/>
      <dgm:t>
        <a:bodyPr/>
        <a:lstStyle/>
        <a:p>
          <a:endParaRPr lang="en-US" sz="2800"/>
        </a:p>
      </dgm:t>
    </dgm:pt>
    <dgm:pt modelId="{E78E88DA-A05E-7D47-8487-28996347E174}">
      <dgm:prSet custT="1"/>
      <dgm:spPr/>
      <dgm:t>
        <a:bodyPr/>
        <a:lstStyle/>
        <a:p>
          <a:pPr rtl="0"/>
          <a:r>
            <a:rPr lang="en-US" sz="2800" b="1" smtClean="0"/>
            <a:t>Examining or analyzing the evidence</a:t>
          </a:r>
          <a:endParaRPr lang="en-US" sz="2800"/>
        </a:p>
      </dgm:t>
    </dgm:pt>
    <dgm:pt modelId="{AB570F03-671A-A042-BC3D-4CB6E6368B8F}" type="parTrans" cxnId="{8568D997-1BCB-3E41-BC47-45500F664885}">
      <dgm:prSet/>
      <dgm:spPr/>
      <dgm:t>
        <a:bodyPr/>
        <a:lstStyle/>
        <a:p>
          <a:endParaRPr lang="en-US" sz="2800"/>
        </a:p>
      </dgm:t>
    </dgm:pt>
    <dgm:pt modelId="{9110972D-8234-EB4B-947D-73A611ECECFA}" type="sibTrans" cxnId="{8568D997-1BCB-3E41-BC47-45500F664885}">
      <dgm:prSet/>
      <dgm:spPr/>
      <dgm:t>
        <a:bodyPr/>
        <a:lstStyle/>
        <a:p>
          <a:endParaRPr lang="en-US" sz="2800"/>
        </a:p>
      </dgm:t>
    </dgm:pt>
    <dgm:pt modelId="{0FF76912-9B82-8443-B769-02F0BCD313FF}">
      <dgm:prSet custT="1"/>
      <dgm:spPr/>
      <dgm:t>
        <a:bodyPr/>
        <a:lstStyle/>
        <a:p>
          <a:pPr rtl="0"/>
          <a:r>
            <a:rPr lang="en-US" sz="2800" b="1" smtClean="0"/>
            <a:t>Presentation of findings </a:t>
          </a:r>
          <a:endParaRPr lang="en-US" sz="2800"/>
        </a:p>
      </dgm:t>
    </dgm:pt>
    <dgm:pt modelId="{B1845B26-8450-E748-BA77-D1ED0F332716}" type="parTrans" cxnId="{9E0242F5-A714-524D-945B-1F1231F4FD9A}">
      <dgm:prSet/>
      <dgm:spPr/>
      <dgm:t>
        <a:bodyPr/>
        <a:lstStyle/>
        <a:p>
          <a:endParaRPr lang="en-US" sz="2800"/>
        </a:p>
      </dgm:t>
    </dgm:pt>
    <dgm:pt modelId="{56773FEF-3F47-C645-A833-0FE044F0A864}" type="sibTrans" cxnId="{9E0242F5-A714-524D-945B-1F1231F4FD9A}">
      <dgm:prSet/>
      <dgm:spPr/>
      <dgm:t>
        <a:bodyPr/>
        <a:lstStyle/>
        <a:p>
          <a:endParaRPr lang="en-US" sz="2800"/>
        </a:p>
      </dgm:t>
    </dgm:pt>
    <dgm:pt modelId="{308B5615-BC4E-944A-9A0E-A203F78CD5DB}" type="pres">
      <dgm:prSet presAssocID="{64971C27-5510-1443-991D-D32F7EF8839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6776F9A-F504-EB43-A232-67CB99D41E0F}" type="pres">
      <dgm:prSet presAssocID="{0BA1C4F4-0EFC-0B4C-9C91-785C07FBF875}" presName="thickLine" presStyleLbl="alignNode1" presStyleIdx="0" presStyleCnt="4"/>
      <dgm:spPr/>
    </dgm:pt>
    <dgm:pt modelId="{2608DF7A-2342-A34D-B545-2948B217F8F9}" type="pres">
      <dgm:prSet presAssocID="{0BA1C4F4-0EFC-0B4C-9C91-785C07FBF875}" presName="horz1" presStyleCnt="0"/>
      <dgm:spPr/>
    </dgm:pt>
    <dgm:pt modelId="{4D2C004B-BAC1-A343-92A1-ABB559DFD7CE}" type="pres">
      <dgm:prSet presAssocID="{0BA1C4F4-0EFC-0B4C-9C91-785C07FBF875}" presName="tx1" presStyleLbl="revTx" presStyleIdx="0" presStyleCnt="4"/>
      <dgm:spPr/>
      <dgm:t>
        <a:bodyPr/>
        <a:lstStyle/>
        <a:p>
          <a:endParaRPr lang="en-US"/>
        </a:p>
      </dgm:t>
    </dgm:pt>
    <dgm:pt modelId="{48506E06-23F1-B441-9F12-A28C1697FF8C}" type="pres">
      <dgm:prSet presAssocID="{0BA1C4F4-0EFC-0B4C-9C91-785C07FBF875}" presName="vert1" presStyleCnt="0"/>
      <dgm:spPr/>
    </dgm:pt>
    <dgm:pt modelId="{CF196F0C-2AB3-6C43-B3A0-73F481FB921A}" type="pres">
      <dgm:prSet presAssocID="{F6699103-B7B0-D542-A8C7-DAC09D785D4F}" presName="thickLine" presStyleLbl="alignNode1" presStyleIdx="1" presStyleCnt="4"/>
      <dgm:spPr/>
    </dgm:pt>
    <dgm:pt modelId="{0A44CBAF-BE2D-A845-A9CB-3EDA0EC5A7FF}" type="pres">
      <dgm:prSet presAssocID="{F6699103-B7B0-D542-A8C7-DAC09D785D4F}" presName="horz1" presStyleCnt="0"/>
      <dgm:spPr/>
    </dgm:pt>
    <dgm:pt modelId="{9E752324-F054-3B4D-9EE8-EA1E8BEDB0A4}" type="pres">
      <dgm:prSet presAssocID="{F6699103-B7B0-D542-A8C7-DAC09D785D4F}" presName="tx1" presStyleLbl="revTx" presStyleIdx="1" presStyleCnt="4"/>
      <dgm:spPr/>
      <dgm:t>
        <a:bodyPr/>
        <a:lstStyle/>
        <a:p>
          <a:endParaRPr lang="en-US"/>
        </a:p>
      </dgm:t>
    </dgm:pt>
    <dgm:pt modelId="{026ED0B0-54CD-484A-A52C-8F5B57103E5A}" type="pres">
      <dgm:prSet presAssocID="{F6699103-B7B0-D542-A8C7-DAC09D785D4F}" presName="vert1" presStyleCnt="0"/>
      <dgm:spPr/>
    </dgm:pt>
    <dgm:pt modelId="{D278C38A-21EB-E448-8CB5-75FBEBFB8DF3}" type="pres">
      <dgm:prSet presAssocID="{E78E88DA-A05E-7D47-8487-28996347E174}" presName="thickLine" presStyleLbl="alignNode1" presStyleIdx="2" presStyleCnt="4"/>
      <dgm:spPr/>
    </dgm:pt>
    <dgm:pt modelId="{3DE97D6A-5B72-954C-8ED0-8371DD71FD89}" type="pres">
      <dgm:prSet presAssocID="{E78E88DA-A05E-7D47-8487-28996347E174}" presName="horz1" presStyleCnt="0"/>
      <dgm:spPr/>
    </dgm:pt>
    <dgm:pt modelId="{734A07C7-1EFF-CB4E-BE8C-78CD7BDECE7A}" type="pres">
      <dgm:prSet presAssocID="{E78E88DA-A05E-7D47-8487-28996347E174}" presName="tx1" presStyleLbl="revTx" presStyleIdx="2" presStyleCnt="4"/>
      <dgm:spPr/>
      <dgm:t>
        <a:bodyPr/>
        <a:lstStyle/>
        <a:p>
          <a:endParaRPr lang="en-US"/>
        </a:p>
      </dgm:t>
    </dgm:pt>
    <dgm:pt modelId="{6421582D-513D-2045-8631-E9ACB6B07ED7}" type="pres">
      <dgm:prSet presAssocID="{E78E88DA-A05E-7D47-8487-28996347E174}" presName="vert1" presStyleCnt="0"/>
      <dgm:spPr/>
    </dgm:pt>
    <dgm:pt modelId="{49556A8B-0824-7440-96E7-0180A4CA67D7}" type="pres">
      <dgm:prSet presAssocID="{0FF76912-9B82-8443-B769-02F0BCD313FF}" presName="thickLine" presStyleLbl="alignNode1" presStyleIdx="3" presStyleCnt="4"/>
      <dgm:spPr/>
    </dgm:pt>
    <dgm:pt modelId="{BA123E60-6387-ED4F-9E6C-255C3D130DB4}" type="pres">
      <dgm:prSet presAssocID="{0FF76912-9B82-8443-B769-02F0BCD313FF}" presName="horz1" presStyleCnt="0"/>
      <dgm:spPr/>
    </dgm:pt>
    <dgm:pt modelId="{ED3E32B5-A6BB-1345-85AD-2710F1402EE5}" type="pres">
      <dgm:prSet presAssocID="{0FF76912-9B82-8443-B769-02F0BCD313FF}" presName="tx1" presStyleLbl="revTx" presStyleIdx="3" presStyleCnt="4"/>
      <dgm:spPr/>
      <dgm:t>
        <a:bodyPr/>
        <a:lstStyle/>
        <a:p>
          <a:endParaRPr lang="en-US"/>
        </a:p>
      </dgm:t>
    </dgm:pt>
    <dgm:pt modelId="{BE5047D4-4ACD-1744-8091-9484468A70A2}" type="pres">
      <dgm:prSet presAssocID="{0FF76912-9B82-8443-B769-02F0BCD313FF}" presName="vert1" presStyleCnt="0"/>
      <dgm:spPr/>
    </dgm:pt>
  </dgm:ptLst>
  <dgm:cxnLst>
    <dgm:cxn modelId="{0A87DFA0-E67F-A147-88AD-B45D56BC85BE}" type="presOf" srcId="{E78E88DA-A05E-7D47-8487-28996347E174}" destId="{734A07C7-1EFF-CB4E-BE8C-78CD7BDECE7A}" srcOrd="0" destOrd="0" presId="urn:microsoft.com/office/officeart/2008/layout/LinedList"/>
    <dgm:cxn modelId="{25911DD5-10DE-714A-BF2B-A3AB7DE3A96E}" type="presOf" srcId="{64971C27-5510-1443-991D-D32F7EF88396}" destId="{308B5615-BC4E-944A-9A0E-A203F78CD5DB}" srcOrd="0" destOrd="0" presId="urn:microsoft.com/office/officeart/2008/layout/LinedList"/>
    <dgm:cxn modelId="{8568D997-1BCB-3E41-BC47-45500F664885}" srcId="{64971C27-5510-1443-991D-D32F7EF88396}" destId="{E78E88DA-A05E-7D47-8487-28996347E174}" srcOrd="2" destOrd="0" parTransId="{AB570F03-671A-A042-BC3D-4CB6E6368B8F}" sibTransId="{9110972D-8234-EB4B-947D-73A611ECECFA}"/>
    <dgm:cxn modelId="{E80B19CA-3C0C-9E44-855A-B4DC74FC5F59}" type="presOf" srcId="{0FF76912-9B82-8443-B769-02F0BCD313FF}" destId="{ED3E32B5-A6BB-1345-85AD-2710F1402EE5}" srcOrd="0" destOrd="0" presId="urn:microsoft.com/office/officeart/2008/layout/LinedList"/>
    <dgm:cxn modelId="{9E0242F5-A714-524D-945B-1F1231F4FD9A}" srcId="{64971C27-5510-1443-991D-D32F7EF88396}" destId="{0FF76912-9B82-8443-B769-02F0BCD313FF}" srcOrd="3" destOrd="0" parTransId="{B1845B26-8450-E748-BA77-D1ED0F332716}" sibTransId="{56773FEF-3F47-C645-A833-0FE044F0A864}"/>
    <dgm:cxn modelId="{D91DDEBE-F27B-8540-8BFE-0F4493EEB305}" type="presOf" srcId="{0BA1C4F4-0EFC-0B4C-9C91-785C07FBF875}" destId="{4D2C004B-BAC1-A343-92A1-ABB559DFD7CE}" srcOrd="0" destOrd="0" presId="urn:microsoft.com/office/officeart/2008/layout/LinedList"/>
    <dgm:cxn modelId="{1488521D-5D2D-E040-BE86-730ECB17E9C7}" srcId="{64971C27-5510-1443-991D-D32F7EF88396}" destId="{0BA1C4F4-0EFC-0B4C-9C91-785C07FBF875}" srcOrd="0" destOrd="0" parTransId="{31D7DF8A-4E2A-3D4E-BD8E-917D6FC14504}" sibTransId="{1861F49A-703A-8E46-9CBA-B101F3BB6E4F}"/>
    <dgm:cxn modelId="{4045627D-8C79-5D47-8C9C-68BD6A81E233}" type="presOf" srcId="{F6699103-B7B0-D542-A8C7-DAC09D785D4F}" destId="{9E752324-F054-3B4D-9EE8-EA1E8BEDB0A4}" srcOrd="0" destOrd="0" presId="urn:microsoft.com/office/officeart/2008/layout/LinedList"/>
    <dgm:cxn modelId="{71864343-FFCB-F644-9545-DDECAB0E3E9A}" srcId="{64971C27-5510-1443-991D-D32F7EF88396}" destId="{F6699103-B7B0-D542-A8C7-DAC09D785D4F}" srcOrd="1" destOrd="0" parTransId="{5AB76684-EF89-C74D-99B7-2EFA220EA111}" sibTransId="{71CA741F-8A83-0244-A923-1609CB192681}"/>
    <dgm:cxn modelId="{438BDEE4-8AD9-A549-9D7C-2E43304C190F}" type="presParOf" srcId="{308B5615-BC4E-944A-9A0E-A203F78CD5DB}" destId="{C6776F9A-F504-EB43-A232-67CB99D41E0F}" srcOrd="0" destOrd="0" presId="urn:microsoft.com/office/officeart/2008/layout/LinedList"/>
    <dgm:cxn modelId="{12EAB375-631F-994E-A659-3C512C764A9A}" type="presParOf" srcId="{308B5615-BC4E-944A-9A0E-A203F78CD5DB}" destId="{2608DF7A-2342-A34D-B545-2948B217F8F9}" srcOrd="1" destOrd="0" presId="urn:microsoft.com/office/officeart/2008/layout/LinedList"/>
    <dgm:cxn modelId="{CED54A62-26FD-064B-8DC8-101E51AFDE68}" type="presParOf" srcId="{2608DF7A-2342-A34D-B545-2948B217F8F9}" destId="{4D2C004B-BAC1-A343-92A1-ABB559DFD7CE}" srcOrd="0" destOrd="0" presId="urn:microsoft.com/office/officeart/2008/layout/LinedList"/>
    <dgm:cxn modelId="{BDA52AEC-10C9-644A-BCAD-E5D74BE326E4}" type="presParOf" srcId="{2608DF7A-2342-A34D-B545-2948B217F8F9}" destId="{48506E06-23F1-B441-9F12-A28C1697FF8C}" srcOrd="1" destOrd="0" presId="urn:microsoft.com/office/officeart/2008/layout/LinedList"/>
    <dgm:cxn modelId="{2DDEEB5A-EA76-E841-B903-1C934B352E37}" type="presParOf" srcId="{308B5615-BC4E-944A-9A0E-A203F78CD5DB}" destId="{CF196F0C-2AB3-6C43-B3A0-73F481FB921A}" srcOrd="2" destOrd="0" presId="urn:microsoft.com/office/officeart/2008/layout/LinedList"/>
    <dgm:cxn modelId="{2A1CA9F6-0589-B84F-9E7C-9D56D7563D63}" type="presParOf" srcId="{308B5615-BC4E-944A-9A0E-A203F78CD5DB}" destId="{0A44CBAF-BE2D-A845-A9CB-3EDA0EC5A7FF}" srcOrd="3" destOrd="0" presId="urn:microsoft.com/office/officeart/2008/layout/LinedList"/>
    <dgm:cxn modelId="{F9EC0CEA-B937-D64E-9551-D7815F1EC63D}" type="presParOf" srcId="{0A44CBAF-BE2D-A845-A9CB-3EDA0EC5A7FF}" destId="{9E752324-F054-3B4D-9EE8-EA1E8BEDB0A4}" srcOrd="0" destOrd="0" presId="urn:microsoft.com/office/officeart/2008/layout/LinedList"/>
    <dgm:cxn modelId="{38996671-44D2-6A46-AEBE-EA6E7F9F5D72}" type="presParOf" srcId="{0A44CBAF-BE2D-A845-A9CB-3EDA0EC5A7FF}" destId="{026ED0B0-54CD-484A-A52C-8F5B57103E5A}" srcOrd="1" destOrd="0" presId="urn:microsoft.com/office/officeart/2008/layout/LinedList"/>
    <dgm:cxn modelId="{E683EE5C-196C-A943-A0A2-10A3D29F1BBA}" type="presParOf" srcId="{308B5615-BC4E-944A-9A0E-A203F78CD5DB}" destId="{D278C38A-21EB-E448-8CB5-75FBEBFB8DF3}" srcOrd="4" destOrd="0" presId="urn:microsoft.com/office/officeart/2008/layout/LinedList"/>
    <dgm:cxn modelId="{92821218-0B37-0A44-86AE-450F75D8C87A}" type="presParOf" srcId="{308B5615-BC4E-944A-9A0E-A203F78CD5DB}" destId="{3DE97D6A-5B72-954C-8ED0-8371DD71FD89}" srcOrd="5" destOrd="0" presId="urn:microsoft.com/office/officeart/2008/layout/LinedList"/>
    <dgm:cxn modelId="{E369A618-7990-C443-BC70-7A3D7FE369F9}" type="presParOf" srcId="{3DE97D6A-5B72-954C-8ED0-8371DD71FD89}" destId="{734A07C7-1EFF-CB4E-BE8C-78CD7BDECE7A}" srcOrd="0" destOrd="0" presId="urn:microsoft.com/office/officeart/2008/layout/LinedList"/>
    <dgm:cxn modelId="{2E120D64-E8D4-DF43-B9A4-CFE3D87BB39A}" type="presParOf" srcId="{3DE97D6A-5B72-954C-8ED0-8371DD71FD89}" destId="{6421582D-513D-2045-8631-E9ACB6B07ED7}" srcOrd="1" destOrd="0" presId="urn:microsoft.com/office/officeart/2008/layout/LinedList"/>
    <dgm:cxn modelId="{CA33116E-3D61-D04B-85D6-03649032EBD1}" type="presParOf" srcId="{308B5615-BC4E-944A-9A0E-A203F78CD5DB}" destId="{49556A8B-0824-7440-96E7-0180A4CA67D7}" srcOrd="6" destOrd="0" presId="urn:microsoft.com/office/officeart/2008/layout/LinedList"/>
    <dgm:cxn modelId="{66B1180B-54E7-E640-99FA-D7ED1AACE09D}" type="presParOf" srcId="{308B5615-BC4E-944A-9A0E-A203F78CD5DB}" destId="{BA123E60-6387-ED4F-9E6C-255C3D130DB4}" srcOrd="7" destOrd="0" presId="urn:microsoft.com/office/officeart/2008/layout/LinedList"/>
    <dgm:cxn modelId="{D7A578E5-1879-114B-8CA6-BCFC8BE54FB3}" type="presParOf" srcId="{BA123E60-6387-ED4F-9E6C-255C3D130DB4}" destId="{ED3E32B5-A6BB-1345-85AD-2710F1402EE5}" srcOrd="0" destOrd="0" presId="urn:microsoft.com/office/officeart/2008/layout/LinedList"/>
    <dgm:cxn modelId="{94D6ADE6-DE5B-0043-A371-16A0E67B6AEF}" type="presParOf" srcId="{BA123E60-6387-ED4F-9E6C-255C3D130DB4}" destId="{BE5047D4-4ACD-1744-8091-9484468A70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412732E-AEC5-2341-B0CE-C68612F237C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916E79-6CF9-354E-A1CE-296168758DA9}">
      <dgm:prSet/>
      <dgm:spPr/>
      <dgm:t>
        <a:bodyPr/>
        <a:lstStyle/>
        <a:p>
          <a:pPr rtl="0"/>
          <a:r>
            <a:rPr lang="en-US" b="1" smtClean="0"/>
            <a:t>All of the general forensic and procedural principles must be applied</a:t>
          </a:r>
          <a:endParaRPr lang="en-US"/>
        </a:p>
      </dgm:t>
    </dgm:pt>
    <dgm:pt modelId="{0BFEE709-04E6-2443-90EE-583C88ECD2A1}" type="parTrans" cxnId="{3ECAD6B0-4E9D-BF49-A924-7B09AECFE533}">
      <dgm:prSet/>
      <dgm:spPr/>
      <dgm:t>
        <a:bodyPr/>
        <a:lstStyle/>
        <a:p>
          <a:endParaRPr lang="en-US"/>
        </a:p>
      </dgm:t>
    </dgm:pt>
    <dgm:pt modelId="{1B90B7AC-EFA9-194B-9252-D16F9616635E}" type="sibTrans" cxnId="{3ECAD6B0-4E9D-BF49-A924-7B09AECFE533}">
      <dgm:prSet/>
      <dgm:spPr/>
      <dgm:t>
        <a:bodyPr/>
        <a:lstStyle/>
        <a:p>
          <a:endParaRPr lang="en-US"/>
        </a:p>
      </dgm:t>
    </dgm:pt>
    <dgm:pt modelId="{F8CDDC0B-2522-524A-824E-FFDF4D7269D0}">
      <dgm:prSet/>
      <dgm:spPr/>
      <dgm:t>
        <a:bodyPr/>
        <a:lstStyle/>
        <a:p>
          <a:pPr rtl="0"/>
          <a:r>
            <a:rPr lang="en-US" b="1" smtClean="0"/>
            <a:t>Actions taken should not change evidence</a:t>
          </a:r>
          <a:endParaRPr lang="en-US"/>
        </a:p>
      </dgm:t>
    </dgm:pt>
    <dgm:pt modelId="{721E7A67-2930-1A4D-91E4-DBAEBB5BA639}" type="parTrans" cxnId="{E6DA0F20-D122-214E-BC17-04960EF6069E}">
      <dgm:prSet/>
      <dgm:spPr/>
      <dgm:t>
        <a:bodyPr/>
        <a:lstStyle/>
        <a:p>
          <a:endParaRPr lang="en-US"/>
        </a:p>
      </dgm:t>
    </dgm:pt>
    <dgm:pt modelId="{17131433-31FE-994F-B13A-85BB840DC3C7}" type="sibTrans" cxnId="{E6DA0F20-D122-214E-BC17-04960EF6069E}">
      <dgm:prSet/>
      <dgm:spPr/>
      <dgm:t>
        <a:bodyPr/>
        <a:lstStyle/>
        <a:p>
          <a:endParaRPr lang="en-US"/>
        </a:p>
      </dgm:t>
    </dgm:pt>
    <dgm:pt modelId="{E26DEAAE-64CF-6E4D-8190-2AC3F1AC4C46}">
      <dgm:prSet/>
      <dgm:spPr/>
      <dgm:t>
        <a:bodyPr/>
        <a:lstStyle/>
        <a:p>
          <a:pPr rtl="0"/>
          <a:r>
            <a:rPr lang="en-US" b="1" smtClean="0"/>
            <a:t>Train people who access original digital evidence</a:t>
          </a:r>
          <a:endParaRPr lang="en-US"/>
        </a:p>
      </dgm:t>
    </dgm:pt>
    <dgm:pt modelId="{54B4C9D0-D795-A143-A772-6BF3A9CA023C}" type="parTrans" cxnId="{AACB7928-409B-2042-85EE-6CE21F8AF25B}">
      <dgm:prSet/>
      <dgm:spPr/>
      <dgm:t>
        <a:bodyPr/>
        <a:lstStyle/>
        <a:p>
          <a:endParaRPr lang="en-US"/>
        </a:p>
      </dgm:t>
    </dgm:pt>
    <dgm:pt modelId="{E70A87EA-1146-3541-9C7C-61AAC5EEA27D}" type="sibTrans" cxnId="{AACB7928-409B-2042-85EE-6CE21F8AF25B}">
      <dgm:prSet/>
      <dgm:spPr/>
      <dgm:t>
        <a:bodyPr/>
        <a:lstStyle/>
        <a:p>
          <a:endParaRPr lang="en-US"/>
        </a:p>
      </dgm:t>
    </dgm:pt>
    <dgm:pt modelId="{1AD8A13D-5593-784C-BEF6-355F0D8E6C7C}">
      <dgm:prSet/>
      <dgm:spPr/>
      <dgm:t>
        <a:bodyPr/>
        <a:lstStyle/>
        <a:p>
          <a:pPr rtl="0"/>
          <a:r>
            <a:rPr lang="en-US" b="1" smtClean="0"/>
            <a:t>All activity relating to digital evidence must be fully documented, preserved, and available for review</a:t>
          </a:r>
          <a:endParaRPr lang="en-US"/>
        </a:p>
      </dgm:t>
    </dgm:pt>
    <dgm:pt modelId="{72656E64-3823-6C4F-9C4A-4B7B7EE10EC0}" type="parTrans" cxnId="{7F07CE74-699E-8149-B60F-4BD6CA62CE51}">
      <dgm:prSet/>
      <dgm:spPr/>
      <dgm:t>
        <a:bodyPr/>
        <a:lstStyle/>
        <a:p>
          <a:endParaRPr lang="en-US"/>
        </a:p>
      </dgm:t>
    </dgm:pt>
    <dgm:pt modelId="{3A21840D-26C9-6F42-A5AC-A11C55900241}" type="sibTrans" cxnId="{7F07CE74-699E-8149-B60F-4BD6CA62CE51}">
      <dgm:prSet/>
      <dgm:spPr/>
      <dgm:t>
        <a:bodyPr/>
        <a:lstStyle/>
        <a:p>
          <a:endParaRPr lang="en-US"/>
        </a:p>
      </dgm:t>
    </dgm:pt>
    <dgm:pt modelId="{FD2F29F9-9D77-6C44-A214-F259B5F90FA3}">
      <dgm:prSet/>
      <dgm:spPr/>
      <dgm:t>
        <a:bodyPr/>
        <a:lstStyle/>
        <a:p>
          <a:pPr rtl="0"/>
          <a:r>
            <a:rPr lang="en-US" b="1" dirty="0" smtClean="0"/>
            <a:t>Individual is responsible for all actions taken with respect to digital evidence while it is in his possession</a:t>
          </a:r>
          <a:endParaRPr lang="en-US" dirty="0"/>
        </a:p>
      </dgm:t>
    </dgm:pt>
    <dgm:pt modelId="{5769F976-9454-8C4B-A005-405EEE4107F2}" type="parTrans" cxnId="{B6C6557C-69BF-A740-BD5B-EC596436A3ED}">
      <dgm:prSet/>
      <dgm:spPr/>
      <dgm:t>
        <a:bodyPr/>
        <a:lstStyle/>
        <a:p>
          <a:endParaRPr lang="en-US"/>
        </a:p>
      </dgm:t>
    </dgm:pt>
    <dgm:pt modelId="{12C9C36E-1E31-7E43-861C-70AB9057A542}" type="sibTrans" cxnId="{B6C6557C-69BF-A740-BD5B-EC596436A3ED}">
      <dgm:prSet/>
      <dgm:spPr/>
      <dgm:t>
        <a:bodyPr/>
        <a:lstStyle/>
        <a:p>
          <a:endParaRPr lang="en-US"/>
        </a:p>
      </dgm:t>
    </dgm:pt>
    <dgm:pt modelId="{48E83B1B-084E-284B-A511-3F9A282F10DD}" type="pres">
      <dgm:prSet presAssocID="{4412732E-AEC5-2341-B0CE-C68612F237C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71FF8E0-EF05-DE41-8DF5-69F5D8FB3DF9}" type="pres">
      <dgm:prSet presAssocID="{E4916E79-6CF9-354E-A1CE-296168758DA9}" presName="thickLine" presStyleLbl="alignNode1" presStyleIdx="0" presStyleCnt="5"/>
      <dgm:spPr/>
    </dgm:pt>
    <dgm:pt modelId="{52813228-13E9-9643-B87B-E7E1424FBFE1}" type="pres">
      <dgm:prSet presAssocID="{E4916E79-6CF9-354E-A1CE-296168758DA9}" presName="horz1" presStyleCnt="0"/>
      <dgm:spPr/>
    </dgm:pt>
    <dgm:pt modelId="{DA2CC81D-54F8-1A48-B9FE-9D91069D68F6}" type="pres">
      <dgm:prSet presAssocID="{E4916E79-6CF9-354E-A1CE-296168758DA9}" presName="tx1" presStyleLbl="revTx" presStyleIdx="0" presStyleCnt="5"/>
      <dgm:spPr/>
      <dgm:t>
        <a:bodyPr/>
        <a:lstStyle/>
        <a:p>
          <a:endParaRPr lang="en-US"/>
        </a:p>
      </dgm:t>
    </dgm:pt>
    <dgm:pt modelId="{7D90C042-A143-1144-8F24-F434D74C18FE}" type="pres">
      <dgm:prSet presAssocID="{E4916E79-6CF9-354E-A1CE-296168758DA9}" presName="vert1" presStyleCnt="0"/>
      <dgm:spPr/>
    </dgm:pt>
    <dgm:pt modelId="{87F62C7F-31BB-1F4D-92F5-704F7A974795}" type="pres">
      <dgm:prSet presAssocID="{F8CDDC0B-2522-524A-824E-FFDF4D7269D0}" presName="thickLine" presStyleLbl="alignNode1" presStyleIdx="1" presStyleCnt="5"/>
      <dgm:spPr/>
    </dgm:pt>
    <dgm:pt modelId="{F3EA5579-01DF-0D46-A3BF-EB27FF9E7018}" type="pres">
      <dgm:prSet presAssocID="{F8CDDC0B-2522-524A-824E-FFDF4D7269D0}" presName="horz1" presStyleCnt="0"/>
      <dgm:spPr/>
    </dgm:pt>
    <dgm:pt modelId="{1E642199-93CD-2E4C-AABA-74C64E9B4826}" type="pres">
      <dgm:prSet presAssocID="{F8CDDC0B-2522-524A-824E-FFDF4D7269D0}" presName="tx1" presStyleLbl="revTx" presStyleIdx="1" presStyleCnt="5"/>
      <dgm:spPr/>
      <dgm:t>
        <a:bodyPr/>
        <a:lstStyle/>
        <a:p>
          <a:endParaRPr lang="en-US"/>
        </a:p>
      </dgm:t>
    </dgm:pt>
    <dgm:pt modelId="{25A2E8D5-F8A8-494A-ABC2-03DDFC176307}" type="pres">
      <dgm:prSet presAssocID="{F8CDDC0B-2522-524A-824E-FFDF4D7269D0}" presName="vert1" presStyleCnt="0"/>
      <dgm:spPr/>
    </dgm:pt>
    <dgm:pt modelId="{78D6FB9F-1FBE-B347-A152-C500A171D164}" type="pres">
      <dgm:prSet presAssocID="{E26DEAAE-64CF-6E4D-8190-2AC3F1AC4C46}" presName="thickLine" presStyleLbl="alignNode1" presStyleIdx="2" presStyleCnt="5"/>
      <dgm:spPr/>
    </dgm:pt>
    <dgm:pt modelId="{3215E1E5-64CF-1148-9790-5986A11541E0}" type="pres">
      <dgm:prSet presAssocID="{E26DEAAE-64CF-6E4D-8190-2AC3F1AC4C46}" presName="horz1" presStyleCnt="0"/>
      <dgm:spPr/>
    </dgm:pt>
    <dgm:pt modelId="{D36E8894-3DA2-0246-80CB-3C66D193F867}" type="pres">
      <dgm:prSet presAssocID="{E26DEAAE-64CF-6E4D-8190-2AC3F1AC4C46}" presName="tx1" presStyleLbl="revTx" presStyleIdx="2" presStyleCnt="5"/>
      <dgm:spPr/>
      <dgm:t>
        <a:bodyPr/>
        <a:lstStyle/>
        <a:p>
          <a:endParaRPr lang="en-US"/>
        </a:p>
      </dgm:t>
    </dgm:pt>
    <dgm:pt modelId="{96C19609-6567-3A4D-A1CA-C2264B93A8E2}" type="pres">
      <dgm:prSet presAssocID="{E26DEAAE-64CF-6E4D-8190-2AC3F1AC4C46}" presName="vert1" presStyleCnt="0"/>
      <dgm:spPr/>
    </dgm:pt>
    <dgm:pt modelId="{763623C0-88A9-1E44-BFFF-C55328822656}" type="pres">
      <dgm:prSet presAssocID="{1AD8A13D-5593-784C-BEF6-355F0D8E6C7C}" presName="thickLine" presStyleLbl="alignNode1" presStyleIdx="3" presStyleCnt="5"/>
      <dgm:spPr/>
    </dgm:pt>
    <dgm:pt modelId="{A57893B7-9BF3-1C44-94B6-3B3D8C69414F}" type="pres">
      <dgm:prSet presAssocID="{1AD8A13D-5593-784C-BEF6-355F0D8E6C7C}" presName="horz1" presStyleCnt="0"/>
      <dgm:spPr/>
    </dgm:pt>
    <dgm:pt modelId="{DB655E04-D393-3840-8B75-6A18333B4746}" type="pres">
      <dgm:prSet presAssocID="{1AD8A13D-5593-784C-BEF6-355F0D8E6C7C}" presName="tx1" presStyleLbl="revTx" presStyleIdx="3" presStyleCnt="5"/>
      <dgm:spPr/>
      <dgm:t>
        <a:bodyPr/>
        <a:lstStyle/>
        <a:p>
          <a:endParaRPr lang="en-US"/>
        </a:p>
      </dgm:t>
    </dgm:pt>
    <dgm:pt modelId="{9685F791-9572-A94E-AD26-4F6AF0F93987}" type="pres">
      <dgm:prSet presAssocID="{1AD8A13D-5593-784C-BEF6-355F0D8E6C7C}" presName="vert1" presStyleCnt="0"/>
      <dgm:spPr/>
    </dgm:pt>
    <dgm:pt modelId="{564E388F-0FF9-FA46-813B-7006BE495484}" type="pres">
      <dgm:prSet presAssocID="{FD2F29F9-9D77-6C44-A214-F259B5F90FA3}" presName="thickLine" presStyleLbl="alignNode1" presStyleIdx="4" presStyleCnt="5"/>
      <dgm:spPr/>
    </dgm:pt>
    <dgm:pt modelId="{A6405667-3330-F24E-8846-50D041408FF9}" type="pres">
      <dgm:prSet presAssocID="{FD2F29F9-9D77-6C44-A214-F259B5F90FA3}" presName="horz1" presStyleCnt="0"/>
      <dgm:spPr/>
    </dgm:pt>
    <dgm:pt modelId="{669F9755-1C49-1C48-8E33-F698EEB7BECD}" type="pres">
      <dgm:prSet presAssocID="{FD2F29F9-9D77-6C44-A214-F259B5F90FA3}" presName="tx1" presStyleLbl="revTx" presStyleIdx="4" presStyleCnt="5"/>
      <dgm:spPr/>
      <dgm:t>
        <a:bodyPr/>
        <a:lstStyle/>
        <a:p>
          <a:endParaRPr lang="en-US"/>
        </a:p>
      </dgm:t>
    </dgm:pt>
    <dgm:pt modelId="{1576990C-BB37-3940-994F-E72D08130FE1}" type="pres">
      <dgm:prSet presAssocID="{FD2F29F9-9D77-6C44-A214-F259B5F90FA3}" presName="vert1" presStyleCnt="0"/>
      <dgm:spPr/>
    </dgm:pt>
  </dgm:ptLst>
  <dgm:cxnLst>
    <dgm:cxn modelId="{85796D6F-D66B-0C4D-A793-43F6A8CB5E3E}" type="presOf" srcId="{E26DEAAE-64CF-6E4D-8190-2AC3F1AC4C46}" destId="{D36E8894-3DA2-0246-80CB-3C66D193F867}" srcOrd="0" destOrd="0" presId="urn:microsoft.com/office/officeart/2008/layout/LinedList"/>
    <dgm:cxn modelId="{1BF7440B-B39E-9D40-9E39-0B5F5C12EE19}" type="presOf" srcId="{4412732E-AEC5-2341-B0CE-C68612F237C1}" destId="{48E83B1B-084E-284B-A511-3F9A282F10DD}" srcOrd="0" destOrd="0" presId="urn:microsoft.com/office/officeart/2008/layout/LinedList"/>
    <dgm:cxn modelId="{7F07CE74-699E-8149-B60F-4BD6CA62CE51}" srcId="{4412732E-AEC5-2341-B0CE-C68612F237C1}" destId="{1AD8A13D-5593-784C-BEF6-355F0D8E6C7C}" srcOrd="3" destOrd="0" parTransId="{72656E64-3823-6C4F-9C4A-4B7B7EE10EC0}" sibTransId="{3A21840D-26C9-6F42-A5AC-A11C55900241}"/>
    <dgm:cxn modelId="{D4CCC626-91A3-3944-B38B-8785C96D16AA}" type="presOf" srcId="{F8CDDC0B-2522-524A-824E-FFDF4D7269D0}" destId="{1E642199-93CD-2E4C-AABA-74C64E9B4826}" srcOrd="0" destOrd="0" presId="urn:microsoft.com/office/officeart/2008/layout/LinedList"/>
    <dgm:cxn modelId="{4F484D53-C722-BB49-9235-9B515F998BFA}" type="presOf" srcId="{E4916E79-6CF9-354E-A1CE-296168758DA9}" destId="{DA2CC81D-54F8-1A48-B9FE-9D91069D68F6}" srcOrd="0" destOrd="0" presId="urn:microsoft.com/office/officeart/2008/layout/LinedList"/>
    <dgm:cxn modelId="{3ECAD6B0-4E9D-BF49-A924-7B09AECFE533}" srcId="{4412732E-AEC5-2341-B0CE-C68612F237C1}" destId="{E4916E79-6CF9-354E-A1CE-296168758DA9}" srcOrd="0" destOrd="0" parTransId="{0BFEE709-04E6-2443-90EE-583C88ECD2A1}" sibTransId="{1B90B7AC-EFA9-194B-9252-D16F9616635E}"/>
    <dgm:cxn modelId="{B6C6557C-69BF-A740-BD5B-EC596436A3ED}" srcId="{4412732E-AEC5-2341-B0CE-C68612F237C1}" destId="{FD2F29F9-9D77-6C44-A214-F259B5F90FA3}" srcOrd="4" destOrd="0" parTransId="{5769F976-9454-8C4B-A005-405EEE4107F2}" sibTransId="{12C9C36E-1E31-7E43-861C-70AB9057A542}"/>
    <dgm:cxn modelId="{E6DA0F20-D122-214E-BC17-04960EF6069E}" srcId="{4412732E-AEC5-2341-B0CE-C68612F237C1}" destId="{F8CDDC0B-2522-524A-824E-FFDF4D7269D0}" srcOrd="1" destOrd="0" parTransId="{721E7A67-2930-1A4D-91E4-DBAEBB5BA639}" sibTransId="{17131433-31FE-994F-B13A-85BB840DC3C7}"/>
    <dgm:cxn modelId="{AACB7928-409B-2042-85EE-6CE21F8AF25B}" srcId="{4412732E-AEC5-2341-B0CE-C68612F237C1}" destId="{E26DEAAE-64CF-6E4D-8190-2AC3F1AC4C46}" srcOrd="2" destOrd="0" parTransId="{54B4C9D0-D795-A143-A772-6BF3A9CA023C}" sibTransId="{E70A87EA-1146-3541-9C7C-61AAC5EEA27D}"/>
    <dgm:cxn modelId="{5F227A78-6D65-8A48-8C57-FB4C5E0711A5}" type="presOf" srcId="{FD2F29F9-9D77-6C44-A214-F259B5F90FA3}" destId="{669F9755-1C49-1C48-8E33-F698EEB7BECD}" srcOrd="0" destOrd="0" presId="urn:microsoft.com/office/officeart/2008/layout/LinedList"/>
    <dgm:cxn modelId="{B294C9BC-56EE-3749-AC3D-0BD1E4BF3CF2}" type="presOf" srcId="{1AD8A13D-5593-784C-BEF6-355F0D8E6C7C}" destId="{DB655E04-D393-3840-8B75-6A18333B4746}" srcOrd="0" destOrd="0" presId="urn:microsoft.com/office/officeart/2008/layout/LinedList"/>
    <dgm:cxn modelId="{E190E8B8-5F40-4144-A070-8FB6B2F610FB}" type="presParOf" srcId="{48E83B1B-084E-284B-A511-3F9A282F10DD}" destId="{271FF8E0-EF05-DE41-8DF5-69F5D8FB3DF9}" srcOrd="0" destOrd="0" presId="urn:microsoft.com/office/officeart/2008/layout/LinedList"/>
    <dgm:cxn modelId="{9E66DFCA-0AED-DF4B-BFF7-A86D7D984B89}" type="presParOf" srcId="{48E83B1B-084E-284B-A511-3F9A282F10DD}" destId="{52813228-13E9-9643-B87B-E7E1424FBFE1}" srcOrd="1" destOrd="0" presId="urn:microsoft.com/office/officeart/2008/layout/LinedList"/>
    <dgm:cxn modelId="{7D488527-FE76-B840-BAA6-8989EE38A5EE}" type="presParOf" srcId="{52813228-13E9-9643-B87B-E7E1424FBFE1}" destId="{DA2CC81D-54F8-1A48-B9FE-9D91069D68F6}" srcOrd="0" destOrd="0" presId="urn:microsoft.com/office/officeart/2008/layout/LinedList"/>
    <dgm:cxn modelId="{9B79E94C-AE8F-E544-9939-02F68B0D0912}" type="presParOf" srcId="{52813228-13E9-9643-B87B-E7E1424FBFE1}" destId="{7D90C042-A143-1144-8F24-F434D74C18FE}" srcOrd="1" destOrd="0" presId="urn:microsoft.com/office/officeart/2008/layout/LinedList"/>
    <dgm:cxn modelId="{11DAFE28-7E64-B042-A609-44405BCBBDE4}" type="presParOf" srcId="{48E83B1B-084E-284B-A511-3F9A282F10DD}" destId="{87F62C7F-31BB-1F4D-92F5-704F7A974795}" srcOrd="2" destOrd="0" presId="urn:microsoft.com/office/officeart/2008/layout/LinedList"/>
    <dgm:cxn modelId="{6B003F6B-FC9D-C946-B067-7907DD83C895}" type="presParOf" srcId="{48E83B1B-084E-284B-A511-3F9A282F10DD}" destId="{F3EA5579-01DF-0D46-A3BF-EB27FF9E7018}" srcOrd="3" destOrd="0" presId="urn:microsoft.com/office/officeart/2008/layout/LinedList"/>
    <dgm:cxn modelId="{AE120A3D-CDD6-584E-8620-6B6976685809}" type="presParOf" srcId="{F3EA5579-01DF-0D46-A3BF-EB27FF9E7018}" destId="{1E642199-93CD-2E4C-AABA-74C64E9B4826}" srcOrd="0" destOrd="0" presId="urn:microsoft.com/office/officeart/2008/layout/LinedList"/>
    <dgm:cxn modelId="{C2EA2AF7-3DE3-814F-B567-103F89582701}" type="presParOf" srcId="{F3EA5579-01DF-0D46-A3BF-EB27FF9E7018}" destId="{25A2E8D5-F8A8-494A-ABC2-03DDFC176307}" srcOrd="1" destOrd="0" presId="urn:microsoft.com/office/officeart/2008/layout/LinedList"/>
    <dgm:cxn modelId="{E8E9F3DB-DB99-D94F-A8A1-3A211A915BFF}" type="presParOf" srcId="{48E83B1B-084E-284B-A511-3F9A282F10DD}" destId="{78D6FB9F-1FBE-B347-A152-C500A171D164}" srcOrd="4" destOrd="0" presId="urn:microsoft.com/office/officeart/2008/layout/LinedList"/>
    <dgm:cxn modelId="{4C30F174-9EEB-224F-B0E6-F34A77CAA475}" type="presParOf" srcId="{48E83B1B-084E-284B-A511-3F9A282F10DD}" destId="{3215E1E5-64CF-1148-9790-5986A11541E0}" srcOrd="5" destOrd="0" presId="urn:microsoft.com/office/officeart/2008/layout/LinedList"/>
    <dgm:cxn modelId="{D34FEBBE-7314-EE44-8822-59EA9DC1037C}" type="presParOf" srcId="{3215E1E5-64CF-1148-9790-5986A11541E0}" destId="{D36E8894-3DA2-0246-80CB-3C66D193F867}" srcOrd="0" destOrd="0" presId="urn:microsoft.com/office/officeart/2008/layout/LinedList"/>
    <dgm:cxn modelId="{C2162896-7184-9047-B77C-A118C02E7E67}" type="presParOf" srcId="{3215E1E5-64CF-1148-9790-5986A11541E0}" destId="{96C19609-6567-3A4D-A1CA-C2264B93A8E2}" srcOrd="1" destOrd="0" presId="urn:microsoft.com/office/officeart/2008/layout/LinedList"/>
    <dgm:cxn modelId="{B54DBF14-A9B4-1346-B960-CEFAB11CC96F}" type="presParOf" srcId="{48E83B1B-084E-284B-A511-3F9A282F10DD}" destId="{763623C0-88A9-1E44-BFFF-C55328822656}" srcOrd="6" destOrd="0" presId="urn:microsoft.com/office/officeart/2008/layout/LinedList"/>
    <dgm:cxn modelId="{4664ACF2-3D58-564F-8A7A-9368045BE488}" type="presParOf" srcId="{48E83B1B-084E-284B-A511-3F9A282F10DD}" destId="{A57893B7-9BF3-1C44-94B6-3B3D8C69414F}" srcOrd="7" destOrd="0" presId="urn:microsoft.com/office/officeart/2008/layout/LinedList"/>
    <dgm:cxn modelId="{488A8C57-EB30-2A46-B207-CC9B4D7C0FC5}" type="presParOf" srcId="{A57893B7-9BF3-1C44-94B6-3B3D8C69414F}" destId="{DB655E04-D393-3840-8B75-6A18333B4746}" srcOrd="0" destOrd="0" presId="urn:microsoft.com/office/officeart/2008/layout/LinedList"/>
    <dgm:cxn modelId="{1214FECE-D534-1C40-9AC8-F16500D5E895}" type="presParOf" srcId="{A57893B7-9BF3-1C44-94B6-3B3D8C69414F}" destId="{9685F791-9572-A94E-AD26-4F6AF0F93987}" srcOrd="1" destOrd="0" presId="urn:microsoft.com/office/officeart/2008/layout/LinedList"/>
    <dgm:cxn modelId="{1681B6C6-6656-F04D-AF85-2BD51BE11D46}" type="presParOf" srcId="{48E83B1B-084E-284B-A511-3F9A282F10DD}" destId="{564E388F-0FF9-FA46-813B-7006BE495484}" srcOrd="8" destOrd="0" presId="urn:microsoft.com/office/officeart/2008/layout/LinedList"/>
    <dgm:cxn modelId="{2EB3EECF-57CA-FD41-B9B8-102F135CD5B0}" type="presParOf" srcId="{48E83B1B-084E-284B-A511-3F9A282F10DD}" destId="{A6405667-3330-F24E-8846-50D041408FF9}" srcOrd="9" destOrd="0" presId="urn:microsoft.com/office/officeart/2008/layout/LinedList"/>
    <dgm:cxn modelId="{11776CBC-B839-5E41-BF99-BDE2A7B74E9E}" type="presParOf" srcId="{A6405667-3330-F24E-8846-50D041408FF9}" destId="{669F9755-1C49-1C48-8E33-F698EEB7BECD}" srcOrd="0" destOrd="0" presId="urn:microsoft.com/office/officeart/2008/layout/LinedList"/>
    <dgm:cxn modelId="{CE068B84-E1C3-364D-B785-4048A47E2AB3}" type="presParOf" srcId="{A6405667-3330-F24E-8846-50D041408FF9}" destId="{1576990C-BB37-3940-994F-E72D08130F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BAE2BA8-02AF-6649-98B8-7F0F6D19D09F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6B1419-AE20-794E-ACBF-4D1BE51C7EBC}">
      <dgm:prSet/>
      <dgm:spPr/>
      <dgm:t>
        <a:bodyPr/>
        <a:lstStyle/>
        <a:p>
          <a:pPr rtl="0"/>
          <a:r>
            <a:rPr lang="en-US" b="1" smtClean="0"/>
            <a:t>What is the evidence? </a:t>
          </a:r>
          <a:endParaRPr lang="en-US"/>
        </a:p>
      </dgm:t>
    </dgm:pt>
    <dgm:pt modelId="{4BD086D0-27FA-B44C-A26E-FB4CD63D4F99}" type="parTrans" cxnId="{04386257-279A-5940-AFC2-9F3CE4565BFA}">
      <dgm:prSet/>
      <dgm:spPr/>
      <dgm:t>
        <a:bodyPr/>
        <a:lstStyle/>
        <a:p>
          <a:endParaRPr lang="en-US"/>
        </a:p>
      </dgm:t>
    </dgm:pt>
    <dgm:pt modelId="{5494D8CD-A8B5-0E4E-A16F-FEBCFD59EDE8}" type="sibTrans" cxnId="{04386257-279A-5940-AFC2-9F3CE4565BFA}">
      <dgm:prSet/>
      <dgm:spPr/>
      <dgm:t>
        <a:bodyPr/>
        <a:lstStyle/>
        <a:p>
          <a:endParaRPr lang="en-US"/>
        </a:p>
      </dgm:t>
    </dgm:pt>
    <dgm:pt modelId="{33E66715-6D47-E74C-A21F-CA13D350846E}">
      <dgm:prSet/>
      <dgm:spPr/>
      <dgm:t>
        <a:bodyPr/>
        <a:lstStyle/>
        <a:p>
          <a:pPr rtl="0"/>
          <a:r>
            <a:rPr lang="en-US" b="1" smtClean="0"/>
            <a:t>How was the evidence obtained?</a:t>
          </a:r>
          <a:endParaRPr lang="en-US"/>
        </a:p>
      </dgm:t>
    </dgm:pt>
    <dgm:pt modelId="{24F993FA-5E41-A842-97B9-45014BB1DD71}" type="parTrans" cxnId="{6D09AFD2-F8CF-D048-861F-204D49B05699}">
      <dgm:prSet/>
      <dgm:spPr/>
      <dgm:t>
        <a:bodyPr/>
        <a:lstStyle/>
        <a:p>
          <a:endParaRPr lang="en-US"/>
        </a:p>
      </dgm:t>
    </dgm:pt>
    <dgm:pt modelId="{4AB2E10B-A6E1-E047-B1F7-C435363A802C}" type="sibTrans" cxnId="{6D09AFD2-F8CF-D048-861F-204D49B05699}">
      <dgm:prSet/>
      <dgm:spPr/>
      <dgm:t>
        <a:bodyPr/>
        <a:lstStyle/>
        <a:p>
          <a:endParaRPr lang="en-US"/>
        </a:p>
      </dgm:t>
    </dgm:pt>
    <dgm:pt modelId="{6B17F970-79E6-9546-83AA-1E90038D7ED7}">
      <dgm:prSet/>
      <dgm:spPr/>
      <dgm:t>
        <a:bodyPr/>
        <a:lstStyle/>
        <a:p>
          <a:pPr rtl="0"/>
          <a:r>
            <a:rPr lang="en-US" b="1" smtClean="0"/>
            <a:t>When was the evidence obtained?</a:t>
          </a:r>
          <a:endParaRPr lang="en-US"/>
        </a:p>
      </dgm:t>
    </dgm:pt>
    <dgm:pt modelId="{86B0F3AF-CA7C-0540-AA83-78B4BE76F486}" type="parTrans" cxnId="{6A8DB412-CB1F-FD41-9E63-DE85AEFF3D7B}">
      <dgm:prSet/>
      <dgm:spPr/>
      <dgm:t>
        <a:bodyPr/>
        <a:lstStyle/>
        <a:p>
          <a:endParaRPr lang="en-US"/>
        </a:p>
      </dgm:t>
    </dgm:pt>
    <dgm:pt modelId="{0CB87E18-D8EC-B74D-8F4E-F6FE48558B1D}" type="sibTrans" cxnId="{6A8DB412-CB1F-FD41-9E63-DE85AEFF3D7B}">
      <dgm:prSet/>
      <dgm:spPr/>
      <dgm:t>
        <a:bodyPr/>
        <a:lstStyle/>
        <a:p>
          <a:endParaRPr lang="en-US"/>
        </a:p>
      </dgm:t>
    </dgm:pt>
    <dgm:pt modelId="{16DBDD36-D076-3A45-B455-CF9D053A8F4B}">
      <dgm:prSet/>
      <dgm:spPr/>
      <dgm:t>
        <a:bodyPr/>
        <a:lstStyle/>
        <a:p>
          <a:pPr rtl="0"/>
          <a:r>
            <a:rPr lang="en-US" b="1" smtClean="0"/>
            <a:t>Who obtained the evidence?</a:t>
          </a:r>
          <a:endParaRPr lang="en-US"/>
        </a:p>
      </dgm:t>
    </dgm:pt>
    <dgm:pt modelId="{8CE713D5-8124-7C4D-9256-65139678C37D}" type="parTrans" cxnId="{85201047-AA90-5540-8E2E-D47B9FE56A22}">
      <dgm:prSet/>
      <dgm:spPr/>
      <dgm:t>
        <a:bodyPr/>
        <a:lstStyle/>
        <a:p>
          <a:endParaRPr lang="en-US"/>
        </a:p>
      </dgm:t>
    </dgm:pt>
    <dgm:pt modelId="{5DF4DF5A-6530-8C4C-B35E-BF7BF0319A8F}" type="sibTrans" cxnId="{85201047-AA90-5540-8E2E-D47B9FE56A22}">
      <dgm:prSet/>
      <dgm:spPr/>
      <dgm:t>
        <a:bodyPr/>
        <a:lstStyle/>
        <a:p>
          <a:endParaRPr lang="en-US"/>
        </a:p>
      </dgm:t>
    </dgm:pt>
    <dgm:pt modelId="{6168A489-DC19-AE47-8911-E3547D3C0EFA}">
      <dgm:prSet/>
      <dgm:spPr/>
      <dgm:t>
        <a:bodyPr/>
        <a:lstStyle/>
        <a:p>
          <a:pPr rtl="0"/>
          <a:r>
            <a:rPr lang="en-US" b="1" smtClean="0"/>
            <a:t>Who has handled the evidence since it was obtained?</a:t>
          </a:r>
          <a:endParaRPr lang="en-US"/>
        </a:p>
      </dgm:t>
    </dgm:pt>
    <dgm:pt modelId="{4673292A-6E3D-844E-BF52-70340BD6881E}" type="parTrans" cxnId="{B38035FB-C1A7-E840-880D-11F69142ECC7}">
      <dgm:prSet/>
      <dgm:spPr/>
      <dgm:t>
        <a:bodyPr/>
        <a:lstStyle/>
        <a:p>
          <a:endParaRPr lang="en-US"/>
        </a:p>
      </dgm:t>
    </dgm:pt>
    <dgm:pt modelId="{8B6011E3-C13B-1745-AE43-C5B4CC231AE2}" type="sibTrans" cxnId="{B38035FB-C1A7-E840-880D-11F69142ECC7}">
      <dgm:prSet/>
      <dgm:spPr/>
      <dgm:t>
        <a:bodyPr/>
        <a:lstStyle/>
        <a:p>
          <a:endParaRPr lang="en-US"/>
        </a:p>
      </dgm:t>
    </dgm:pt>
    <dgm:pt modelId="{F844E848-6BDE-9544-A300-3899202CE5A8}">
      <dgm:prSet/>
      <dgm:spPr/>
      <dgm:t>
        <a:bodyPr/>
        <a:lstStyle/>
        <a:p>
          <a:pPr rtl="0"/>
          <a:r>
            <a:rPr lang="en-US" b="1" smtClean="0"/>
            <a:t>Why was the evidence handled by anyone who handled it after it was obtained?</a:t>
          </a:r>
          <a:endParaRPr lang="en-US"/>
        </a:p>
      </dgm:t>
    </dgm:pt>
    <dgm:pt modelId="{3658FAB9-6E72-3342-AEBB-F8CAED056FBD}" type="parTrans" cxnId="{DFB928D9-BFC7-EA46-8B71-DCCF8096C393}">
      <dgm:prSet/>
      <dgm:spPr/>
      <dgm:t>
        <a:bodyPr/>
        <a:lstStyle/>
        <a:p>
          <a:endParaRPr lang="en-US"/>
        </a:p>
      </dgm:t>
    </dgm:pt>
    <dgm:pt modelId="{1C6ADBDF-ED2D-F34E-B301-E67160B4EC09}" type="sibTrans" cxnId="{DFB928D9-BFC7-EA46-8B71-DCCF8096C393}">
      <dgm:prSet/>
      <dgm:spPr/>
      <dgm:t>
        <a:bodyPr/>
        <a:lstStyle/>
        <a:p>
          <a:endParaRPr lang="en-US"/>
        </a:p>
      </dgm:t>
    </dgm:pt>
    <dgm:pt modelId="{4DBE0F77-E863-A54B-A30B-74FD0C4434C5}">
      <dgm:prSet/>
      <dgm:spPr/>
      <dgm:t>
        <a:bodyPr/>
        <a:lstStyle/>
        <a:p>
          <a:pPr rtl="0"/>
          <a:r>
            <a:rPr lang="en-US" b="1" smtClean="0"/>
            <a:t>Where has the evidence traveled since it was obtained?</a:t>
          </a:r>
          <a:endParaRPr lang="en-US"/>
        </a:p>
      </dgm:t>
    </dgm:pt>
    <dgm:pt modelId="{2D9FC475-2F3B-664C-8FFB-DF68F5D462D4}" type="parTrans" cxnId="{2E63929B-1DB4-C44D-965A-399B2E7E401D}">
      <dgm:prSet/>
      <dgm:spPr/>
      <dgm:t>
        <a:bodyPr/>
        <a:lstStyle/>
        <a:p>
          <a:endParaRPr lang="en-US"/>
        </a:p>
      </dgm:t>
    </dgm:pt>
    <dgm:pt modelId="{D53BB4A2-93D8-BE41-88B8-110EC5A0282E}" type="sibTrans" cxnId="{2E63929B-1DB4-C44D-965A-399B2E7E401D}">
      <dgm:prSet/>
      <dgm:spPr/>
      <dgm:t>
        <a:bodyPr/>
        <a:lstStyle/>
        <a:p>
          <a:endParaRPr lang="en-US"/>
        </a:p>
      </dgm:t>
    </dgm:pt>
    <dgm:pt modelId="{96CD2C54-F9DB-5149-B9FA-A197AB276EBE}" type="pres">
      <dgm:prSet presAssocID="{6BAE2BA8-02AF-6649-98B8-7F0F6D19D09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1A3DF25-394F-C547-B73C-ED3A79D34DB2}" type="pres">
      <dgm:prSet presAssocID="{136B1419-AE20-794E-ACBF-4D1BE51C7EBC}" presName="thickLine" presStyleLbl="alignNode1" presStyleIdx="0" presStyleCnt="7"/>
      <dgm:spPr/>
    </dgm:pt>
    <dgm:pt modelId="{DF08754E-250A-7D47-AE83-BBCEBC8782BC}" type="pres">
      <dgm:prSet presAssocID="{136B1419-AE20-794E-ACBF-4D1BE51C7EBC}" presName="horz1" presStyleCnt="0"/>
      <dgm:spPr/>
    </dgm:pt>
    <dgm:pt modelId="{236E41E3-01A8-0F42-8F0C-E8B4AE94D973}" type="pres">
      <dgm:prSet presAssocID="{136B1419-AE20-794E-ACBF-4D1BE51C7EBC}" presName="tx1" presStyleLbl="revTx" presStyleIdx="0" presStyleCnt="7"/>
      <dgm:spPr/>
      <dgm:t>
        <a:bodyPr/>
        <a:lstStyle/>
        <a:p>
          <a:endParaRPr lang="en-US"/>
        </a:p>
      </dgm:t>
    </dgm:pt>
    <dgm:pt modelId="{319E3925-589B-CD49-95ED-1F024E397771}" type="pres">
      <dgm:prSet presAssocID="{136B1419-AE20-794E-ACBF-4D1BE51C7EBC}" presName="vert1" presStyleCnt="0"/>
      <dgm:spPr/>
    </dgm:pt>
    <dgm:pt modelId="{D804B7D4-F9F3-8A47-BB06-6CEF366A67D4}" type="pres">
      <dgm:prSet presAssocID="{33E66715-6D47-E74C-A21F-CA13D350846E}" presName="thickLine" presStyleLbl="alignNode1" presStyleIdx="1" presStyleCnt="7"/>
      <dgm:spPr/>
    </dgm:pt>
    <dgm:pt modelId="{F283E7AF-2F86-6E4F-8AEE-0715736247F8}" type="pres">
      <dgm:prSet presAssocID="{33E66715-6D47-E74C-A21F-CA13D350846E}" presName="horz1" presStyleCnt="0"/>
      <dgm:spPr/>
    </dgm:pt>
    <dgm:pt modelId="{A21B321D-1399-1B4E-82C2-AA1D159A39D5}" type="pres">
      <dgm:prSet presAssocID="{33E66715-6D47-E74C-A21F-CA13D350846E}" presName="tx1" presStyleLbl="revTx" presStyleIdx="1" presStyleCnt="7"/>
      <dgm:spPr/>
      <dgm:t>
        <a:bodyPr/>
        <a:lstStyle/>
        <a:p>
          <a:endParaRPr lang="en-US"/>
        </a:p>
      </dgm:t>
    </dgm:pt>
    <dgm:pt modelId="{A6D15B6B-C2E2-C24F-9E0A-C9061523980E}" type="pres">
      <dgm:prSet presAssocID="{33E66715-6D47-E74C-A21F-CA13D350846E}" presName="vert1" presStyleCnt="0"/>
      <dgm:spPr/>
    </dgm:pt>
    <dgm:pt modelId="{CCC46564-5022-4040-B512-A276A85741EA}" type="pres">
      <dgm:prSet presAssocID="{6B17F970-79E6-9546-83AA-1E90038D7ED7}" presName="thickLine" presStyleLbl="alignNode1" presStyleIdx="2" presStyleCnt="7"/>
      <dgm:spPr/>
    </dgm:pt>
    <dgm:pt modelId="{248569E5-4053-334B-B2BB-FA7D8B4A5D62}" type="pres">
      <dgm:prSet presAssocID="{6B17F970-79E6-9546-83AA-1E90038D7ED7}" presName="horz1" presStyleCnt="0"/>
      <dgm:spPr/>
    </dgm:pt>
    <dgm:pt modelId="{749679CF-059E-1841-BC88-AD59ECB45F75}" type="pres">
      <dgm:prSet presAssocID="{6B17F970-79E6-9546-83AA-1E90038D7ED7}" presName="tx1" presStyleLbl="revTx" presStyleIdx="2" presStyleCnt="7"/>
      <dgm:spPr/>
      <dgm:t>
        <a:bodyPr/>
        <a:lstStyle/>
        <a:p>
          <a:endParaRPr lang="en-US"/>
        </a:p>
      </dgm:t>
    </dgm:pt>
    <dgm:pt modelId="{AA114FC0-F402-BB43-8FFE-51C86D2848CC}" type="pres">
      <dgm:prSet presAssocID="{6B17F970-79E6-9546-83AA-1E90038D7ED7}" presName="vert1" presStyleCnt="0"/>
      <dgm:spPr/>
    </dgm:pt>
    <dgm:pt modelId="{BF3CAF02-D45B-B944-A45B-B17EA6292084}" type="pres">
      <dgm:prSet presAssocID="{16DBDD36-D076-3A45-B455-CF9D053A8F4B}" presName="thickLine" presStyleLbl="alignNode1" presStyleIdx="3" presStyleCnt="7"/>
      <dgm:spPr/>
    </dgm:pt>
    <dgm:pt modelId="{B33313E6-187B-BB40-9C8B-E73093646ECB}" type="pres">
      <dgm:prSet presAssocID="{16DBDD36-D076-3A45-B455-CF9D053A8F4B}" presName="horz1" presStyleCnt="0"/>
      <dgm:spPr/>
    </dgm:pt>
    <dgm:pt modelId="{8E4DD23A-79F0-FA4E-88A8-AD9D1164C9A6}" type="pres">
      <dgm:prSet presAssocID="{16DBDD36-D076-3A45-B455-CF9D053A8F4B}" presName="tx1" presStyleLbl="revTx" presStyleIdx="3" presStyleCnt="7"/>
      <dgm:spPr/>
      <dgm:t>
        <a:bodyPr/>
        <a:lstStyle/>
        <a:p>
          <a:endParaRPr lang="en-US"/>
        </a:p>
      </dgm:t>
    </dgm:pt>
    <dgm:pt modelId="{ACE8EB9F-EAE0-6740-971F-77266AD05B15}" type="pres">
      <dgm:prSet presAssocID="{16DBDD36-D076-3A45-B455-CF9D053A8F4B}" presName="vert1" presStyleCnt="0"/>
      <dgm:spPr/>
    </dgm:pt>
    <dgm:pt modelId="{0181EA56-91BD-5D4F-B985-E339BA2B99E7}" type="pres">
      <dgm:prSet presAssocID="{6168A489-DC19-AE47-8911-E3547D3C0EFA}" presName="thickLine" presStyleLbl="alignNode1" presStyleIdx="4" presStyleCnt="7"/>
      <dgm:spPr/>
    </dgm:pt>
    <dgm:pt modelId="{5D565D25-AC66-7D44-BD4A-D62DBDB2134D}" type="pres">
      <dgm:prSet presAssocID="{6168A489-DC19-AE47-8911-E3547D3C0EFA}" presName="horz1" presStyleCnt="0"/>
      <dgm:spPr/>
    </dgm:pt>
    <dgm:pt modelId="{A48756CF-3AC5-BB41-AA40-0F235A6EC565}" type="pres">
      <dgm:prSet presAssocID="{6168A489-DC19-AE47-8911-E3547D3C0EFA}" presName="tx1" presStyleLbl="revTx" presStyleIdx="4" presStyleCnt="7"/>
      <dgm:spPr/>
      <dgm:t>
        <a:bodyPr/>
        <a:lstStyle/>
        <a:p>
          <a:endParaRPr lang="en-US"/>
        </a:p>
      </dgm:t>
    </dgm:pt>
    <dgm:pt modelId="{51951658-A296-054A-AE83-4C52A6115026}" type="pres">
      <dgm:prSet presAssocID="{6168A489-DC19-AE47-8911-E3547D3C0EFA}" presName="vert1" presStyleCnt="0"/>
      <dgm:spPr/>
    </dgm:pt>
    <dgm:pt modelId="{948B7DCF-4941-0B4F-9284-A5155B3FB049}" type="pres">
      <dgm:prSet presAssocID="{F844E848-6BDE-9544-A300-3899202CE5A8}" presName="thickLine" presStyleLbl="alignNode1" presStyleIdx="5" presStyleCnt="7"/>
      <dgm:spPr/>
    </dgm:pt>
    <dgm:pt modelId="{E1EB2E64-5247-994E-A341-20DE227B6C66}" type="pres">
      <dgm:prSet presAssocID="{F844E848-6BDE-9544-A300-3899202CE5A8}" presName="horz1" presStyleCnt="0"/>
      <dgm:spPr/>
    </dgm:pt>
    <dgm:pt modelId="{B50EAC8E-F3BB-0D42-ADFD-743DF0036A07}" type="pres">
      <dgm:prSet presAssocID="{F844E848-6BDE-9544-A300-3899202CE5A8}" presName="tx1" presStyleLbl="revTx" presStyleIdx="5" presStyleCnt="7"/>
      <dgm:spPr/>
      <dgm:t>
        <a:bodyPr/>
        <a:lstStyle/>
        <a:p>
          <a:endParaRPr lang="en-US"/>
        </a:p>
      </dgm:t>
    </dgm:pt>
    <dgm:pt modelId="{AB6FCA9E-6D60-AF49-A239-34AE82B1423F}" type="pres">
      <dgm:prSet presAssocID="{F844E848-6BDE-9544-A300-3899202CE5A8}" presName="vert1" presStyleCnt="0"/>
      <dgm:spPr/>
    </dgm:pt>
    <dgm:pt modelId="{C6B4B4CA-DAD5-8945-81A8-9E023F13026E}" type="pres">
      <dgm:prSet presAssocID="{4DBE0F77-E863-A54B-A30B-74FD0C4434C5}" presName="thickLine" presStyleLbl="alignNode1" presStyleIdx="6" presStyleCnt="7"/>
      <dgm:spPr/>
    </dgm:pt>
    <dgm:pt modelId="{18F7C057-8C5F-5C45-9184-8F2476098BED}" type="pres">
      <dgm:prSet presAssocID="{4DBE0F77-E863-A54B-A30B-74FD0C4434C5}" presName="horz1" presStyleCnt="0"/>
      <dgm:spPr/>
    </dgm:pt>
    <dgm:pt modelId="{754704B3-A716-E740-A889-F9B272863A86}" type="pres">
      <dgm:prSet presAssocID="{4DBE0F77-E863-A54B-A30B-74FD0C4434C5}" presName="tx1" presStyleLbl="revTx" presStyleIdx="6" presStyleCnt="7"/>
      <dgm:spPr/>
      <dgm:t>
        <a:bodyPr/>
        <a:lstStyle/>
        <a:p>
          <a:endParaRPr lang="en-US"/>
        </a:p>
      </dgm:t>
    </dgm:pt>
    <dgm:pt modelId="{032E258A-0092-354A-B64C-DA0718FCF4D6}" type="pres">
      <dgm:prSet presAssocID="{4DBE0F77-E863-A54B-A30B-74FD0C4434C5}" presName="vert1" presStyleCnt="0"/>
      <dgm:spPr/>
    </dgm:pt>
  </dgm:ptLst>
  <dgm:cxnLst>
    <dgm:cxn modelId="{6A8DB412-CB1F-FD41-9E63-DE85AEFF3D7B}" srcId="{6BAE2BA8-02AF-6649-98B8-7F0F6D19D09F}" destId="{6B17F970-79E6-9546-83AA-1E90038D7ED7}" srcOrd="2" destOrd="0" parTransId="{86B0F3AF-CA7C-0540-AA83-78B4BE76F486}" sibTransId="{0CB87E18-D8EC-B74D-8F4E-F6FE48558B1D}"/>
    <dgm:cxn modelId="{B38035FB-C1A7-E840-880D-11F69142ECC7}" srcId="{6BAE2BA8-02AF-6649-98B8-7F0F6D19D09F}" destId="{6168A489-DC19-AE47-8911-E3547D3C0EFA}" srcOrd="4" destOrd="0" parTransId="{4673292A-6E3D-844E-BF52-70340BD6881E}" sibTransId="{8B6011E3-C13B-1745-AE43-C5B4CC231AE2}"/>
    <dgm:cxn modelId="{41F7F77A-812E-DC4C-B93F-9D58D3EAF30F}" type="presOf" srcId="{6168A489-DC19-AE47-8911-E3547D3C0EFA}" destId="{A48756CF-3AC5-BB41-AA40-0F235A6EC565}" srcOrd="0" destOrd="0" presId="urn:microsoft.com/office/officeart/2008/layout/LinedList"/>
    <dgm:cxn modelId="{DFB928D9-BFC7-EA46-8B71-DCCF8096C393}" srcId="{6BAE2BA8-02AF-6649-98B8-7F0F6D19D09F}" destId="{F844E848-6BDE-9544-A300-3899202CE5A8}" srcOrd="5" destOrd="0" parTransId="{3658FAB9-6E72-3342-AEBB-F8CAED056FBD}" sibTransId="{1C6ADBDF-ED2D-F34E-B301-E67160B4EC09}"/>
    <dgm:cxn modelId="{2E63929B-1DB4-C44D-965A-399B2E7E401D}" srcId="{6BAE2BA8-02AF-6649-98B8-7F0F6D19D09F}" destId="{4DBE0F77-E863-A54B-A30B-74FD0C4434C5}" srcOrd="6" destOrd="0" parTransId="{2D9FC475-2F3B-664C-8FFB-DF68F5D462D4}" sibTransId="{D53BB4A2-93D8-BE41-88B8-110EC5A0282E}"/>
    <dgm:cxn modelId="{85201047-AA90-5540-8E2E-D47B9FE56A22}" srcId="{6BAE2BA8-02AF-6649-98B8-7F0F6D19D09F}" destId="{16DBDD36-D076-3A45-B455-CF9D053A8F4B}" srcOrd="3" destOrd="0" parTransId="{8CE713D5-8124-7C4D-9256-65139678C37D}" sibTransId="{5DF4DF5A-6530-8C4C-B35E-BF7BF0319A8F}"/>
    <dgm:cxn modelId="{378A1C41-3BF2-C747-BA05-80E657980510}" type="presOf" srcId="{16DBDD36-D076-3A45-B455-CF9D053A8F4B}" destId="{8E4DD23A-79F0-FA4E-88A8-AD9D1164C9A6}" srcOrd="0" destOrd="0" presId="urn:microsoft.com/office/officeart/2008/layout/LinedList"/>
    <dgm:cxn modelId="{F3407324-0866-464F-B098-9D9548BABBE9}" type="presOf" srcId="{6B17F970-79E6-9546-83AA-1E90038D7ED7}" destId="{749679CF-059E-1841-BC88-AD59ECB45F75}" srcOrd="0" destOrd="0" presId="urn:microsoft.com/office/officeart/2008/layout/LinedList"/>
    <dgm:cxn modelId="{5B49AB4D-146D-AC48-84D4-EB944B1E67B0}" type="presOf" srcId="{4DBE0F77-E863-A54B-A30B-74FD0C4434C5}" destId="{754704B3-A716-E740-A889-F9B272863A86}" srcOrd="0" destOrd="0" presId="urn:microsoft.com/office/officeart/2008/layout/LinedList"/>
    <dgm:cxn modelId="{6D09AFD2-F8CF-D048-861F-204D49B05699}" srcId="{6BAE2BA8-02AF-6649-98B8-7F0F6D19D09F}" destId="{33E66715-6D47-E74C-A21F-CA13D350846E}" srcOrd="1" destOrd="0" parTransId="{24F993FA-5E41-A842-97B9-45014BB1DD71}" sibTransId="{4AB2E10B-A6E1-E047-B1F7-C435363A802C}"/>
    <dgm:cxn modelId="{DC9AFC69-E5EC-2046-8A64-BB5414F952A6}" type="presOf" srcId="{136B1419-AE20-794E-ACBF-4D1BE51C7EBC}" destId="{236E41E3-01A8-0F42-8F0C-E8B4AE94D973}" srcOrd="0" destOrd="0" presId="urn:microsoft.com/office/officeart/2008/layout/LinedList"/>
    <dgm:cxn modelId="{0FD83ABF-3BA2-C14C-B22E-754C147ECD79}" type="presOf" srcId="{33E66715-6D47-E74C-A21F-CA13D350846E}" destId="{A21B321D-1399-1B4E-82C2-AA1D159A39D5}" srcOrd="0" destOrd="0" presId="urn:microsoft.com/office/officeart/2008/layout/LinedList"/>
    <dgm:cxn modelId="{EA5C2BC4-485A-9843-8B33-C9A721CD9B4A}" type="presOf" srcId="{6BAE2BA8-02AF-6649-98B8-7F0F6D19D09F}" destId="{96CD2C54-F9DB-5149-B9FA-A197AB276EBE}" srcOrd="0" destOrd="0" presId="urn:microsoft.com/office/officeart/2008/layout/LinedList"/>
    <dgm:cxn modelId="{04386257-279A-5940-AFC2-9F3CE4565BFA}" srcId="{6BAE2BA8-02AF-6649-98B8-7F0F6D19D09F}" destId="{136B1419-AE20-794E-ACBF-4D1BE51C7EBC}" srcOrd="0" destOrd="0" parTransId="{4BD086D0-27FA-B44C-A26E-FB4CD63D4F99}" sibTransId="{5494D8CD-A8B5-0E4E-A16F-FEBCFD59EDE8}"/>
    <dgm:cxn modelId="{7E2322F5-9EC9-8B4C-B9E8-0D07F1E0BB84}" type="presOf" srcId="{F844E848-6BDE-9544-A300-3899202CE5A8}" destId="{B50EAC8E-F3BB-0D42-ADFD-743DF0036A07}" srcOrd="0" destOrd="0" presId="urn:microsoft.com/office/officeart/2008/layout/LinedList"/>
    <dgm:cxn modelId="{3E82A581-D830-1E40-A5C8-DE74D63446A7}" type="presParOf" srcId="{96CD2C54-F9DB-5149-B9FA-A197AB276EBE}" destId="{01A3DF25-394F-C547-B73C-ED3A79D34DB2}" srcOrd="0" destOrd="0" presId="urn:microsoft.com/office/officeart/2008/layout/LinedList"/>
    <dgm:cxn modelId="{63604E4B-F653-0F4A-8F71-13E30B5FA297}" type="presParOf" srcId="{96CD2C54-F9DB-5149-B9FA-A197AB276EBE}" destId="{DF08754E-250A-7D47-AE83-BBCEBC8782BC}" srcOrd="1" destOrd="0" presId="urn:microsoft.com/office/officeart/2008/layout/LinedList"/>
    <dgm:cxn modelId="{B47DFCA6-E6B7-3249-83A5-87272BA0DAD7}" type="presParOf" srcId="{DF08754E-250A-7D47-AE83-BBCEBC8782BC}" destId="{236E41E3-01A8-0F42-8F0C-E8B4AE94D973}" srcOrd="0" destOrd="0" presId="urn:microsoft.com/office/officeart/2008/layout/LinedList"/>
    <dgm:cxn modelId="{52192AA8-A3DB-4241-8C02-7B25039EADCD}" type="presParOf" srcId="{DF08754E-250A-7D47-AE83-BBCEBC8782BC}" destId="{319E3925-589B-CD49-95ED-1F024E397771}" srcOrd="1" destOrd="0" presId="urn:microsoft.com/office/officeart/2008/layout/LinedList"/>
    <dgm:cxn modelId="{C08A5CA7-3E48-B949-9E20-E1E76E827F21}" type="presParOf" srcId="{96CD2C54-F9DB-5149-B9FA-A197AB276EBE}" destId="{D804B7D4-F9F3-8A47-BB06-6CEF366A67D4}" srcOrd="2" destOrd="0" presId="urn:microsoft.com/office/officeart/2008/layout/LinedList"/>
    <dgm:cxn modelId="{B5663B28-30F0-7443-9CF1-28E74DFE597D}" type="presParOf" srcId="{96CD2C54-F9DB-5149-B9FA-A197AB276EBE}" destId="{F283E7AF-2F86-6E4F-8AEE-0715736247F8}" srcOrd="3" destOrd="0" presId="urn:microsoft.com/office/officeart/2008/layout/LinedList"/>
    <dgm:cxn modelId="{0344EDB0-E216-4449-84D3-F37AF1061942}" type="presParOf" srcId="{F283E7AF-2F86-6E4F-8AEE-0715736247F8}" destId="{A21B321D-1399-1B4E-82C2-AA1D159A39D5}" srcOrd="0" destOrd="0" presId="urn:microsoft.com/office/officeart/2008/layout/LinedList"/>
    <dgm:cxn modelId="{C6976E16-DA68-BE4C-9DC6-EBF1D44C4B67}" type="presParOf" srcId="{F283E7AF-2F86-6E4F-8AEE-0715736247F8}" destId="{A6D15B6B-C2E2-C24F-9E0A-C9061523980E}" srcOrd="1" destOrd="0" presId="urn:microsoft.com/office/officeart/2008/layout/LinedList"/>
    <dgm:cxn modelId="{3F73F0CA-08C4-D34C-B3A9-7FBF1E0B320A}" type="presParOf" srcId="{96CD2C54-F9DB-5149-B9FA-A197AB276EBE}" destId="{CCC46564-5022-4040-B512-A276A85741EA}" srcOrd="4" destOrd="0" presId="urn:microsoft.com/office/officeart/2008/layout/LinedList"/>
    <dgm:cxn modelId="{34D3846B-0A8E-9647-8235-FC588E8EA1A3}" type="presParOf" srcId="{96CD2C54-F9DB-5149-B9FA-A197AB276EBE}" destId="{248569E5-4053-334B-B2BB-FA7D8B4A5D62}" srcOrd="5" destOrd="0" presId="urn:microsoft.com/office/officeart/2008/layout/LinedList"/>
    <dgm:cxn modelId="{27787856-7DEC-0C4D-B205-D8DBD6089917}" type="presParOf" srcId="{248569E5-4053-334B-B2BB-FA7D8B4A5D62}" destId="{749679CF-059E-1841-BC88-AD59ECB45F75}" srcOrd="0" destOrd="0" presId="urn:microsoft.com/office/officeart/2008/layout/LinedList"/>
    <dgm:cxn modelId="{7FC14C1D-D97B-5E4C-99DC-EE32241FE808}" type="presParOf" srcId="{248569E5-4053-334B-B2BB-FA7D8B4A5D62}" destId="{AA114FC0-F402-BB43-8FFE-51C86D2848CC}" srcOrd="1" destOrd="0" presId="urn:microsoft.com/office/officeart/2008/layout/LinedList"/>
    <dgm:cxn modelId="{9AEC9BB7-7AA3-E94D-A20B-097F1741B004}" type="presParOf" srcId="{96CD2C54-F9DB-5149-B9FA-A197AB276EBE}" destId="{BF3CAF02-D45B-B944-A45B-B17EA6292084}" srcOrd="6" destOrd="0" presId="urn:microsoft.com/office/officeart/2008/layout/LinedList"/>
    <dgm:cxn modelId="{40F4B632-C10A-8842-9FD6-9E0C34C55667}" type="presParOf" srcId="{96CD2C54-F9DB-5149-B9FA-A197AB276EBE}" destId="{B33313E6-187B-BB40-9C8B-E73093646ECB}" srcOrd="7" destOrd="0" presId="urn:microsoft.com/office/officeart/2008/layout/LinedList"/>
    <dgm:cxn modelId="{83F0A29A-14DE-6246-867B-080C566A8018}" type="presParOf" srcId="{B33313E6-187B-BB40-9C8B-E73093646ECB}" destId="{8E4DD23A-79F0-FA4E-88A8-AD9D1164C9A6}" srcOrd="0" destOrd="0" presId="urn:microsoft.com/office/officeart/2008/layout/LinedList"/>
    <dgm:cxn modelId="{BFF6FA4E-D3D2-A447-9DF4-B3A2701C6669}" type="presParOf" srcId="{B33313E6-187B-BB40-9C8B-E73093646ECB}" destId="{ACE8EB9F-EAE0-6740-971F-77266AD05B15}" srcOrd="1" destOrd="0" presId="urn:microsoft.com/office/officeart/2008/layout/LinedList"/>
    <dgm:cxn modelId="{7B984443-A815-C04C-8F1E-7BD439BB5A24}" type="presParOf" srcId="{96CD2C54-F9DB-5149-B9FA-A197AB276EBE}" destId="{0181EA56-91BD-5D4F-B985-E339BA2B99E7}" srcOrd="8" destOrd="0" presId="urn:microsoft.com/office/officeart/2008/layout/LinedList"/>
    <dgm:cxn modelId="{F31A2699-3AE8-2D47-88DD-1D1535930EDC}" type="presParOf" srcId="{96CD2C54-F9DB-5149-B9FA-A197AB276EBE}" destId="{5D565D25-AC66-7D44-BD4A-D62DBDB2134D}" srcOrd="9" destOrd="0" presId="urn:microsoft.com/office/officeart/2008/layout/LinedList"/>
    <dgm:cxn modelId="{9B2404E4-4C63-BC4D-B5BD-79C2558B1A26}" type="presParOf" srcId="{5D565D25-AC66-7D44-BD4A-D62DBDB2134D}" destId="{A48756CF-3AC5-BB41-AA40-0F235A6EC565}" srcOrd="0" destOrd="0" presId="urn:microsoft.com/office/officeart/2008/layout/LinedList"/>
    <dgm:cxn modelId="{0DE66D55-045F-C248-9EAD-38E54DFC40C6}" type="presParOf" srcId="{5D565D25-AC66-7D44-BD4A-D62DBDB2134D}" destId="{51951658-A296-054A-AE83-4C52A6115026}" srcOrd="1" destOrd="0" presId="urn:microsoft.com/office/officeart/2008/layout/LinedList"/>
    <dgm:cxn modelId="{45492EB0-7400-3943-ACC1-211286E7079C}" type="presParOf" srcId="{96CD2C54-F9DB-5149-B9FA-A197AB276EBE}" destId="{948B7DCF-4941-0B4F-9284-A5155B3FB049}" srcOrd="10" destOrd="0" presId="urn:microsoft.com/office/officeart/2008/layout/LinedList"/>
    <dgm:cxn modelId="{56105726-A0E7-B642-91CB-27EB543FBE52}" type="presParOf" srcId="{96CD2C54-F9DB-5149-B9FA-A197AB276EBE}" destId="{E1EB2E64-5247-994E-A341-20DE227B6C66}" srcOrd="11" destOrd="0" presId="urn:microsoft.com/office/officeart/2008/layout/LinedList"/>
    <dgm:cxn modelId="{37D6E07B-EAD8-E14F-BF67-90867BD34FDF}" type="presParOf" srcId="{E1EB2E64-5247-994E-A341-20DE227B6C66}" destId="{B50EAC8E-F3BB-0D42-ADFD-743DF0036A07}" srcOrd="0" destOrd="0" presId="urn:microsoft.com/office/officeart/2008/layout/LinedList"/>
    <dgm:cxn modelId="{6F1E6749-3E59-CB49-B638-CD3BAE6AA429}" type="presParOf" srcId="{E1EB2E64-5247-994E-A341-20DE227B6C66}" destId="{AB6FCA9E-6D60-AF49-A239-34AE82B1423F}" srcOrd="1" destOrd="0" presId="urn:microsoft.com/office/officeart/2008/layout/LinedList"/>
    <dgm:cxn modelId="{5EBFBBC5-E259-E34C-8BC7-BFF32CFCE781}" type="presParOf" srcId="{96CD2C54-F9DB-5149-B9FA-A197AB276EBE}" destId="{C6B4B4CA-DAD5-8945-81A8-9E023F13026E}" srcOrd="12" destOrd="0" presId="urn:microsoft.com/office/officeart/2008/layout/LinedList"/>
    <dgm:cxn modelId="{6DC39ADC-7DBE-DD41-B463-F11998E5134E}" type="presParOf" srcId="{96CD2C54-F9DB-5149-B9FA-A197AB276EBE}" destId="{18F7C057-8C5F-5C45-9184-8F2476098BED}" srcOrd="13" destOrd="0" presId="urn:microsoft.com/office/officeart/2008/layout/LinedList"/>
    <dgm:cxn modelId="{53058EB9-6786-C541-9049-4E77F62C7969}" type="presParOf" srcId="{18F7C057-8C5F-5C45-9184-8F2476098BED}" destId="{754704B3-A716-E740-A889-F9B272863A86}" srcOrd="0" destOrd="0" presId="urn:microsoft.com/office/officeart/2008/layout/LinedList"/>
    <dgm:cxn modelId="{C51EF4D0-CBDF-104F-BFAF-1BA5311CFB4C}" type="presParOf" srcId="{18F7C057-8C5F-5C45-9184-8F2476098BED}" destId="{032E258A-0092-354A-B64C-DA0718FCF4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92107A9-8C33-E04E-AEDC-CAB31E1AEFB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ABEE66-2EA9-8140-A11B-2740C760ADB9}">
      <dgm:prSet/>
      <dgm:spPr/>
      <dgm:t>
        <a:bodyPr/>
        <a:lstStyle/>
        <a:p>
          <a:pPr rtl="0"/>
          <a:r>
            <a:rPr lang="en-US" b="1" smtClean="0"/>
            <a:t>Be authentic</a:t>
          </a:r>
          <a:endParaRPr lang="en-US"/>
        </a:p>
      </dgm:t>
    </dgm:pt>
    <dgm:pt modelId="{365852E6-D32E-F441-8FD0-8238B131284C}" type="parTrans" cxnId="{D4F5488F-F579-D343-B3A4-7C8A2292F28E}">
      <dgm:prSet/>
      <dgm:spPr/>
      <dgm:t>
        <a:bodyPr/>
        <a:lstStyle/>
        <a:p>
          <a:endParaRPr lang="en-US"/>
        </a:p>
      </dgm:t>
    </dgm:pt>
    <dgm:pt modelId="{66F54512-EF27-4946-99AA-4798CE694D8B}" type="sibTrans" cxnId="{D4F5488F-F579-D343-B3A4-7C8A2292F28E}">
      <dgm:prSet/>
      <dgm:spPr/>
      <dgm:t>
        <a:bodyPr/>
        <a:lstStyle/>
        <a:p>
          <a:endParaRPr lang="en-US"/>
        </a:p>
      </dgm:t>
    </dgm:pt>
    <dgm:pt modelId="{662D2088-243D-CE46-A0CC-A87075789603}">
      <dgm:prSet/>
      <dgm:spPr/>
      <dgm:t>
        <a:bodyPr/>
        <a:lstStyle/>
        <a:p>
          <a:pPr rtl="0"/>
          <a:r>
            <a:rPr lang="en-US" b="1" smtClean="0"/>
            <a:t>Be accurate</a:t>
          </a:r>
          <a:endParaRPr lang="en-US"/>
        </a:p>
      </dgm:t>
    </dgm:pt>
    <dgm:pt modelId="{A7F5F8D2-71BC-4347-88FF-AEE4C305A79E}" type="parTrans" cxnId="{E98C3B2A-758D-1540-9195-30829473FA4F}">
      <dgm:prSet/>
      <dgm:spPr/>
      <dgm:t>
        <a:bodyPr/>
        <a:lstStyle/>
        <a:p>
          <a:endParaRPr lang="en-US"/>
        </a:p>
      </dgm:t>
    </dgm:pt>
    <dgm:pt modelId="{212F3119-C4EA-4D4F-862C-6EF240E33DFF}" type="sibTrans" cxnId="{E98C3B2A-758D-1540-9195-30829473FA4F}">
      <dgm:prSet/>
      <dgm:spPr/>
      <dgm:t>
        <a:bodyPr/>
        <a:lstStyle/>
        <a:p>
          <a:endParaRPr lang="en-US"/>
        </a:p>
      </dgm:t>
    </dgm:pt>
    <dgm:pt modelId="{23FACA34-33B6-D045-8A76-87E3F3340DD0}">
      <dgm:prSet/>
      <dgm:spPr/>
      <dgm:t>
        <a:bodyPr/>
        <a:lstStyle/>
        <a:p>
          <a:pPr rtl="0"/>
          <a:r>
            <a:rPr lang="en-US" b="1" smtClean="0"/>
            <a:t>Be complete</a:t>
          </a:r>
          <a:endParaRPr lang="en-US"/>
        </a:p>
      </dgm:t>
    </dgm:pt>
    <dgm:pt modelId="{C7397787-5057-0B40-938E-B118F4587B9D}" type="parTrans" cxnId="{2C7F2BF1-B3EE-E842-93AE-DB5C9B5C6C37}">
      <dgm:prSet/>
      <dgm:spPr/>
      <dgm:t>
        <a:bodyPr/>
        <a:lstStyle/>
        <a:p>
          <a:endParaRPr lang="en-US"/>
        </a:p>
      </dgm:t>
    </dgm:pt>
    <dgm:pt modelId="{5058FA6C-2279-AD41-8D1D-5BB8F5A6A734}" type="sibTrans" cxnId="{2C7F2BF1-B3EE-E842-93AE-DB5C9B5C6C37}">
      <dgm:prSet/>
      <dgm:spPr/>
      <dgm:t>
        <a:bodyPr/>
        <a:lstStyle/>
        <a:p>
          <a:endParaRPr lang="en-US"/>
        </a:p>
      </dgm:t>
    </dgm:pt>
    <dgm:pt modelId="{3B664EE8-67BF-B64F-866A-75D902EE7E40}">
      <dgm:prSet/>
      <dgm:spPr/>
      <dgm:t>
        <a:bodyPr/>
        <a:lstStyle/>
        <a:p>
          <a:pPr rtl="0"/>
          <a:r>
            <a:rPr lang="en-US" b="1" smtClean="0"/>
            <a:t>Be convincing</a:t>
          </a:r>
          <a:endParaRPr lang="en-US"/>
        </a:p>
      </dgm:t>
    </dgm:pt>
    <dgm:pt modelId="{5903F78B-D716-1F46-97BF-983C83E9A4F8}" type="parTrans" cxnId="{86F75E61-AEB9-C540-9F0C-E5AEFB6301D3}">
      <dgm:prSet/>
      <dgm:spPr/>
      <dgm:t>
        <a:bodyPr/>
        <a:lstStyle/>
        <a:p>
          <a:endParaRPr lang="en-US"/>
        </a:p>
      </dgm:t>
    </dgm:pt>
    <dgm:pt modelId="{AE2A6350-61D9-9649-988B-ECE0A3FA0C59}" type="sibTrans" cxnId="{86F75E61-AEB9-C540-9F0C-E5AEFB6301D3}">
      <dgm:prSet/>
      <dgm:spPr/>
      <dgm:t>
        <a:bodyPr/>
        <a:lstStyle/>
        <a:p>
          <a:endParaRPr lang="en-US"/>
        </a:p>
      </dgm:t>
    </dgm:pt>
    <dgm:pt modelId="{610A7D3E-6F13-F84C-93CD-131EAA3CF0DE}">
      <dgm:prSet/>
      <dgm:spPr/>
      <dgm:t>
        <a:bodyPr/>
        <a:lstStyle/>
        <a:p>
          <a:pPr rtl="0"/>
          <a:r>
            <a:rPr lang="en-US" b="1" smtClean="0"/>
            <a:t>Be admissible</a:t>
          </a:r>
          <a:endParaRPr lang="en-US"/>
        </a:p>
      </dgm:t>
    </dgm:pt>
    <dgm:pt modelId="{A876A824-439A-404C-A5DF-9819F8C265C3}" type="parTrans" cxnId="{BFBF2BCA-50CE-5840-85F9-A11DDEA863EE}">
      <dgm:prSet/>
      <dgm:spPr/>
      <dgm:t>
        <a:bodyPr/>
        <a:lstStyle/>
        <a:p>
          <a:endParaRPr lang="en-US"/>
        </a:p>
      </dgm:t>
    </dgm:pt>
    <dgm:pt modelId="{A8C96B2C-2AB6-894B-82A3-F6CEB8514FFA}" type="sibTrans" cxnId="{BFBF2BCA-50CE-5840-85F9-A11DDEA863EE}">
      <dgm:prSet/>
      <dgm:spPr/>
      <dgm:t>
        <a:bodyPr/>
        <a:lstStyle/>
        <a:p>
          <a:endParaRPr lang="en-US"/>
        </a:p>
      </dgm:t>
    </dgm:pt>
    <dgm:pt modelId="{7118AAED-B346-0342-A7F1-1304AE4A26C9}" type="pres">
      <dgm:prSet presAssocID="{392107A9-8C33-E04E-AEDC-CAB31E1AEF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7CA320-D667-5742-9A68-E0D4539F4D96}" type="pres">
      <dgm:prSet presAssocID="{B5ABEE66-2EA9-8140-A11B-2740C760ADB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D214A-86D9-9E4B-B737-CDDDE979F8C8}" type="pres">
      <dgm:prSet presAssocID="{66F54512-EF27-4946-99AA-4798CE694D8B}" presName="sibTrans" presStyleCnt="0"/>
      <dgm:spPr/>
    </dgm:pt>
    <dgm:pt modelId="{C7CB4608-CE45-0646-A03F-7331A4A54203}" type="pres">
      <dgm:prSet presAssocID="{662D2088-243D-CE46-A0CC-A8707578960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B6EE9-6D76-8342-9B6D-F362B391C79F}" type="pres">
      <dgm:prSet presAssocID="{212F3119-C4EA-4D4F-862C-6EF240E33DFF}" presName="sibTrans" presStyleCnt="0"/>
      <dgm:spPr/>
    </dgm:pt>
    <dgm:pt modelId="{27E41E29-03B9-A046-A1E4-35CDA303EDC1}" type="pres">
      <dgm:prSet presAssocID="{23FACA34-33B6-D045-8A76-87E3F3340DD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E0CD0-BADF-3541-B833-8CEC28486F27}" type="pres">
      <dgm:prSet presAssocID="{5058FA6C-2279-AD41-8D1D-5BB8F5A6A734}" presName="sibTrans" presStyleCnt="0"/>
      <dgm:spPr/>
    </dgm:pt>
    <dgm:pt modelId="{051ABC19-7EE6-AC42-85CD-B41686BF4B94}" type="pres">
      <dgm:prSet presAssocID="{3B664EE8-67BF-B64F-866A-75D902EE7E4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9A30D-32C1-5F4D-89DC-DF3EE6F6FC4E}" type="pres">
      <dgm:prSet presAssocID="{AE2A6350-61D9-9649-988B-ECE0A3FA0C59}" presName="sibTrans" presStyleCnt="0"/>
      <dgm:spPr/>
    </dgm:pt>
    <dgm:pt modelId="{3376CE10-7DF7-ED4E-B355-67AF5F4618F1}" type="pres">
      <dgm:prSet presAssocID="{610A7D3E-6F13-F84C-93CD-131EAA3CF0D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78709C-2974-454F-86FB-966488DE5D95}" type="presOf" srcId="{662D2088-243D-CE46-A0CC-A87075789603}" destId="{C7CB4608-CE45-0646-A03F-7331A4A54203}" srcOrd="0" destOrd="0" presId="urn:microsoft.com/office/officeart/2005/8/layout/default"/>
    <dgm:cxn modelId="{03C15FE2-255C-5447-ABD5-F033FEC7FBEE}" type="presOf" srcId="{B5ABEE66-2EA9-8140-A11B-2740C760ADB9}" destId="{BC7CA320-D667-5742-9A68-E0D4539F4D96}" srcOrd="0" destOrd="0" presId="urn:microsoft.com/office/officeart/2005/8/layout/default"/>
    <dgm:cxn modelId="{2C7F2BF1-B3EE-E842-93AE-DB5C9B5C6C37}" srcId="{392107A9-8C33-E04E-AEDC-CAB31E1AEFB1}" destId="{23FACA34-33B6-D045-8A76-87E3F3340DD0}" srcOrd="2" destOrd="0" parTransId="{C7397787-5057-0B40-938E-B118F4587B9D}" sibTransId="{5058FA6C-2279-AD41-8D1D-5BB8F5A6A734}"/>
    <dgm:cxn modelId="{D4F5488F-F579-D343-B3A4-7C8A2292F28E}" srcId="{392107A9-8C33-E04E-AEDC-CAB31E1AEFB1}" destId="{B5ABEE66-2EA9-8140-A11B-2740C760ADB9}" srcOrd="0" destOrd="0" parTransId="{365852E6-D32E-F441-8FD0-8238B131284C}" sibTransId="{66F54512-EF27-4946-99AA-4798CE694D8B}"/>
    <dgm:cxn modelId="{7B1B15CF-6AF1-F045-AFE1-892C2E0D7A2F}" type="presOf" srcId="{23FACA34-33B6-D045-8A76-87E3F3340DD0}" destId="{27E41E29-03B9-A046-A1E4-35CDA303EDC1}" srcOrd="0" destOrd="0" presId="urn:microsoft.com/office/officeart/2005/8/layout/default"/>
    <dgm:cxn modelId="{BB6412D2-A5C8-C84D-BB9C-69D01F6C4EA1}" type="presOf" srcId="{392107A9-8C33-E04E-AEDC-CAB31E1AEFB1}" destId="{7118AAED-B346-0342-A7F1-1304AE4A26C9}" srcOrd="0" destOrd="0" presId="urn:microsoft.com/office/officeart/2005/8/layout/default"/>
    <dgm:cxn modelId="{020D0DE6-83F8-0F44-A8A4-6C768B06E5D4}" type="presOf" srcId="{610A7D3E-6F13-F84C-93CD-131EAA3CF0DE}" destId="{3376CE10-7DF7-ED4E-B355-67AF5F4618F1}" srcOrd="0" destOrd="0" presId="urn:microsoft.com/office/officeart/2005/8/layout/default"/>
    <dgm:cxn modelId="{E98C3B2A-758D-1540-9195-30829473FA4F}" srcId="{392107A9-8C33-E04E-AEDC-CAB31E1AEFB1}" destId="{662D2088-243D-CE46-A0CC-A87075789603}" srcOrd="1" destOrd="0" parTransId="{A7F5F8D2-71BC-4347-88FF-AEE4C305A79E}" sibTransId="{212F3119-C4EA-4D4F-862C-6EF240E33DFF}"/>
    <dgm:cxn modelId="{86F75E61-AEB9-C540-9F0C-E5AEFB6301D3}" srcId="{392107A9-8C33-E04E-AEDC-CAB31E1AEFB1}" destId="{3B664EE8-67BF-B64F-866A-75D902EE7E40}" srcOrd="3" destOrd="0" parTransId="{5903F78B-D716-1F46-97BF-983C83E9A4F8}" sibTransId="{AE2A6350-61D9-9649-988B-ECE0A3FA0C59}"/>
    <dgm:cxn modelId="{BFBF2BCA-50CE-5840-85F9-A11DDEA863EE}" srcId="{392107A9-8C33-E04E-AEDC-CAB31E1AEFB1}" destId="{610A7D3E-6F13-F84C-93CD-131EAA3CF0DE}" srcOrd="4" destOrd="0" parTransId="{A876A824-439A-404C-A5DF-9819F8C265C3}" sibTransId="{A8C96B2C-2AB6-894B-82A3-F6CEB8514FFA}"/>
    <dgm:cxn modelId="{104FED1A-E0CE-E54F-BB07-6857E9D507AC}" type="presOf" srcId="{3B664EE8-67BF-B64F-866A-75D902EE7E40}" destId="{051ABC19-7EE6-AC42-85CD-B41686BF4B94}" srcOrd="0" destOrd="0" presId="urn:microsoft.com/office/officeart/2005/8/layout/default"/>
    <dgm:cxn modelId="{D5E30282-5D63-814E-856E-09EEB22C3A98}" type="presParOf" srcId="{7118AAED-B346-0342-A7F1-1304AE4A26C9}" destId="{BC7CA320-D667-5742-9A68-E0D4539F4D96}" srcOrd="0" destOrd="0" presId="urn:microsoft.com/office/officeart/2005/8/layout/default"/>
    <dgm:cxn modelId="{F97C6CA1-E1C7-9F4B-8BE9-78DA2020365D}" type="presParOf" srcId="{7118AAED-B346-0342-A7F1-1304AE4A26C9}" destId="{BE0D214A-86D9-9E4B-B737-CDDDE979F8C8}" srcOrd="1" destOrd="0" presId="urn:microsoft.com/office/officeart/2005/8/layout/default"/>
    <dgm:cxn modelId="{E9C98E66-018E-364E-A7E2-431491F1263F}" type="presParOf" srcId="{7118AAED-B346-0342-A7F1-1304AE4A26C9}" destId="{C7CB4608-CE45-0646-A03F-7331A4A54203}" srcOrd="2" destOrd="0" presId="urn:microsoft.com/office/officeart/2005/8/layout/default"/>
    <dgm:cxn modelId="{A4E4C840-F3D7-B045-A363-C993CBF44113}" type="presParOf" srcId="{7118AAED-B346-0342-A7F1-1304AE4A26C9}" destId="{1E9B6EE9-6D76-8342-9B6D-F362B391C79F}" srcOrd="3" destOrd="0" presId="urn:microsoft.com/office/officeart/2005/8/layout/default"/>
    <dgm:cxn modelId="{DA23DFAB-3AE6-374A-B9B8-F2F3369B2C2F}" type="presParOf" srcId="{7118AAED-B346-0342-A7F1-1304AE4A26C9}" destId="{27E41E29-03B9-A046-A1E4-35CDA303EDC1}" srcOrd="4" destOrd="0" presId="urn:microsoft.com/office/officeart/2005/8/layout/default"/>
    <dgm:cxn modelId="{01A482B4-5A49-6D44-A3E3-2C23F020E934}" type="presParOf" srcId="{7118AAED-B346-0342-A7F1-1304AE4A26C9}" destId="{5D7E0CD0-BADF-3541-B833-8CEC28486F27}" srcOrd="5" destOrd="0" presId="urn:microsoft.com/office/officeart/2005/8/layout/default"/>
    <dgm:cxn modelId="{2FED97D2-6946-294F-BB18-21E86403D636}" type="presParOf" srcId="{7118AAED-B346-0342-A7F1-1304AE4A26C9}" destId="{051ABC19-7EE6-AC42-85CD-B41686BF4B94}" srcOrd="6" destOrd="0" presId="urn:microsoft.com/office/officeart/2005/8/layout/default"/>
    <dgm:cxn modelId="{8261A9AC-245B-9E48-8E3A-CCA84AC6F11F}" type="presParOf" srcId="{7118AAED-B346-0342-A7F1-1304AE4A26C9}" destId="{CF29A30D-32C1-5F4D-89DC-DF3EE6F6FC4E}" srcOrd="7" destOrd="0" presId="urn:microsoft.com/office/officeart/2005/8/layout/default"/>
    <dgm:cxn modelId="{05F81EF0-0281-9540-93AC-CBD4919D97D8}" type="presParOf" srcId="{7118AAED-B346-0342-A7F1-1304AE4A26C9}" destId="{3376CE10-7DF7-ED4E-B355-67AF5F4618F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247A8C7-D757-0643-8066-CD9F49962B7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370D8A-2312-7A43-B07E-A6A897AD1C3E}">
      <dgm:prSet/>
      <dgm:spPr/>
      <dgm:t>
        <a:bodyPr/>
        <a:lstStyle/>
        <a:p>
          <a:pPr rtl="0"/>
          <a:r>
            <a:rPr lang="en-US" b="1" smtClean="0"/>
            <a:t>No actions performed by investigators should change data </a:t>
          </a:r>
          <a:endParaRPr lang="en-US"/>
        </a:p>
      </dgm:t>
    </dgm:pt>
    <dgm:pt modelId="{A65C7DE9-BF66-1649-AD52-46DC82C34C10}" type="parTrans" cxnId="{030840C3-25E1-394B-842A-0D6E25AE8327}">
      <dgm:prSet/>
      <dgm:spPr/>
      <dgm:t>
        <a:bodyPr/>
        <a:lstStyle/>
        <a:p>
          <a:endParaRPr lang="en-US"/>
        </a:p>
      </dgm:t>
    </dgm:pt>
    <dgm:pt modelId="{B0C84AE9-899F-1A47-ADFA-F385EA7DDE92}" type="sibTrans" cxnId="{030840C3-25E1-394B-842A-0D6E25AE8327}">
      <dgm:prSet/>
      <dgm:spPr/>
      <dgm:t>
        <a:bodyPr/>
        <a:lstStyle/>
        <a:p>
          <a:endParaRPr lang="en-US"/>
        </a:p>
      </dgm:t>
    </dgm:pt>
    <dgm:pt modelId="{33279818-89DE-3343-B182-E6E7824E4B11}">
      <dgm:prSet/>
      <dgm:spPr/>
      <dgm:t>
        <a:bodyPr/>
        <a:lstStyle/>
        <a:p>
          <a:pPr rtl="0"/>
          <a:r>
            <a:rPr lang="en-US" b="1" smtClean="0"/>
            <a:t>Individuals accessing original data must be competent </a:t>
          </a:r>
          <a:endParaRPr lang="en-US"/>
        </a:p>
      </dgm:t>
    </dgm:pt>
    <dgm:pt modelId="{02F77D21-6C2E-984B-B0E4-9269EFF6055E}" type="parTrans" cxnId="{C57E39C9-9361-9844-B98C-4AB5AA2E8AA5}">
      <dgm:prSet/>
      <dgm:spPr/>
      <dgm:t>
        <a:bodyPr/>
        <a:lstStyle/>
        <a:p>
          <a:endParaRPr lang="en-US"/>
        </a:p>
      </dgm:t>
    </dgm:pt>
    <dgm:pt modelId="{41878125-2154-7049-AF56-75D9A9EB9214}" type="sibTrans" cxnId="{C57E39C9-9361-9844-B98C-4AB5AA2E8AA5}">
      <dgm:prSet/>
      <dgm:spPr/>
      <dgm:t>
        <a:bodyPr/>
        <a:lstStyle/>
        <a:p>
          <a:endParaRPr lang="en-US"/>
        </a:p>
      </dgm:t>
    </dgm:pt>
    <dgm:pt modelId="{FA7562D6-D040-E245-B430-DC6E7457E32A}">
      <dgm:prSet/>
      <dgm:spPr/>
      <dgm:t>
        <a:bodyPr/>
        <a:lstStyle/>
        <a:p>
          <a:pPr rtl="0"/>
          <a:r>
            <a:rPr lang="en-US" b="1" smtClean="0"/>
            <a:t>An audit trail must be created </a:t>
          </a:r>
          <a:endParaRPr lang="en-US"/>
        </a:p>
      </dgm:t>
    </dgm:pt>
    <dgm:pt modelId="{5D85D5FB-9185-5E49-8981-7D45AC889E9D}" type="parTrans" cxnId="{6E50155E-9B5F-AA45-9424-4ADD3C40CC11}">
      <dgm:prSet/>
      <dgm:spPr/>
      <dgm:t>
        <a:bodyPr/>
        <a:lstStyle/>
        <a:p>
          <a:endParaRPr lang="en-US"/>
        </a:p>
      </dgm:t>
    </dgm:pt>
    <dgm:pt modelId="{1F644476-E35D-ED4F-8F47-274F13CD1812}" type="sibTrans" cxnId="{6E50155E-9B5F-AA45-9424-4ADD3C40CC11}">
      <dgm:prSet/>
      <dgm:spPr/>
      <dgm:t>
        <a:bodyPr/>
        <a:lstStyle/>
        <a:p>
          <a:endParaRPr lang="en-US"/>
        </a:p>
      </dgm:t>
    </dgm:pt>
    <dgm:pt modelId="{287C95CA-34C5-364C-A9C4-C8970E43C89A}">
      <dgm:prSet/>
      <dgm:spPr/>
      <dgm:t>
        <a:bodyPr/>
        <a:lstStyle/>
        <a:p>
          <a:pPr rtl="0"/>
          <a:r>
            <a:rPr lang="en-US" b="1" smtClean="0"/>
            <a:t>The person in charge of the investigation has overall responsibility </a:t>
          </a:r>
          <a:endParaRPr lang="en-US"/>
        </a:p>
      </dgm:t>
    </dgm:pt>
    <dgm:pt modelId="{5FDAAC30-229F-B74F-9AF5-2DAD0647594D}" type="parTrans" cxnId="{3729867B-9E12-DA4E-8588-E4653A27E2BA}">
      <dgm:prSet/>
      <dgm:spPr/>
      <dgm:t>
        <a:bodyPr/>
        <a:lstStyle/>
        <a:p>
          <a:endParaRPr lang="en-US"/>
        </a:p>
      </dgm:t>
    </dgm:pt>
    <dgm:pt modelId="{45688254-727F-BF4C-ABC3-EBE4096DAD7D}" type="sibTrans" cxnId="{3729867B-9E12-DA4E-8588-E4653A27E2BA}">
      <dgm:prSet/>
      <dgm:spPr/>
      <dgm:t>
        <a:bodyPr/>
        <a:lstStyle/>
        <a:p>
          <a:endParaRPr lang="en-US"/>
        </a:p>
      </dgm:t>
    </dgm:pt>
    <dgm:pt modelId="{2CACF378-B06F-1143-973D-15FA8698F471}">
      <dgm:prSet/>
      <dgm:spPr/>
      <dgm:t>
        <a:bodyPr/>
        <a:lstStyle/>
        <a:p>
          <a:pPr rtl="0"/>
          <a:r>
            <a:rPr lang="en-US" b="1" smtClean="0"/>
            <a:t>Upon seizing digital evidence, actions taken should not change that evidence </a:t>
          </a:r>
          <a:endParaRPr lang="en-US"/>
        </a:p>
      </dgm:t>
    </dgm:pt>
    <dgm:pt modelId="{B8D7DE0D-6A01-424C-ADF7-78A8D8B0F8BE}" type="parTrans" cxnId="{CA7BA4E8-39E9-FF4B-9EEA-1076AA8F91BF}">
      <dgm:prSet/>
      <dgm:spPr/>
      <dgm:t>
        <a:bodyPr/>
        <a:lstStyle/>
        <a:p>
          <a:endParaRPr lang="en-US"/>
        </a:p>
      </dgm:t>
    </dgm:pt>
    <dgm:pt modelId="{8FB7E3D6-27ED-244F-B3E5-CD2D5AF23D0B}" type="sibTrans" cxnId="{CA7BA4E8-39E9-FF4B-9EEA-1076AA8F91BF}">
      <dgm:prSet/>
      <dgm:spPr/>
      <dgm:t>
        <a:bodyPr/>
        <a:lstStyle/>
        <a:p>
          <a:endParaRPr lang="en-US"/>
        </a:p>
      </dgm:t>
    </dgm:pt>
    <dgm:pt modelId="{93D0BC73-8634-5E4B-8ECB-38A9B5C27A22}" type="pres">
      <dgm:prSet presAssocID="{F247A8C7-D757-0643-8066-CD9F49962B7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D218B98-F154-D441-B9F6-35DAFE983E0D}" type="pres">
      <dgm:prSet presAssocID="{E3370D8A-2312-7A43-B07E-A6A897AD1C3E}" presName="thickLine" presStyleLbl="alignNode1" presStyleIdx="0" presStyleCnt="5"/>
      <dgm:spPr/>
    </dgm:pt>
    <dgm:pt modelId="{E29FB226-77FD-5244-83E9-C3ECAACA485D}" type="pres">
      <dgm:prSet presAssocID="{E3370D8A-2312-7A43-B07E-A6A897AD1C3E}" presName="horz1" presStyleCnt="0"/>
      <dgm:spPr/>
    </dgm:pt>
    <dgm:pt modelId="{8AFA1372-7285-924B-88D8-E9EE9524D942}" type="pres">
      <dgm:prSet presAssocID="{E3370D8A-2312-7A43-B07E-A6A897AD1C3E}" presName="tx1" presStyleLbl="revTx" presStyleIdx="0" presStyleCnt="5"/>
      <dgm:spPr/>
      <dgm:t>
        <a:bodyPr/>
        <a:lstStyle/>
        <a:p>
          <a:endParaRPr lang="en-US"/>
        </a:p>
      </dgm:t>
    </dgm:pt>
    <dgm:pt modelId="{CD063C47-7C62-DD45-9B81-4A463C68398B}" type="pres">
      <dgm:prSet presAssocID="{E3370D8A-2312-7A43-B07E-A6A897AD1C3E}" presName="vert1" presStyleCnt="0"/>
      <dgm:spPr/>
    </dgm:pt>
    <dgm:pt modelId="{3B72BAB3-9F60-B047-A534-4605C2A2B13D}" type="pres">
      <dgm:prSet presAssocID="{33279818-89DE-3343-B182-E6E7824E4B11}" presName="thickLine" presStyleLbl="alignNode1" presStyleIdx="1" presStyleCnt="5"/>
      <dgm:spPr/>
    </dgm:pt>
    <dgm:pt modelId="{47955A6B-6588-9C45-86FC-3D9837088C43}" type="pres">
      <dgm:prSet presAssocID="{33279818-89DE-3343-B182-E6E7824E4B11}" presName="horz1" presStyleCnt="0"/>
      <dgm:spPr/>
    </dgm:pt>
    <dgm:pt modelId="{9DF20D89-8F2F-F541-99FE-D38CA2ACB90B}" type="pres">
      <dgm:prSet presAssocID="{33279818-89DE-3343-B182-E6E7824E4B11}" presName="tx1" presStyleLbl="revTx" presStyleIdx="1" presStyleCnt="5"/>
      <dgm:spPr/>
      <dgm:t>
        <a:bodyPr/>
        <a:lstStyle/>
        <a:p>
          <a:endParaRPr lang="en-US"/>
        </a:p>
      </dgm:t>
    </dgm:pt>
    <dgm:pt modelId="{F72CD31A-1654-6646-B9A9-004CF7DA8317}" type="pres">
      <dgm:prSet presAssocID="{33279818-89DE-3343-B182-E6E7824E4B11}" presName="vert1" presStyleCnt="0"/>
      <dgm:spPr/>
    </dgm:pt>
    <dgm:pt modelId="{C7026BF0-96EF-9541-9701-65868233448B}" type="pres">
      <dgm:prSet presAssocID="{FA7562D6-D040-E245-B430-DC6E7457E32A}" presName="thickLine" presStyleLbl="alignNode1" presStyleIdx="2" presStyleCnt="5"/>
      <dgm:spPr/>
    </dgm:pt>
    <dgm:pt modelId="{0FE552D1-138F-3C49-B115-15B47C575981}" type="pres">
      <dgm:prSet presAssocID="{FA7562D6-D040-E245-B430-DC6E7457E32A}" presName="horz1" presStyleCnt="0"/>
      <dgm:spPr/>
    </dgm:pt>
    <dgm:pt modelId="{16D3204F-1AFC-F94E-B4C2-6F5185DD0E14}" type="pres">
      <dgm:prSet presAssocID="{FA7562D6-D040-E245-B430-DC6E7457E32A}" presName="tx1" presStyleLbl="revTx" presStyleIdx="2" presStyleCnt="5"/>
      <dgm:spPr/>
      <dgm:t>
        <a:bodyPr/>
        <a:lstStyle/>
        <a:p>
          <a:endParaRPr lang="en-US"/>
        </a:p>
      </dgm:t>
    </dgm:pt>
    <dgm:pt modelId="{7D6E08D1-B2D4-554D-8081-2D2D0A570729}" type="pres">
      <dgm:prSet presAssocID="{FA7562D6-D040-E245-B430-DC6E7457E32A}" presName="vert1" presStyleCnt="0"/>
      <dgm:spPr/>
    </dgm:pt>
    <dgm:pt modelId="{D2810DB7-678A-1243-85B0-2F7025163D86}" type="pres">
      <dgm:prSet presAssocID="{287C95CA-34C5-364C-A9C4-C8970E43C89A}" presName="thickLine" presStyleLbl="alignNode1" presStyleIdx="3" presStyleCnt="5"/>
      <dgm:spPr/>
    </dgm:pt>
    <dgm:pt modelId="{10EE91ED-F128-5E45-B061-E9134951CB17}" type="pres">
      <dgm:prSet presAssocID="{287C95CA-34C5-364C-A9C4-C8970E43C89A}" presName="horz1" presStyleCnt="0"/>
      <dgm:spPr/>
    </dgm:pt>
    <dgm:pt modelId="{0254799D-D565-5F46-8904-C39340E52BBA}" type="pres">
      <dgm:prSet presAssocID="{287C95CA-34C5-364C-A9C4-C8970E43C89A}" presName="tx1" presStyleLbl="revTx" presStyleIdx="3" presStyleCnt="5"/>
      <dgm:spPr/>
      <dgm:t>
        <a:bodyPr/>
        <a:lstStyle/>
        <a:p>
          <a:endParaRPr lang="en-US"/>
        </a:p>
      </dgm:t>
    </dgm:pt>
    <dgm:pt modelId="{000DD368-8AFB-834B-AF91-C1862AB1C255}" type="pres">
      <dgm:prSet presAssocID="{287C95CA-34C5-364C-A9C4-C8970E43C89A}" presName="vert1" presStyleCnt="0"/>
      <dgm:spPr/>
    </dgm:pt>
    <dgm:pt modelId="{F397D7B0-8164-184E-8DF4-0338379AD396}" type="pres">
      <dgm:prSet presAssocID="{2CACF378-B06F-1143-973D-15FA8698F471}" presName="thickLine" presStyleLbl="alignNode1" presStyleIdx="4" presStyleCnt="5"/>
      <dgm:spPr/>
    </dgm:pt>
    <dgm:pt modelId="{299802F3-A150-B94E-A303-C5A0BD5EA98E}" type="pres">
      <dgm:prSet presAssocID="{2CACF378-B06F-1143-973D-15FA8698F471}" presName="horz1" presStyleCnt="0"/>
      <dgm:spPr/>
    </dgm:pt>
    <dgm:pt modelId="{2886E5AB-E4AB-EB41-B2B8-AC82CA0BE700}" type="pres">
      <dgm:prSet presAssocID="{2CACF378-B06F-1143-973D-15FA8698F471}" presName="tx1" presStyleLbl="revTx" presStyleIdx="4" presStyleCnt="5"/>
      <dgm:spPr/>
      <dgm:t>
        <a:bodyPr/>
        <a:lstStyle/>
        <a:p>
          <a:endParaRPr lang="en-US"/>
        </a:p>
      </dgm:t>
    </dgm:pt>
    <dgm:pt modelId="{C4FA10A9-4345-3A45-B677-61297C01AC98}" type="pres">
      <dgm:prSet presAssocID="{2CACF378-B06F-1143-973D-15FA8698F471}" presName="vert1" presStyleCnt="0"/>
      <dgm:spPr/>
    </dgm:pt>
  </dgm:ptLst>
  <dgm:cxnLst>
    <dgm:cxn modelId="{0CFB02AF-016E-3941-838A-306D0E461B0E}" type="presOf" srcId="{F247A8C7-D757-0643-8066-CD9F49962B75}" destId="{93D0BC73-8634-5E4B-8ECB-38A9B5C27A22}" srcOrd="0" destOrd="0" presId="urn:microsoft.com/office/officeart/2008/layout/LinedList"/>
    <dgm:cxn modelId="{C57E39C9-9361-9844-B98C-4AB5AA2E8AA5}" srcId="{F247A8C7-D757-0643-8066-CD9F49962B75}" destId="{33279818-89DE-3343-B182-E6E7824E4B11}" srcOrd="1" destOrd="0" parTransId="{02F77D21-6C2E-984B-B0E4-9269EFF6055E}" sibTransId="{41878125-2154-7049-AF56-75D9A9EB9214}"/>
    <dgm:cxn modelId="{7973AFDB-882C-BC4E-8FD8-358DD71E9DB1}" type="presOf" srcId="{2CACF378-B06F-1143-973D-15FA8698F471}" destId="{2886E5AB-E4AB-EB41-B2B8-AC82CA0BE700}" srcOrd="0" destOrd="0" presId="urn:microsoft.com/office/officeart/2008/layout/LinedList"/>
    <dgm:cxn modelId="{6E50155E-9B5F-AA45-9424-4ADD3C40CC11}" srcId="{F247A8C7-D757-0643-8066-CD9F49962B75}" destId="{FA7562D6-D040-E245-B430-DC6E7457E32A}" srcOrd="2" destOrd="0" parTransId="{5D85D5FB-9185-5E49-8981-7D45AC889E9D}" sibTransId="{1F644476-E35D-ED4F-8F47-274F13CD1812}"/>
    <dgm:cxn modelId="{3729867B-9E12-DA4E-8588-E4653A27E2BA}" srcId="{F247A8C7-D757-0643-8066-CD9F49962B75}" destId="{287C95CA-34C5-364C-A9C4-C8970E43C89A}" srcOrd="3" destOrd="0" parTransId="{5FDAAC30-229F-B74F-9AF5-2DAD0647594D}" sibTransId="{45688254-727F-BF4C-ABC3-EBE4096DAD7D}"/>
    <dgm:cxn modelId="{F7129ED8-B429-264B-A846-605F178DD5B5}" type="presOf" srcId="{E3370D8A-2312-7A43-B07E-A6A897AD1C3E}" destId="{8AFA1372-7285-924B-88D8-E9EE9524D942}" srcOrd="0" destOrd="0" presId="urn:microsoft.com/office/officeart/2008/layout/LinedList"/>
    <dgm:cxn modelId="{CA7BA4E8-39E9-FF4B-9EEA-1076AA8F91BF}" srcId="{F247A8C7-D757-0643-8066-CD9F49962B75}" destId="{2CACF378-B06F-1143-973D-15FA8698F471}" srcOrd="4" destOrd="0" parTransId="{B8D7DE0D-6A01-424C-ADF7-78A8D8B0F8BE}" sibTransId="{8FB7E3D6-27ED-244F-B3E5-CD2D5AF23D0B}"/>
    <dgm:cxn modelId="{030840C3-25E1-394B-842A-0D6E25AE8327}" srcId="{F247A8C7-D757-0643-8066-CD9F49962B75}" destId="{E3370D8A-2312-7A43-B07E-A6A897AD1C3E}" srcOrd="0" destOrd="0" parTransId="{A65C7DE9-BF66-1649-AD52-46DC82C34C10}" sibTransId="{B0C84AE9-899F-1A47-ADFA-F385EA7DDE92}"/>
    <dgm:cxn modelId="{789FB16E-3FF2-B84E-8262-D6B12A3EA6F5}" type="presOf" srcId="{FA7562D6-D040-E245-B430-DC6E7457E32A}" destId="{16D3204F-1AFC-F94E-B4C2-6F5185DD0E14}" srcOrd="0" destOrd="0" presId="urn:microsoft.com/office/officeart/2008/layout/LinedList"/>
    <dgm:cxn modelId="{77CF5E02-23BB-DE47-80E4-63DE70902E26}" type="presOf" srcId="{287C95CA-34C5-364C-A9C4-C8970E43C89A}" destId="{0254799D-D565-5F46-8904-C39340E52BBA}" srcOrd="0" destOrd="0" presId="urn:microsoft.com/office/officeart/2008/layout/LinedList"/>
    <dgm:cxn modelId="{E87B0CB0-896F-0340-9C67-B6363B3F5CF6}" type="presOf" srcId="{33279818-89DE-3343-B182-E6E7824E4B11}" destId="{9DF20D89-8F2F-F541-99FE-D38CA2ACB90B}" srcOrd="0" destOrd="0" presId="urn:microsoft.com/office/officeart/2008/layout/LinedList"/>
    <dgm:cxn modelId="{D4EF4C5B-8059-BD4E-AD05-BDB13BFC39C3}" type="presParOf" srcId="{93D0BC73-8634-5E4B-8ECB-38A9B5C27A22}" destId="{9D218B98-F154-D441-B9F6-35DAFE983E0D}" srcOrd="0" destOrd="0" presId="urn:microsoft.com/office/officeart/2008/layout/LinedList"/>
    <dgm:cxn modelId="{851800D7-3478-594B-97E5-30E46C62B8EF}" type="presParOf" srcId="{93D0BC73-8634-5E4B-8ECB-38A9B5C27A22}" destId="{E29FB226-77FD-5244-83E9-C3ECAACA485D}" srcOrd="1" destOrd="0" presId="urn:microsoft.com/office/officeart/2008/layout/LinedList"/>
    <dgm:cxn modelId="{9498BD06-757B-5D4C-92C1-1F93EA7443F1}" type="presParOf" srcId="{E29FB226-77FD-5244-83E9-C3ECAACA485D}" destId="{8AFA1372-7285-924B-88D8-E9EE9524D942}" srcOrd="0" destOrd="0" presId="urn:microsoft.com/office/officeart/2008/layout/LinedList"/>
    <dgm:cxn modelId="{79F133E1-AFB7-A949-9282-BF7F32991C0E}" type="presParOf" srcId="{E29FB226-77FD-5244-83E9-C3ECAACA485D}" destId="{CD063C47-7C62-DD45-9B81-4A463C68398B}" srcOrd="1" destOrd="0" presId="urn:microsoft.com/office/officeart/2008/layout/LinedList"/>
    <dgm:cxn modelId="{58D53C9A-7967-9148-8F9A-B8B7BF57CC3D}" type="presParOf" srcId="{93D0BC73-8634-5E4B-8ECB-38A9B5C27A22}" destId="{3B72BAB3-9F60-B047-A534-4605C2A2B13D}" srcOrd="2" destOrd="0" presId="urn:microsoft.com/office/officeart/2008/layout/LinedList"/>
    <dgm:cxn modelId="{FC5CBE04-D19C-AA4E-BB24-25B6E1827B0D}" type="presParOf" srcId="{93D0BC73-8634-5E4B-8ECB-38A9B5C27A22}" destId="{47955A6B-6588-9C45-86FC-3D9837088C43}" srcOrd="3" destOrd="0" presId="urn:microsoft.com/office/officeart/2008/layout/LinedList"/>
    <dgm:cxn modelId="{6B76FE37-45D8-5E43-BD81-1C66420EC441}" type="presParOf" srcId="{47955A6B-6588-9C45-86FC-3D9837088C43}" destId="{9DF20D89-8F2F-F541-99FE-D38CA2ACB90B}" srcOrd="0" destOrd="0" presId="urn:microsoft.com/office/officeart/2008/layout/LinedList"/>
    <dgm:cxn modelId="{A9655FEB-F020-1343-B8EA-63F0E41A0E01}" type="presParOf" srcId="{47955A6B-6588-9C45-86FC-3D9837088C43}" destId="{F72CD31A-1654-6646-B9A9-004CF7DA8317}" srcOrd="1" destOrd="0" presId="urn:microsoft.com/office/officeart/2008/layout/LinedList"/>
    <dgm:cxn modelId="{E75FD9F5-1950-2046-A1DA-E73582C06C01}" type="presParOf" srcId="{93D0BC73-8634-5E4B-8ECB-38A9B5C27A22}" destId="{C7026BF0-96EF-9541-9701-65868233448B}" srcOrd="4" destOrd="0" presId="urn:microsoft.com/office/officeart/2008/layout/LinedList"/>
    <dgm:cxn modelId="{617BD4A7-8EFD-1243-8916-62CF89EB8A02}" type="presParOf" srcId="{93D0BC73-8634-5E4B-8ECB-38A9B5C27A22}" destId="{0FE552D1-138F-3C49-B115-15B47C575981}" srcOrd="5" destOrd="0" presId="urn:microsoft.com/office/officeart/2008/layout/LinedList"/>
    <dgm:cxn modelId="{CAED294D-00A4-4845-9A80-1B53F0237632}" type="presParOf" srcId="{0FE552D1-138F-3C49-B115-15B47C575981}" destId="{16D3204F-1AFC-F94E-B4C2-6F5185DD0E14}" srcOrd="0" destOrd="0" presId="urn:microsoft.com/office/officeart/2008/layout/LinedList"/>
    <dgm:cxn modelId="{C66F0572-7973-944E-AA7E-C33D806A91E6}" type="presParOf" srcId="{0FE552D1-138F-3C49-B115-15B47C575981}" destId="{7D6E08D1-B2D4-554D-8081-2D2D0A570729}" srcOrd="1" destOrd="0" presId="urn:microsoft.com/office/officeart/2008/layout/LinedList"/>
    <dgm:cxn modelId="{DE1E692A-9E3C-7A49-9185-18FA0204043E}" type="presParOf" srcId="{93D0BC73-8634-5E4B-8ECB-38A9B5C27A22}" destId="{D2810DB7-678A-1243-85B0-2F7025163D86}" srcOrd="6" destOrd="0" presId="urn:microsoft.com/office/officeart/2008/layout/LinedList"/>
    <dgm:cxn modelId="{E3C7918A-B551-0744-BA40-5CD87A59D6AB}" type="presParOf" srcId="{93D0BC73-8634-5E4B-8ECB-38A9B5C27A22}" destId="{10EE91ED-F128-5E45-B061-E9134951CB17}" srcOrd="7" destOrd="0" presId="urn:microsoft.com/office/officeart/2008/layout/LinedList"/>
    <dgm:cxn modelId="{D633A274-2F27-014F-BA11-276D763661F0}" type="presParOf" srcId="{10EE91ED-F128-5E45-B061-E9134951CB17}" destId="{0254799D-D565-5F46-8904-C39340E52BBA}" srcOrd="0" destOrd="0" presId="urn:microsoft.com/office/officeart/2008/layout/LinedList"/>
    <dgm:cxn modelId="{076E71BA-A265-564A-BAE1-FA9EDEC7CD98}" type="presParOf" srcId="{10EE91ED-F128-5E45-B061-E9134951CB17}" destId="{000DD368-8AFB-834B-AF91-C1862AB1C255}" srcOrd="1" destOrd="0" presId="urn:microsoft.com/office/officeart/2008/layout/LinedList"/>
    <dgm:cxn modelId="{37E454FE-0B50-B64A-8321-8039459DB1E2}" type="presParOf" srcId="{93D0BC73-8634-5E4B-8ECB-38A9B5C27A22}" destId="{F397D7B0-8164-184E-8DF4-0338379AD396}" srcOrd="8" destOrd="0" presId="urn:microsoft.com/office/officeart/2008/layout/LinedList"/>
    <dgm:cxn modelId="{51A6C246-F8DD-E748-A225-B188F68CD6E2}" type="presParOf" srcId="{93D0BC73-8634-5E4B-8ECB-38A9B5C27A22}" destId="{299802F3-A150-B94E-A303-C5A0BD5EA98E}" srcOrd="9" destOrd="0" presId="urn:microsoft.com/office/officeart/2008/layout/LinedList"/>
    <dgm:cxn modelId="{151BE15A-DDB0-F14B-B7C9-C4AF1D98885A}" type="presParOf" srcId="{299802F3-A150-B94E-A303-C5A0BD5EA98E}" destId="{2886E5AB-E4AB-EB41-B2B8-AC82CA0BE700}" srcOrd="0" destOrd="0" presId="urn:microsoft.com/office/officeart/2008/layout/LinedList"/>
    <dgm:cxn modelId="{FD4CC8D4-41B3-2849-8E83-82F36D665F51}" type="presParOf" srcId="{299802F3-A150-B94E-A303-C5A0BD5EA98E}" destId="{C4FA10A9-4345-3A45-B677-61297C01AC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ED0BC99-D4FD-7B48-9C54-BFBF9E23A3D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A1F7BD-2BC3-0E45-AAE7-099969C60A25}">
      <dgm:prSet/>
      <dgm:spPr/>
      <dgm:t>
        <a:bodyPr/>
        <a:lstStyle/>
        <a:p>
          <a:pPr rtl="0"/>
          <a:r>
            <a:rPr lang="en-US" b="1" smtClean="0"/>
            <a:t>No actions performed by investigators should change data </a:t>
          </a:r>
          <a:endParaRPr lang="en-US"/>
        </a:p>
      </dgm:t>
    </dgm:pt>
    <dgm:pt modelId="{A4C12D9F-1204-F64D-A947-D61DA3E98F09}" type="parTrans" cxnId="{4C478ED3-1BCB-2945-8C9C-25926CBC5C94}">
      <dgm:prSet/>
      <dgm:spPr/>
      <dgm:t>
        <a:bodyPr/>
        <a:lstStyle/>
        <a:p>
          <a:endParaRPr lang="en-US"/>
        </a:p>
      </dgm:t>
    </dgm:pt>
    <dgm:pt modelId="{BA4EA803-9C4B-FF47-AEB3-8A44476D5991}" type="sibTrans" cxnId="{4C478ED3-1BCB-2945-8C9C-25926CBC5C94}">
      <dgm:prSet/>
      <dgm:spPr/>
      <dgm:t>
        <a:bodyPr/>
        <a:lstStyle/>
        <a:p>
          <a:endParaRPr lang="en-US"/>
        </a:p>
      </dgm:t>
    </dgm:pt>
    <dgm:pt modelId="{08280B99-8D2F-8740-839A-4371C48EC683}">
      <dgm:prSet/>
      <dgm:spPr/>
      <dgm:t>
        <a:bodyPr/>
        <a:lstStyle/>
        <a:p>
          <a:pPr rtl="0"/>
          <a:r>
            <a:rPr lang="en-US" b="1" smtClean="0"/>
            <a:t>Individuals accessing original data must be competent </a:t>
          </a:r>
          <a:endParaRPr lang="en-US"/>
        </a:p>
      </dgm:t>
    </dgm:pt>
    <dgm:pt modelId="{1FA6B40F-B695-AF4D-9BB1-AB7124716A42}" type="parTrans" cxnId="{9DDC7FC4-5774-F547-92BB-3AEBB0D94580}">
      <dgm:prSet/>
      <dgm:spPr/>
      <dgm:t>
        <a:bodyPr/>
        <a:lstStyle/>
        <a:p>
          <a:endParaRPr lang="en-US"/>
        </a:p>
      </dgm:t>
    </dgm:pt>
    <dgm:pt modelId="{5272DFD2-09C8-DA46-BD23-E85D511E8A77}" type="sibTrans" cxnId="{9DDC7FC4-5774-F547-92BB-3AEBB0D94580}">
      <dgm:prSet/>
      <dgm:spPr/>
      <dgm:t>
        <a:bodyPr/>
        <a:lstStyle/>
        <a:p>
          <a:endParaRPr lang="en-US"/>
        </a:p>
      </dgm:t>
    </dgm:pt>
    <dgm:pt modelId="{8D25477F-69D9-3C4A-B731-A39CF6AB8434}">
      <dgm:prSet/>
      <dgm:spPr/>
      <dgm:t>
        <a:bodyPr/>
        <a:lstStyle/>
        <a:p>
          <a:pPr rtl="0"/>
          <a:r>
            <a:rPr lang="en-US" b="1" smtClean="0"/>
            <a:t>Create an audit trail </a:t>
          </a:r>
          <a:endParaRPr lang="en-US"/>
        </a:p>
      </dgm:t>
    </dgm:pt>
    <dgm:pt modelId="{5BB15A8E-38DD-0643-99A6-269ED33B9E8F}" type="parTrans" cxnId="{1EDAF070-0C35-2E40-BE66-A98DA6A952F2}">
      <dgm:prSet/>
      <dgm:spPr/>
      <dgm:t>
        <a:bodyPr/>
        <a:lstStyle/>
        <a:p>
          <a:endParaRPr lang="en-US"/>
        </a:p>
      </dgm:t>
    </dgm:pt>
    <dgm:pt modelId="{860120C6-CA48-A64E-93FF-ECE6E52F39A1}" type="sibTrans" cxnId="{1EDAF070-0C35-2E40-BE66-A98DA6A952F2}">
      <dgm:prSet/>
      <dgm:spPr/>
      <dgm:t>
        <a:bodyPr/>
        <a:lstStyle/>
        <a:p>
          <a:endParaRPr lang="en-US"/>
        </a:p>
      </dgm:t>
    </dgm:pt>
    <dgm:pt modelId="{E6AAE069-166C-694F-8A41-0EC842A329CB}">
      <dgm:prSet/>
      <dgm:spPr/>
      <dgm:t>
        <a:bodyPr/>
        <a:lstStyle/>
        <a:p>
          <a:pPr rtl="0"/>
          <a:r>
            <a:rPr lang="en-US" b="1" smtClean="0"/>
            <a:t>The person in charge of the investigation has overall responsibility </a:t>
          </a:r>
          <a:endParaRPr lang="en-US"/>
        </a:p>
      </dgm:t>
    </dgm:pt>
    <dgm:pt modelId="{6901C6BB-9701-E34B-AC76-C1F618874807}" type="parTrans" cxnId="{8EBB35C2-4FFC-2C49-8F80-77D7F1D46DEB}">
      <dgm:prSet/>
      <dgm:spPr/>
      <dgm:t>
        <a:bodyPr/>
        <a:lstStyle/>
        <a:p>
          <a:endParaRPr lang="en-US"/>
        </a:p>
      </dgm:t>
    </dgm:pt>
    <dgm:pt modelId="{45AB4064-DADC-F14B-A7A0-D2CE4B6DC22A}" type="sibTrans" cxnId="{8EBB35C2-4FFC-2C49-8F80-77D7F1D46DEB}">
      <dgm:prSet/>
      <dgm:spPr/>
      <dgm:t>
        <a:bodyPr/>
        <a:lstStyle/>
        <a:p>
          <a:endParaRPr lang="en-US"/>
        </a:p>
      </dgm:t>
    </dgm:pt>
    <dgm:pt modelId="{E2130717-6215-824C-9A4B-FF09780E45DC}">
      <dgm:prSet/>
      <dgm:spPr/>
      <dgm:t>
        <a:bodyPr/>
        <a:lstStyle/>
        <a:p>
          <a:pPr rtl="0"/>
          <a:r>
            <a:rPr lang="en-US" b="1" smtClean="0"/>
            <a:t>Do not change seized digital evidence</a:t>
          </a:r>
          <a:endParaRPr lang="en-US"/>
        </a:p>
      </dgm:t>
    </dgm:pt>
    <dgm:pt modelId="{7550FD32-40F7-5B42-B052-AAFB7F66FFFE}" type="parTrans" cxnId="{DD6EB023-855B-0743-9036-57E2DF7A8165}">
      <dgm:prSet/>
      <dgm:spPr/>
      <dgm:t>
        <a:bodyPr/>
        <a:lstStyle/>
        <a:p>
          <a:endParaRPr lang="en-US"/>
        </a:p>
      </dgm:t>
    </dgm:pt>
    <dgm:pt modelId="{2EB8881C-F287-2D48-A90B-19BC793BD8D5}" type="sibTrans" cxnId="{DD6EB023-855B-0743-9036-57E2DF7A8165}">
      <dgm:prSet/>
      <dgm:spPr/>
      <dgm:t>
        <a:bodyPr/>
        <a:lstStyle/>
        <a:p>
          <a:endParaRPr lang="en-US"/>
        </a:p>
      </dgm:t>
    </dgm:pt>
    <dgm:pt modelId="{F54AD7BA-0E9E-6E46-AFD1-98CB64B8C40D}" type="pres">
      <dgm:prSet presAssocID="{DED0BC99-D4FD-7B48-9C54-BFBF9E23A3D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003C7D3-7462-564B-AE44-4328C08943FC}" type="pres">
      <dgm:prSet presAssocID="{08A1F7BD-2BC3-0E45-AAE7-099969C60A25}" presName="thickLine" presStyleLbl="alignNode1" presStyleIdx="0" presStyleCnt="5"/>
      <dgm:spPr/>
    </dgm:pt>
    <dgm:pt modelId="{831CD4CA-0830-3D42-8CC9-9DEBB2CB791B}" type="pres">
      <dgm:prSet presAssocID="{08A1F7BD-2BC3-0E45-AAE7-099969C60A25}" presName="horz1" presStyleCnt="0"/>
      <dgm:spPr/>
    </dgm:pt>
    <dgm:pt modelId="{54C029AF-4770-BF4A-B512-6DC8764E95D3}" type="pres">
      <dgm:prSet presAssocID="{08A1F7BD-2BC3-0E45-AAE7-099969C60A25}" presName="tx1" presStyleLbl="revTx" presStyleIdx="0" presStyleCnt="5"/>
      <dgm:spPr/>
      <dgm:t>
        <a:bodyPr/>
        <a:lstStyle/>
        <a:p>
          <a:endParaRPr lang="en-US"/>
        </a:p>
      </dgm:t>
    </dgm:pt>
    <dgm:pt modelId="{A36C7642-3FD3-8D42-8812-A3F9D5D7F6A8}" type="pres">
      <dgm:prSet presAssocID="{08A1F7BD-2BC3-0E45-AAE7-099969C60A25}" presName="vert1" presStyleCnt="0"/>
      <dgm:spPr/>
    </dgm:pt>
    <dgm:pt modelId="{F32DD495-78D8-EF45-BAA8-4859B8CDDB2D}" type="pres">
      <dgm:prSet presAssocID="{08280B99-8D2F-8740-839A-4371C48EC683}" presName="thickLine" presStyleLbl="alignNode1" presStyleIdx="1" presStyleCnt="5"/>
      <dgm:spPr/>
    </dgm:pt>
    <dgm:pt modelId="{54E1F665-6F9A-2B4B-878F-1EE7E6B66E4F}" type="pres">
      <dgm:prSet presAssocID="{08280B99-8D2F-8740-839A-4371C48EC683}" presName="horz1" presStyleCnt="0"/>
      <dgm:spPr/>
    </dgm:pt>
    <dgm:pt modelId="{58041A28-3087-5C40-A142-40E2999EE17B}" type="pres">
      <dgm:prSet presAssocID="{08280B99-8D2F-8740-839A-4371C48EC683}" presName="tx1" presStyleLbl="revTx" presStyleIdx="1" presStyleCnt="5"/>
      <dgm:spPr/>
      <dgm:t>
        <a:bodyPr/>
        <a:lstStyle/>
        <a:p>
          <a:endParaRPr lang="en-US"/>
        </a:p>
      </dgm:t>
    </dgm:pt>
    <dgm:pt modelId="{A4A9DFC8-97F3-B949-BC76-38FB95A6BB36}" type="pres">
      <dgm:prSet presAssocID="{08280B99-8D2F-8740-839A-4371C48EC683}" presName="vert1" presStyleCnt="0"/>
      <dgm:spPr/>
    </dgm:pt>
    <dgm:pt modelId="{F9889A35-566D-D94B-A438-2333F2CE1351}" type="pres">
      <dgm:prSet presAssocID="{8D25477F-69D9-3C4A-B731-A39CF6AB8434}" presName="thickLine" presStyleLbl="alignNode1" presStyleIdx="2" presStyleCnt="5"/>
      <dgm:spPr/>
    </dgm:pt>
    <dgm:pt modelId="{D0162BA7-FFD5-E749-BEF4-837CB923830D}" type="pres">
      <dgm:prSet presAssocID="{8D25477F-69D9-3C4A-B731-A39CF6AB8434}" presName="horz1" presStyleCnt="0"/>
      <dgm:spPr/>
    </dgm:pt>
    <dgm:pt modelId="{F00646F5-9E1F-494D-82D9-C8158A15FCA7}" type="pres">
      <dgm:prSet presAssocID="{8D25477F-69D9-3C4A-B731-A39CF6AB8434}" presName="tx1" presStyleLbl="revTx" presStyleIdx="2" presStyleCnt="5"/>
      <dgm:spPr/>
      <dgm:t>
        <a:bodyPr/>
        <a:lstStyle/>
        <a:p>
          <a:endParaRPr lang="en-US"/>
        </a:p>
      </dgm:t>
    </dgm:pt>
    <dgm:pt modelId="{15D6C2F4-5334-994F-8446-34C83021B48E}" type="pres">
      <dgm:prSet presAssocID="{8D25477F-69D9-3C4A-B731-A39CF6AB8434}" presName="vert1" presStyleCnt="0"/>
      <dgm:spPr/>
    </dgm:pt>
    <dgm:pt modelId="{B34870FF-8238-D642-8B3A-A4D59434C231}" type="pres">
      <dgm:prSet presAssocID="{E6AAE069-166C-694F-8A41-0EC842A329CB}" presName="thickLine" presStyleLbl="alignNode1" presStyleIdx="3" presStyleCnt="5"/>
      <dgm:spPr/>
    </dgm:pt>
    <dgm:pt modelId="{4C32CE56-D706-0D41-9F68-C722DA6F1AB8}" type="pres">
      <dgm:prSet presAssocID="{E6AAE069-166C-694F-8A41-0EC842A329CB}" presName="horz1" presStyleCnt="0"/>
      <dgm:spPr/>
    </dgm:pt>
    <dgm:pt modelId="{FEF7F364-6E02-2F4F-A16B-87A76474DAEE}" type="pres">
      <dgm:prSet presAssocID="{E6AAE069-166C-694F-8A41-0EC842A329CB}" presName="tx1" presStyleLbl="revTx" presStyleIdx="3" presStyleCnt="5"/>
      <dgm:spPr/>
      <dgm:t>
        <a:bodyPr/>
        <a:lstStyle/>
        <a:p>
          <a:endParaRPr lang="en-US"/>
        </a:p>
      </dgm:t>
    </dgm:pt>
    <dgm:pt modelId="{B16ACE18-E1C1-794C-854F-D67F6B11B476}" type="pres">
      <dgm:prSet presAssocID="{E6AAE069-166C-694F-8A41-0EC842A329CB}" presName="vert1" presStyleCnt="0"/>
      <dgm:spPr/>
    </dgm:pt>
    <dgm:pt modelId="{EF37687C-4D25-6449-BA0B-BA4ADC1445C1}" type="pres">
      <dgm:prSet presAssocID="{E2130717-6215-824C-9A4B-FF09780E45DC}" presName="thickLine" presStyleLbl="alignNode1" presStyleIdx="4" presStyleCnt="5"/>
      <dgm:spPr/>
    </dgm:pt>
    <dgm:pt modelId="{E193ED91-60D9-C94E-A30D-672CCDD6A7FD}" type="pres">
      <dgm:prSet presAssocID="{E2130717-6215-824C-9A4B-FF09780E45DC}" presName="horz1" presStyleCnt="0"/>
      <dgm:spPr/>
    </dgm:pt>
    <dgm:pt modelId="{2D282943-1F53-9940-86B7-39710EE7C67A}" type="pres">
      <dgm:prSet presAssocID="{E2130717-6215-824C-9A4B-FF09780E45DC}" presName="tx1" presStyleLbl="revTx" presStyleIdx="4" presStyleCnt="5"/>
      <dgm:spPr/>
      <dgm:t>
        <a:bodyPr/>
        <a:lstStyle/>
        <a:p>
          <a:endParaRPr lang="en-US"/>
        </a:p>
      </dgm:t>
    </dgm:pt>
    <dgm:pt modelId="{527F8FF0-9A5A-304E-BCFD-07559E24CF17}" type="pres">
      <dgm:prSet presAssocID="{E2130717-6215-824C-9A4B-FF09780E45DC}" presName="vert1" presStyleCnt="0"/>
      <dgm:spPr/>
    </dgm:pt>
  </dgm:ptLst>
  <dgm:cxnLst>
    <dgm:cxn modelId="{8EBB35C2-4FFC-2C49-8F80-77D7F1D46DEB}" srcId="{DED0BC99-D4FD-7B48-9C54-BFBF9E23A3DB}" destId="{E6AAE069-166C-694F-8A41-0EC842A329CB}" srcOrd="3" destOrd="0" parTransId="{6901C6BB-9701-E34B-AC76-C1F618874807}" sibTransId="{45AB4064-DADC-F14B-A7A0-D2CE4B6DC22A}"/>
    <dgm:cxn modelId="{BDDF293D-09E2-4E46-8D17-807ADC84B8F8}" type="presOf" srcId="{E2130717-6215-824C-9A4B-FF09780E45DC}" destId="{2D282943-1F53-9940-86B7-39710EE7C67A}" srcOrd="0" destOrd="0" presId="urn:microsoft.com/office/officeart/2008/layout/LinedList"/>
    <dgm:cxn modelId="{1EDAF070-0C35-2E40-BE66-A98DA6A952F2}" srcId="{DED0BC99-D4FD-7B48-9C54-BFBF9E23A3DB}" destId="{8D25477F-69D9-3C4A-B731-A39CF6AB8434}" srcOrd="2" destOrd="0" parTransId="{5BB15A8E-38DD-0643-99A6-269ED33B9E8F}" sibTransId="{860120C6-CA48-A64E-93FF-ECE6E52F39A1}"/>
    <dgm:cxn modelId="{7CEB7CB3-22B1-7E4B-99F9-4133376CD099}" type="presOf" srcId="{E6AAE069-166C-694F-8A41-0EC842A329CB}" destId="{FEF7F364-6E02-2F4F-A16B-87A76474DAEE}" srcOrd="0" destOrd="0" presId="urn:microsoft.com/office/officeart/2008/layout/LinedList"/>
    <dgm:cxn modelId="{468C45A7-E51B-EB47-B6AE-1A330A0E33FD}" type="presOf" srcId="{08280B99-8D2F-8740-839A-4371C48EC683}" destId="{58041A28-3087-5C40-A142-40E2999EE17B}" srcOrd="0" destOrd="0" presId="urn:microsoft.com/office/officeart/2008/layout/LinedList"/>
    <dgm:cxn modelId="{1F8324D6-ABE2-FE43-8EFC-3C5E3453660B}" type="presOf" srcId="{DED0BC99-D4FD-7B48-9C54-BFBF9E23A3DB}" destId="{F54AD7BA-0E9E-6E46-AFD1-98CB64B8C40D}" srcOrd="0" destOrd="0" presId="urn:microsoft.com/office/officeart/2008/layout/LinedList"/>
    <dgm:cxn modelId="{20A4F900-B8E5-CD44-BB3B-1211922A35C8}" type="presOf" srcId="{08A1F7BD-2BC3-0E45-AAE7-099969C60A25}" destId="{54C029AF-4770-BF4A-B512-6DC8764E95D3}" srcOrd="0" destOrd="0" presId="urn:microsoft.com/office/officeart/2008/layout/LinedList"/>
    <dgm:cxn modelId="{DD6EB023-855B-0743-9036-57E2DF7A8165}" srcId="{DED0BC99-D4FD-7B48-9C54-BFBF9E23A3DB}" destId="{E2130717-6215-824C-9A4B-FF09780E45DC}" srcOrd="4" destOrd="0" parTransId="{7550FD32-40F7-5B42-B052-AAFB7F66FFFE}" sibTransId="{2EB8881C-F287-2D48-A90B-19BC793BD8D5}"/>
    <dgm:cxn modelId="{4C478ED3-1BCB-2945-8C9C-25926CBC5C94}" srcId="{DED0BC99-D4FD-7B48-9C54-BFBF9E23A3DB}" destId="{08A1F7BD-2BC3-0E45-AAE7-099969C60A25}" srcOrd="0" destOrd="0" parTransId="{A4C12D9F-1204-F64D-A947-D61DA3E98F09}" sibTransId="{BA4EA803-9C4B-FF47-AEB3-8A44476D5991}"/>
    <dgm:cxn modelId="{F0C50BCB-C646-B24C-9BF7-EEC100869E3D}" type="presOf" srcId="{8D25477F-69D9-3C4A-B731-A39CF6AB8434}" destId="{F00646F5-9E1F-494D-82D9-C8158A15FCA7}" srcOrd="0" destOrd="0" presId="urn:microsoft.com/office/officeart/2008/layout/LinedList"/>
    <dgm:cxn modelId="{9DDC7FC4-5774-F547-92BB-3AEBB0D94580}" srcId="{DED0BC99-D4FD-7B48-9C54-BFBF9E23A3DB}" destId="{08280B99-8D2F-8740-839A-4371C48EC683}" srcOrd="1" destOrd="0" parTransId="{1FA6B40F-B695-AF4D-9BB1-AB7124716A42}" sibTransId="{5272DFD2-09C8-DA46-BD23-E85D511E8A77}"/>
    <dgm:cxn modelId="{31775B98-A749-9B44-9EE2-8E681D2935DF}" type="presParOf" srcId="{F54AD7BA-0E9E-6E46-AFD1-98CB64B8C40D}" destId="{1003C7D3-7462-564B-AE44-4328C08943FC}" srcOrd="0" destOrd="0" presId="urn:microsoft.com/office/officeart/2008/layout/LinedList"/>
    <dgm:cxn modelId="{5EEE3E2D-4455-EF43-A46E-E02254DE72CB}" type="presParOf" srcId="{F54AD7BA-0E9E-6E46-AFD1-98CB64B8C40D}" destId="{831CD4CA-0830-3D42-8CC9-9DEBB2CB791B}" srcOrd="1" destOrd="0" presId="urn:microsoft.com/office/officeart/2008/layout/LinedList"/>
    <dgm:cxn modelId="{D0988D4E-9E79-1F4B-B762-BD3499055027}" type="presParOf" srcId="{831CD4CA-0830-3D42-8CC9-9DEBB2CB791B}" destId="{54C029AF-4770-BF4A-B512-6DC8764E95D3}" srcOrd="0" destOrd="0" presId="urn:microsoft.com/office/officeart/2008/layout/LinedList"/>
    <dgm:cxn modelId="{7D3AD3AF-19A4-594E-A94C-5EB455723D5A}" type="presParOf" srcId="{831CD4CA-0830-3D42-8CC9-9DEBB2CB791B}" destId="{A36C7642-3FD3-8D42-8812-A3F9D5D7F6A8}" srcOrd="1" destOrd="0" presId="urn:microsoft.com/office/officeart/2008/layout/LinedList"/>
    <dgm:cxn modelId="{ACDBF3D4-CBCF-D24B-A17B-C2FDE13C65AB}" type="presParOf" srcId="{F54AD7BA-0E9E-6E46-AFD1-98CB64B8C40D}" destId="{F32DD495-78D8-EF45-BAA8-4859B8CDDB2D}" srcOrd="2" destOrd="0" presId="urn:microsoft.com/office/officeart/2008/layout/LinedList"/>
    <dgm:cxn modelId="{2BBCB614-93D1-4F40-83AA-AD36A6177F89}" type="presParOf" srcId="{F54AD7BA-0E9E-6E46-AFD1-98CB64B8C40D}" destId="{54E1F665-6F9A-2B4B-878F-1EE7E6B66E4F}" srcOrd="3" destOrd="0" presId="urn:microsoft.com/office/officeart/2008/layout/LinedList"/>
    <dgm:cxn modelId="{FC32BB41-B267-A947-ABE5-7949061D5682}" type="presParOf" srcId="{54E1F665-6F9A-2B4B-878F-1EE7E6B66E4F}" destId="{58041A28-3087-5C40-A142-40E2999EE17B}" srcOrd="0" destOrd="0" presId="urn:microsoft.com/office/officeart/2008/layout/LinedList"/>
    <dgm:cxn modelId="{CBFF004D-3CE1-A745-B177-4EBBACBABD6E}" type="presParOf" srcId="{54E1F665-6F9A-2B4B-878F-1EE7E6B66E4F}" destId="{A4A9DFC8-97F3-B949-BC76-38FB95A6BB36}" srcOrd="1" destOrd="0" presId="urn:microsoft.com/office/officeart/2008/layout/LinedList"/>
    <dgm:cxn modelId="{2BE2F8F2-E941-4F41-A7E6-CFAD52B86C54}" type="presParOf" srcId="{F54AD7BA-0E9E-6E46-AFD1-98CB64B8C40D}" destId="{F9889A35-566D-D94B-A438-2333F2CE1351}" srcOrd="4" destOrd="0" presId="urn:microsoft.com/office/officeart/2008/layout/LinedList"/>
    <dgm:cxn modelId="{F280C3D6-9FC2-7447-B091-D6BA0AC2D1C4}" type="presParOf" srcId="{F54AD7BA-0E9E-6E46-AFD1-98CB64B8C40D}" destId="{D0162BA7-FFD5-E749-BEF4-837CB923830D}" srcOrd="5" destOrd="0" presId="urn:microsoft.com/office/officeart/2008/layout/LinedList"/>
    <dgm:cxn modelId="{AD5BB344-5C97-154B-B7B1-BCA9F2060A74}" type="presParOf" srcId="{D0162BA7-FFD5-E749-BEF4-837CB923830D}" destId="{F00646F5-9E1F-494D-82D9-C8158A15FCA7}" srcOrd="0" destOrd="0" presId="urn:microsoft.com/office/officeart/2008/layout/LinedList"/>
    <dgm:cxn modelId="{43DF375C-C2CF-7146-9663-565F23F4E739}" type="presParOf" srcId="{D0162BA7-FFD5-E749-BEF4-837CB923830D}" destId="{15D6C2F4-5334-994F-8446-34C83021B48E}" srcOrd="1" destOrd="0" presId="urn:microsoft.com/office/officeart/2008/layout/LinedList"/>
    <dgm:cxn modelId="{7250EE34-66F5-1143-B04B-96F019CC506C}" type="presParOf" srcId="{F54AD7BA-0E9E-6E46-AFD1-98CB64B8C40D}" destId="{B34870FF-8238-D642-8B3A-A4D59434C231}" srcOrd="6" destOrd="0" presId="urn:microsoft.com/office/officeart/2008/layout/LinedList"/>
    <dgm:cxn modelId="{CD5AF8EA-9738-2C41-964E-FE12CD20311C}" type="presParOf" srcId="{F54AD7BA-0E9E-6E46-AFD1-98CB64B8C40D}" destId="{4C32CE56-D706-0D41-9F68-C722DA6F1AB8}" srcOrd="7" destOrd="0" presId="urn:microsoft.com/office/officeart/2008/layout/LinedList"/>
    <dgm:cxn modelId="{DB5C1DCC-695D-A949-A316-CACF1B08EDD6}" type="presParOf" srcId="{4C32CE56-D706-0D41-9F68-C722DA6F1AB8}" destId="{FEF7F364-6E02-2F4F-A16B-87A76474DAEE}" srcOrd="0" destOrd="0" presId="urn:microsoft.com/office/officeart/2008/layout/LinedList"/>
    <dgm:cxn modelId="{D22D1CAB-0DE3-3149-9D6B-1618FF2663BF}" type="presParOf" srcId="{4C32CE56-D706-0D41-9F68-C722DA6F1AB8}" destId="{B16ACE18-E1C1-794C-854F-D67F6B11B476}" srcOrd="1" destOrd="0" presId="urn:microsoft.com/office/officeart/2008/layout/LinedList"/>
    <dgm:cxn modelId="{361412B8-A863-C741-BD1A-CF35051F623A}" type="presParOf" srcId="{F54AD7BA-0E9E-6E46-AFD1-98CB64B8C40D}" destId="{EF37687C-4D25-6449-BA0B-BA4ADC1445C1}" srcOrd="8" destOrd="0" presId="urn:microsoft.com/office/officeart/2008/layout/LinedList"/>
    <dgm:cxn modelId="{5C6F3F4D-07F0-E64B-926A-B00CFFB2187C}" type="presParOf" srcId="{F54AD7BA-0E9E-6E46-AFD1-98CB64B8C40D}" destId="{E193ED91-60D9-C94E-A30D-672CCDD6A7FD}" srcOrd="9" destOrd="0" presId="urn:microsoft.com/office/officeart/2008/layout/LinedList"/>
    <dgm:cxn modelId="{49E73337-AD3E-1343-BA73-E8631457FE03}" type="presParOf" srcId="{E193ED91-60D9-C94E-A30D-672CCDD6A7FD}" destId="{2D282943-1F53-9940-86B7-39710EE7C67A}" srcOrd="0" destOrd="0" presId="urn:microsoft.com/office/officeart/2008/layout/LinedList"/>
    <dgm:cxn modelId="{1625CDCC-0574-4E4C-88D1-8D804C770BFF}" type="presParOf" srcId="{E193ED91-60D9-C94E-A30D-672CCDD6A7FD}" destId="{527F8FF0-9A5A-304E-BCFD-07559E24CF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DE55C94-D04B-8944-9C5F-D0FB4210C16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3DF0E4-4F1B-6B48-8B91-49167BC89195}">
      <dgm:prSet/>
      <dgm:spPr/>
      <dgm:t>
        <a:bodyPr/>
        <a:lstStyle/>
        <a:p>
          <a:pPr rtl="0"/>
          <a:r>
            <a:rPr lang="en-US" b="1" smtClean="0"/>
            <a:t>Individuals who access original digital evidence, must be forensically competent</a:t>
          </a:r>
          <a:endParaRPr lang="en-US"/>
        </a:p>
      </dgm:t>
    </dgm:pt>
    <dgm:pt modelId="{5FB76E88-FB86-9C43-BF82-AD72F3997823}" type="parTrans" cxnId="{F55391A2-3A0A-E847-82A4-687B71E02860}">
      <dgm:prSet/>
      <dgm:spPr/>
      <dgm:t>
        <a:bodyPr/>
        <a:lstStyle/>
        <a:p>
          <a:endParaRPr lang="en-US"/>
        </a:p>
      </dgm:t>
    </dgm:pt>
    <dgm:pt modelId="{096A409C-6FEC-584C-A2A3-AB3E30EFAD3D}" type="sibTrans" cxnId="{F55391A2-3A0A-E847-82A4-687B71E02860}">
      <dgm:prSet/>
      <dgm:spPr/>
      <dgm:t>
        <a:bodyPr/>
        <a:lstStyle/>
        <a:p>
          <a:endParaRPr lang="en-US"/>
        </a:p>
      </dgm:t>
    </dgm:pt>
    <dgm:pt modelId="{260FC4ED-22BF-F240-871D-9783D9450836}">
      <dgm:prSet/>
      <dgm:spPr/>
      <dgm:t>
        <a:bodyPr/>
        <a:lstStyle/>
        <a:p>
          <a:pPr rtl="0"/>
          <a:r>
            <a:rPr lang="en-US" b="1" smtClean="0"/>
            <a:t>Document all activity relating to the seizure, access, storage, or transfer of digital evidence </a:t>
          </a:r>
          <a:endParaRPr lang="en-US"/>
        </a:p>
      </dgm:t>
    </dgm:pt>
    <dgm:pt modelId="{112F144A-D0B1-CF4C-A83F-2088D1BE1FA8}" type="parTrans" cxnId="{25CEB6ED-E285-CA45-BFCD-677EA4AB5768}">
      <dgm:prSet/>
      <dgm:spPr/>
      <dgm:t>
        <a:bodyPr/>
        <a:lstStyle/>
        <a:p>
          <a:endParaRPr lang="en-US"/>
        </a:p>
      </dgm:t>
    </dgm:pt>
    <dgm:pt modelId="{26DC87C7-92FF-E749-84E8-5E5049AF8A02}" type="sibTrans" cxnId="{25CEB6ED-E285-CA45-BFCD-677EA4AB5768}">
      <dgm:prSet/>
      <dgm:spPr/>
      <dgm:t>
        <a:bodyPr/>
        <a:lstStyle/>
        <a:p>
          <a:endParaRPr lang="en-US"/>
        </a:p>
      </dgm:t>
    </dgm:pt>
    <dgm:pt modelId="{1C5921ED-E04C-5D45-A88E-912D315E671B}">
      <dgm:prSet/>
      <dgm:spPr/>
      <dgm:t>
        <a:bodyPr/>
        <a:lstStyle/>
        <a:p>
          <a:pPr rtl="0"/>
          <a:r>
            <a:rPr lang="en-US" b="1" smtClean="0"/>
            <a:t>An individual is responsible for all actions taken while digital evidence is in his/her possession </a:t>
          </a:r>
          <a:endParaRPr lang="en-US"/>
        </a:p>
      </dgm:t>
    </dgm:pt>
    <dgm:pt modelId="{88A1950A-FCCF-AB46-9BAC-CE1EAB6EB26A}" type="parTrans" cxnId="{7322FCBA-E998-554D-AEF3-04ACEA3993B4}">
      <dgm:prSet/>
      <dgm:spPr/>
      <dgm:t>
        <a:bodyPr/>
        <a:lstStyle/>
        <a:p>
          <a:endParaRPr lang="en-US"/>
        </a:p>
      </dgm:t>
    </dgm:pt>
    <dgm:pt modelId="{6D16D805-1B0F-F340-AD77-16185C2AA157}" type="sibTrans" cxnId="{7322FCBA-E998-554D-AEF3-04ACEA3993B4}">
      <dgm:prSet/>
      <dgm:spPr/>
      <dgm:t>
        <a:bodyPr/>
        <a:lstStyle/>
        <a:p>
          <a:endParaRPr lang="en-US"/>
        </a:p>
      </dgm:t>
    </dgm:pt>
    <dgm:pt modelId="{49124B9F-B72F-B744-8293-6C54F09D615A}">
      <dgm:prSet/>
      <dgm:spPr/>
      <dgm:t>
        <a:bodyPr/>
        <a:lstStyle/>
        <a:p>
          <a:pPr rtl="0"/>
          <a:r>
            <a:rPr lang="en-US" b="1" smtClean="0"/>
            <a:t>Any agency that is responsible for seizing, accessing, storing, or transferring digital evidence is responsible for compliance</a:t>
          </a:r>
          <a:endParaRPr lang="en-US"/>
        </a:p>
      </dgm:t>
    </dgm:pt>
    <dgm:pt modelId="{8CCA1018-8D3B-C84E-AB36-8B4F2600A5DE}" type="parTrans" cxnId="{5405D0A6-C726-AE41-BBE7-21143DA5DA7C}">
      <dgm:prSet/>
      <dgm:spPr/>
      <dgm:t>
        <a:bodyPr/>
        <a:lstStyle/>
        <a:p>
          <a:endParaRPr lang="en-US"/>
        </a:p>
      </dgm:t>
    </dgm:pt>
    <dgm:pt modelId="{CE74F03A-752E-924D-B9A4-A370A85C1B6B}" type="sibTrans" cxnId="{5405D0A6-C726-AE41-BBE7-21143DA5DA7C}">
      <dgm:prSet/>
      <dgm:spPr/>
      <dgm:t>
        <a:bodyPr/>
        <a:lstStyle/>
        <a:p>
          <a:endParaRPr lang="en-US"/>
        </a:p>
      </dgm:t>
    </dgm:pt>
    <dgm:pt modelId="{98559E7E-9CAF-BA4F-B51C-26AB565D73DD}" type="pres">
      <dgm:prSet presAssocID="{FDE55C94-D04B-8944-9C5F-D0FB4210C1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83A0C0-A6BA-3140-9FFC-83486D702233}" type="pres">
      <dgm:prSet presAssocID="{2F3DF0E4-4F1B-6B48-8B91-49167BC89195}" presName="thickLine" presStyleLbl="alignNode1" presStyleIdx="0" presStyleCnt="4"/>
      <dgm:spPr/>
    </dgm:pt>
    <dgm:pt modelId="{68E02142-649B-3D4F-899C-D32415FD61CB}" type="pres">
      <dgm:prSet presAssocID="{2F3DF0E4-4F1B-6B48-8B91-49167BC89195}" presName="horz1" presStyleCnt="0"/>
      <dgm:spPr/>
    </dgm:pt>
    <dgm:pt modelId="{B8585E05-D009-EE42-B52F-B1A93652D6B0}" type="pres">
      <dgm:prSet presAssocID="{2F3DF0E4-4F1B-6B48-8B91-49167BC89195}" presName="tx1" presStyleLbl="revTx" presStyleIdx="0" presStyleCnt="4"/>
      <dgm:spPr/>
      <dgm:t>
        <a:bodyPr/>
        <a:lstStyle/>
        <a:p>
          <a:endParaRPr lang="en-US"/>
        </a:p>
      </dgm:t>
    </dgm:pt>
    <dgm:pt modelId="{AAC265EB-BBD9-F149-BC60-8BF3D1C9ED7B}" type="pres">
      <dgm:prSet presAssocID="{2F3DF0E4-4F1B-6B48-8B91-49167BC89195}" presName="vert1" presStyleCnt="0"/>
      <dgm:spPr/>
    </dgm:pt>
    <dgm:pt modelId="{509FB674-2243-F141-8493-7A4F34B6F9BF}" type="pres">
      <dgm:prSet presAssocID="{260FC4ED-22BF-F240-871D-9783D9450836}" presName="thickLine" presStyleLbl="alignNode1" presStyleIdx="1" presStyleCnt="4"/>
      <dgm:spPr/>
    </dgm:pt>
    <dgm:pt modelId="{42931FCE-19D5-4A4A-8F06-21169DF6EB7C}" type="pres">
      <dgm:prSet presAssocID="{260FC4ED-22BF-F240-871D-9783D9450836}" presName="horz1" presStyleCnt="0"/>
      <dgm:spPr/>
    </dgm:pt>
    <dgm:pt modelId="{7FCC0A48-8792-F641-8BA0-B9878A7699A1}" type="pres">
      <dgm:prSet presAssocID="{260FC4ED-22BF-F240-871D-9783D9450836}" presName="tx1" presStyleLbl="revTx" presStyleIdx="1" presStyleCnt="4"/>
      <dgm:spPr/>
      <dgm:t>
        <a:bodyPr/>
        <a:lstStyle/>
        <a:p>
          <a:endParaRPr lang="en-US"/>
        </a:p>
      </dgm:t>
    </dgm:pt>
    <dgm:pt modelId="{17E3A911-F86B-F84C-95BA-5DFDF19A67E0}" type="pres">
      <dgm:prSet presAssocID="{260FC4ED-22BF-F240-871D-9783D9450836}" presName="vert1" presStyleCnt="0"/>
      <dgm:spPr/>
    </dgm:pt>
    <dgm:pt modelId="{17EC36AB-3FC9-7740-8E65-FDBCECD0E7A0}" type="pres">
      <dgm:prSet presAssocID="{1C5921ED-E04C-5D45-A88E-912D315E671B}" presName="thickLine" presStyleLbl="alignNode1" presStyleIdx="2" presStyleCnt="4"/>
      <dgm:spPr/>
    </dgm:pt>
    <dgm:pt modelId="{AF4A54A3-0092-D84E-8EEC-55C3674E2086}" type="pres">
      <dgm:prSet presAssocID="{1C5921ED-E04C-5D45-A88E-912D315E671B}" presName="horz1" presStyleCnt="0"/>
      <dgm:spPr/>
    </dgm:pt>
    <dgm:pt modelId="{2B2A4FD7-C2CD-954B-A1CC-3C75C0C38DA8}" type="pres">
      <dgm:prSet presAssocID="{1C5921ED-E04C-5D45-A88E-912D315E671B}" presName="tx1" presStyleLbl="revTx" presStyleIdx="2" presStyleCnt="4"/>
      <dgm:spPr/>
      <dgm:t>
        <a:bodyPr/>
        <a:lstStyle/>
        <a:p>
          <a:endParaRPr lang="en-US"/>
        </a:p>
      </dgm:t>
    </dgm:pt>
    <dgm:pt modelId="{AD532778-6075-4A4D-85EC-883C4C933DE4}" type="pres">
      <dgm:prSet presAssocID="{1C5921ED-E04C-5D45-A88E-912D315E671B}" presName="vert1" presStyleCnt="0"/>
      <dgm:spPr/>
    </dgm:pt>
    <dgm:pt modelId="{E070E962-CB13-F648-A34C-C3F2B6907B88}" type="pres">
      <dgm:prSet presAssocID="{49124B9F-B72F-B744-8293-6C54F09D615A}" presName="thickLine" presStyleLbl="alignNode1" presStyleIdx="3" presStyleCnt="4"/>
      <dgm:spPr/>
    </dgm:pt>
    <dgm:pt modelId="{E8C10D5B-DB3C-264E-9C32-6BC66FC32A30}" type="pres">
      <dgm:prSet presAssocID="{49124B9F-B72F-B744-8293-6C54F09D615A}" presName="horz1" presStyleCnt="0"/>
      <dgm:spPr/>
    </dgm:pt>
    <dgm:pt modelId="{9436728E-7852-0E4D-8307-0ED7A6FD7EE2}" type="pres">
      <dgm:prSet presAssocID="{49124B9F-B72F-B744-8293-6C54F09D615A}" presName="tx1" presStyleLbl="revTx" presStyleIdx="3" presStyleCnt="4"/>
      <dgm:spPr/>
      <dgm:t>
        <a:bodyPr/>
        <a:lstStyle/>
        <a:p>
          <a:endParaRPr lang="en-US"/>
        </a:p>
      </dgm:t>
    </dgm:pt>
    <dgm:pt modelId="{5FE427CE-8803-DC4F-A4E8-4CAA5246031D}" type="pres">
      <dgm:prSet presAssocID="{49124B9F-B72F-B744-8293-6C54F09D615A}" presName="vert1" presStyleCnt="0"/>
      <dgm:spPr/>
    </dgm:pt>
  </dgm:ptLst>
  <dgm:cxnLst>
    <dgm:cxn modelId="{8DFDD774-3393-4C40-B722-8F031E85475A}" type="presOf" srcId="{49124B9F-B72F-B744-8293-6C54F09D615A}" destId="{9436728E-7852-0E4D-8307-0ED7A6FD7EE2}" srcOrd="0" destOrd="0" presId="urn:microsoft.com/office/officeart/2008/layout/LinedList"/>
    <dgm:cxn modelId="{5405D0A6-C726-AE41-BBE7-21143DA5DA7C}" srcId="{FDE55C94-D04B-8944-9C5F-D0FB4210C165}" destId="{49124B9F-B72F-B744-8293-6C54F09D615A}" srcOrd="3" destOrd="0" parTransId="{8CCA1018-8D3B-C84E-AB36-8B4F2600A5DE}" sibTransId="{CE74F03A-752E-924D-B9A4-A370A85C1B6B}"/>
    <dgm:cxn modelId="{55994450-6F5D-2C43-9071-E9067E76B8DC}" type="presOf" srcId="{2F3DF0E4-4F1B-6B48-8B91-49167BC89195}" destId="{B8585E05-D009-EE42-B52F-B1A93652D6B0}" srcOrd="0" destOrd="0" presId="urn:microsoft.com/office/officeart/2008/layout/LinedList"/>
    <dgm:cxn modelId="{F55391A2-3A0A-E847-82A4-687B71E02860}" srcId="{FDE55C94-D04B-8944-9C5F-D0FB4210C165}" destId="{2F3DF0E4-4F1B-6B48-8B91-49167BC89195}" srcOrd="0" destOrd="0" parTransId="{5FB76E88-FB86-9C43-BF82-AD72F3997823}" sibTransId="{096A409C-6FEC-584C-A2A3-AB3E30EFAD3D}"/>
    <dgm:cxn modelId="{418F8E99-D073-7348-AE90-C1B2EE78E152}" type="presOf" srcId="{1C5921ED-E04C-5D45-A88E-912D315E671B}" destId="{2B2A4FD7-C2CD-954B-A1CC-3C75C0C38DA8}" srcOrd="0" destOrd="0" presId="urn:microsoft.com/office/officeart/2008/layout/LinedList"/>
    <dgm:cxn modelId="{6B7F8647-A59D-354A-9CC3-676DA536C541}" type="presOf" srcId="{260FC4ED-22BF-F240-871D-9783D9450836}" destId="{7FCC0A48-8792-F641-8BA0-B9878A7699A1}" srcOrd="0" destOrd="0" presId="urn:microsoft.com/office/officeart/2008/layout/LinedList"/>
    <dgm:cxn modelId="{25CEB6ED-E285-CA45-BFCD-677EA4AB5768}" srcId="{FDE55C94-D04B-8944-9C5F-D0FB4210C165}" destId="{260FC4ED-22BF-F240-871D-9783D9450836}" srcOrd="1" destOrd="0" parTransId="{112F144A-D0B1-CF4C-A83F-2088D1BE1FA8}" sibTransId="{26DC87C7-92FF-E749-84E8-5E5049AF8A02}"/>
    <dgm:cxn modelId="{7322FCBA-E998-554D-AEF3-04ACEA3993B4}" srcId="{FDE55C94-D04B-8944-9C5F-D0FB4210C165}" destId="{1C5921ED-E04C-5D45-A88E-912D315E671B}" srcOrd="2" destOrd="0" parTransId="{88A1950A-FCCF-AB46-9BAC-CE1EAB6EB26A}" sibTransId="{6D16D805-1B0F-F340-AD77-16185C2AA157}"/>
    <dgm:cxn modelId="{CD234774-46D4-0E47-8FEA-F2A430CE196E}" type="presOf" srcId="{FDE55C94-D04B-8944-9C5F-D0FB4210C165}" destId="{98559E7E-9CAF-BA4F-B51C-26AB565D73DD}" srcOrd="0" destOrd="0" presId="urn:microsoft.com/office/officeart/2008/layout/LinedList"/>
    <dgm:cxn modelId="{8F21FA89-AE16-B843-9BDF-1743D2486C3E}" type="presParOf" srcId="{98559E7E-9CAF-BA4F-B51C-26AB565D73DD}" destId="{6883A0C0-A6BA-3140-9FFC-83486D702233}" srcOrd="0" destOrd="0" presId="urn:microsoft.com/office/officeart/2008/layout/LinedList"/>
    <dgm:cxn modelId="{C7C74A03-D695-0E41-8665-2EF623AC1CC2}" type="presParOf" srcId="{98559E7E-9CAF-BA4F-B51C-26AB565D73DD}" destId="{68E02142-649B-3D4F-899C-D32415FD61CB}" srcOrd="1" destOrd="0" presId="urn:microsoft.com/office/officeart/2008/layout/LinedList"/>
    <dgm:cxn modelId="{D2AE7233-218A-2D49-AA4E-70D7305204F0}" type="presParOf" srcId="{68E02142-649B-3D4F-899C-D32415FD61CB}" destId="{B8585E05-D009-EE42-B52F-B1A93652D6B0}" srcOrd="0" destOrd="0" presId="urn:microsoft.com/office/officeart/2008/layout/LinedList"/>
    <dgm:cxn modelId="{52B33592-F383-4A44-B8EA-75F8E499C70F}" type="presParOf" srcId="{68E02142-649B-3D4F-899C-D32415FD61CB}" destId="{AAC265EB-BBD9-F149-BC60-8BF3D1C9ED7B}" srcOrd="1" destOrd="0" presId="urn:microsoft.com/office/officeart/2008/layout/LinedList"/>
    <dgm:cxn modelId="{4B8AB311-2F96-B342-B96E-52E33B2E08FC}" type="presParOf" srcId="{98559E7E-9CAF-BA4F-B51C-26AB565D73DD}" destId="{509FB674-2243-F141-8493-7A4F34B6F9BF}" srcOrd="2" destOrd="0" presId="urn:microsoft.com/office/officeart/2008/layout/LinedList"/>
    <dgm:cxn modelId="{96FAC602-76F2-4241-8F57-5654D945ADB9}" type="presParOf" srcId="{98559E7E-9CAF-BA4F-B51C-26AB565D73DD}" destId="{42931FCE-19D5-4A4A-8F06-21169DF6EB7C}" srcOrd="3" destOrd="0" presId="urn:microsoft.com/office/officeart/2008/layout/LinedList"/>
    <dgm:cxn modelId="{5DD737C5-CD2D-1046-8093-538B1DDBF2E6}" type="presParOf" srcId="{42931FCE-19D5-4A4A-8F06-21169DF6EB7C}" destId="{7FCC0A48-8792-F641-8BA0-B9878A7699A1}" srcOrd="0" destOrd="0" presId="urn:microsoft.com/office/officeart/2008/layout/LinedList"/>
    <dgm:cxn modelId="{A7B6D3C1-5B27-6044-946D-748FA179C3E0}" type="presParOf" srcId="{42931FCE-19D5-4A4A-8F06-21169DF6EB7C}" destId="{17E3A911-F86B-F84C-95BA-5DFDF19A67E0}" srcOrd="1" destOrd="0" presId="urn:microsoft.com/office/officeart/2008/layout/LinedList"/>
    <dgm:cxn modelId="{B3095BAB-8CC4-E043-920D-F40B084CC533}" type="presParOf" srcId="{98559E7E-9CAF-BA4F-B51C-26AB565D73DD}" destId="{17EC36AB-3FC9-7740-8E65-FDBCECD0E7A0}" srcOrd="4" destOrd="0" presId="urn:microsoft.com/office/officeart/2008/layout/LinedList"/>
    <dgm:cxn modelId="{2CCB0A94-D660-C149-9D46-5EE484BE822D}" type="presParOf" srcId="{98559E7E-9CAF-BA4F-B51C-26AB565D73DD}" destId="{AF4A54A3-0092-D84E-8EEC-55C3674E2086}" srcOrd="5" destOrd="0" presId="urn:microsoft.com/office/officeart/2008/layout/LinedList"/>
    <dgm:cxn modelId="{B6785359-AE00-2D49-B881-DE4C9D744C0E}" type="presParOf" srcId="{AF4A54A3-0092-D84E-8EEC-55C3674E2086}" destId="{2B2A4FD7-C2CD-954B-A1CC-3C75C0C38DA8}" srcOrd="0" destOrd="0" presId="urn:microsoft.com/office/officeart/2008/layout/LinedList"/>
    <dgm:cxn modelId="{257B4868-9C14-154A-9F93-3106E0A2CADA}" type="presParOf" srcId="{AF4A54A3-0092-D84E-8EEC-55C3674E2086}" destId="{AD532778-6075-4A4D-85EC-883C4C933DE4}" srcOrd="1" destOrd="0" presId="urn:microsoft.com/office/officeart/2008/layout/LinedList"/>
    <dgm:cxn modelId="{6BC65447-74B5-984F-84E9-BE444FCB046C}" type="presParOf" srcId="{98559E7E-9CAF-BA4F-B51C-26AB565D73DD}" destId="{E070E962-CB13-F648-A34C-C3F2B6907B88}" srcOrd="6" destOrd="0" presId="urn:microsoft.com/office/officeart/2008/layout/LinedList"/>
    <dgm:cxn modelId="{6F0B0950-99C3-AA4C-B9DE-293B070027D1}" type="presParOf" srcId="{98559E7E-9CAF-BA4F-B51C-26AB565D73DD}" destId="{E8C10D5B-DB3C-264E-9C32-6BC66FC32A30}" srcOrd="7" destOrd="0" presId="urn:microsoft.com/office/officeart/2008/layout/LinedList"/>
    <dgm:cxn modelId="{BE1A40B4-6F28-6D41-8BF2-7586143532C5}" type="presParOf" srcId="{E8C10D5B-DB3C-264E-9C32-6BC66FC32A30}" destId="{9436728E-7852-0E4D-8307-0ED7A6FD7EE2}" srcOrd="0" destOrd="0" presId="urn:microsoft.com/office/officeart/2008/layout/LinedList"/>
    <dgm:cxn modelId="{EB9EEBB6-6266-274B-BCC0-7D40DFDFBD3E}" type="presParOf" srcId="{E8C10D5B-DB3C-264E-9C32-6BC66FC32A30}" destId="{5FE427CE-8803-DC4F-A4E8-4CAA524603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B5BF798-BF36-2B4E-8696-360391C15398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0DD92B-892B-6241-808E-E94DBB40574B}">
      <dgm:prSet custT="1"/>
      <dgm:spPr/>
      <dgm:t>
        <a:bodyPr/>
        <a:lstStyle/>
        <a:p>
          <a:pPr rtl="0"/>
          <a:r>
            <a:rPr lang="en-US" sz="2800" b="1" smtClean="0"/>
            <a:t>Have plans to recover and restore operations </a:t>
          </a:r>
          <a:endParaRPr lang="en-US" sz="2800"/>
        </a:p>
      </dgm:t>
    </dgm:pt>
    <dgm:pt modelId="{E61EEDE3-0CDE-7144-949A-380F56336DBE}" type="parTrans" cxnId="{FA995CF5-F29B-1B48-B9BD-96C2CCCC17EB}">
      <dgm:prSet/>
      <dgm:spPr/>
      <dgm:t>
        <a:bodyPr/>
        <a:lstStyle/>
        <a:p>
          <a:endParaRPr lang="en-US" sz="2800"/>
        </a:p>
      </dgm:t>
    </dgm:pt>
    <dgm:pt modelId="{9A6C9D41-0F77-7D49-9D8D-02548A3FDF56}" type="sibTrans" cxnId="{FA995CF5-F29B-1B48-B9BD-96C2CCCC17EB}">
      <dgm:prSet/>
      <dgm:spPr/>
      <dgm:t>
        <a:bodyPr/>
        <a:lstStyle/>
        <a:p>
          <a:endParaRPr lang="en-US" sz="2800"/>
        </a:p>
      </dgm:t>
    </dgm:pt>
    <dgm:pt modelId="{F95E7D93-7D62-2145-8386-09F4CE2A4E9C}">
      <dgm:prSet custT="1"/>
      <dgm:spPr/>
      <dgm:t>
        <a:bodyPr/>
        <a:lstStyle/>
        <a:p>
          <a:pPr rtl="0"/>
          <a:r>
            <a:rPr lang="en-US" sz="2800" b="1" smtClean="0"/>
            <a:t>Key personnel must receive training </a:t>
          </a:r>
          <a:endParaRPr lang="en-US" sz="2800"/>
        </a:p>
      </dgm:t>
    </dgm:pt>
    <dgm:pt modelId="{AE434C4B-1A8B-714D-A361-CA1A26006D05}" type="parTrans" cxnId="{616449F9-9B15-F24C-BB91-31519326B8E7}">
      <dgm:prSet/>
      <dgm:spPr/>
      <dgm:t>
        <a:bodyPr/>
        <a:lstStyle/>
        <a:p>
          <a:endParaRPr lang="en-US" sz="2800"/>
        </a:p>
      </dgm:t>
    </dgm:pt>
    <dgm:pt modelId="{242FF7B3-8897-8447-BC9D-C5153C76E57D}" type="sibTrans" cxnId="{616449F9-9B15-F24C-BB91-31519326B8E7}">
      <dgm:prSet/>
      <dgm:spPr/>
      <dgm:t>
        <a:bodyPr/>
        <a:lstStyle/>
        <a:p>
          <a:endParaRPr lang="en-US" sz="2800"/>
        </a:p>
      </dgm:t>
    </dgm:pt>
    <dgm:pt modelId="{CE7AD947-C545-2C4E-BF58-29E1327FA4F4}">
      <dgm:prSet custT="1"/>
      <dgm:spPr/>
      <dgm:t>
        <a:bodyPr/>
        <a:lstStyle/>
        <a:p>
          <a:pPr rtl="0"/>
          <a:r>
            <a:rPr lang="en-US" sz="2800" b="1" dirty="0" smtClean="0"/>
            <a:t>Plans must be tested to ensure effective execution</a:t>
          </a:r>
          <a:endParaRPr lang="en-US" sz="2800" dirty="0"/>
        </a:p>
      </dgm:t>
    </dgm:pt>
    <dgm:pt modelId="{C6D10D9C-AD38-804E-AE5C-CD1007515BC4}" type="parTrans" cxnId="{2EA11E94-63DD-8048-9880-30C805F4FDC2}">
      <dgm:prSet/>
      <dgm:spPr/>
      <dgm:t>
        <a:bodyPr/>
        <a:lstStyle/>
        <a:p>
          <a:endParaRPr lang="en-US" sz="2800"/>
        </a:p>
      </dgm:t>
    </dgm:pt>
    <dgm:pt modelId="{5A0C1827-E889-324E-B99B-12A4B256442F}" type="sibTrans" cxnId="{2EA11E94-63DD-8048-9880-30C805F4FDC2}">
      <dgm:prSet/>
      <dgm:spPr/>
      <dgm:t>
        <a:bodyPr/>
        <a:lstStyle/>
        <a:p>
          <a:endParaRPr lang="en-US" sz="2800"/>
        </a:p>
      </dgm:t>
    </dgm:pt>
    <dgm:pt modelId="{73146B44-8249-6844-84E8-76DBDB67FB50}">
      <dgm:prSet custT="1"/>
      <dgm:spPr/>
      <dgm:t>
        <a:bodyPr/>
        <a:lstStyle/>
        <a:p>
          <a:pPr rtl="0"/>
          <a:r>
            <a:rPr lang="en-US" sz="2800" dirty="0" smtClean="0"/>
            <a:t>Plans must be constantly reviewed and updated</a:t>
          </a:r>
          <a:endParaRPr lang="en-US" sz="2800" dirty="0"/>
        </a:p>
      </dgm:t>
    </dgm:pt>
    <dgm:pt modelId="{64A89F46-EB0F-B244-A834-C12D82122BB2}" type="parTrans" cxnId="{F5C98242-EEAD-C740-93FF-DF64DFEE96F0}">
      <dgm:prSet/>
      <dgm:spPr/>
      <dgm:t>
        <a:bodyPr/>
        <a:lstStyle/>
        <a:p>
          <a:endParaRPr lang="en-US" sz="2800"/>
        </a:p>
      </dgm:t>
    </dgm:pt>
    <dgm:pt modelId="{84D31DB8-8BA9-A243-AA5D-FF839129F465}" type="sibTrans" cxnId="{F5C98242-EEAD-C740-93FF-DF64DFEE96F0}">
      <dgm:prSet/>
      <dgm:spPr/>
      <dgm:t>
        <a:bodyPr/>
        <a:lstStyle/>
        <a:p>
          <a:endParaRPr lang="en-US" sz="2800"/>
        </a:p>
      </dgm:t>
    </dgm:pt>
    <dgm:pt modelId="{2A61E74F-BFB8-0C46-94B8-D8CC5B7832C5}" type="pres">
      <dgm:prSet presAssocID="{4B5BF798-BF36-2B4E-8696-360391C1539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CAA817-441A-7445-8CC3-0B64D3E5975A}" type="pres">
      <dgm:prSet presAssocID="{710DD92B-892B-6241-808E-E94DBB40574B}" presName="thickLine" presStyleLbl="alignNode1" presStyleIdx="0" presStyleCnt="4"/>
      <dgm:spPr/>
    </dgm:pt>
    <dgm:pt modelId="{B502F3EA-CCC3-3A48-9A1A-D17E60772982}" type="pres">
      <dgm:prSet presAssocID="{710DD92B-892B-6241-808E-E94DBB40574B}" presName="horz1" presStyleCnt="0"/>
      <dgm:spPr/>
    </dgm:pt>
    <dgm:pt modelId="{30FA21C4-D8FA-7F4A-9D1D-4BB52F8A71E9}" type="pres">
      <dgm:prSet presAssocID="{710DD92B-892B-6241-808E-E94DBB40574B}" presName="tx1" presStyleLbl="revTx" presStyleIdx="0" presStyleCnt="4"/>
      <dgm:spPr/>
      <dgm:t>
        <a:bodyPr/>
        <a:lstStyle/>
        <a:p>
          <a:endParaRPr lang="en-US"/>
        </a:p>
      </dgm:t>
    </dgm:pt>
    <dgm:pt modelId="{640AE300-3B0B-AD45-92CC-F30A2C6888A4}" type="pres">
      <dgm:prSet presAssocID="{710DD92B-892B-6241-808E-E94DBB40574B}" presName="vert1" presStyleCnt="0"/>
      <dgm:spPr/>
    </dgm:pt>
    <dgm:pt modelId="{BCA73322-6466-404A-9B7E-3E998B242161}" type="pres">
      <dgm:prSet presAssocID="{F95E7D93-7D62-2145-8386-09F4CE2A4E9C}" presName="thickLine" presStyleLbl="alignNode1" presStyleIdx="1" presStyleCnt="4"/>
      <dgm:spPr/>
    </dgm:pt>
    <dgm:pt modelId="{319E3828-682A-F84E-9AB7-5D7BD2ABA012}" type="pres">
      <dgm:prSet presAssocID="{F95E7D93-7D62-2145-8386-09F4CE2A4E9C}" presName="horz1" presStyleCnt="0"/>
      <dgm:spPr/>
    </dgm:pt>
    <dgm:pt modelId="{001A8664-7FF7-314B-A915-9023F96D5F29}" type="pres">
      <dgm:prSet presAssocID="{F95E7D93-7D62-2145-8386-09F4CE2A4E9C}" presName="tx1" presStyleLbl="revTx" presStyleIdx="1" presStyleCnt="4"/>
      <dgm:spPr/>
      <dgm:t>
        <a:bodyPr/>
        <a:lstStyle/>
        <a:p>
          <a:endParaRPr lang="en-US"/>
        </a:p>
      </dgm:t>
    </dgm:pt>
    <dgm:pt modelId="{C0DC199C-B9F2-DA49-B074-92FD71136BC7}" type="pres">
      <dgm:prSet presAssocID="{F95E7D93-7D62-2145-8386-09F4CE2A4E9C}" presName="vert1" presStyleCnt="0"/>
      <dgm:spPr/>
    </dgm:pt>
    <dgm:pt modelId="{7B6DC525-A65A-8048-A5FC-A056823ABA14}" type="pres">
      <dgm:prSet presAssocID="{CE7AD947-C545-2C4E-BF58-29E1327FA4F4}" presName="thickLine" presStyleLbl="alignNode1" presStyleIdx="2" presStyleCnt="4"/>
      <dgm:spPr/>
    </dgm:pt>
    <dgm:pt modelId="{9AE8DE25-C138-0143-A660-2E913B4635B3}" type="pres">
      <dgm:prSet presAssocID="{CE7AD947-C545-2C4E-BF58-29E1327FA4F4}" presName="horz1" presStyleCnt="0"/>
      <dgm:spPr/>
    </dgm:pt>
    <dgm:pt modelId="{80496374-7D9D-3A44-9854-E52F0426DCD1}" type="pres">
      <dgm:prSet presAssocID="{CE7AD947-C545-2C4E-BF58-29E1327FA4F4}" presName="tx1" presStyleLbl="revTx" presStyleIdx="2" presStyleCnt="4"/>
      <dgm:spPr/>
      <dgm:t>
        <a:bodyPr/>
        <a:lstStyle/>
        <a:p>
          <a:endParaRPr lang="en-US"/>
        </a:p>
      </dgm:t>
    </dgm:pt>
    <dgm:pt modelId="{E2416882-A6DC-954E-842F-BC029F75C396}" type="pres">
      <dgm:prSet presAssocID="{CE7AD947-C545-2C4E-BF58-29E1327FA4F4}" presName="vert1" presStyleCnt="0"/>
      <dgm:spPr/>
    </dgm:pt>
    <dgm:pt modelId="{F0D3207D-14FC-5D45-8B75-CAB361DC64A7}" type="pres">
      <dgm:prSet presAssocID="{73146B44-8249-6844-84E8-76DBDB67FB50}" presName="thickLine" presStyleLbl="alignNode1" presStyleIdx="3" presStyleCnt="4"/>
      <dgm:spPr/>
    </dgm:pt>
    <dgm:pt modelId="{B9C678DE-8B06-A141-A579-A90D5E46EA0F}" type="pres">
      <dgm:prSet presAssocID="{73146B44-8249-6844-84E8-76DBDB67FB50}" presName="horz1" presStyleCnt="0"/>
      <dgm:spPr/>
    </dgm:pt>
    <dgm:pt modelId="{2F92BB2A-D41E-3D4E-9494-64A70125CD49}" type="pres">
      <dgm:prSet presAssocID="{73146B44-8249-6844-84E8-76DBDB67FB50}" presName="tx1" presStyleLbl="revTx" presStyleIdx="3" presStyleCnt="4"/>
      <dgm:spPr/>
      <dgm:t>
        <a:bodyPr/>
        <a:lstStyle/>
        <a:p>
          <a:endParaRPr lang="en-US"/>
        </a:p>
      </dgm:t>
    </dgm:pt>
    <dgm:pt modelId="{077B7C93-7BC7-F243-9423-6074C97B3B53}" type="pres">
      <dgm:prSet presAssocID="{73146B44-8249-6844-84E8-76DBDB67FB50}" presName="vert1" presStyleCnt="0"/>
      <dgm:spPr/>
    </dgm:pt>
  </dgm:ptLst>
  <dgm:cxnLst>
    <dgm:cxn modelId="{FA995CF5-F29B-1B48-B9BD-96C2CCCC17EB}" srcId="{4B5BF798-BF36-2B4E-8696-360391C15398}" destId="{710DD92B-892B-6241-808E-E94DBB40574B}" srcOrd="0" destOrd="0" parTransId="{E61EEDE3-0CDE-7144-949A-380F56336DBE}" sibTransId="{9A6C9D41-0F77-7D49-9D8D-02548A3FDF56}"/>
    <dgm:cxn modelId="{30C2DEBD-9B47-7A46-BBC7-F901FD06FE0F}" type="presOf" srcId="{73146B44-8249-6844-84E8-76DBDB67FB50}" destId="{2F92BB2A-D41E-3D4E-9494-64A70125CD49}" srcOrd="0" destOrd="0" presId="urn:microsoft.com/office/officeart/2008/layout/LinedList"/>
    <dgm:cxn modelId="{259109DC-570E-7745-BF62-B906A81FE659}" type="presOf" srcId="{4B5BF798-BF36-2B4E-8696-360391C15398}" destId="{2A61E74F-BFB8-0C46-94B8-D8CC5B7832C5}" srcOrd="0" destOrd="0" presId="urn:microsoft.com/office/officeart/2008/layout/LinedList"/>
    <dgm:cxn modelId="{2EA11E94-63DD-8048-9880-30C805F4FDC2}" srcId="{4B5BF798-BF36-2B4E-8696-360391C15398}" destId="{CE7AD947-C545-2C4E-BF58-29E1327FA4F4}" srcOrd="2" destOrd="0" parTransId="{C6D10D9C-AD38-804E-AE5C-CD1007515BC4}" sibTransId="{5A0C1827-E889-324E-B99B-12A4B256442F}"/>
    <dgm:cxn modelId="{64451775-0393-3E44-9D6D-260610739213}" type="presOf" srcId="{CE7AD947-C545-2C4E-BF58-29E1327FA4F4}" destId="{80496374-7D9D-3A44-9854-E52F0426DCD1}" srcOrd="0" destOrd="0" presId="urn:microsoft.com/office/officeart/2008/layout/LinedList"/>
    <dgm:cxn modelId="{3915351D-8056-5C48-8640-0C2EFE314B80}" type="presOf" srcId="{F95E7D93-7D62-2145-8386-09F4CE2A4E9C}" destId="{001A8664-7FF7-314B-A915-9023F96D5F29}" srcOrd="0" destOrd="0" presId="urn:microsoft.com/office/officeart/2008/layout/LinedList"/>
    <dgm:cxn modelId="{F5C98242-EEAD-C740-93FF-DF64DFEE96F0}" srcId="{4B5BF798-BF36-2B4E-8696-360391C15398}" destId="{73146B44-8249-6844-84E8-76DBDB67FB50}" srcOrd="3" destOrd="0" parTransId="{64A89F46-EB0F-B244-A834-C12D82122BB2}" sibTransId="{84D31DB8-8BA9-A243-AA5D-FF839129F465}"/>
    <dgm:cxn modelId="{616449F9-9B15-F24C-BB91-31519326B8E7}" srcId="{4B5BF798-BF36-2B4E-8696-360391C15398}" destId="{F95E7D93-7D62-2145-8386-09F4CE2A4E9C}" srcOrd="1" destOrd="0" parTransId="{AE434C4B-1A8B-714D-A361-CA1A26006D05}" sibTransId="{242FF7B3-8897-8447-BC9D-C5153C76E57D}"/>
    <dgm:cxn modelId="{B5ECC6C9-9F08-2143-AB42-9FE72B88777F}" type="presOf" srcId="{710DD92B-892B-6241-808E-E94DBB40574B}" destId="{30FA21C4-D8FA-7F4A-9D1D-4BB52F8A71E9}" srcOrd="0" destOrd="0" presId="urn:microsoft.com/office/officeart/2008/layout/LinedList"/>
    <dgm:cxn modelId="{EDAF6660-734E-A941-9806-DAC1DF3173E1}" type="presParOf" srcId="{2A61E74F-BFB8-0C46-94B8-D8CC5B7832C5}" destId="{C8CAA817-441A-7445-8CC3-0B64D3E5975A}" srcOrd="0" destOrd="0" presId="urn:microsoft.com/office/officeart/2008/layout/LinedList"/>
    <dgm:cxn modelId="{DDE3FA39-F1E7-B94D-BC83-E218E50D46EB}" type="presParOf" srcId="{2A61E74F-BFB8-0C46-94B8-D8CC5B7832C5}" destId="{B502F3EA-CCC3-3A48-9A1A-D17E60772982}" srcOrd="1" destOrd="0" presId="urn:microsoft.com/office/officeart/2008/layout/LinedList"/>
    <dgm:cxn modelId="{ECF074AF-CB54-3448-BD2D-322A32034EF4}" type="presParOf" srcId="{B502F3EA-CCC3-3A48-9A1A-D17E60772982}" destId="{30FA21C4-D8FA-7F4A-9D1D-4BB52F8A71E9}" srcOrd="0" destOrd="0" presId="urn:microsoft.com/office/officeart/2008/layout/LinedList"/>
    <dgm:cxn modelId="{56483613-BBBD-9540-B211-FE6510A889C0}" type="presParOf" srcId="{B502F3EA-CCC3-3A48-9A1A-D17E60772982}" destId="{640AE300-3B0B-AD45-92CC-F30A2C6888A4}" srcOrd="1" destOrd="0" presId="urn:microsoft.com/office/officeart/2008/layout/LinedList"/>
    <dgm:cxn modelId="{D45EFC4A-3922-8B49-A7F9-510E117DB708}" type="presParOf" srcId="{2A61E74F-BFB8-0C46-94B8-D8CC5B7832C5}" destId="{BCA73322-6466-404A-9B7E-3E998B242161}" srcOrd="2" destOrd="0" presId="urn:microsoft.com/office/officeart/2008/layout/LinedList"/>
    <dgm:cxn modelId="{9798D20E-7739-B54A-9849-C5454DBA28D9}" type="presParOf" srcId="{2A61E74F-BFB8-0C46-94B8-D8CC5B7832C5}" destId="{319E3828-682A-F84E-9AB7-5D7BD2ABA012}" srcOrd="3" destOrd="0" presId="urn:microsoft.com/office/officeart/2008/layout/LinedList"/>
    <dgm:cxn modelId="{7321DE8D-0C95-0741-995F-826976D027FE}" type="presParOf" srcId="{319E3828-682A-F84E-9AB7-5D7BD2ABA012}" destId="{001A8664-7FF7-314B-A915-9023F96D5F29}" srcOrd="0" destOrd="0" presId="urn:microsoft.com/office/officeart/2008/layout/LinedList"/>
    <dgm:cxn modelId="{876011FA-1F16-C843-A7A0-14373416E915}" type="presParOf" srcId="{319E3828-682A-F84E-9AB7-5D7BD2ABA012}" destId="{C0DC199C-B9F2-DA49-B074-92FD71136BC7}" srcOrd="1" destOrd="0" presId="urn:microsoft.com/office/officeart/2008/layout/LinedList"/>
    <dgm:cxn modelId="{1D826C76-9B3B-944D-AC79-5D790B10585F}" type="presParOf" srcId="{2A61E74F-BFB8-0C46-94B8-D8CC5B7832C5}" destId="{7B6DC525-A65A-8048-A5FC-A056823ABA14}" srcOrd="4" destOrd="0" presId="urn:microsoft.com/office/officeart/2008/layout/LinedList"/>
    <dgm:cxn modelId="{C0D9AF8D-2F1E-7047-B5AD-2F9EC7412B12}" type="presParOf" srcId="{2A61E74F-BFB8-0C46-94B8-D8CC5B7832C5}" destId="{9AE8DE25-C138-0143-A660-2E913B4635B3}" srcOrd="5" destOrd="0" presId="urn:microsoft.com/office/officeart/2008/layout/LinedList"/>
    <dgm:cxn modelId="{8CCB8064-4F99-8043-B824-883CFA190FF0}" type="presParOf" srcId="{9AE8DE25-C138-0143-A660-2E913B4635B3}" destId="{80496374-7D9D-3A44-9854-E52F0426DCD1}" srcOrd="0" destOrd="0" presId="urn:microsoft.com/office/officeart/2008/layout/LinedList"/>
    <dgm:cxn modelId="{6A614F60-D699-994E-B570-249688187D28}" type="presParOf" srcId="{9AE8DE25-C138-0143-A660-2E913B4635B3}" destId="{E2416882-A6DC-954E-842F-BC029F75C396}" srcOrd="1" destOrd="0" presId="urn:microsoft.com/office/officeart/2008/layout/LinedList"/>
    <dgm:cxn modelId="{3E04443F-56B1-B14F-8DD0-D08EF9885FF6}" type="presParOf" srcId="{2A61E74F-BFB8-0C46-94B8-D8CC5B7832C5}" destId="{F0D3207D-14FC-5D45-8B75-CAB361DC64A7}" srcOrd="6" destOrd="0" presId="urn:microsoft.com/office/officeart/2008/layout/LinedList"/>
    <dgm:cxn modelId="{C24BCFAC-00FB-F348-91BE-8854834E61E7}" type="presParOf" srcId="{2A61E74F-BFB8-0C46-94B8-D8CC5B7832C5}" destId="{B9C678DE-8B06-A141-A579-A90D5E46EA0F}" srcOrd="7" destOrd="0" presId="urn:microsoft.com/office/officeart/2008/layout/LinedList"/>
    <dgm:cxn modelId="{EF31E4DD-CFFF-A242-B835-F68B429F9E62}" type="presParOf" srcId="{B9C678DE-8B06-A141-A579-A90D5E46EA0F}" destId="{2F92BB2A-D41E-3D4E-9494-64A70125CD49}" srcOrd="0" destOrd="0" presId="urn:microsoft.com/office/officeart/2008/layout/LinedList"/>
    <dgm:cxn modelId="{BE95076D-C564-4749-AD1F-9C274A3DD8F0}" type="presParOf" srcId="{B9C678DE-8B06-A141-A579-A90D5E46EA0F}" destId="{077B7C93-7BC7-F243-9423-6074C97B3B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80933-EB03-0041-BE2E-BBE101BB6034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3DD9BD-1D79-1B41-AE7F-230B5C0A76B2}">
      <dgm:prSet custT="1"/>
      <dgm:spPr/>
      <dgm:t>
        <a:bodyPr/>
        <a:lstStyle/>
        <a:p>
          <a:pPr rtl="0"/>
          <a:r>
            <a:rPr lang="en-US" sz="2800" b="1" dirty="0" smtClean="0"/>
            <a:t>Incident response policy </a:t>
          </a:r>
          <a:endParaRPr lang="en-US" sz="2800" dirty="0"/>
        </a:p>
      </dgm:t>
    </dgm:pt>
    <dgm:pt modelId="{D489A03E-BFBC-4A4B-886A-B4B5BFD50ECE}" type="parTrans" cxnId="{FA63552F-131D-2944-A1C5-EAA8CD4D310F}">
      <dgm:prSet/>
      <dgm:spPr/>
      <dgm:t>
        <a:bodyPr/>
        <a:lstStyle/>
        <a:p>
          <a:endParaRPr lang="en-US" sz="2800"/>
        </a:p>
      </dgm:t>
    </dgm:pt>
    <dgm:pt modelId="{3B16AA13-013B-D843-BEC7-9B0B66443A40}" type="sibTrans" cxnId="{FA63552F-131D-2944-A1C5-EAA8CD4D310F}">
      <dgm:prSet/>
      <dgm:spPr/>
      <dgm:t>
        <a:bodyPr/>
        <a:lstStyle/>
        <a:p>
          <a:endParaRPr lang="en-US" sz="2800"/>
        </a:p>
      </dgm:t>
    </dgm:pt>
    <dgm:pt modelId="{84B99722-47D3-C34A-B32B-F7A2A07D2666}">
      <dgm:prSet custT="1"/>
      <dgm:spPr/>
      <dgm:t>
        <a:bodyPr/>
        <a:lstStyle/>
        <a:p>
          <a:pPr rtl="0"/>
          <a:r>
            <a:rPr lang="en-US" sz="2800" b="1" dirty="0" smtClean="0"/>
            <a:t>Incident response plan </a:t>
          </a:r>
          <a:endParaRPr lang="en-US" sz="2800" dirty="0"/>
        </a:p>
      </dgm:t>
    </dgm:pt>
    <dgm:pt modelId="{90687F40-7C1B-BF48-97F9-ED6BF12FE386}" type="parTrans" cxnId="{24671B90-8FAE-8549-B289-556CEA66E4D5}">
      <dgm:prSet/>
      <dgm:spPr/>
      <dgm:t>
        <a:bodyPr/>
        <a:lstStyle/>
        <a:p>
          <a:endParaRPr lang="en-US" sz="2800"/>
        </a:p>
      </dgm:t>
    </dgm:pt>
    <dgm:pt modelId="{14CC4770-07CE-854C-8A36-05A90DDE349B}" type="sibTrans" cxnId="{24671B90-8FAE-8549-B289-556CEA66E4D5}">
      <dgm:prSet/>
      <dgm:spPr/>
      <dgm:t>
        <a:bodyPr/>
        <a:lstStyle/>
        <a:p>
          <a:endParaRPr lang="en-US" sz="2800"/>
        </a:p>
      </dgm:t>
    </dgm:pt>
    <dgm:pt modelId="{CCF9C541-6543-6944-9F34-CE6B86FBB182}">
      <dgm:prSet custT="1"/>
      <dgm:spPr/>
      <dgm:t>
        <a:bodyPr/>
        <a:lstStyle/>
        <a:p>
          <a:pPr rtl="0"/>
          <a:r>
            <a:rPr lang="en-US" sz="2800" b="1" smtClean="0"/>
            <a:t>Related incident response procedures </a:t>
          </a:r>
          <a:endParaRPr lang="en-US" sz="2800"/>
        </a:p>
      </dgm:t>
    </dgm:pt>
    <dgm:pt modelId="{61B5723F-A258-5A49-81F2-2EF8AC0C50A9}" type="parTrans" cxnId="{58B3D2C2-C339-2348-87A7-1EAE2CF81339}">
      <dgm:prSet/>
      <dgm:spPr/>
      <dgm:t>
        <a:bodyPr/>
        <a:lstStyle/>
        <a:p>
          <a:endParaRPr lang="en-US" sz="2800"/>
        </a:p>
      </dgm:t>
    </dgm:pt>
    <dgm:pt modelId="{5964595D-955A-2641-8DB8-E70313EDC102}" type="sibTrans" cxnId="{58B3D2C2-C339-2348-87A7-1EAE2CF81339}">
      <dgm:prSet/>
      <dgm:spPr/>
      <dgm:t>
        <a:bodyPr/>
        <a:lstStyle/>
        <a:p>
          <a:endParaRPr lang="en-US" sz="2800"/>
        </a:p>
      </dgm:t>
    </dgm:pt>
    <dgm:pt modelId="{9CB25A77-6D8A-7A42-BA5F-DCCB3F98BC51}" type="pres">
      <dgm:prSet presAssocID="{64580933-EB03-0041-BE2E-BBE101BB603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11B30E2-36D0-D943-A9C7-986E7EB95776}" type="pres">
      <dgm:prSet presAssocID="{B13DD9BD-1D79-1B41-AE7F-230B5C0A76B2}" presName="thickLine" presStyleLbl="alignNode1" presStyleIdx="0" presStyleCnt="3"/>
      <dgm:spPr/>
    </dgm:pt>
    <dgm:pt modelId="{4577FAEF-13D1-4B4F-B970-2C4D4F5B1B3F}" type="pres">
      <dgm:prSet presAssocID="{B13DD9BD-1D79-1B41-AE7F-230B5C0A76B2}" presName="horz1" presStyleCnt="0"/>
      <dgm:spPr/>
    </dgm:pt>
    <dgm:pt modelId="{F571A264-7461-274D-A1AA-C0C0CF182039}" type="pres">
      <dgm:prSet presAssocID="{B13DD9BD-1D79-1B41-AE7F-230B5C0A76B2}" presName="tx1" presStyleLbl="revTx" presStyleIdx="0" presStyleCnt="3"/>
      <dgm:spPr/>
      <dgm:t>
        <a:bodyPr/>
        <a:lstStyle/>
        <a:p>
          <a:endParaRPr lang="en-US"/>
        </a:p>
      </dgm:t>
    </dgm:pt>
    <dgm:pt modelId="{BF437C29-B05E-0740-A5A4-13CD3258F5FB}" type="pres">
      <dgm:prSet presAssocID="{B13DD9BD-1D79-1B41-AE7F-230B5C0A76B2}" presName="vert1" presStyleCnt="0"/>
      <dgm:spPr/>
    </dgm:pt>
    <dgm:pt modelId="{6CAB8E98-DC74-744F-BD7E-BCBFAE264A2C}" type="pres">
      <dgm:prSet presAssocID="{84B99722-47D3-C34A-B32B-F7A2A07D2666}" presName="thickLine" presStyleLbl="alignNode1" presStyleIdx="1" presStyleCnt="3"/>
      <dgm:spPr/>
    </dgm:pt>
    <dgm:pt modelId="{D1738733-C946-9B4B-8137-ADFD476E1D58}" type="pres">
      <dgm:prSet presAssocID="{84B99722-47D3-C34A-B32B-F7A2A07D2666}" presName="horz1" presStyleCnt="0"/>
      <dgm:spPr/>
    </dgm:pt>
    <dgm:pt modelId="{3F9BF979-72CA-4D47-89AA-A957B1D13D7F}" type="pres">
      <dgm:prSet presAssocID="{84B99722-47D3-C34A-B32B-F7A2A07D2666}" presName="tx1" presStyleLbl="revTx" presStyleIdx="1" presStyleCnt="3"/>
      <dgm:spPr/>
      <dgm:t>
        <a:bodyPr/>
        <a:lstStyle/>
        <a:p>
          <a:endParaRPr lang="en-US"/>
        </a:p>
      </dgm:t>
    </dgm:pt>
    <dgm:pt modelId="{B6DC7954-D1D8-324B-9D69-1B22D686E049}" type="pres">
      <dgm:prSet presAssocID="{84B99722-47D3-C34A-B32B-F7A2A07D2666}" presName="vert1" presStyleCnt="0"/>
      <dgm:spPr/>
    </dgm:pt>
    <dgm:pt modelId="{E08AC335-9F50-3F4B-9358-FEDEADF7F20D}" type="pres">
      <dgm:prSet presAssocID="{CCF9C541-6543-6944-9F34-CE6B86FBB182}" presName="thickLine" presStyleLbl="alignNode1" presStyleIdx="2" presStyleCnt="3"/>
      <dgm:spPr/>
    </dgm:pt>
    <dgm:pt modelId="{A840F6D0-F691-F54F-A80E-E5AFBA2E6D0C}" type="pres">
      <dgm:prSet presAssocID="{CCF9C541-6543-6944-9F34-CE6B86FBB182}" presName="horz1" presStyleCnt="0"/>
      <dgm:spPr/>
    </dgm:pt>
    <dgm:pt modelId="{4C28C4B0-9C26-0240-83B3-DF671123900A}" type="pres">
      <dgm:prSet presAssocID="{CCF9C541-6543-6944-9F34-CE6B86FBB182}" presName="tx1" presStyleLbl="revTx" presStyleIdx="2" presStyleCnt="3"/>
      <dgm:spPr/>
      <dgm:t>
        <a:bodyPr/>
        <a:lstStyle/>
        <a:p>
          <a:endParaRPr lang="en-US"/>
        </a:p>
      </dgm:t>
    </dgm:pt>
    <dgm:pt modelId="{6C5ECA87-4EAA-4948-9D17-9E54FC596612}" type="pres">
      <dgm:prSet presAssocID="{CCF9C541-6543-6944-9F34-CE6B86FBB182}" presName="vert1" presStyleCnt="0"/>
      <dgm:spPr/>
    </dgm:pt>
  </dgm:ptLst>
  <dgm:cxnLst>
    <dgm:cxn modelId="{B4E69EAF-A500-9C4C-991F-70F4F1B009CC}" type="presOf" srcId="{B13DD9BD-1D79-1B41-AE7F-230B5C0A76B2}" destId="{F571A264-7461-274D-A1AA-C0C0CF182039}" srcOrd="0" destOrd="0" presId="urn:microsoft.com/office/officeart/2008/layout/LinedList"/>
    <dgm:cxn modelId="{863D90ED-58D1-FB41-AEFC-40B9FEB74469}" type="presOf" srcId="{64580933-EB03-0041-BE2E-BBE101BB6034}" destId="{9CB25A77-6D8A-7A42-BA5F-DCCB3F98BC51}" srcOrd="0" destOrd="0" presId="urn:microsoft.com/office/officeart/2008/layout/LinedList"/>
    <dgm:cxn modelId="{B7D94868-64D5-CD45-8683-C9AD3D2556D0}" type="presOf" srcId="{84B99722-47D3-C34A-B32B-F7A2A07D2666}" destId="{3F9BF979-72CA-4D47-89AA-A957B1D13D7F}" srcOrd="0" destOrd="0" presId="urn:microsoft.com/office/officeart/2008/layout/LinedList"/>
    <dgm:cxn modelId="{58B3D2C2-C339-2348-87A7-1EAE2CF81339}" srcId="{64580933-EB03-0041-BE2E-BBE101BB6034}" destId="{CCF9C541-6543-6944-9F34-CE6B86FBB182}" srcOrd="2" destOrd="0" parTransId="{61B5723F-A258-5A49-81F2-2EF8AC0C50A9}" sibTransId="{5964595D-955A-2641-8DB8-E70313EDC102}"/>
    <dgm:cxn modelId="{FA63552F-131D-2944-A1C5-EAA8CD4D310F}" srcId="{64580933-EB03-0041-BE2E-BBE101BB6034}" destId="{B13DD9BD-1D79-1B41-AE7F-230B5C0A76B2}" srcOrd="0" destOrd="0" parTransId="{D489A03E-BFBC-4A4B-886A-B4B5BFD50ECE}" sibTransId="{3B16AA13-013B-D843-BEC7-9B0B66443A40}"/>
    <dgm:cxn modelId="{BB0A1225-A5D1-8F40-9293-9BFB216ACFF3}" type="presOf" srcId="{CCF9C541-6543-6944-9F34-CE6B86FBB182}" destId="{4C28C4B0-9C26-0240-83B3-DF671123900A}" srcOrd="0" destOrd="0" presId="urn:microsoft.com/office/officeart/2008/layout/LinedList"/>
    <dgm:cxn modelId="{24671B90-8FAE-8549-B289-556CEA66E4D5}" srcId="{64580933-EB03-0041-BE2E-BBE101BB6034}" destId="{84B99722-47D3-C34A-B32B-F7A2A07D2666}" srcOrd="1" destOrd="0" parTransId="{90687F40-7C1B-BF48-97F9-ED6BF12FE386}" sibTransId="{14CC4770-07CE-854C-8A36-05A90DDE349B}"/>
    <dgm:cxn modelId="{B185E9C3-920F-004D-932D-A6423F61699C}" type="presParOf" srcId="{9CB25A77-6D8A-7A42-BA5F-DCCB3F98BC51}" destId="{E11B30E2-36D0-D943-A9C7-986E7EB95776}" srcOrd="0" destOrd="0" presId="urn:microsoft.com/office/officeart/2008/layout/LinedList"/>
    <dgm:cxn modelId="{E9964B01-061E-4B44-AB02-C7903FD433E4}" type="presParOf" srcId="{9CB25A77-6D8A-7A42-BA5F-DCCB3F98BC51}" destId="{4577FAEF-13D1-4B4F-B970-2C4D4F5B1B3F}" srcOrd="1" destOrd="0" presId="urn:microsoft.com/office/officeart/2008/layout/LinedList"/>
    <dgm:cxn modelId="{132D4595-BE8E-7C4B-A8A7-79A190AFA84B}" type="presParOf" srcId="{4577FAEF-13D1-4B4F-B970-2C4D4F5B1B3F}" destId="{F571A264-7461-274D-A1AA-C0C0CF182039}" srcOrd="0" destOrd="0" presId="urn:microsoft.com/office/officeart/2008/layout/LinedList"/>
    <dgm:cxn modelId="{F71D80C4-8667-E843-AA0A-3FA19A99C2EC}" type="presParOf" srcId="{4577FAEF-13D1-4B4F-B970-2C4D4F5B1B3F}" destId="{BF437C29-B05E-0740-A5A4-13CD3258F5FB}" srcOrd="1" destOrd="0" presId="urn:microsoft.com/office/officeart/2008/layout/LinedList"/>
    <dgm:cxn modelId="{C39E7A99-E44F-FD4E-AA6F-172695FA254A}" type="presParOf" srcId="{9CB25A77-6D8A-7A42-BA5F-DCCB3F98BC51}" destId="{6CAB8E98-DC74-744F-BD7E-BCBFAE264A2C}" srcOrd="2" destOrd="0" presId="urn:microsoft.com/office/officeart/2008/layout/LinedList"/>
    <dgm:cxn modelId="{AB6B2763-6BFF-284C-AED9-6FFA9CB99FAB}" type="presParOf" srcId="{9CB25A77-6D8A-7A42-BA5F-DCCB3F98BC51}" destId="{D1738733-C946-9B4B-8137-ADFD476E1D58}" srcOrd="3" destOrd="0" presId="urn:microsoft.com/office/officeart/2008/layout/LinedList"/>
    <dgm:cxn modelId="{F253BC67-12DE-4F40-B349-D9D25D8AC3D6}" type="presParOf" srcId="{D1738733-C946-9B4B-8137-ADFD476E1D58}" destId="{3F9BF979-72CA-4D47-89AA-A957B1D13D7F}" srcOrd="0" destOrd="0" presId="urn:microsoft.com/office/officeart/2008/layout/LinedList"/>
    <dgm:cxn modelId="{7F26F451-A8FF-E14B-AEE4-E75276E22A05}" type="presParOf" srcId="{D1738733-C946-9B4B-8137-ADFD476E1D58}" destId="{B6DC7954-D1D8-324B-9D69-1B22D686E049}" srcOrd="1" destOrd="0" presId="urn:microsoft.com/office/officeart/2008/layout/LinedList"/>
    <dgm:cxn modelId="{394EE831-C48F-E74E-94EA-CB1E1026CDAC}" type="presParOf" srcId="{9CB25A77-6D8A-7A42-BA5F-DCCB3F98BC51}" destId="{E08AC335-9F50-3F4B-9358-FEDEADF7F20D}" srcOrd="4" destOrd="0" presId="urn:microsoft.com/office/officeart/2008/layout/LinedList"/>
    <dgm:cxn modelId="{A9E99021-8ACA-554F-A260-A8D2C5221472}" type="presParOf" srcId="{9CB25A77-6D8A-7A42-BA5F-DCCB3F98BC51}" destId="{A840F6D0-F691-F54F-A80E-E5AFBA2E6D0C}" srcOrd="5" destOrd="0" presId="urn:microsoft.com/office/officeart/2008/layout/LinedList"/>
    <dgm:cxn modelId="{BB4DC7D1-7E76-4349-A25A-1BB3359D43A7}" type="presParOf" srcId="{A840F6D0-F691-F54F-A80E-E5AFBA2E6D0C}" destId="{4C28C4B0-9C26-0240-83B3-DF671123900A}" srcOrd="0" destOrd="0" presId="urn:microsoft.com/office/officeart/2008/layout/LinedList"/>
    <dgm:cxn modelId="{BD2AD33A-EE8B-3548-86A2-C2ADC266ED19}" type="presParOf" srcId="{A840F6D0-F691-F54F-A80E-E5AFBA2E6D0C}" destId="{6C5ECA87-4EAA-4948-9D17-9E54FC5966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C70C142-74F7-0C4A-9FA1-BB035E1FEC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072AC5-A1D0-6441-8376-4D57216C473F}">
      <dgm:prSet custT="1"/>
      <dgm:spPr/>
      <dgm:t>
        <a:bodyPr/>
        <a:lstStyle/>
        <a:p>
          <a:pPr rtl="0"/>
          <a:r>
            <a:rPr lang="en-US" sz="4000" b="1" dirty="0" smtClean="0"/>
            <a:t>Maximum amount of time that a business function can be unavailable before the organization is harmed to a degree that puts the survivability of the organization at risk </a:t>
          </a:r>
          <a:endParaRPr lang="en-US" sz="4000" dirty="0"/>
        </a:p>
      </dgm:t>
    </dgm:pt>
    <dgm:pt modelId="{7CA075CD-F009-EF45-865F-ECDF84F9DB44}" type="parTrans" cxnId="{CD306E02-0A6B-264D-AA55-F95B3E9617E8}">
      <dgm:prSet/>
      <dgm:spPr/>
      <dgm:t>
        <a:bodyPr/>
        <a:lstStyle/>
        <a:p>
          <a:endParaRPr lang="en-US"/>
        </a:p>
      </dgm:t>
    </dgm:pt>
    <dgm:pt modelId="{D734B54D-7272-BD47-AB9A-5FBF1CED273F}" type="sibTrans" cxnId="{CD306E02-0A6B-264D-AA55-F95B3E9617E8}">
      <dgm:prSet/>
      <dgm:spPr/>
      <dgm:t>
        <a:bodyPr/>
        <a:lstStyle/>
        <a:p>
          <a:endParaRPr lang="en-US"/>
        </a:p>
      </dgm:t>
    </dgm:pt>
    <dgm:pt modelId="{C02872D0-7181-0F4A-A2F5-8B7D621FCA49}" type="pres">
      <dgm:prSet presAssocID="{4C70C142-74F7-0C4A-9FA1-BB035E1FEC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53AC25-DD3E-E24A-B41D-A2236ED0003B}" type="pres">
      <dgm:prSet presAssocID="{5D072AC5-A1D0-6441-8376-4D57216C473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306E02-0A6B-264D-AA55-F95B3E9617E8}" srcId="{4C70C142-74F7-0C4A-9FA1-BB035E1FECD2}" destId="{5D072AC5-A1D0-6441-8376-4D57216C473F}" srcOrd="0" destOrd="0" parTransId="{7CA075CD-F009-EF45-865F-ECDF84F9DB44}" sibTransId="{D734B54D-7272-BD47-AB9A-5FBF1CED273F}"/>
    <dgm:cxn modelId="{65DBCEE8-D600-FF43-BBD7-C82F0982D460}" type="presOf" srcId="{5D072AC5-A1D0-6441-8376-4D57216C473F}" destId="{7153AC25-DD3E-E24A-B41D-A2236ED0003B}" srcOrd="0" destOrd="0" presId="urn:microsoft.com/office/officeart/2005/8/layout/default"/>
    <dgm:cxn modelId="{1E04B507-9779-3D4E-A59D-39249FA59CE2}" type="presOf" srcId="{4C70C142-74F7-0C4A-9FA1-BB035E1FECD2}" destId="{C02872D0-7181-0F4A-A2F5-8B7D621FCA49}" srcOrd="0" destOrd="0" presId="urn:microsoft.com/office/officeart/2005/8/layout/default"/>
    <dgm:cxn modelId="{52E8F598-1399-1048-B78A-FD4FB0B8D1F5}" type="presParOf" srcId="{C02872D0-7181-0F4A-A2F5-8B7D621FCA49}" destId="{7153AC25-DD3E-E24A-B41D-A2236ED0003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2C2D68C-2590-9840-8C7D-59C913228D2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BB1CBC-2144-3C48-A75D-60536843B70D}">
      <dgm:prSet custT="1"/>
      <dgm:spPr/>
      <dgm:t>
        <a:bodyPr/>
        <a:lstStyle/>
        <a:p>
          <a:pPr rtl="0"/>
          <a:r>
            <a:rPr lang="en-US" sz="4400" b="1" dirty="0" smtClean="0"/>
            <a:t>The period of time within which a business function or information system must be restored after a disruption </a:t>
          </a:r>
          <a:endParaRPr lang="en-US" sz="4400" dirty="0"/>
        </a:p>
      </dgm:t>
    </dgm:pt>
    <dgm:pt modelId="{4A862909-B700-B740-B680-A2E6AE1218E4}" type="parTrans" cxnId="{7970F418-9FF3-E540-9018-82929AD2EC2E}">
      <dgm:prSet/>
      <dgm:spPr/>
      <dgm:t>
        <a:bodyPr/>
        <a:lstStyle/>
        <a:p>
          <a:endParaRPr lang="en-US"/>
        </a:p>
      </dgm:t>
    </dgm:pt>
    <dgm:pt modelId="{63DD1DA1-8DAF-8E44-A48A-A13F0330E261}" type="sibTrans" cxnId="{7970F418-9FF3-E540-9018-82929AD2EC2E}">
      <dgm:prSet/>
      <dgm:spPr/>
      <dgm:t>
        <a:bodyPr/>
        <a:lstStyle/>
        <a:p>
          <a:endParaRPr lang="en-US"/>
        </a:p>
      </dgm:t>
    </dgm:pt>
    <dgm:pt modelId="{FE43825B-7E6B-A143-B045-36C301EA9C6B}" type="pres">
      <dgm:prSet presAssocID="{F2C2D68C-2590-9840-8C7D-59C913228D2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06BF24-5DC2-8944-BDE5-8D5A72EA3C0F}" type="pres">
      <dgm:prSet presAssocID="{0DBB1CBC-2144-3C48-A75D-60536843B70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15742-282C-F845-A9FA-BC594B714A46}" type="presOf" srcId="{F2C2D68C-2590-9840-8C7D-59C913228D21}" destId="{FE43825B-7E6B-A143-B045-36C301EA9C6B}" srcOrd="0" destOrd="0" presId="urn:microsoft.com/office/officeart/2005/8/layout/default"/>
    <dgm:cxn modelId="{7970F418-9FF3-E540-9018-82929AD2EC2E}" srcId="{F2C2D68C-2590-9840-8C7D-59C913228D21}" destId="{0DBB1CBC-2144-3C48-A75D-60536843B70D}" srcOrd="0" destOrd="0" parTransId="{4A862909-B700-B740-B680-A2E6AE1218E4}" sibTransId="{63DD1DA1-8DAF-8E44-A48A-A13F0330E261}"/>
    <dgm:cxn modelId="{7589C503-939A-CB4B-BF51-A5C298972ABA}" type="presOf" srcId="{0DBB1CBC-2144-3C48-A75D-60536843B70D}" destId="{5B06BF24-5DC2-8944-BDE5-8D5A72EA3C0F}" srcOrd="0" destOrd="0" presId="urn:microsoft.com/office/officeart/2005/8/layout/default"/>
    <dgm:cxn modelId="{33E07CAD-3852-1D4C-AC83-24A67B4D86CD}" type="presParOf" srcId="{FE43825B-7E6B-A143-B045-36C301EA9C6B}" destId="{5B06BF24-5DC2-8944-BDE5-8D5A72EA3C0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DB8C392-83DC-6943-A414-A4D9A3CB030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0E7285-1929-0A48-A61D-9874B41F56CC}">
      <dgm:prSet custT="1"/>
      <dgm:spPr/>
      <dgm:t>
        <a:bodyPr/>
        <a:lstStyle/>
        <a:p>
          <a:pPr rtl="0"/>
          <a:r>
            <a:rPr lang="en-US" sz="4400" b="1" dirty="0" smtClean="0"/>
            <a:t>The point in time to which data could be restored in the event of a business continuity disruption </a:t>
          </a:r>
          <a:endParaRPr lang="en-US" sz="4400" dirty="0"/>
        </a:p>
      </dgm:t>
    </dgm:pt>
    <dgm:pt modelId="{78362C79-B79D-BE4A-83DF-D6A2913B569A}" type="parTrans" cxnId="{2413BF2D-3789-C442-B171-A16A2166D1E3}">
      <dgm:prSet/>
      <dgm:spPr/>
      <dgm:t>
        <a:bodyPr/>
        <a:lstStyle/>
        <a:p>
          <a:endParaRPr lang="en-US"/>
        </a:p>
      </dgm:t>
    </dgm:pt>
    <dgm:pt modelId="{55366715-9BA2-BE44-B149-CA615753ED85}" type="sibTrans" cxnId="{2413BF2D-3789-C442-B171-A16A2166D1E3}">
      <dgm:prSet/>
      <dgm:spPr/>
      <dgm:t>
        <a:bodyPr/>
        <a:lstStyle/>
        <a:p>
          <a:endParaRPr lang="en-US"/>
        </a:p>
      </dgm:t>
    </dgm:pt>
    <dgm:pt modelId="{99171F86-2EAE-474D-BE7F-863302CC7D0A}" type="pres">
      <dgm:prSet presAssocID="{6DB8C392-83DC-6943-A414-A4D9A3CB030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B06893-70A2-0140-BDFB-45425C08E434}" type="pres">
      <dgm:prSet presAssocID="{420E7285-1929-0A48-A61D-9874B41F56CC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13BF2D-3789-C442-B171-A16A2166D1E3}" srcId="{6DB8C392-83DC-6943-A414-A4D9A3CB0301}" destId="{420E7285-1929-0A48-A61D-9874B41F56CC}" srcOrd="0" destOrd="0" parTransId="{78362C79-B79D-BE4A-83DF-D6A2913B569A}" sibTransId="{55366715-9BA2-BE44-B149-CA615753ED85}"/>
    <dgm:cxn modelId="{9D5724D0-0FDF-504E-A641-AEA18AC0A9E9}" type="presOf" srcId="{6DB8C392-83DC-6943-A414-A4D9A3CB0301}" destId="{99171F86-2EAE-474D-BE7F-863302CC7D0A}" srcOrd="0" destOrd="0" presId="urn:microsoft.com/office/officeart/2005/8/layout/default"/>
    <dgm:cxn modelId="{6FE5418E-841D-8E4D-90C1-99AA1B32F4DB}" type="presOf" srcId="{420E7285-1929-0A48-A61D-9874B41F56CC}" destId="{24B06893-70A2-0140-BDFB-45425C08E434}" srcOrd="0" destOrd="0" presId="urn:microsoft.com/office/officeart/2005/8/layout/default"/>
    <dgm:cxn modelId="{FF9CA8C4-7206-4641-8A37-801D69BB2A32}" type="presParOf" srcId="{99171F86-2EAE-474D-BE7F-863302CC7D0A}" destId="{24B06893-70A2-0140-BDFB-45425C08E43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A399898-17D8-6F46-B3AF-43431755EAE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C4A5CC-5352-7940-B3F4-B831435B6F84}">
      <dgm:prSet phldrT="[Text]"/>
      <dgm:spPr/>
      <dgm:t>
        <a:bodyPr/>
        <a:lstStyle/>
        <a:p>
          <a:r>
            <a:rPr lang="en-US" b="1" dirty="0" smtClean="0">
              <a:latin typeface="+mj-lt"/>
              <a:cs typeface="Gill Sans MT"/>
            </a:rPr>
            <a:t>Identify critical IT resources</a:t>
          </a:r>
          <a:endParaRPr lang="en-US" b="1" dirty="0">
            <a:latin typeface="+mj-lt"/>
          </a:endParaRPr>
        </a:p>
      </dgm:t>
    </dgm:pt>
    <dgm:pt modelId="{2CE1C88D-BD61-5A4A-B284-3237B5FBC45D}" type="parTrans" cxnId="{EB20AAE3-5473-2844-8F01-9598347748A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76E8CF5-F430-F94C-83B1-A64B07539381}" type="sibTrans" cxnId="{EB20AAE3-5473-2844-8F01-9598347748A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9C28618-6116-6B43-8EB0-74ED4FCEC3D2}">
      <dgm:prSet/>
      <dgm:spPr/>
      <dgm:t>
        <a:bodyPr/>
        <a:lstStyle/>
        <a:p>
          <a:r>
            <a:rPr lang="en-US" b="1" dirty="0" smtClean="0">
              <a:latin typeface="+mj-lt"/>
              <a:cs typeface="Gill Sans MT"/>
            </a:rPr>
            <a:t>Identify </a:t>
          </a:r>
          <a:r>
            <a:rPr lang="en-US" b="1" dirty="0">
              <a:latin typeface="+mj-lt"/>
              <a:cs typeface="Gill Sans MT"/>
            </a:rPr>
            <a:t>disruption impacts and allowable outage times</a:t>
          </a:r>
        </a:p>
      </dgm:t>
    </dgm:pt>
    <dgm:pt modelId="{8DCBC30C-9869-0A4B-8CFF-8583D016A890}" type="parTrans" cxnId="{6EAE9CE0-417B-9A49-B7B3-E0833130F1A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7F8E258-7774-5F45-95DB-4ACCE402E732}" type="sibTrans" cxnId="{6EAE9CE0-417B-9A49-B7B3-E0833130F1A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518BC6C-B0D4-5949-A9A6-73936412AD51}">
      <dgm:prSet/>
      <dgm:spPr/>
      <dgm:t>
        <a:bodyPr/>
        <a:lstStyle/>
        <a:p>
          <a:r>
            <a:rPr lang="en-US" b="1" dirty="0" smtClean="0">
              <a:latin typeface="+mj-lt"/>
              <a:cs typeface="Gill Sans MT"/>
            </a:rPr>
            <a:t>Develop </a:t>
          </a:r>
          <a:r>
            <a:rPr lang="en-US" b="1" dirty="0">
              <a:latin typeface="+mj-lt"/>
              <a:cs typeface="Gill Sans MT"/>
            </a:rPr>
            <a:t>recovery priorities</a:t>
          </a:r>
        </a:p>
      </dgm:t>
    </dgm:pt>
    <dgm:pt modelId="{F366ED88-D578-5540-A623-87A65484622F}" type="parTrans" cxnId="{1EFBBF5A-E646-8046-B1D4-1BFBA75C3451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F95BE25-9BFB-AE4F-B1F1-92249E6D1AF6}" type="sibTrans" cxnId="{1EFBBF5A-E646-8046-B1D4-1BFBA75C3451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A61A95D-1E07-8040-8FD6-79DDB029CA65}" type="pres">
      <dgm:prSet presAssocID="{BA399898-17D8-6F46-B3AF-43431755EA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FBCDF9-5C05-C947-8110-53A81B749665}" type="pres">
      <dgm:prSet presAssocID="{29C4A5CC-5352-7940-B3F4-B831435B6F84}" presName="node" presStyleLbl="node1" presStyleIdx="0" presStyleCnt="3" custScaleY="196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27E4F-DE8D-F143-979A-BBB60E725F8D}" type="pres">
      <dgm:prSet presAssocID="{576E8CF5-F430-F94C-83B1-A64B0753938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C6564F8-8437-6D45-80B7-95B5D76C16B7}" type="pres">
      <dgm:prSet presAssocID="{576E8CF5-F430-F94C-83B1-A64B0753938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520328E-17B3-2344-9F51-9895377F04AC}" type="pres">
      <dgm:prSet presAssocID="{09C28618-6116-6B43-8EB0-74ED4FCEC3D2}" presName="node" presStyleLbl="node1" presStyleIdx="1" presStyleCnt="3" custScaleY="196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90813-CB66-5249-A3ED-0F651664F6A9}" type="pres">
      <dgm:prSet presAssocID="{17F8E258-7774-5F45-95DB-4ACCE402E73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4880F1B-4756-8E42-B63C-33322CAF3FC9}" type="pres">
      <dgm:prSet presAssocID="{17F8E258-7774-5F45-95DB-4ACCE402E73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B901A5B-0EA1-CE4C-92B1-62F0313AFFEC}" type="pres">
      <dgm:prSet presAssocID="{2518BC6C-B0D4-5949-A9A6-73936412AD51}" presName="node" presStyleLbl="node1" presStyleIdx="2" presStyleCnt="3" custScaleY="196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EB5CCC-930C-E741-A736-F2D1B03ABF4D}" type="presOf" srcId="{17F8E258-7774-5F45-95DB-4ACCE402E732}" destId="{C4880F1B-4756-8E42-B63C-33322CAF3FC9}" srcOrd="1" destOrd="0" presId="urn:microsoft.com/office/officeart/2005/8/layout/process1"/>
    <dgm:cxn modelId="{2615899A-67DA-484A-B39A-18E78202B030}" type="presOf" srcId="{17F8E258-7774-5F45-95DB-4ACCE402E732}" destId="{A1090813-CB66-5249-A3ED-0F651664F6A9}" srcOrd="0" destOrd="0" presId="urn:microsoft.com/office/officeart/2005/8/layout/process1"/>
    <dgm:cxn modelId="{DBA4DA5D-C1C7-C241-BE21-EE8097BFB14E}" type="presOf" srcId="{2518BC6C-B0D4-5949-A9A6-73936412AD51}" destId="{DB901A5B-0EA1-CE4C-92B1-62F0313AFFEC}" srcOrd="0" destOrd="0" presId="urn:microsoft.com/office/officeart/2005/8/layout/process1"/>
    <dgm:cxn modelId="{EB20AAE3-5473-2844-8F01-9598347748AF}" srcId="{BA399898-17D8-6F46-B3AF-43431755EAE4}" destId="{29C4A5CC-5352-7940-B3F4-B831435B6F84}" srcOrd="0" destOrd="0" parTransId="{2CE1C88D-BD61-5A4A-B284-3237B5FBC45D}" sibTransId="{576E8CF5-F430-F94C-83B1-A64B07539381}"/>
    <dgm:cxn modelId="{533C6C19-B320-7248-BA02-8D45D4862E40}" type="presOf" srcId="{576E8CF5-F430-F94C-83B1-A64B07539381}" destId="{DC6564F8-8437-6D45-80B7-95B5D76C16B7}" srcOrd="1" destOrd="0" presId="urn:microsoft.com/office/officeart/2005/8/layout/process1"/>
    <dgm:cxn modelId="{1EFBBF5A-E646-8046-B1D4-1BFBA75C3451}" srcId="{BA399898-17D8-6F46-B3AF-43431755EAE4}" destId="{2518BC6C-B0D4-5949-A9A6-73936412AD51}" srcOrd="2" destOrd="0" parTransId="{F366ED88-D578-5540-A623-87A65484622F}" sibTransId="{7F95BE25-9BFB-AE4F-B1F1-92249E6D1AF6}"/>
    <dgm:cxn modelId="{721EB29E-7FDF-7948-820C-2D67666A7050}" type="presOf" srcId="{BA399898-17D8-6F46-B3AF-43431755EAE4}" destId="{4A61A95D-1E07-8040-8FD6-79DDB029CA65}" srcOrd="0" destOrd="0" presId="urn:microsoft.com/office/officeart/2005/8/layout/process1"/>
    <dgm:cxn modelId="{82D629B8-1BDC-D049-A9C4-2EA12844603C}" type="presOf" srcId="{29C4A5CC-5352-7940-B3F4-B831435B6F84}" destId="{BDFBCDF9-5C05-C947-8110-53A81B749665}" srcOrd="0" destOrd="0" presId="urn:microsoft.com/office/officeart/2005/8/layout/process1"/>
    <dgm:cxn modelId="{6EAE9CE0-417B-9A49-B7B3-E0833130F1A4}" srcId="{BA399898-17D8-6F46-B3AF-43431755EAE4}" destId="{09C28618-6116-6B43-8EB0-74ED4FCEC3D2}" srcOrd="1" destOrd="0" parTransId="{8DCBC30C-9869-0A4B-8CFF-8583D016A890}" sibTransId="{17F8E258-7774-5F45-95DB-4ACCE402E732}"/>
    <dgm:cxn modelId="{E86ED73B-C20D-2640-963F-E2CBF7A2BC3A}" type="presOf" srcId="{576E8CF5-F430-F94C-83B1-A64B07539381}" destId="{7FB27E4F-DE8D-F143-979A-BBB60E725F8D}" srcOrd="0" destOrd="0" presId="urn:microsoft.com/office/officeart/2005/8/layout/process1"/>
    <dgm:cxn modelId="{3FBE54CD-79FB-2848-B0A8-6AD64AC0E02D}" type="presOf" srcId="{09C28618-6116-6B43-8EB0-74ED4FCEC3D2}" destId="{4520328E-17B3-2344-9F51-9895377F04AC}" srcOrd="0" destOrd="0" presId="urn:microsoft.com/office/officeart/2005/8/layout/process1"/>
    <dgm:cxn modelId="{E02182BD-388C-4146-A0DE-17A70C06E976}" type="presParOf" srcId="{4A61A95D-1E07-8040-8FD6-79DDB029CA65}" destId="{BDFBCDF9-5C05-C947-8110-53A81B749665}" srcOrd="0" destOrd="0" presId="urn:microsoft.com/office/officeart/2005/8/layout/process1"/>
    <dgm:cxn modelId="{5FFC2627-68F6-254B-BB2E-0F4FAC5F53A0}" type="presParOf" srcId="{4A61A95D-1E07-8040-8FD6-79DDB029CA65}" destId="{7FB27E4F-DE8D-F143-979A-BBB60E725F8D}" srcOrd="1" destOrd="0" presId="urn:microsoft.com/office/officeart/2005/8/layout/process1"/>
    <dgm:cxn modelId="{D4984FF7-3419-744E-A38C-76CC6D39B937}" type="presParOf" srcId="{7FB27E4F-DE8D-F143-979A-BBB60E725F8D}" destId="{DC6564F8-8437-6D45-80B7-95B5D76C16B7}" srcOrd="0" destOrd="0" presId="urn:microsoft.com/office/officeart/2005/8/layout/process1"/>
    <dgm:cxn modelId="{43D73CC6-0B09-3A49-8061-D5E17C076CDD}" type="presParOf" srcId="{4A61A95D-1E07-8040-8FD6-79DDB029CA65}" destId="{4520328E-17B3-2344-9F51-9895377F04AC}" srcOrd="2" destOrd="0" presId="urn:microsoft.com/office/officeart/2005/8/layout/process1"/>
    <dgm:cxn modelId="{D5FCB974-6AFA-AF46-995C-15EBD10B751B}" type="presParOf" srcId="{4A61A95D-1E07-8040-8FD6-79DDB029CA65}" destId="{A1090813-CB66-5249-A3ED-0F651664F6A9}" srcOrd="3" destOrd="0" presId="urn:microsoft.com/office/officeart/2005/8/layout/process1"/>
    <dgm:cxn modelId="{A575DC1C-8F80-D848-B019-0E637D8618B7}" type="presParOf" srcId="{A1090813-CB66-5249-A3ED-0F651664F6A9}" destId="{C4880F1B-4756-8E42-B63C-33322CAF3FC9}" srcOrd="0" destOrd="0" presId="urn:microsoft.com/office/officeart/2005/8/layout/process1"/>
    <dgm:cxn modelId="{8E9B2244-BEFD-374D-934C-54257EEC23E6}" type="presParOf" srcId="{4A61A95D-1E07-8040-8FD6-79DDB029CA65}" destId="{DB901A5B-0EA1-CE4C-92B1-62F0313AFFE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C4EDDB92-6478-D34D-A6AD-CB6F20F2D88D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02886B-4D7F-054C-A705-BA80F2416600}">
      <dgm:prSet/>
      <dgm:spPr/>
      <dgm:t>
        <a:bodyPr/>
        <a:lstStyle/>
        <a:p>
          <a:pPr rtl="0"/>
          <a:r>
            <a:rPr lang="en-US" b="1" smtClean="0"/>
            <a:t>Data</a:t>
          </a:r>
          <a:endParaRPr lang="en-US"/>
        </a:p>
      </dgm:t>
    </dgm:pt>
    <dgm:pt modelId="{27A4F26D-0C73-3946-9CFC-8AB053A217E0}" type="parTrans" cxnId="{2D21380B-E479-7544-BDB7-244B40149F24}">
      <dgm:prSet/>
      <dgm:spPr/>
      <dgm:t>
        <a:bodyPr/>
        <a:lstStyle/>
        <a:p>
          <a:endParaRPr lang="en-US"/>
        </a:p>
      </dgm:t>
    </dgm:pt>
    <dgm:pt modelId="{0D389F23-10C3-CC4F-B49E-95A93D39262D}" type="sibTrans" cxnId="{2D21380B-E479-7544-BDB7-244B40149F24}">
      <dgm:prSet/>
      <dgm:spPr/>
      <dgm:t>
        <a:bodyPr/>
        <a:lstStyle/>
        <a:p>
          <a:endParaRPr lang="en-US"/>
        </a:p>
      </dgm:t>
    </dgm:pt>
    <dgm:pt modelId="{F7F34119-C407-294B-B1B7-31E9107DD6A9}">
      <dgm:prSet/>
      <dgm:spPr/>
      <dgm:t>
        <a:bodyPr/>
        <a:lstStyle/>
        <a:p>
          <a:pPr rtl="0"/>
          <a:r>
            <a:rPr lang="en-US" b="1" smtClean="0"/>
            <a:t>Information systems</a:t>
          </a:r>
          <a:endParaRPr lang="en-US"/>
        </a:p>
      </dgm:t>
    </dgm:pt>
    <dgm:pt modelId="{B720A939-8347-954D-9188-A520E6423CA0}" type="parTrans" cxnId="{283F5531-7CD4-0A41-9FAB-685AD5296353}">
      <dgm:prSet/>
      <dgm:spPr/>
      <dgm:t>
        <a:bodyPr/>
        <a:lstStyle/>
        <a:p>
          <a:endParaRPr lang="en-US"/>
        </a:p>
      </dgm:t>
    </dgm:pt>
    <dgm:pt modelId="{C16F4AED-2F00-1F4B-B90C-21AE03C51A9C}" type="sibTrans" cxnId="{283F5531-7CD4-0A41-9FAB-685AD5296353}">
      <dgm:prSet/>
      <dgm:spPr/>
      <dgm:t>
        <a:bodyPr/>
        <a:lstStyle/>
        <a:p>
          <a:endParaRPr lang="en-US"/>
        </a:p>
      </dgm:t>
    </dgm:pt>
    <dgm:pt modelId="{D6AE2432-9455-EC42-8F49-F6C75ACDA5F6}">
      <dgm:prSet/>
      <dgm:spPr/>
      <dgm:t>
        <a:bodyPr/>
        <a:lstStyle/>
        <a:p>
          <a:pPr rtl="0"/>
          <a:r>
            <a:rPr lang="en-US" b="1" smtClean="0"/>
            <a:t>Network devices</a:t>
          </a:r>
          <a:endParaRPr lang="en-US"/>
        </a:p>
      </dgm:t>
    </dgm:pt>
    <dgm:pt modelId="{F9B3E731-1255-6F40-8FC2-4BB4902921E0}" type="parTrans" cxnId="{1CE4517C-0AAC-8848-A594-EF30A7055F1A}">
      <dgm:prSet/>
      <dgm:spPr/>
      <dgm:t>
        <a:bodyPr/>
        <a:lstStyle/>
        <a:p>
          <a:endParaRPr lang="en-US"/>
        </a:p>
      </dgm:t>
    </dgm:pt>
    <dgm:pt modelId="{96F5047E-209D-9846-BB0C-F998F6A9CE55}" type="sibTrans" cxnId="{1CE4517C-0AAC-8848-A594-EF30A7055F1A}">
      <dgm:prSet/>
      <dgm:spPr/>
      <dgm:t>
        <a:bodyPr/>
        <a:lstStyle/>
        <a:p>
          <a:endParaRPr lang="en-US"/>
        </a:p>
      </dgm:t>
    </dgm:pt>
    <dgm:pt modelId="{D0BC8D20-62E4-F448-AEB6-449B90742583}">
      <dgm:prSet/>
      <dgm:spPr/>
      <dgm:t>
        <a:bodyPr/>
        <a:lstStyle/>
        <a:p>
          <a:pPr rtl="0"/>
          <a:r>
            <a:rPr lang="en-US" b="1" smtClean="0"/>
            <a:t>Telecommunications equipment</a:t>
          </a:r>
          <a:endParaRPr lang="en-US"/>
        </a:p>
      </dgm:t>
    </dgm:pt>
    <dgm:pt modelId="{9D2373D3-D200-B74E-8683-DBE0D5C0B76B}" type="parTrans" cxnId="{7AA71D2A-6EC1-754A-AEE3-404AE796610E}">
      <dgm:prSet/>
      <dgm:spPr/>
      <dgm:t>
        <a:bodyPr/>
        <a:lstStyle/>
        <a:p>
          <a:endParaRPr lang="en-US"/>
        </a:p>
      </dgm:t>
    </dgm:pt>
    <dgm:pt modelId="{BCD12B23-875C-0142-B5C9-42515DBE8CE9}" type="sibTrans" cxnId="{7AA71D2A-6EC1-754A-AEE3-404AE796610E}">
      <dgm:prSet/>
      <dgm:spPr/>
      <dgm:t>
        <a:bodyPr/>
        <a:lstStyle/>
        <a:p>
          <a:endParaRPr lang="en-US"/>
        </a:p>
      </dgm:t>
    </dgm:pt>
    <dgm:pt modelId="{19DDB7A2-CD58-F64D-B2BA-9677330BDAA0}">
      <dgm:prSet/>
      <dgm:spPr/>
      <dgm:t>
        <a:bodyPr/>
        <a:lstStyle/>
        <a:p>
          <a:pPr rtl="0"/>
          <a:r>
            <a:rPr lang="en-US" b="1" smtClean="0"/>
            <a:t>Facilities</a:t>
          </a:r>
          <a:endParaRPr lang="en-US"/>
        </a:p>
      </dgm:t>
    </dgm:pt>
    <dgm:pt modelId="{F37BC8CB-3A9D-BF4B-91C1-1C9399E05567}" type="parTrans" cxnId="{A8930C07-3951-3941-BE1E-9FAC3134E3D7}">
      <dgm:prSet/>
      <dgm:spPr/>
      <dgm:t>
        <a:bodyPr/>
        <a:lstStyle/>
        <a:p>
          <a:endParaRPr lang="en-US"/>
        </a:p>
      </dgm:t>
    </dgm:pt>
    <dgm:pt modelId="{34C74B78-7CEC-4743-A48A-5AE561489F2A}" type="sibTrans" cxnId="{A8930C07-3951-3941-BE1E-9FAC3134E3D7}">
      <dgm:prSet/>
      <dgm:spPr/>
      <dgm:t>
        <a:bodyPr/>
        <a:lstStyle/>
        <a:p>
          <a:endParaRPr lang="en-US"/>
        </a:p>
      </dgm:t>
    </dgm:pt>
    <dgm:pt modelId="{CC145538-D1F8-CF41-82B0-C69729DF73D1}">
      <dgm:prSet/>
      <dgm:spPr/>
      <dgm:t>
        <a:bodyPr/>
        <a:lstStyle/>
        <a:p>
          <a:pPr rtl="0"/>
          <a:r>
            <a:rPr lang="en-US" b="1" smtClean="0"/>
            <a:t>Personnel</a:t>
          </a:r>
          <a:endParaRPr lang="en-US"/>
        </a:p>
      </dgm:t>
    </dgm:pt>
    <dgm:pt modelId="{BD578784-D0D6-AC48-B88F-D6925D531DA8}" type="parTrans" cxnId="{AB396DA3-C10B-9942-B4AE-6A01B8640396}">
      <dgm:prSet/>
      <dgm:spPr/>
      <dgm:t>
        <a:bodyPr/>
        <a:lstStyle/>
        <a:p>
          <a:endParaRPr lang="en-US"/>
        </a:p>
      </dgm:t>
    </dgm:pt>
    <dgm:pt modelId="{D029AED0-C858-224F-80C3-17A6140F809C}" type="sibTrans" cxnId="{AB396DA3-C10B-9942-B4AE-6A01B8640396}">
      <dgm:prSet/>
      <dgm:spPr/>
      <dgm:t>
        <a:bodyPr/>
        <a:lstStyle/>
        <a:p>
          <a:endParaRPr lang="en-US"/>
        </a:p>
      </dgm:t>
    </dgm:pt>
    <dgm:pt modelId="{9271D44B-BA1C-0C48-AB30-AA935BA6DB8E}">
      <dgm:prSet/>
      <dgm:spPr/>
      <dgm:t>
        <a:bodyPr/>
        <a:lstStyle/>
        <a:p>
          <a:pPr rtl="0"/>
          <a:r>
            <a:rPr lang="en-US" b="1" smtClean="0"/>
            <a:t>Cloud providers</a:t>
          </a:r>
          <a:endParaRPr lang="en-US"/>
        </a:p>
      </dgm:t>
    </dgm:pt>
    <dgm:pt modelId="{BDF56CFB-FCD6-3C4B-8379-3A63439E00B3}" type="parTrans" cxnId="{46D3B315-5F7E-DA4B-872C-997FFA01A6D0}">
      <dgm:prSet/>
      <dgm:spPr/>
      <dgm:t>
        <a:bodyPr/>
        <a:lstStyle/>
        <a:p>
          <a:endParaRPr lang="en-US"/>
        </a:p>
      </dgm:t>
    </dgm:pt>
    <dgm:pt modelId="{B1310F84-CD44-644F-9A5E-D347A992EA51}" type="sibTrans" cxnId="{46D3B315-5F7E-DA4B-872C-997FFA01A6D0}">
      <dgm:prSet/>
      <dgm:spPr/>
      <dgm:t>
        <a:bodyPr/>
        <a:lstStyle/>
        <a:p>
          <a:endParaRPr lang="en-US"/>
        </a:p>
      </dgm:t>
    </dgm:pt>
    <dgm:pt modelId="{35A32373-BA1D-5841-A797-470FE213FC06}">
      <dgm:prSet/>
      <dgm:spPr/>
      <dgm:t>
        <a:bodyPr/>
        <a:lstStyle/>
        <a:p>
          <a:pPr rtl="0"/>
          <a:r>
            <a:rPr lang="en-US" b="1" smtClean="0"/>
            <a:t>Other assets unique to the organization</a:t>
          </a:r>
          <a:endParaRPr lang="en-US"/>
        </a:p>
      </dgm:t>
    </dgm:pt>
    <dgm:pt modelId="{A4D5ECB0-7E07-6640-837E-A12C1E118AE5}" type="parTrans" cxnId="{EF7308CF-1FF9-ED44-9562-A3BA01CB8E6C}">
      <dgm:prSet/>
      <dgm:spPr/>
      <dgm:t>
        <a:bodyPr/>
        <a:lstStyle/>
        <a:p>
          <a:endParaRPr lang="en-US"/>
        </a:p>
      </dgm:t>
    </dgm:pt>
    <dgm:pt modelId="{C565D246-408D-A749-8CF1-CFAAABE3E307}" type="sibTrans" cxnId="{EF7308CF-1FF9-ED44-9562-A3BA01CB8E6C}">
      <dgm:prSet/>
      <dgm:spPr/>
      <dgm:t>
        <a:bodyPr/>
        <a:lstStyle/>
        <a:p>
          <a:endParaRPr lang="en-US"/>
        </a:p>
      </dgm:t>
    </dgm:pt>
    <dgm:pt modelId="{F1FE101C-6ACA-9B43-B2F2-949C1B64E283}" type="pres">
      <dgm:prSet presAssocID="{C4EDDB92-6478-D34D-A6AD-CB6F20F2D88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7E3BE93-4368-C84B-9452-EA596CA845C4}" type="pres">
      <dgm:prSet presAssocID="{F702886B-4D7F-054C-A705-BA80F2416600}" presName="thickLine" presStyleLbl="alignNode1" presStyleIdx="0" presStyleCnt="8"/>
      <dgm:spPr/>
    </dgm:pt>
    <dgm:pt modelId="{F5DB1DDD-80EB-7746-A991-553C6505D4D6}" type="pres">
      <dgm:prSet presAssocID="{F702886B-4D7F-054C-A705-BA80F2416600}" presName="horz1" presStyleCnt="0"/>
      <dgm:spPr/>
    </dgm:pt>
    <dgm:pt modelId="{DBFFBE8D-5E84-2140-9005-3200639710AA}" type="pres">
      <dgm:prSet presAssocID="{F702886B-4D7F-054C-A705-BA80F2416600}" presName="tx1" presStyleLbl="revTx" presStyleIdx="0" presStyleCnt="8"/>
      <dgm:spPr/>
      <dgm:t>
        <a:bodyPr/>
        <a:lstStyle/>
        <a:p>
          <a:endParaRPr lang="en-US"/>
        </a:p>
      </dgm:t>
    </dgm:pt>
    <dgm:pt modelId="{CFDC433F-8882-F348-92D8-DDF9E29A1D22}" type="pres">
      <dgm:prSet presAssocID="{F702886B-4D7F-054C-A705-BA80F2416600}" presName="vert1" presStyleCnt="0"/>
      <dgm:spPr/>
    </dgm:pt>
    <dgm:pt modelId="{D7BAEBB8-1C1D-D64E-8E73-68264CD8E000}" type="pres">
      <dgm:prSet presAssocID="{F7F34119-C407-294B-B1B7-31E9107DD6A9}" presName="thickLine" presStyleLbl="alignNode1" presStyleIdx="1" presStyleCnt="8"/>
      <dgm:spPr/>
    </dgm:pt>
    <dgm:pt modelId="{477666DC-89E7-8E4D-BA06-441D1BD6EF16}" type="pres">
      <dgm:prSet presAssocID="{F7F34119-C407-294B-B1B7-31E9107DD6A9}" presName="horz1" presStyleCnt="0"/>
      <dgm:spPr/>
    </dgm:pt>
    <dgm:pt modelId="{BC6DF922-FF19-2442-8883-9256C9CDB8D8}" type="pres">
      <dgm:prSet presAssocID="{F7F34119-C407-294B-B1B7-31E9107DD6A9}" presName="tx1" presStyleLbl="revTx" presStyleIdx="1" presStyleCnt="8"/>
      <dgm:spPr/>
      <dgm:t>
        <a:bodyPr/>
        <a:lstStyle/>
        <a:p>
          <a:endParaRPr lang="en-US"/>
        </a:p>
      </dgm:t>
    </dgm:pt>
    <dgm:pt modelId="{3804BA4D-9DEF-644E-A29C-5B432D9AF0D2}" type="pres">
      <dgm:prSet presAssocID="{F7F34119-C407-294B-B1B7-31E9107DD6A9}" presName="vert1" presStyleCnt="0"/>
      <dgm:spPr/>
    </dgm:pt>
    <dgm:pt modelId="{8A85274E-24E5-384B-ADD9-051DE1F800BD}" type="pres">
      <dgm:prSet presAssocID="{D6AE2432-9455-EC42-8F49-F6C75ACDA5F6}" presName="thickLine" presStyleLbl="alignNode1" presStyleIdx="2" presStyleCnt="8"/>
      <dgm:spPr/>
    </dgm:pt>
    <dgm:pt modelId="{B79C279C-0A5C-6D45-9AEE-DD25A38E2127}" type="pres">
      <dgm:prSet presAssocID="{D6AE2432-9455-EC42-8F49-F6C75ACDA5F6}" presName="horz1" presStyleCnt="0"/>
      <dgm:spPr/>
    </dgm:pt>
    <dgm:pt modelId="{0FE18C84-383C-5E45-998D-4CF21B19FBEB}" type="pres">
      <dgm:prSet presAssocID="{D6AE2432-9455-EC42-8F49-F6C75ACDA5F6}" presName="tx1" presStyleLbl="revTx" presStyleIdx="2" presStyleCnt="8"/>
      <dgm:spPr/>
      <dgm:t>
        <a:bodyPr/>
        <a:lstStyle/>
        <a:p>
          <a:endParaRPr lang="en-US"/>
        </a:p>
      </dgm:t>
    </dgm:pt>
    <dgm:pt modelId="{CB589EEB-C9D2-7744-AA03-F2E25DD54E41}" type="pres">
      <dgm:prSet presAssocID="{D6AE2432-9455-EC42-8F49-F6C75ACDA5F6}" presName="vert1" presStyleCnt="0"/>
      <dgm:spPr/>
    </dgm:pt>
    <dgm:pt modelId="{D5EA21F8-B703-FA42-B966-A9540F17E956}" type="pres">
      <dgm:prSet presAssocID="{D0BC8D20-62E4-F448-AEB6-449B90742583}" presName="thickLine" presStyleLbl="alignNode1" presStyleIdx="3" presStyleCnt="8"/>
      <dgm:spPr/>
    </dgm:pt>
    <dgm:pt modelId="{17D57F54-D98A-0C41-A076-AEB656156DEE}" type="pres">
      <dgm:prSet presAssocID="{D0BC8D20-62E4-F448-AEB6-449B90742583}" presName="horz1" presStyleCnt="0"/>
      <dgm:spPr/>
    </dgm:pt>
    <dgm:pt modelId="{1CC1C538-5C73-D948-BDA0-9237C8054144}" type="pres">
      <dgm:prSet presAssocID="{D0BC8D20-62E4-F448-AEB6-449B90742583}" presName="tx1" presStyleLbl="revTx" presStyleIdx="3" presStyleCnt="8"/>
      <dgm:spPr/>
      <dgm:t>
        <a:bodyPr/>
        <a:lstStyle/>
        <a:p>
          <a:endParaRPr lang="en-US"/>
        </a:p>
      </dgm:t>
    </dgm:pt>
    <dgm:pt modelId="{6E968279-7D36-1F4B-8D26-14BFFEF7E52E}" type="pres">
      <dgm:prSet presAssocID="{D0BC8D20-62E4-F448-AEB6-449B90742583}" presName="vert1" presStyleCnt="0"/>
      <dgm:spPr/>
    </dgm:pt>
    <dgm:pt modelId="{5294FB4E-A9F2-B642-8C01-366B8BD57D9D}" type="pres">
      <dgm:prSet presAssocID="{19DDB7A2-CD58-F64D-B2BA-9677330BDAA0}" presName="thickLine" presStyleLbl="alignNode1" presStyleIdx="4" presStyleCnt="8"/>
      <dgm:spPr/>
    </dgm:pt>
    <dgm:pt modelId="{D3DE1277-4B0A-334C-A2AA-BE8D4C3EEAFC}" type="pres">
      <dgm:prSet presAssocID="{19DDB7A2-CD58-F64D-B2BA-9677330BDAA0}" presName="horz1" presStyleCnt="0"/>
      <dgm:spPr/>
    </dgm:pt>
    <dgm:pt modelId="{E4DCD12E-9C0B-D545-A1A3-C51DBC2850AE}" type="pres">
      <dgm:prSet presAssocID="{19DDB7A2-CD58-F64D-B2BA-9677330BDAA0}" presName="tx1" presStyleLbl="revTx" presStyleIdx="4" presStyleCnt="8"/>
      <dgm:spPr/>
      <dgm:t>
        <a:bodyPr/>
        <a:lstStyle/>
        <a:p>
          <a:endParaRPr lang="en-US"/>
        </a:p>
      </dgm:t>
    </dgm:pt>
    <dgm:pt modelId="{9F83FD18-6BBE-9347-8353-EF6D46FD6949}" type="pres">
      <dgm:prSet presAssocID="{19DDB7A2-CD58-F64D-B2BA-9677330BDAA0}" presName="vert1" presStyleCnt="0"/>
      <dgm:spPr/>
    </dgm:pt>
    <dgm:pt modelId="{F0CB4E9F-2FE8-AB4A-9E23-CFDDD9FCCD52}" type="pres">
      <dgm:prSet presAssocID="{CC145538-D1F8-CF41-82B0-C69729DF73D1}" presName="thickLine" presStyleLbl="alignNode1" presStyleIdx="5" presStyleCnt="8"/>
      <dgm:spPr/>
    </dgm:pt>
    <dgm:pt modelId="{FDED0F0D-488A-DD42-891B-78DA610950D3}" type="pres">
      <dgm:prSet presAssocID="{CC145538-D1F8-CF41-82B0-C69729DF73D1}" presName="horz1" presStyleCnt="0"/>
      <dgm:spPr/>
    </dgm:pt>
    <dgm:pt modelId="{B7DC01C0-8EBC-3C42-9CA9-C5DD1BADA244}" type="pres">
      <dgm:prSet presAssocID="{CC145538-D1F8-CF41-82B0-C69729DF73D1}" presName="tx1" presStyleLbl="revTx" presStyleIdx="5" presStyleCnt="8"/>
      <dgm:spPr/>
      <dgm:t>
        <a:bodyPr/>
        <a:lstStyle/>
        <a:p>
          <a:endParaRPr lang="en-US"/>
        </a:p>
      </dgm:t>
    </dgm:pt>
    <dgm:pt modelId="{5F9B117A-B33E-6E46-9703-C40118B99BCD}" type="pres">
      <dgm:prSet presAssocID="{CC145538-D1F8-CF41-82B0-C69729DF73D1}" presName="vert1" presStyleCnt="0"/>
      <dgm:spPr/>
    </dgm:pt>
    <dgm:pt modelId="{B040D436-808E-7946-A31D-454215EC2FA7}" type="pres">
      <dgm:prSet presAssocID="{9271D44B-BA1C-0C48-AB30-AA935BA6DB8E}" presName="thickLine" presStyleLbl="alignNode1" presStyleIdx="6" presStyleCnt="8"/>
      <dgm:spPr/>
    </dgm:pt>
    <dgm:pt modelId="{8AFCC528-F347-E346-BF41-92B09A7BB394}" type="pres">
      <dgm:prSet presAssocID="{9271D44B-BA1C-0C48-AB30-AA935BA6DB8E}" presName="horz1" presStyleCnt="0"/>
      <dgm:spPr/>
    </dgm:pt>
    <dgm:pt modelId="{1B7D3C6F-14D9-2841-A299-3E3C003899E2}" type="pres">
      <dgm:prSet presAssocID="{9271D44B-BA1C-0C48-AB30-AA935BA6DB8E}" presName="tx1" presStyleLbl="revTx" presStyleIdx="6" presStyleCnt="8"/>
      <dgm:spPr/>
      <dgm:t>
        <a:bodyPr/>
        <a:lstStyle/>
        <a:p>
          <a:endParaRPr lang="en-US"/>
        </a:p>
      </dgm:t>
    </dgm:pt>
    <dgm:pt modelId="{D2C813BF-1B94-D042-8FB6-81B311939E0C}" type="pres">
      <dgm:prSet presAssocID="{9271D44B-BA1C-0C48-AB30-AA935BA6DB8E}" presName="vert1" presStyleCnt="0"/>
      <dgm:spPr/>
    </dgm:pt>
    <dgm:pt modelId="{F43645B2-BBEF-DB42-AD21-1A4ACF0296E1}" type="pres">
      <dgm:prSet presAssocID="{35A32373-BA1D-5841-A797-470FE213FC06}" presName="thickLine" presStyleLbl="alignNode1" presStyleIdx="7" presStyleCnt="8"/>
      <dgm:spPr/>
    </dgm:pt>
    <dgm:pt modelId="{4165721E-EF3B-6140-87CF-51A72C2707FC}" type="pres">
      <dgm:prSet presAssocID="{35A32373-BA1D-5841-A797-470FE213FC06}" presName="horz1" presStyleCnt="0"/>
      <dgm:spPr/>
    </dgm:pt>
    <dgm:pt modelId="{B21AB913-4D91-5244-882C-8BDD2963110A}" type="pres">
      <dgm:prSet presAssocID="{35A32373-BA1D-5841-A797-470FE213FC06}" presName="tx1" presStyleLbl="revTx" presStyleIdx="7" presStyleCnt="8"/>
      <dgm:spPr/>
      <dgm:t>
        <a:bodyPr/>
        <a:lstStyle/>
        <a:p>
          <a:endParaRPr lang="en-US"/>
        </a:p>
      </dgm:t>
    </dgm:pt>
    <dgm:pt modelId="{02B8B7B1-F1C6-014F-AF30-4AEDA7D63FB4}" type="pres">
      <dgm:prSet presAssocID="{35A32373-BA1D-5841-A797-470FE213FC06}" presName="vert1" presStyleCnt="0"/>
      <dgm:spPr/>
    </dgm:pt>
  </dgm:ptLst>
  <dgm:cxnLst>
    <dgm:cxn modelId="{F12BCA97-F564-3D4A-B867-FC6E472728FE}" type="presOf" srcId="{CC145538-D1F8-CF41-82B0-C69729DF73D1}" destId="{B7DC01C0-8EBC-3C42-9CA9-C5DD1BADA244}" srcOrd="0" destOrd="0" presId="urn:microsoft.com/office/officeart/2008/layout/LinedList"/>
    <dgm:cxn modelId="{2D21380B-E479-7544-BDB7-244B40149F24}" srcId="{C4EDDB92-6478-D34D-A6AD-CB6F20F2D88D}" destId="{F702886B-4D7F-054C-A705-BA80F2416600}" srcOrd="0" destOrd="0" parTransId="{27A4F26D-0C73-3946-9CFC-8AB053A217E0}" sibTransId="{0D389F23-10C3-CC4F-B49E-95A93D39262D}"/>
    <dgm:cxn modelId="{1CE4517C-0AAC-8848-A594-EF30A7055F1A}" srcId="{C4EDDB92-6478-D34D-A6AD-CB6F20F2D88D}" destId="{D6AE2432-9455-EC42-8F49-F6C75ACDA5F6}" srcOrd="2" destOrd="0" parTransId="{F9B3E731-1255-6F40-8FC2-4BB4902921E0}" sibTransId="{96F5047E-209D-9846-BB0C-F998F6A9CE55}"/>
    <dgm:cxn modelId="{AB396DA3-C10B-9942-B4AE-6A01B8640396}" srcId="{C4EDDB92-6478-D34D-A6AD-CB6F20F2D88D}" destId="{CC145538-D1F8-CF41-82B0-C69729DF73D1}" srcOrd="5" destOrd="0" parTransId="{BD578784-D0D6-AC48-B88F-D6925D531DA8}" sibTransId="{D029AED0-C858-224F-80C3-17A6140F809C}"/>
    <dgm:cxn modelId="{158C12B1-BA6D-FA42-9020-D7674E2CBAA8}" type="presOf" srcId="{F702886B-4D7F-054C-A705-BA80F2416600}" destId="{DBFFBE8D-5E84-2140-9005-3200639710AA}" srcOrd="0" destOrd="0" presId="urn:microsoft.com/office/officeart/2008/layout/LinedList"/>
    <dgm:cxn modelId="{283F5531-7CD4-0A41-9FAB-685AD5296353}" srcId="{C4EDDB92-6478-D34D-A6AD-CB6F20F2D88D}" destId="{F7F34119-C407-294B-B1B7-31E9107DD6A9}" srcOrd="1" destOrd="0" parTransId="{B720A939-8347-954D-9188-A520E6423CA0}" sibTransId="{C16F4AED-2F00-1F4B-B90C-21AE03C51A9C}"/>
    <dgm:cxn modelId="{D08B31DF-5B9E-7346-B3C1-DC88A5054012}" type="presOf" srcId="{9271D44B-BA1C-0C48-AB30-AA935BA6DB8E}" destId="{1B7D3C6F-14D9-2841-A299-3E3C003899E2}" srcOrd="0" destOrd="0" presId="urn:microsoft.com/office/officeart/2008/layout/LinedList"/>
    <dgm:cxn modelId="{26EFD522-DC0A-7B4E-B7EE-6033052600AC}" type="presOf" srcId="{D0BC8D20-62E4-F448-AEB6-449B90742583}" destId="{1CC1C538-5C73-D948-BDA0-9237C8054144}" srcOrd="0" destOrd="0" presId="urn:microsoft.com/office/officeart/2008/layout/LinedList"/>
    <dgm:cxn modelId="{EC680D2C-D1DF-4A4A-9DAC-5E490D739F85}" type="presOf" srcId="{19DDB7A2-CD58-F64D-B2BA-9677330BDAA0}" destId="{E4DCD12E-9C0B-D545-A1A3-C51DBC2850AE}" srcOrd="0" destOrd="0" presId="urn:microsoft.com/office/officeart/2008/layout/LinedList"/>
    <dgm:cxn modelId="{5151677E-383C-564C-8E45-42BA5EAEE69C}" type="presOf" srcId="{D6AE2432-9455-EC42-8F49-F6C75ACDA5F6}" destId="{0FE18C84-383C-5E45-998D-4CF21B19FBEB}" srcOrd="0" destOrd="0" presId="urn:microsoft.com/office/officeart/2008/layout/LinedList"/>
    <dgm:cxn modelId="{94837AAE-F442-814B-B995-AF136CB59D5A}" type="presOf" srcId="{C4EDDB92-6478-D34D-A6AD-CB6F20F2D88D}" destId="{F1FE101C-6ACA-9B43-B2F2-949C1B64E283}" srcOrd="0" destOrd="0" presId="urn:microsoft.com/office/officeart/2008/layout/LinedList"/>
    <dgm:cxn modelId="{46D3B315-5F7E-DA4B-872C-997FFA01A6D0}" srcId="{C4EDDB92-6478-D34D-A6AD-CB6F20F2D88D}" destId="{9271D44B-BA1C-0C48-AB30-AA935BA6DB8E}" srcOrd="6" destOrd="0" parTransId="{BDF56CFB-FCD6-3C4B-8379-3A63439E00B3}" sibTransId="{B1310F84-CD44-644F-9A5E-D347A992EA51}"/>
    <dgm:cxn modelId="{A8930C07-3951-3941-BE1E-9FAC3134E3D7}" srcId="{C4EDDB92-6478-D34D-A6AD-CB6F20F2D88D}" destId="{19DDB7A2-CD58-F64D-B2BA-9677330BDAA0}" srcOrd="4" destOrd="0" parTransId="{F37BC8CB-3A9D-BF4B-91C1-1C9399E05567}" sibTransId="{34C74B78-7CEC-4743-A48A-5AE561489F2A}"/>
    <dgm:cxn modelId="{EF7308CF-1FF9-ED44-9562-A3BA01CB8E6C}" srcId="{C4EDDB92-6478-D34D-A6AD-CB6F20F2D88D}" destId="{35A32373-BA1D-5841-A797-470FE213FC06}" srcOrd="7" destOrd="0" parTransId="{A4D5ECB0-7E07-6640-837E-A12C1E118AE5}" sibTransId="{C565D246-408D-A749-8CF1-CFAAABE3E307}"/>
    <dgm:cxn modelId="{7AA71D2A-6EC1-754A-AEE3-404AE796610E}" srcId="{C4EDDB92-6478-D34D-A6AD-CB6F20F2D88D}" destId="{D0BC8D20-62E4-F448-AEB6-449B90742583}" srcOrd="3" destOrd="0" parTransId="{9D2373D3-D200-B74E-8683-DBE0D5C0B76B}" sibTransId="{BCD12B23-875C-0142-B5C9-42515DBE8CE9}"/>
    <dgm:cxn modelId="{E878F7C3-3885-524C-85A9-C9F7C2797A0D}" type="presOf" srcId="{35A32373-BA1D-5841-A797-470FE213FC06}" destId="{B21AB913-4D91-5244-882C-8BDD2963110A}" srcOrd="0" destOrd="0" presId="urn:microsoft.com/office/officeart/2008/layout/LinedList"/>
    <dgm:cxn modelId="{A531FB07-4B82-DF4A-83D7-BE93B622D42B}" type="presOf" srcId="{F7F34119-C407-294B-B1B7-31E9107DD6A9}" destId="{BC6DF922-FF19-2442-8883-9256C9CDB8D8}" srcOrd="0" destOrd="0" presId="urn:microsoft.com/office/officeart/2008/layout/LinedList"/>
    <dgm:cxn modelId="{690FAB51-1871-7E49-8D94-37E8AF9802EF}" type="presParOf" srcId="{F1FE101C-6ACA-9B43-B2F2-949C1B64E283}" destId="{D7E3BE93-4368-C84B-9452-EA596CA845C4}" srcOrd="0" destOrd="0" presId="urn:microsoft.com/office/officeart/2008/layout/LinedList"/>
    <dgm:cxn modelId="{2068ED0D-6366-A94F-9A91-B818D37D2366}" type="presParOf" srcId="{F1FE101C-6ACA-9B43-B2F2-949C1B64E283}" destId="{F5DB1DDD-80EB-7746-A991-553C6505D4D6}" srcOrd="1" destOrd="0" presId="urn:microsoft.com/office/officeart/2008/layout/LinedList"/>
    <dgm:cxn modelId="{056508C3-BDCA-5148-B929-0CB692BB65F5}" type="presParOf" srcId="{F5DB1DDD-80EB-7746-A991-553C6505D4D6}" destId="{DBFFBE8D-5E84-2140-9005-3200639710AA}" srcOrd="0" destOrd="0" presId="urn:microsoft.com/office/officeart/2008/layout/LinedList"/>
    <dgm:cxn modelId="{2B2655C7-1E66-E74E-91EA-49BBA549BE79}" type="presParOf" srcId="{F5DB1DDD-80EB-7746-A991-553C6505D4D6}" destId="{CFDC433F-8882-F348-92D8-DDF9E29A1D22}" srcOrd="1" destOrd="0" presId="urn:microsoft.com/office/officeart/2008/layout/LinedList"/>
    <dgm:cxn modelId="{0FC1DA51-14BD-3C4D-B215-F750E24FD72B}" type="presParOf" srcId="{F1FE101C-6ACA-9B43-B2F2-949C1B64E283}" destId="{D7BAEBB8-1C1D-D64E-8E73-68264CD8E000}" srcOrd="2" destOrd="0" presId="urn:microsoft.com/office/officeart/2008/layout/LinedList"/>
    <dgm:cxn modelId="{A5C49FB5-C194-EA47-BBDD-8A510C2BA308}" type="presParOf" srcId="{F1FE101C-6ACA-9B43-B2F2-949C1B64E283}" destId="{477666DC-89E7-8E4D-BA06-441D1BD6EF16}" srcOrd="3" destOrd="0" presId="urn:microsoft.com/office/officeart/2008/layout/LinedList"/>
    <dgm:cxn modelId="{0D3FAADC-FA2D-4546-8EBA-51BD40EE7B43}" type="presParOf" srcId="{477666DC-89E7-8E4D-BA06-441D1BD6EF16}" destId="{BC6DF922-FF19-2442-8883-9256C9CDB8D8}" srcOrd="0" destOrd="0" presId="urn:microsoft.com/office/officeart/2008/layout/LinedList"/>
    <dgm:cxn modelId="{DDB13FD0-210E-C440-99F4-504BBA30AB88}" type="presParOf" srcId="{477666DC-89E7-8E4D-BA06-441D1BD6EF16}" destId="{3804BA4D-9DEF-644E-A29C-5B432D9AF0D2}" srcOrd="1" destOrd="0" presId="urn:microsoft.com/office/officeart/2008/layout/LinedList"/>
    <dgm:cxn modelId="{D59D57E6-F111-6A44-9381-BE2E4D671697}" type="presParOf" srcId="{F1FE101C-6ACA-9B43-B2F2-949C1B64E283}" destId="{8A85274E-24E5-384B-ADD9-051DE1F800BD}" srcOrd="4" destOrd="0" presId="urn:microsoft.com/office/officeart/2008/layout/LinedList"/>
    <dgm:cxn modelId="{3124AFFD-CB51-B541-AB2C-AA1DE5E4B882}" type="presParOf" srcId="{F1FE101C-6ACA-9B43-B2F2-949C1B64E283}" destId="{B79C279C-0A5C-6D45-9AEE-DD25A38E2127}" srcOrd="5" destOrd="0" presId="urn:microsoft.com/office/officeart/2008/layout/LinedList"/>
    <dgm:cxn modelId="{48D8BD67-6249-0548-BB87-E46F5CB232DA}" type="presParOf" srcId="{B79C279C-0A5C-6D45-9AEE-DD25A38E2127}" destId="{0FE18C84-383C-5E45-998D-4CF21B19FBEB}" srcOrd="0" destOrd="0" presId="urn:microsoft.com/office/officeart/2008/layout/LinedList"/>
    <dgm:cxn modelId="{517C5299-9443-944B-871F-3A7D329831DA}" type="presParOf" srcId="{B79C279C-0A5C-6D45-9AEE-DD25A38E2127}" destId="{CB589EEB-C9D2-7744-AA03-F2E25DD54E41}" srcOrd="1" destOrd="0" presId="urn:microsoft.com/office/officeart/2008/layout/LinedList"/>
    <dgm:cxn modelId="{C63D2EF8-DF1B-8D4B-8A58-E205171F95F1}" type="presParOf" srcId="{F1FE101C-6ACA-9B43-B2F2-949C1B64E283}" destId="{D5EA21F8-B703-FA42-B966-A9540F17E956}" srcOrd="6" destOrd="0" presId="urn:microsoft.com/office/officeart/2008/layout/LinedList"/>
    <dgm:cxn modelId="{F04E8946-D252-EB48-90E0-AFB514340423}" type="presParOf" srcId="{F1FE101C-6ACA-9B43-B2F2-949C1B64E283}" destId="{17D57F54-D98A-0C41-A076-AEB656156DEE}" srcOrd="7" destOrd="0" presId="urn:microsoft.com/office/officeart/2008/layout/LinedList"/>
    <dgm:cxn modelId="{343CD27F-1635-C54B-B35E-FDDECAFC5592}" type="presParOf" srcId="{17D57F54-D98A-0C41-A076-AEB656156DEE}" destId="{1CC1C538-5C73-D948-BDA0-9237C8054144}" srcOrd="0" destOrd="0" presId="urn:microsoft.com/office/officeart/2008/layout/LinedList"/>
    <dgm:cxn modelId="{13A07DF9-4B15-044F-9457-38E55BAA9371}" type="presParOf" srcId="{17D57F54-D98A-0C41-A076-AEB656156DEE}" destId="{6E968279-7D36-1F4B-8D26-14BFFEF7E52E}" srcOrd="1" destOrd="0" presId="urn:microsoft.com/office/officeart/2008/layout/LinedList"/>
    <dgm:cxn modelId="{ABED843D-D324-5342-92EA-D9F7881C341A}" type="presParOf" srcId="{F1FE101C-6ACA-9B43-B2F2-949C1B64E283}" destId="{5294FB4E-A9F2-B642-8C01-366B8BD57D9D}" srcOrd="8" destOrd="0" presId="urn:microsoft.com/office/officeart/2008/layout/LinedList"/>
    <dgm:cxn modelId="{875584C1-102E-2346-BA9E-6985F8EA8DB6}" type="presParOf" srcId="{F1FE101C-6ACA-9B43-B2F2-949C1B64E283}" destId="{D3DE1277-4B0A-334C-A2AA-BE8D4C3EEAFC}" srcOrd="9" destOrd="0" presId="urn:microsoft.com/office/officeart/2008/layout/LinedList"/>
    <dgm:cxn modelId="{782DC09C-8CAE-5949-AE17-F7ED30731C4A}" type="presParOf" srcId="{D3DE1277-4B0A-334C-A2AA-BE8D4C3EEAFC}" destId="{E4DCD12E-9C0B-D545-A1A3-C51DBC2850AE}" srcOrd="0" destOrd="0" presId="urn:microsoft.com/office/officeart/2008/layout/LinedList"/>
    <dgm:cxn modelId="{17ECC610-D15D-E545-BF0B-3AA6B43EBD7C}" type="presParOf" srcId="{D3DE1277-4B0A-334C-A2AA-BE8D4C3EEAFC}" destId="{9F83FD18-6BBE-9347-8353-EF6D46FD6949}" srcOrd="1" destOrd="0" presId="urn:microsoft.com/office/officeart/2008/layout/LinedList"/>
    <dgm:cxn modelId="{07D9354F-FEEE-D048-B627-507878B630FE}" type="presParOf" srcId="{F1FE101C-6ACA-9B43-B2F2-949C1B64E283}" destId="{F0CB4E9F-2FE8-AB4A-9E23-CFDDD9FCCD52}" srcOrd="10" destOrd="0" presId="urn:microsoft.com/office/officeart/2008/layout/LinedList"/>
    <dgm:cxn modelId="{386F21EE-3F8D-3746-BD52-BACB09AD6BD3}" type="presParOf" srcId="{F1FE101C-6ACA-9B43-B2F2-949C1B64E283}" destId="{FDED0F0D-488A-DD42-891B-78DA610950D3}" srcOrd="11" destOrd="0" presId="urn:microsoft.com/office/officeart/2008/layout/LinedList"/>
    <dgm:cxn modelId="{8A9552C8-B7EC-F94C-A7BD-54E86C9910D4}" type="presParOf" srcId="{FDED0F0D-488A-DD42-891B-78DA610950D3}" destId="{B7DC01C0-8EBC-3C42-9CA9-C5DD1BADA244}" srcOrd="0" destOrd="0" presId="urn:microsoft.com/office/officeart/2008/layout/LinedList"/>
    <dgm:cxn modelId="{AA901943-5997-4B49-BBDE-CB7B1B89CBE9}" type="presParOf" srcId="{FDED0F0D-488A-DD42-891B-78DA610950D3}" destId="{5F9B117A-B33E-6E46-9703-C40118B99BCD}" srcOrd="1" destOrd="0" presId="urn:microsoft.com/office/officeart/2008/layout/LinedList"/>
    <dgm:cxn modelId="{61BFD485-5F98-8B4A-B282-11FBC6729CB2}" type="presParOf" srcId="{F1FE101C-6ACA-9B43-B2F2-949C1B64E283}" destId="{B040D436-808E-7946-A31D-454215EC2FA7}" srcOrd="12" destOrd="0" presId="urn:microsoft.com/office/officeart/2008/layout/LinedList"/>
    <dgm:cxn modelId="{B63292D9-D077-D446-8522-33A6CCFF9143}" type="presParOf" srcId="{F1FE101C-6ACA-9B43-B2F2-949C1B64E283}" destId="{8AFCC528-F347-E346-BF41-92B09A7BB394}" srcOrd="13" destOrd="0" presId="urn:microsoft.com/office/officeart/2008/layout/LinedList"/>
    <dgm:cxn modelId="{179365D0-AB4B-4946-B6B2-5F0BF04A6B63}" type="presParOf" srcId="{8AFCC528-F347-E346-BF41-92B09A7BB394}" destId="{1B7D3C6F-14D9-2841-A299-3E3C003899E2}" srcOrd="0" destOrd="0" presId="urn:microsoft.com/office/officeart/2008/layout/LinedList"/>
    <dgm:cxn modelId="{8EE26EB0-1958-7446-BC0B-DF1F2D24D768}" type="presParOf" srcId="{8AFCC528-F347-E346-BF41-92B09A7BB394}" destId="{D2C813BF-1B94-D042-8FB6-81B311939E0C}" srcOrd="1" destOrd="0" presId="urn:microsoft.com/office/officeart/2008/layout/LinedList"/>
    <dgm:cxn modelId="{5FB7EB7C-1989-B74B-9689-5EB553D42CF6}" type="presParOf" srcId="{F1FE101C-6ACA-9B43-B2F2-949C1B64E283}" destId="{F43645B2-BBEF-DB42-AD21-1A4ACF0296E1}" srcOrd="14" destOrd="0" presId="urn:microsoft.com/office/officeart/2008/layout/LinedList"/>
    <dgm:cxn modelId="{DAEA2AE8-4E08-B047-9658-2ACB985D13E4}" type="presParOf" srcId="{F1FE101C-6ACA-9B43-B2F2-949C1B64E283}" destId="{4165721E-EF3B-6140-87CF-51A72C2707FC}" srcOrd="15" destOrd="0" presId="urn:microsoft.com/office/officeart/2008/layout/LinedList"/>
    <dgm:cxn modelId="{72CE2347-DC0D-C744-A453-CB920A690865}" type="presParOf" srcId="{4165721E-EF3B-6140-87CF-51A72C2707FC}" destId="{B21AB913-4D91-5244-882C-8BDD2963110A}" srcOrd="0" destOrd="0" presId="urn:microsoft.com/office/officeart/2008/layout/LinedList"/>
    <dgm:cxn modelId="{ACF5C283-AD6E-274B-93A9-3AC67D56AC70}" type="presParOf" srcId="{4165721E-EF3B-6140-87CF-51A72C2707FC}" destId="{02B8B7B1-F1C6-014F-AF30-4AEDA7D63F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1FCB529-D6BF-B74D-A140-B32D3822E2BF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C03AF2-B308-2842-9247-75E594FDAE01}">
      <dgm:prSet/>
      <dgm:spPr/>
      <dgm:t>
        <a:bodyPr/>
        <a:lstStyle/>
        <a:p>
          <a:pPr rtl="0"/>
          <a:r>
            <a:rPr lang="en-US" b="1" dirty="0" smtClean="0"/>
            <a:t>Appliance sits at the source location</a:t>
          </a:r>
          <a:endParaRPr lang="en-US" dirty="0"/>
        </a:p>
      </dgm:t>
    </dgm:pt>
    <dgm:pt modelId="{3A385F62-3621-7842-95E9-143D11006CFF}" type="parTrans" cxnId="{1A3BF851-872B-AD49-90E3-251565F65064}">
      <dgm:prSet/>
      <dgm:spPr/>
      <dgm:t>
        <a:bodyPr/>
        <a:lstStyle/>
        <a:p>
          <a:endParaRPr lang="en-US"/>
        </a:p>
      </dgm:t>
    </dgm:pt>
    <dgm:pt modelId="{D5F438AB-678A-DE46-BD84-B94DC23D6D4F}" type="sibTrans" cxnId="{1A3BF851-872B-AD49-90E3-251565F65064}">
      <dgm:prSet/>
      <dgm:spPr/>
      <dgm:t>
        <a:bodyPr/>
        <a:lstStyle/>
        <a:p>
          <a:endParaRPr lang="en-US"/>
        </a:p>
      </dgm:t>
    </dgm:pt>
    <dgm:pt modelId="{5D6AA8EF-3901-F04B-A724-63FB931475F1}">
      <dgm:prSet/>
      <dgm:spPr/>
      <dgm:t>
        <a:bodyPr/>
        <a:lstStyle/>
        <a:p>
          <a:pPr rtl="0"/>
          <a:r>
            <a:rPr lang="en-US" b="1" smtClean="0"/>
            <a:t>Collects data backups from individual systems</a:t>
          </a:r>
          <a:endParaRPr lang="en-US"/>
        </a:p>
      </dgm:t>
    </dgm:pt>
    <dgm:pt modelId="{99A49587-3022-6544-93A4-F0D81F003B10}" type="parTrans" cxnId="{3957A83E-A82D-EA47-8252-BA0218C432EF}">
      <dgm:prSet/>
      <dgm:spPr/>
      <dgm:t>
        <a:bodyPr/>
        <a:lstStyle/>
        <a:p>
          <a:endParaRPr lang="en-US"/>
        </a:p>
      </dgm:t>
    </dgm:pt>
    <dgm:pt modelId="{44C8B2E4-EC44-4149-B487-FFBB5BD57FE6}" type="sibTrans" cxnId="{3957A83E-A82D-EA47-8252-BA0218C432EF}">
      <dgm:prSet/>
      <dgm:spPr/>
      <dgm:t>
        <a:bodyPr/>
        <a:lstStyle/>
        <a:p>
          <a:endParaRPr lang="en-US"/>
        </a:p>
      </dgm:t>
    </dgm:pt>
    <dgm:pt modelId="{09FE71C1-9F24-054D-8032-CBEE6D44BF50}">
      <dgm:prSet/>
      <dgm:spPr/>
      <dgm:t>
        <a:bodyPr/>
        <a:lstStyle/>
        <a:p>
          <a:pPr rtl="0"/>
          <a:r>
            <a:rPr lang="en-US" b="1" smtClean="0"/>
            <a:t>Transmits them to the vendor location</a:t>
          </a:r>
          <a:endParaRPr lang="en-US"/>
        </a:p>
      </dgm:t>
    </dgm:pt>
    <dgm:pt modelId="{4B3D1014-C5AD-A249-9EDB-D797A07B8232}" type="parTrans" cxnId="{96017333-FDE6-6A42-B66C-907AEB54BCF8}">
      <dgm:prSet/>
      <dgm:spPr/>
      <dgm:t>
        <a:bodyPr/>
        <a:lstStyle/>
        <a:p>
          <a:endParaRPr lang="en-US"/>
        </a:p>
      </dgm:t>
    </dgm:pt>
    <dgm:pt modelId="{111C3889-F934-FF4F-9BAA-2F28CD82FDD8}" type="sibTrans" cxnId="{96017333-FDE6-6A42-B66C-907AEB54BCF8}">
      <dgm:prSet/>
      <dgm:spPr/>
      <dgm:t>
        <a:bodyPr/>
        <a:lstStyle/>
        <a:p>
          <a:endParaRPr lang="en-US"/>
        </a:p>
      </dgm:t>
    </dgm:pt>
    <dgm:pt modelId="{BF825234-4589-7C46-9614-67AEEDA37F70}">
      <dgm:prSet/>
      <dgm:spPr/>
      <dgm:t>
        <a:bodyPr/>
        <a:lstStyle/>
        <a:p>
          <a:pPr rtl="0"/>
          <a:r>
            <a:rPr lang="en-US" b="1" smtClean="0"/>
            <a:t>The backup is encrypted </a:t>
          </a:r>
          <a:endParaRPr lang="en-US"/>
        </a:p>
      </dgm:t>
    </dgm:pt>
    <dgm:pt modelId="{9BD818D9-D245-5749-959B-E21A553EEBE0}" type="parTrans" cxnId="{914B10A1-7E0A-D444-BB6F-7F46E6CAB91C}">
      <dgm:prSet/>
      <dgm:spPr/>
      <dgm:t>
        <a:bodyPr/>
        <a:lstStyle/>
        <a:p>
          <a:endParaRPr lang="en-US"/>
        </a:p>
      </dgm:t>
    </dgm:pt>
    <dgm:pt modelId="{83836691-606B-2945-8FCD-850855062668}" type="sibTrans" cxnId="{914B10A1-7E0A-D444-BB6F-7F46E6CAB91C}">
      <dgm:prSet/>
      <dgm:spPr/>
      <dgm:t>
        <a:bodyPr/>
        <a:lstStyle/>
        <a:p>
          <a:endParaRPr lang="en-US"/>
        </a:p>
      </dgm:t>
    </dgm:pt>
    <dgm:pt modelId="{1F703DCF-0302-B243-ABA3-465654950637}">
      <dgm:prSet/>
      <dgm:spPr/>
      <dgm:t>
        <a:bodyPr/>
        <a:lstStyle/>
        <a:p>
          <a:pPr rtl="0"/>
          <a:r>
            <a:rPr lang="en-US" b="1" smtClean="0"/>
            <a:t>Data backups may be restored from the electronic vault to the source system</a:t>
          </a:r>
          <a:endParaRPr lang="en-US"/>
        </a:p>
      </dgm:t>
    </dgm:pt>
    <dgm:pt modelId="{968FB32C-88F7-4649-A1BF-A3853D181F4D}" type="parTrans" cxnId="{A41C45A7-34E6-9741-897F-F0069D398F0B}">
      <dgm:prSet/>
      <dgm:spPr/>
      <dgm:t>
        <a:bodyPr/>
        <a:lstStyle/>
        <a:p>
          <a:endParaRPr lang="en-US"/>
        </a:p>
      </dgm:t>
    </dgm:pt>
    <dgm:pt modelId="{D6778569-06E0-A24A-9E27-F8187FCDC013}" type="sibTrans" cxnId="{A41C45A7-34E6-9741-897F-F0069D398F0B}">
      <dgm:prSet/>
      <dgm:spPr/>
      <dgm:t>
        <a:bodyPr/>
        <a:lstStyle/>
        <a:p>
          <a:endParaRPr lang="en-US"/>
        </a:p>
      </dgm:t>
    </dgm:pt>
    <dgm:pt modelId="{24397B98-16F2-F24F-8DE0-05A83D5F191B}" type="pres">
      <dgm:prSet presAssocID="{51FCB529-D6BF-B74D-A140-B32D3822E2B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0255052-00DD-544F-8324-218671D6A15E}" type="pres">
      <dgm:prSet presAssocID="{E1C03AF2-B308-2842-9247-75E594FDAE01}" presName="thickLine" presStyleLbl="alignNode1" presStyleIdx="0" presStyleCnt="5"/>
      <dgm:spPr/>
    </dgm:pt>
    <dgm:pt modelId="{618BD872-1020-BF43-969B-B32C3DA67AA3}" type="pres">
      <dgm:prSet presAssocID="{E1C03AF2-B308-2842-9247-75E594FDAE01}" presName="horz1" presStyleCnt="0"/>
      <dgm:spPr/>
    </dgm:pt>
    <dgm:pt modelId="{4F482EA3-556C-854B-837F-1AD0EE2158E8}" type="pres">
      <dgm:prSet presAssocID="{E1C03AF2-B308-2842-9247-75E594FDAE01}" presName="tx1" presStyleLbl="revTx" presStyleIdx="0" presStyleCnt="5"/>
      <dgm:spPr/>
      <dgm:t>
        <a:bodyPr/>
        <a:lstStyle/>
        <a:p>
          <a:endParaRPr lang="en-US"/>
        </a:p>
      </dgm:t>
    </dgm:pt>
    <dgm:pt modelId="{DCA9059C-1AF3-F346-BF87-CCB3602C6436}" type="pres">
      <dgm:prSet presAssocID="{E1C03AF2-B308-2842-9247-75E594FDAE01}" presName="vert1" presStyleCnt="0"/>
      <dgm:spPr/>
    </dgm:pt>
    <dgm:pt modelId="{774C2000-1F74-8F47-BB49-CC7E45A26CA7}" type="pres">
      <dgm:prSet presAssocID="{5D6AA8EF-3901-F04B-A724-63FB931475F1}" presName="thickLine" presStyleLbl="alignNode1" presStyleIdx="1" presStyleCnt="5"/>
      <dgm:spPr/>
    </dgm:pt>
    <dgm:pt modelId="{EE844B31-3693-BC49-B45A-5C9980831005}" type="pres">
      <dgm:prSet presAssocID="{5D6AA8EF-3901-F04B-A724-63FB931475F1}" presName="horz1" presStyleCnt="0"/>
      <dgm:spPr/>
    </dgm:pt>
    <dgm:pt modelId="{4BE3F105-3D6F-EE43-BBDE-25EBBFEC8CEE}" type="pres">
      <dgm:prSet presAssocID="{5D6AA8EF-3901-F04B-A724-63FB931475F1}" presName="tx1" presStyleLbl="revTx" presStyleIdx="1" presStyleCnt="5"/>
      <dgm:spPr/>
      <dgm:t>
        <a:bodyPr/>
        <a:lstStyle/>
        <a:p>
          <a:endParaRPr lang="en-US"/>
        </a:p>
      </dgm:t>
    </dgm:pt>
    <dgm:pt modelId="{C6EB3761-7190-0846-83D1-E5AB7A808FFE}" type="pres">
      <dgm:prSet presAssocID="{5D6AA8EF-3901-F04B-A724-63FB931475F1}" presName="vert1" presStyleCnt="0"/>
      <dgm:spPr/>
    </dgm:pt>
    <dgm:pt modelId="{485FC2BE-E20C-A145-9F25-C7A6D281409F}" type="pres">
      <dgm:prSet presAssocID="{09FE71C1-9F24-054D-8032-CBEE6D44BF50}" presName="thickLine" presStyleLbl="alignNode1" presStyleIdx="2" presStyleCnt="5"/>
      <dgm:spPr/>
    </dgm:pt>
    <dgm:pt modelId="{19280005-E26F-A342-8159-0305A51EA672}" type="pres">
      <dgm:prSet presAssocID="{09FE71C1-9F24-054D-8032-CBEE6D44BF50}" presName="horz1" presStyleCnt="0"/>
      <dgm:spPr/>
    </dgm:pt>
    <dgm:pt modelId="{F0DD33BC-ED7E-9E47-AA90-A86D565B3FE3}" type="pres">
      <dgm:prSet presAssocID="{09FE71C1-9F24-054D-8032-CBEE6D44BF50}" presName="tx1" presStyleLbl="revTx" presStyleIdx="2" presStyleCnt="5"/>
      <dgm:spPr/>
      <dgm:t>
        <a:bodyPr/>
        <a:lstStyle/>
        <a:p>
          <a:endParaRPr lang="en-US"/>
        </a:p>
      </dgm:t>
    </dgm:pt>
    <dgm:pt modelId="{2D934428-3587-8649-9A9E-5C8D14BD4D18}" type="pres">
      <dgm:prSet presAssocID="{09FE71C1-9F24-054D-8032-CBEE6D44BF50}" presName="vert1" presStyleCnt="0"/>
      <dgm:spPr/>
    </dgm:pt>
    <dgm:pt modelId="{EBD5BCFF-4705-4A47-AD28-FCCFD40663E2}" type="pres">
      <dgm:prSet presAssocID="{BF825234-4589-7C46-9614-67AEEDA37F70}" presName="thickLine" presStyleLbl="alignNode1" presStyleIdx="3" presStyleCnt="5"/>
      <dgm:spPr/>
    </dgm:pt>
    <dgm:pt modelId="{7989FC75-67AF-5340-900E-91234BC07403}" type="pres">
      <dgm:prSet presAssocID="{BF825234-4589-7C46-9614-67AEEDA37F70}" presName="horz1" presStyleCnt="0"/>
      <dgm:spPr/>
    </dgm:pt>
    <dgm:pt modelId="{78537157-0135-F04F-A59F-7062E0F6937C}" type="pres">
      <dgm:prSet presAssocID="{BF825234-4589-7C46-9614-67AEEDA37F70}" presName="tx1" presStyleLbl="revTx" presStyleIdx="3" presStyleCnt="5"/>
      <dgm:spPr/>
      <dgm:t>
        <a:bodyPr/>
        <a:lstStyle/>
        <a:p>
          <a:endParaRPr lang="en-US"/>
        </a:p>
      </dgm:t>
    </dgm:pt>
    <dgm:pt modelId="{D2DB925A-F5E2-F245-A4B5-2C4E22DE0188}" type="pres">
      <dgm:prSet presAssocID="{BF825234-4589-7C46-9614-67AEEDA37F70}" presName="vert1" presStyleCnt="0"/>
      <dgm:spPr/>
    </dgm:pt>
    <dgm:pt modelId="{452B540B-C04E-7643-84E2-6217E93C1EA8}" type="pres">
      <dgm:prSet presAssocID="{1F703DCF-0302-B243-ABA3-465654950637}" presName="thickLine" presStyleLbl="alignNode1" presStyleIdx="4" presStyleCnt="5"/>
      <dgm:spPr/>
    </dgm:pt>
    <dgm:pt modelId="{9AE802DB-E903-F546-9798-892E09721D7F}" type="pres">
      <dgm:prSet presAssocID="{1F703DCF-0302-B243-ABA3-465654950637}" presName="horz1" presStyleCnt="0"/>
      <dgm:spPr/>
    </dgm:pt>
    <dgm:pt modelId="{7E47A6F2-726A-2E47-874D-2406D4FED112}" type="pres">
      <dgm:prSet presAssocID="{1F703DCF-0302-B243-ABA3-465654950637}" presName="tx1" presStyleLbl="revTx" presStyleIdx="4" presStyleCnt="5"/>
      <dgm:spPr/>
      <dgm:t>
        <a:bodyPr/>
        <a:lstStyle/>
        <a:p>
          <a:endParaRPr lang="en-US"/>
        </a:p>
      </dgm:t>
    </dgm:pt>
    <dgm:pt modelId="{221D0C31-0C6B-DD46-BC59-E72EB9D309B8}" type="pres">
      <dgm:prSet presAssocID="{1F703DCF-0302-B243-ABA3-465654950637}" presName="vert1" presStyleCnt="0"/>
      <dgm:spPr/>
    </dgm:pt>
  </dgm:ptLst>
  <dgm:cxnLst>
    <dgm:cxn modelId="{9324BD03-2678-734F-80FF-15FDCF26FC0B}" type="presOf" srcId="{09FE71C1-9F24-054D-8032-CBEE6D44BF50}" destId="{F0DD33BC-ED7E-9E47-AA90-A86D565B3FE3}" srcOrd="0" destOrd="0" presId="urn:microsoft.com/office/officeart/2008/layout/LinedList"/>
    <dgm:cxn modelId="{19397216-D8CB-5A47-BF6F-A2B45D28D990}" type="presOf" srcId="{BF825234-4589-7C46-9614-67AEEDA37F70}" destId="{78537157-0135-F04F-A59F-7062E0F6937C}" srcOrd="0" destOrd="0" presId="urn:microsoft.com/office/officeart/2008/layout/LinedList"/>
    <dgm:cxn modelId="{F530DF2A-03AA-9346-840F-2FD485DE68B2}" type="presOf" srcId="{5D6AA8EF-3901-F04B-A724-63FB931475F1}" destId="{4BE3F105-3D6F-EE43-BBDE-25EBBFEC8CEE}" srcOrd="0" destOrd="0" presId="urn:microsoft.com/office/officeart/2008/layout/LinedList"/>
    <dgm:cxn modelId="{A41C45A7-34E6-9741-897F-F0069D398F0B}" srcId="{51FCB529-D6BF-B74D-A140-B32D3822E2BF}" destId="{1F703DCF-0302-B243-ABA3-465654950637}" srcOrd="4" destOrd="0" parTransId="{968FB32C-88F7-4649-A1BF-A3853D181F4D}" sibTransId="{D6778569-06E0-A24A-9E27-F8187FCDC013}"/>
    <dgm:cxn modelId="{914B10A1-7E0A-D444-BB6F-7F46E6CAB91C}" srcId="{51FCB529-D6BF-B74D-A140-B32D3822E2BF}" destId="{BF825234-4589-7C46-9614-67AEEDA37F70}" srcOrd="3" destOrd="0" parTransId="{9BD818D9-D245-5749-959B-E21A553EEBE0}" sibTransId="{83836691-606B-2945-8FCD-850855062668}"/>
    <dgm:cxn modelId="{34F369AE-DCB7-E349-9395-D110288F05C1}" type="presOf" srcId="{E1C03AF2-B308-2842-9247-75E594FDAE01}" destId="{4F482EA3-556C-854B-837F-1AD0EE2158E8}" srcOrd="0" destOrd="0" presId="urn:microsoft.com/office/officeart/2008/layout/LinedList"/>
    <dgm:cxn modelId="{3957A83E-A82D-EA47-8252-BA0218C432EF}" srcId="{51FCB529-D6BF-B74D-A140-B32D3822E2BF}" destId="{5D6AA8EF-3901-F04B-A724-63FB931475F1}" srcOrd="1" destOrd="0" parTransId="{99A49587-3022-6544-93A4-F0D81F003B10}" sibTransId="{44C8B2E4-EC44-4149-B487-FFBB5BD57FE6}"/>
    <dgm:cxn modelId="{96017333-FDE6-6A42-B66C-907AEB54BCF8}" srcId="{51FCB529-D6BF-B74D-A140-B32D3822E2BF}" destId="{09FE71C1-9F24-054D-8032-CBEE6D44BF50}" srcOrd="2" destOrd="0" parTransId="{4B3D1014-C5AD-A249-9EDB-D797A07B8232}" sibTransId="{111C3889-F934-FF4F-9BAA-2F28CD82FDD8}"/>
    <dgm:cxn modelId="{2EFBC4AA-161D-1E46-AB49-DAFF244CE081}" type="presOf" srcId="{1F703DCF-0302-B243-ABA3-465654950637}" destId="{7E47A6F2-726A-2E47-874D-2406D4FED112}" srcOrd="0" destOrd="0" presId="urn:microsoft.com/office/officeart/2008/layout/LinedList"/>
    <dgm:cxn modelId="{1A3BF851-872B-AD49-90E3-251565F65064}" srcId="{51FCB529-D6BF-B74D-A140-B32D3822E2BF}" destId="{E1C03AF2-B308-2842-9247-75E594FDAE01}" srcOrd="0" destOrd="0" parTransId="{3A385F62-3621-7842-95E9-143D11006CFF}" sibTransId="{D5F438AB-678A-DE46-BD84-B94DC23D6D4F}"/>
    <dgm:cxn modelId="{99525375-2804-724D-A90B-F253095C0F26}" type="presOf" srcId="{51FCB529-D6BF-B74D-A140-B32D3822E2BF}" destId="{24397B98-16F2-F24F-8DE0-05A83D5F191B}" srcOrd="0" destOrd="0" presId="urn:microsoft.com/office/officeart/2008/layout/LinedList"/>
    <dgm:cxn modelId="{4F958E40-E4A0-5A47-AEDE-918755F73C8F}" type="presParOf" srcId="{24397B98-16F2-F24F-8DE0-05A83D5F191B}" destId="{50255052-00DD-544F-8324-218671D6A15E}" srcOrd="0" destOrd="0" presId="urn:microsoft.com/office/officeart/2008/layout/LinedList"/>
    <dgm:cxn modelId="{1C3FB0B0-4D96-5942-AFC2-6E63816FE772}" type="presParOf" srcId="{24397B98-16F2-F24F-8DE0-05A83D5F191B}" destId="{618BD872-1020-BF43-969B-B32C3DA67AA3}" srcOrd="1" destOrd="0" presId="urn:microsoft.com/office/officeart/2008/layout/LinedList"/>
    <dgm:cxn modelId="{1AD31B21-0489-944C-AAB5-1FC0A8F45E4B}" type="presParOf" srcId="{618BD872-1020-BF43-969B-B32C3DA67AA3}" destId="{4F482EA3-556C-854B-837F-1AD0EE2158E8}" srcOrd="0" destOrd="0" presId="urn:microsoft.com/office/officeart/2008/layout/LinedList"/>
    <dgm:cxn modelId="{7C246695-26CE-8443-BB07-D6AFB27E7F55}" type="presParOf" srcId="{618BD872-1020-BF43-969B-B32C3DA67AA3}" destId="{DCA9059C-1AF3-F346-BF87-CCB3602C6436}" srcOrd="1" destOrd="0" presId="urn:microsoft.com/office/officeart/2008/layout/LinedList"/>
    <dgm:cxn modelId="{F7B55DA4-F150-BD40-839E-149E8F15CE4A}" type="presParOf" srcId="{24397B98-16F2-F24F-8DE0-05A83D5F191B}" destId="{774C2000-1F74-8F47-BB49-CC7E45A26CA7}" srcOrd="2" destOrd="0" presId="urn:microsoft.com/office/officeart/2008/layout/LinedList"/>
    <dgm:cxn modelId="{832F8B5D-E386-AD46-98A5-C2F7888D1EB6}" type="presParOf" srcId="{24397B98-16F2-F24F-8DE0-05A83D5F191B}" destId="{EE844B31-3693-BC49-B45A-5C9980831005}" srcOrd="3" destOrd="0" presId="urn:microsoft.com/office/officeart/2008/layout/LinedList"/>
    <dgm:cxn modelId="{E3153570-367D-114D-91A4-708C6A4226F3}" type="presParOf" srcId="{EE844B31-3693-BC49-B45A-5C9980831005}" destId="{4BE3F105-3D6F-EE43-BBDE-25EBBFEC8CEE}" srcOrd="0" destOrd="0" presId="urn:microsoft.com/office/officeart/2008/layout/LinedList"/>
    <dgm:cxn modelId="{C85B46BB-1CAC-EB49-920D-B394908B1ABC}" type="presParOf" srcId="{EE844B31-3693-BC49-B45A-5C9980831005}" destId="{C6EB3761-7190-0846-83D1-E5AB7A808FFE}" srcOrd="1" destOrd="0" presId="urn:microsoft.com/office/officeart/2008/layout/LinedList"/>
    <dgm:cxn modelId="{A03CB270-1683-3249-BD50-4E47A27704A7}" type="presParOf" srcId="{24397B98-16F2-F24F-8DE0-05A83D5F191B}" destId="{485FC2BE-E20C-A145-9F25-C7A6D281409F}" srcOrd="4" destOrd="0" presId="urn:microsoft.com/office/officeart/2008/layout/LinedList"/>
    <dgm:cxn modelId="{4FC5A8F4-0C59-C049-BFB1-AB5C84B7A909}" type="presParOf" srcId="{24397B98-16F2-F24F-8DE0-05A83D5F191B}" destId="{19280005-E26F-A342-8159-0305A51EA672}" srcOrd="5" destOrd="0" presId="urn:microsoft.com/office/officeart/2008/layout/LinedList"/>
    <dgm:cxn modelId="{D7EEA29F-FD92-6244-B851-6310B87DF6F0}" type="presParOf" srcId="{19280005-E26F-A342-8159-0305A51EA672}" destId="{F0DD33BC-ED7E-9E47-AA90-A86D565B3FE3}" srcOrd="0" destOrd="0" presId="urn:microsoft.com/office/officeart/2008/layout/LinedList"/>
    <dgm:cxn modelId="{5BC71901-9828-B048-B9C6-9A7CEC027CEA}" type="presParOf" srcId="{19280005-E26F-A342-8159-0305A51EA672}" destId="{2D934428-3587-8649-9A9E-5C8D14BD4D18}" srcOrd="1" destOrd="0" presId="urn:microsoft.com/office/officeart/2008/layout/LinedList"/>
    <dgm:cxn modelId="{6C6AEE24-EE58-3D45-B2E2-7258C5CF798D}" type="presParOf" srcId="{24397B98-16F2-F24F-8DE0-05A83D5F191B}" destId="{EBD5BCFF-4705-4A47-AD28-FCCFD40663E2}" srcOrd="6" destOrd="0" presId="urn:microsoft.com/office/officeart/2008/layout/LinedList"/>
    <dgm:cxn modelId="{5DED10B8-EF59-CB40-B384-BB5790C9D41B}" type="presParOf" srcId="{24397B98-16F2-F24F-8DE0-05A83D5F191B}" destId="{7989FC75-67AF-5340-900E-91234BC07403}" srcOrd="7" destOrd="0" presId="urn:microsoft.com/office/officeart/2008/layout/LinedList"/>
    <dgm:cxn modelId="{8B6523D7-2E8B-7743-99D2-4EDB77FD5935}" type="presParOf" srcId="{7989FC75-67AF-5340-900E-91234BC07403}" destId="{78537157-0135-F04F-A59F-7062E0F6937C}" srcOrd="0" destOrd="0" presId="urn:microsoft.com/office/officeart/2008/layout/LinedList"/>
    <dgm:cxn modelId="{394F13F4-CB32-1041-8655-C1AC2326C0B1}" type="presParOf" srcId="{7989FC75-67AF-5340-900E-91234BC07403}" destId="{D2DB925A-F5E2-F245-A4B5-2C4E22DE0188}" srcOrd="1" destOrd="0" presId="urn:microsoft.com/office/officeart/2008/layout/LinedList"/>
    <dgm:cxn modelId="{F4E36AF6-061D-5D4D-A061-CF6A6B1F4F79}" type="presParOf" srcId="{24397B98-16F2-F24F-8DE0-05A83D5F191B}" destId="{452B540B-C04E-7643-84E2-6217E93C1EA8}" srcOrd="8" destOrd="0" presId="urn:microsoft.com/office/officeart/2008/layout/LinedList"/>
    <dgm:cxn modelId="{F2A2ED0D-EAB7-8542-87C9-205CE8442B4C}" type="presParOf" srcId="{24397B98-16F2-F24F-8DE0-05A83D5F191B}" destId="{9AE802DB-E903-F546-9798-892E09721D7F}" srcOrd="9" destOrd="0" presId="urn:microsoft.com/office/officeart/2008/layout/LinedList"/>
    <dgm:cxn modelId="{1380AB65-9B08-414E-BB35-96690AEAC01F}" type="presParOf" srcId="{9AE802DB-E903-F546-9798-892E09721D7F}" destId="{7E47A6F2-726A-2E47-874D-2406D4FED112}" srcOrd="0" destOrd="0" presId="urn:microsoft.com/office/officeart/2008/layout/LinedList"/>
    <dgm:cxn modelId="{2AA8076B-9721-7A47-A8A2-BACDCFDD0003}" type="presParOf" srcId="{9AE802DB-E903-F546-9798-892E09721D7F}" destId="{221D0C31-0C6B-DD46-BC59-E72EB9D309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0B7108FF-ECED-9242-8AD9-43D9C9268828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835AD6-D7B8-E44A-94A8-194DB3996C59}">
      <dgm:prSet custT="1"/>
      <dgm:spPr/>
      <dgm:t>
        <a:bodyPr/>
        <a:lstStyle/>
        <a:p>
          <a:pPr rtl="0"/>
          <a:r>
            <a:rPr lang="en-US" sz="2800" b="1" dirty="0" smtClean="0"/>
            <a:t>Journals and database transaction logs are transmitted electronically to an offsite location </a:t>
          </a:r>
          <a:endParaRPr lang="en-US" sz="2800" dirty="0"/>
        </a:p>
      </dgm:t>
    </dgm:pt>
    <dgm:pt modelId="{4CCB5EB7-11ED-B942-B30B-95138BD944E3}" type="parTrans" cxnId="{73EC3357-1FAC-6746-A544-F71312A2ACAB}">
      <dgm:prSet/>
      <dgm:spPr/>
      <dgm:t>
        <a:bodyPr/>
        <a:lstStyle/>
        <a:p>
          <a:endParaRPr lang="en-US" sz="2800"/>
        </a:p>
      </dgm:t>
    </dgm:pt>
    <dgm:pt modelId="{E4F4A3C6-36C1-C948-9366-77D2F0B1DAB6}" type="sibTrans" cxnId="{73EC3357-1FAC-6746-A544-F71312A2ACAB}">
      <dgm:prSet/>
      <dgm:spPr/>
      <dgm:t>
        <a:bodyPr/>
        <a:lstStyle/>
        <a:p>
          <a:endParaRPr lang="en-US" sz="2800"/>
        </a:p>
      </dgm:t>
    </dgm:pt>
    <dgm:pt modelId="{878749D1-1288-8C4E-92ED-3E04D38AC2FB}">
      <dgm:prSet custT="1"/>
      <dgm:spPr/>
      <dgm:t>
        <a:bodyPr/>
        <a:lstStyle/>
        <a:p>
          <a:pPr rtl="0"/>
          <a:r>
            <a:rPr lang="en-US" sz="2800" b="1" smtClean="0"/>
            <a:t>Transaction logs can then be applied against a copy of the database at the offsite location</a:t>
          </a:r>
          <a:endParaRPr lang="en-US" sz="2800"/>
        </a:p>
      </dgm:t>
    </dgm:pt>
    <dgm:pt modelId="{8FA56C1D-76F5-A048-A934-7DECC4051DEF}" type="parTrans" cxnId="{38059403-27D4-194C-B1B4-57E286589E09}">
      <dgm:prSet/>
      <dgm:spPr/>
      <dgm:t>
        <a:bodyPr/>
        <a:lstStyle/>
        <a:p>
          <a:endParaRPr lang="en-US" sz="2800"/>
        </a:p>
      </dgm:t>
    </dgm:pt>
    <dgm:pt modelId="{66309291-E474-8E49-AF18-DD61C3AEE709}" type="sibTrans" cxnId="{38059403-27D4-194C-B1B4-57E286589E09}">
      <dgm:prSet/>
      <dgm:spPr/>
      <dgm:t>
        <a:bodyPr/>
        <a:lstStyle/>
        <a:p>
          <a:endParaRPr lang="en-US" sz="2800"/>
        </a:p>
      </dgm:t>
    </dgm:pt>
    <dgm:pt modelId="{DC261F29-4779-F446-B2C1-E91DA26275AB}">
      <dgm:prSet custT="1"/>
      <dgm:spPr/>
      <dgm:t>
        <a:bodyPr/>
        <a:lstStyle/>
        <a:p>
          <a:pPr rtl="0"/>
          <a:r>
            <a:rPr lang="en-US" sz="2800" b="1" smtClean="0"/>
            <a:t>The offsite copy can be restored quickly</a:t>
          </a:r>
          <a:endParaRPr lang="en-US" sz="2800"/>
        </a:p>
      </dgm:t>
    </dgm:pt>
    <dgm:pt modelId="{91D3E58D-CDE1-0440-B26D-FD428A99E5B2}" type="parTrans" cxnId="{BC55FB20-8040-924D-9E6D-419E9F05A79E}">
      <dgm:prSet/>
      <dgm:spPr/>
      <dgm:t>
        <a:bodyPr/>
        <a:lstStyle/>
        <a:p>
          <a:endParaRPr lang="en-US" sz="2800"/>
        </a:p>
      </dgm:t>
    </dgm:pt>
    <dgm:pt modelId="{1AC43571-8B86-D448-8DF0-25794DD7C371}" type="sibTrans" cxnId="{BC55FB20-8040-924D-9E6D-419E9F05A79E}">
      <dgm:prSet/>
      <dgm:spPr/>
      <dgm:t>
        <a:bodyPr/>
        <a:lstStyle/>
        <a:p>
          <a:endParaRPr lang="en-US" sz="2800"/>
        </a:p>
      </dgm:t>
    </dgm:pt>
    <dgm:pt modelId="{DE4A5F51-3FE5-5548-A0FB-0C82A1E966A5}" type="pres">
      <dgm:prSet presAssocID="{0B7108FF-ECED-9242-8AD9-43D9C926882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0149E05-831D-4540-9B14-E7303C19CE26}" type="pres">
      <dgm:prSet presAssocID="{E1835AD6-D7B8-E44A-94A8-194DB3996C59}" presName="thickLine" presStyleLbl="alignNode1" presStyleIdx="0" presStyleCnt="3"/>
      <dgm:spPr/>
    </dgm:pt>
    <dgm:pt modelId="{560F619F-0B75-2745-A74B-77AE484A0585}" type="pres">
      <dgm:prSet presAssocID="{E1835AD6-D7B8-E44A-94A8-194DB3996C59}" presName="horz1" presStyleCnt="0"/>
      <dgm:spPr/>
    </dgm:pt>
    <dgm:pt modelId="{21FD471B-A4BA-4742-8601-382C4F313CA7}" type="pres">
      <dgm:prSet presAssocID="{E1835AD6-D7B8-E44A-94A8-194DB3996C59}" presName="tx1" presStyleLbl="revTx" presStyleIdx="0" presStyleCnt="3"/>
      <dgm:spPr/>
      <dgm:t>
        <a:bodyPr/>
        <a:lstStyle/>
        <a:p>
          <a:endParaRPr lang="en-US"/>
        </a:p>
      </dgm:t>
    </dgm:pt>
    <dgm:pt modelId="{B9A914B1-611F-D247-856A-19466AB674FF}" type="pres">
      <dgm:prSet presAssocID="{E1835AD6-D7B8-E44A-94A8-194DB3996C59}" presName="vert1" presStyleCnt="0"/>
      <dgm:spPr/>
    </dgm:pt>
    <dgm:pt modelId="{B5710B3F-1692-B344-BE9A-0FA204FC3596}" type="pres">
      <dgm:prSet presAssocID="{878749D1-1288-8C4E-92ED-3E04D38AC2FB}" presName="thickLine" presStyleLbl="alignNode1" presStyleIdx="1" presStyleCnt="3"/>
      <dgm:spPr/>
    </dgm:pt>
    <dgm:pt modelId="{ED205B86-8D3D-B34C-90B1-38C78A15A469}" type="pres">
      <dgm:prSet presAssocID="{878749D1-1288-8C4E-92ED-3E04D38AC2FB}" presName="horz1" presStyleCnt="0"/>
      <dgm:spPr/>
    </dgm:pt>
    <dgm:pt modelId="{B2786E80-3E43-5A45-8CE9-403482C1E859}" type="pres">
      <dgm:prSet presAssocID="{878749D1-1288-8C4E-92ED-3E04D38AC2FB}" presName="tx1" presStyleLbl="revTx" presStyleIdx="1" presStyleCnt="3"/>
      <dgm:spPr/>
      <dgm:t>
        <a:bodyPr/>
        <a:lstStyle/>
        <a:p>
          <a:endParaRPr lang="en-US"/>
        </a:p>
      </dgm:t>
    </dgm:pt>
    <dgm:pt modelId="{F7FA3504-D01C-274D-9FBF-137F86F91BBD}" type="pres">
      <dgm:prSet presAssocID="{878749D1-1288-8C4E-92ED-3E04D38AC2FB}" presName="vert1" presStyleCnt="0"/>
      <dgm:spPr/>
    </dgm:pt>
    <dgm:pt modelId="{CB89B964-EBF3-524B-A703-A79F8330C2CD}" type="pres">
      <dgm:prSet presAssocID="{DC261F29-4779-F446-B2C1-E91DA26275AB}" presName="thickLine" presStyleLbl="alignNode1" presStyleIdx="2" presStyleCnt="3"/>
      <dgm:spPr/>
    </dgm:pt>
    <dgm:pt modelId="{F9432A12-E5D2-8F47-9DD3-2B72C6EE2652}" type="pres">
      <dgm:prSet presAssocID="{DC261F29-4779-F446-B2C1-E91DA26275AB}" presName="horz1" presStyleCnt="0"/>
      <dgm:spPr/>
    </dgm:pt>
    <dgm:pt modelId="{FD1387C8-6F53-494A-8C80-9EF27242C381}" type="pres">
      <dgm:prSet presAssocID="{DC261F29-4779-F446-B2C1-E91DA26275AB}" presName="tx1" presStyleLbl="revTx" presStyleIdx="2" presStyleCnt="3"/>
      <dgm:spPr/>
      <dgm:t>
        <a:bodyPr/>
        <a:lstStyle/>
        <a:p>
          <a:endParaRPr lang="en-US"/>
        </a:p>
      </dgm:t>
    </dgm:pt>
    <dgm:pt modelId="{61439118-01A0-0644-9AA0-406541AEF2B9}" type="pres">
      <dgm:prSet presAssocID="{DC261F29-4779-F446-B2C1-E91DA26275AB}" presName="vert1" presStyleCnt="0"/>
      <dgm:spPr/>
    </dgm:pt>
  </dgm:ptLst>
  <dgm:cxnLst>
    <dgm:cxn modelId="{BC55FB20-8040-924D-9E6D-419E9F05A79E}" srcId="{0B7108FF-ECED-9242-8AD9-43D9C9268828}" destId="{DC261F29-4779-F446-B2C1-E91DA26275AB}" srcOrd="2" destOrd="0" parTransId="{91D3E58D-CDE1-0440-B26D-FD428A99E5B2}" sibTransId="{1AC43571-8B86-D448-8DF0-25794DD7C371}"/>
    <dgm:cxn modelId="{73EC3357-1FAC-6746-A544-F71312A2ACAB}" srcId="{0B7108FF-ECED-9242-8AD9-43D9C9268828}" destId="{E1835AD6-D7B8-E44A-94A8-194DB3996C59}" srcOrd="0" destOrd="0" parTransId="{4CCB5EB7-11ED-B942-B30B-95138BD944E3}" sibTransId="{E4F4A3C6-36C1-C948-9366-77D2F0B1DAB6}"/>
    <dgm:cxn modelId="{38059403-27D4-194C-B1B4-57E286589E09}" srcId="{0B7108FF-ECED-9242-8AD9-43D9C9268828}" destId="{878749D1-1288-8C4E-92ED-3E04D38AC2FB}" srcOrd="1" destOrd="0" parTransId="{8FA56C1D-76F5-A048-A934-7DECC4051DEF}" sibTransId="{66309291-E474-8E49-AF18-DD61C3AEE709}"/>
    <dgm:cxn modelId="{34C315A6-4276-9342-80B5-195E5DC5CB88}" type="presOf" srcId="{DC261F29-4779-F446-B2C1-E91DA26275AB}" destId="{FD1387C8-6F53-494A-8C80-9EF27242C381}" srcOrd="0" destOrd="0" presId="urn:microsoft.com/office/officeart/2008/layout/LinedList"/>
    <dgm:cxn modelId="{3D5DB366-F343-214F-B1F1-961B360E34A6}" type="presOf" srcId="{E1835AD6-D7B8-E44A-94A8-194DB3996C59}" destId="{21FD471B-A4BA-4742-8601-382C4F313CA7}" srcOrd="0" destOrd="0" presId="urn:microsoft.com/office/officeart/2008/layout/LinedList"/>
    <dgm:cxn modelId="{029F31C8-4A1B-C442-B371-22EC3E439AE3}" type="presOf" srcId="{878749D1-1288-8C4E-92ED-3E04D38AC2FB}" destId="{B2786E80-3E43-5A45-8CE9-403482C1E859}" srcOrd="0" destOrd="0" presId="urn:microsoft.com/office/officeart/2008/layout/LinedList"/>
    <dgm:cxn modelId="{E56C5D9F-B99E-CB45-A5F2-37AA72C06115}" type="presOf" srcId="{0B7108FF-ECED-9242-8AD9-43D9C9268828}" destId="{DE4A5F51-3FE5-5548-A0FB-0C82A1E966A5}" srcOrd="0" destOrd="0" presId="urn:microsoft.com/office/officeart/2008/layout/LinedList"/>
    <dgm:cxn modelId="{BC9E74BE-3AB0-284A-BADB-3ED3FB2579F5}" type="presParOf" srcId="{DE4A5F51-3FE5-5548-A0FB-0C82A1E966A5}" destId="{70149E05-831D-4540-9B14-E7303C19CE26}" srcOrd="0" destOrd="0" presId="urn:microsoft.com/office/officeart/2008/layout/LinedList"/>
    <dgm:cxn modelId="{E2B321FB-95CB-A24B-91B9-11C4E5229698}" type="presParOf" srcId="{DE4A5F51-3FE5-5548-A0FB-0C82A1E966A5}" destId="{560F619F-0B75-2745-A74B-77AE484A0585}" srcOrd="1" destOrd="0" presId="urn:microsoft.com/office/officeart/2008/layout/LinedList"/>
    <dgm:cxn modelId="{AFBC646C-F87D-004E-B644-D2C62DB8E767}" type="presParOf" srcId="{560F619F-0B75-2745-A74B-77AE484A0585}" destId="{21FD471B-A4BA-4742-8601-382C4F313CA7}" srcOrd="0" destOrd="0" presId="urn:microsoft.com/office/officeart/2008/layout/LinedList"/>
    <dgm:cxn modelId="{C2AACF43-7910-C945-AC01-6248DAECB06F}" type="presParOf" srcId="{560F619F-0B75-2745-A74B-77AE484A0585}" destId="{B9A914B1-611F-D247-856A-19466AB674FF}" srcOrd="1" destOrd="0" presId="urn:microsoft.com/office/officeart/2008/layout/LinedList"/>
    <dgm:cxn modelId="{9B49686D-83B9-D648-B40A-8175E7A7E671}" type="presParOf" srcId="{DE4A5F51-3FE5-5548-A0FB-0C82A1E966A5}" destId="{B5710B3F-1692-B344-BE9A-0FA204FC3596}" srcOrd="2" destOrd="0" presId="urn:microsoft.com/office/officeart/2008/layout/LinedList"/>
    <dgm:cxn modelId="{065F32ED-7E3A-E84C-B262-E52C15963E8A}" type="presParOf" srcId="{DE4A5F51-3FE5-5548-A0FB-0C82A1E966A5}" destId="{ED205B86-8D3D-B34C-90B1-38C78A15A469}" srcOrd="3" destOrd="0" presId="urn:microsoft.com/office/officeart/2008/layout/LinedList"/>
    <dgm:cxn modelId="{1CD22DE3-3FD9-B246-9356-6935286EBDB9}" type="presParOf" srcId="{ED205B86-8D3D-B34C-90B1-38C78A15A469}" destId="{B2786E80-3E43-5A45-8CE9-403482C1E859}" srcOrd="0" destOrd="0" presId="urn:microsoft.com/office/officeart/2008/layout/LinedList"/>
    <dgm:cxn modelId="{70325637-812D-A248-AF5B-416B1BE12291}" type="presParOf" srcId="{ED205B86-8D3D-B34C-90B1-38C78A15A469}" destId="{F7FA3504-D01C-274D-9FBF-137F86F91BBD}" srcOrd="1" destOrd="0" presId="urn:microsoft.com/office/officeart/2008/layout/LinedList"/>
    <dgm:cxn modelId="{6AE8608D-5AE9-6847-8AD4-BD12228DC241}" type="presParOf" srcId="{DE4A5F51-3FE5-5548-A0FB-0C82A1E966A5}" destId="{CB89B964-EBF3-524B-A703-A79F8330C2CD}" srcOrd="4" destOrd="0" presId="urn:microsoft.com/office/officeart/2008/layout/LinedList"/>
    <dgm:cxn modelId="{B35C9FA1-3408-0040-8C52-919874F312F1}" type="presParOf" srcId="{DE4A5F51-3FE5-5548-A0FB-0C82A1E966A5}" destId="{F9432A12-E5D2-8F47-9DD3-2B72C6EE2652}" srcOrd="5" destOrd="0" presId="urn:microsoft.com/office/officeart/2008/layout/LinedList"/>
    <dgm:cxn modelId="{76A49D80-9D43-3741-9D60-2711D71AD068}" type="presParOf" srcId="{F9432A12-E5D2-8F47-9DD3-2B72C6EE2652}" destId="{FD1387C8-6F53-494A-8C80-9EF27242C381}" srcOrd="0" destOrd="0" presId="urn:microsoft.com/office/officeart/2008/layout/LinedList"/>
    <dgm:cxn modelId="{BF5BCA24-9F09-C140-9B65-0F6F2B15A700}" type="presParOf" srcId="{F9432A12-E5D2-8F47-9DD3-2B72C6EE2652}" destId="{61439118-01A0-0644-9AA0-406541AEF2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BB0C5811-FF05-184B-8002-904F9995A26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624274-EBBB-0647-B514-4457A18E3163}">
      <dgm:prSet custT="1"/>
      <dgm:spPr/>
      <dgm:t>
        <a:bodyPr/>
        <a:lstStyle/>
        <a:p>
          <a:pPr rtl="0"/>
          <a:r>
            <a:rPr lang="en-US" sz="2800" b="1" dirty="0" smtClean="0"/>
            <a:t>RAID 0 – Striped Set</a:t>
          </a:r>
          <a:endParaRPr lang="en-US" sz="2800" dirty="0"/>
        </a:p>
      </dgm:t>
    </dgm:pt>
    <dgm:pt modelId="{05CDB397-D416-ED4E-9E03-495477697321}" type="parTrans" cxnId="{21EDFF26-264E-174F-B15C-B4C0B7552B4F}">
      <dgm:prSet/>
      <dgm:spPr/>
      <dgm:t>
        <a:bodyPr/>
        <a:lstStyle/>
        <a:p>
          <a:endParaRPr lang="en-US" sz="2800"/>
        </a:p>
      </dgm:t>
    </dgm:pt>
    <dgm:pt modelId="{90101D9D-5ADE-864D-888C-9416699FF9E5}" type="sibTrans" cxnId="{21EDFF26-264E-174F-B15C-B4C0B7552B4F}">
      <dgm:prSet/>
      <dgm:spPr/>
      <dgm:t>
        <a:bodyPr/>
        <a:lstStyle/>
        <a:p>
          <a:endParaRPr lang="en-US" sz="2800"/>
        </a:p>
      </dgm:t>
    </dgm:pt>
    <dgm:pt modelId="{3EE74208-48B0-3B47-8E9B-7E1EC352FFBA}">
      <dgm:prSet custT="1"/>
      <dgm:spPr/>
      <dgm:t>
        <a:bodyPr/>
        <a:lstStyle/>
        <a:p>
          <a:pPr rtl="0"/>
          <a:r>
            <a:rPr lang="en-US" sz="2800" b="1" dirty="0" smtClean="0"/>
            <a:t>RAID 1 – Data Mirroring</a:t>
          </a:r>
          <a:endParaRPr lang="en-US" sz="2800" dirty="0"/>
        </a:p>
      </dgm:t>
    </dgm:pt>
    <dgm:pt modelId="{9E992FFC-651D-8B4A-9E09-F7DC732802B5}" type="parTrans" cxnId="{9FE00FD7-C8D4-A949-9578-4B5772C52B88}">
      <dgm:prSet/>
      <dgm:spPr/>
      <dgm:t>
        <a:bodyPr/>
        <a:lstStyle/>
        <a:p>
          <a:endParaRPr lang="en-US" sz="2800"/>
        </a:p>
      </dgm:t>
    </dgm:pt>
    <dgm:pt modelId="{5D5576B4-F16C-D745-AB20-688749CA2B2C}" type="sibTrans" cxnId="{9FE00FD7-C8D4-A949-9578-4B5772C52B88}">
      <dgm:prSet/>
      <dgm:spPr/>
      <dgm:t>
        <a:bodyPr/>
        <a:lstStyle/>
        <a:p>
          <a:endParaRPr lang="en-US" sz="2800"/>
        </a:p>
      </dgm:t>
    </dgm:pt>
    <dgm:pt modelId="{11E5740F-F7AA-AF45-BB7E-659B58689AC1}">
      <dgm:prSet custT="1"/>
      <dgm:spPr/>
      <dgm:t>
        <a:bodyPr/>
        <a:lstStyle/>
        <a:p>
          <a:pPr rtl="0"/>
          <a:r>
            <a:rPr lang="en-US" sz="2800" b="1" dirty="0" smtClean="0"/>
            <a:t>RAID 5 – Striped Set with Parity</a:t>
          </a:r>
          <a:endParaRPr lang="en-US" sz="2800" dirty="0"/>
        </a:p>
      </dgm:t>
    </dgm:pt>
    <dgm:pt modelId="{9134271D-A734-014A-989F-DD381C3F73EC}" type="parTrans" cxnId="{1F707964-C7D5-6547-91F1-1027C9C9287B}">
      <dgm:prSet/>
      <dgm:spPr/>
      <dgm:t>
        <a:bodyPr/>
        <a:lstStyle/>
        <a:p>
          <a:endParaRPr lang="en-US" sz="2800"/>
        </a:p>
      </dgm:t>
    </dgm:pt>
    <dgm:pt modelId="{F40813A1-3467-0C40-A664-BF36298D092D}" type="sibTrans" cxnId="{1F707964-C7D5-6547-91F1-1027C9C9287B}">
      <dgm:prSet/>
      <dgm:spPr/>
      <dgm:t>
        <a:bodyPr/>
        <a:lstStyle/>
        <a:p>
          <a:endParaRPr lang="en-US" sz="2800"/>
        </a:p>
      </dgm:t>
    </dgm:pt>
    <dgm:pt modelId="{61109E14-3228-49DE-A85F-363CA80BA3F4}">
      <dgm:prSet custT="1"/>
      <dgm:spPr/>
      <dgm:t>
        <a:bodyPr/>
        <a:lstStyle/>
        <a:p>
          <a:pPr rtl="0"/>
          <a:r>
            <a:rPr lang="en-US" sz="2800" b="1" dirty="0" smtClean="0"/>
            <a:t>RAID 10 (1+0) – Data is mirrored then striped</a:t>
          </a:r>
          <a:endParaRPr lang="en-US" sz="2800" b="1" dirty="0"/>
        </a:p>
      </dgm:t>
    </dgm:pt>
    <dgm:pt modelId="{48DBEDF3-A9B5-4D2B-AC42-9C635734D7FF}" type="parTrans" cxnId="{0951CFB5-806F-4B13-AA5B-1106B9AB9471}">
      <dgm:prSet/>
      <dgm:spPr/>
      <dgm:t>
        <a:bodyPr/>
        <a:lstStyle/>
        <a:p>
          <a:endParaRPr lang="en-US"/>
        </a:p>
      </dgm:t>
    </dgm:pt>
    <dgm:pt modelId="{6522E83B-2D18-4E38-9FF1-51A82C280B9C}" type="sibTrans" cxnId="{0951CFB5-806F-4B13-AA5B-1106B9AB9471}">
      <dgm:prSet/>
      <dgm:spPr/>
      <dgm:t>
        <a:bodyPr/>
        <a:lstStyle/>
        <a:p>
          <a:endParaRPr lang="en-US"/>
        </a:p>
      </dgm:t>
    </dgm:pt>
    <dgm:pt modelId="{51D5B3DE-F87C-FF41-B97C-5220596FEF29}" type="pres">
      <dgm:prSet presAssocID="{BB0C5811-FF05-184B-8002-904F9995A2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7D62F0-A8DD-2D4C-99FE-97A8B2EEC931}" type="pres">
      <dgm:prSet presAssocID="{68624274-EBBB-0647-B514-4457A18E3163}" presName="thickLine" presStyleLbl="alignNode1" presStyleIdx="0" presStyleCnt="4"/>
      <dgm:spPr/>
    </dgm:pt>
    <dgm:pt modelId="{052486D3-FF4F-5C4A-9346-525CEDB225C5}" type="pres">
      <dgm:prSet presAssocID="{68624274-EBBB-0647-B514-4457A18E3163}" presName="horz1" presStyleCnt="0"/>
      <dgm:spPr/>
    </dgm:pt>
    <dgm:pt modelId="{9DB67633-DB4B-834F-B681-D48F1F158F48}" type="pres">
      <dgm:prSet presAssocID="{68624274-EBBB-0647-B514-4457A18E3163}" presName="tx1" presStyleLbl="revTx" presStyleIdx="0" presStyleCnt="4"/>
      <dgm:spPr/>
      <dgm:t>
        <a:bodyPr/>
        <a:lstStyle/>
        <a:p>
          <a:endParaRPr lang="en-US"/>
        </a:p>
      </dgm:t>
    </dgm:pt>
    <dgm:pt modelId="{96D80E00-F2DB-2C4E-B8AA-29CB49A88FC0}" type="pres">
      <dgm:prSet presAssocID="{68624274-EBBB-0647-B514-4457A18E3163}" presName="vert1" presStyleCnt="0"/>
      <dgm:spPr/>
    </dgm:pt>
    <dgm:pt modelId="{F47B0196-92EB-AC4D-AAA1-6F76DC6E6FCB}" type="pres">
      <dgm:prSet presAssocID="{3EE74208-48B0-3B47-8E9B-7E1EC352FFBA}" presName="thickLine" presStyleLbl="alignNode1" presStyleIdx="1" presStyleCnt="4"/>
      <dgm:spPr/>
    </dgm:pt>
    <dgm:pt modelId="{09460A17-5606-184B-A9DF-95975CAF2691}" type="pres">
      <dgm:prSet presAssocID="{3EE74208-48B0-3B47-8E9B-7E1EC352FFBA}" presName="horz1" presStyleCnt="0"/>
      <dgm:spPr/>
    </dgm:pt>
    <dgm:pt modelId="{80CC5C62-9FEE-B746-AE91-A2C221EED03C}" type="pres">
      <dgm:prSet presAssocID="{3EE74208-48B0-3B47-8E9B-7E1EC352FFBA}" presName="tx1" presStyleLbl="revTx" presStyleIdx="1" presStyleCnt="4"/>
      <dgm:spPr/>
      <dgm:t>
        <a:bodyPr/>
        <a:lstStyle/>
        <a:p>
          <a:endParaRPr lang="en-US"/>
        </a:p>
      </dgm:t>
    </dgm:pt>
    <dgm:pt modelId="{7CDC87D2-5713-CF48-9236-7FD2556F68EC}" type="pres">
      <dgm:prSet presAssocID="{3EE74208-48B0-3B47-8E9B-7E1EC352FFBA}" presName="vert1" presStyleCnt="0"/>
      <dgm:spPr/>
    </dgm:pt>
    <dgm:pt modelId="{819F68A9-8483-AD42-9B95-F935CCFE961C}" type="pres">
      <dgm:prSet presAssocID="{11E5740F-F7AA-AF45-BB7E-659B58689AC1}" presName="thickLine" presStyleLbl="alignNode1" presStyleIdx="2" presStyleCnt="4"/>
      <dgm:spPr/>
    </dgm:pt>
    <dgm:pt modelId="{3BBE287D-38D9-6744-9C9A-346898341140}" type="pres">
      <dgm:prSet presAssocID="{11E5740F-F7AA-AF45-BB7E-659B58689AC1}" presName="horz1" presStyleCnt="0"/>
      <dgm:spPr/>
    </dgm:pt>
    <dgm:pt modelId="{DFA17509-4AE6-064E-82C8-C414DD934BF1}" type="pres">
      <dgm:prSet presAssocID="{11E5740F-F7AA-AF45-BB7E-659B58689AC1}" presName="tx1" presStyleLbl="revTx" presStyleIdx="2" presStyleCnt="4"/>
      <dgm:spPr/>
      <dgm:t>
        <a:bodyPr/>
        <a:lstStyle/>
        <a:p>
          <a:endParaRPr lang="en-US"/>
        </a:p>
      </dgm:t>
    </dgm:pt>
    <dgm:pt modelId="{4D5F7FC8-8C48-8D4C-8AF3-84B88F7A606D}" type="pres">
      <dgm:prSet presAssocID="{11E5740F-F7AA-AF45-BB7E-659B58689AC1}" presName="vert1" presStyleCnt="0"/>
      <dgm:spPr/>
    </dgm:pt>
    <dgm:pt modelId="{742ED4EE-2994-4A53-AFD6-BF9A25DFBA19}" type="pres">
      <dgm:prSet presAssocID="{61109E14-3228-49DE-A85F-363CA80BA3F4}" presName="thickLine" presStyleLbl="alignNode1" presStyleIdx="3" presStyleCnt="4"/>
      <dgm:spPr/>
    </dgm:pt>
    <dgm:pt modelId="{D877C76C-DFFB-4373-B924-773EB6EEC9CA}" type="pres">
      <dgm:prSet presAssocID="{61109E14-3228-49DE-A85F-363CA80BA3F4}" presName="horz1" presStyleCnt="0"/>
      <dgm:spPr/>
    </dgm:pt>
    <dgm:pt modelId="{816BA532-99E8-4697-B967-DFB3293B5E76}" type="pres">
      <dgm:prSet presAssocID="{61109E14-3228-49DE-A85F-363CA80BA3F4}" presName="tx1" presStyleLbl="revTx" presStyleIdx="3" presStyleCnt="4"/>
      <dgm:spPr/>
      <dgm:t>
        <a:bodyPr/>
        <a:lstStyle/>
        <a:p>
          <a:endParaRPr lang="en-US"/>
        </a:p>
      </dgm:t>
    </dgm:pt>
    <dgm:pt modelId="{319339B1-A623-4FAC-AC8B-704A280442F1}" type="pres">
      <dgm:prSet presAssocID="{61109E14-3228-49DE-A85F-363CA80BA3F4}" presName="vert1" presStyleCnt="0"/>
      <dgm:spPr/>
    </dgm:pt>
  </dgm:ptLst>
  <dgm:cxnLst>
    <dgm:cxn modelId="{DF269384-F7D3-2B41-A4C7-949AF80ED07A}" type="presOf" srcId="{3EE74208-48B0-3B47-8E9B-7E1EC352FFBA}" destId="{80CC5C62-9FEE-B746-AE91-A2C221EED03C}" srcOrd="0" destOrd="0" presId="urn:microsoft.com/office/officeart/2008/layout/LinedList"/>
    <dgm:cxn modelId="{1F707964-C7D5-6547-91F1-1027C9C9287B}" srcId="{BB0C5811-FF05-184B-8002-904F9995A265}" destId="{11E5740F-F7AA-AF45-BB7E-659B58689AC1}" srcOrd="2" destOrd="0" parTransId="{9134271D-A734-014A-989F-DD381C3F73EC}" sibTransId="{F40813A1-3467-0C40-A664-BF36298D092D}"/>
    <dgm:cxn modelId="{0951CFB5-806F-4B13-AA5B-1106B9AB9471}" srcId="{BB0C5811-FF05-184B-8002-904F9995A265}" destId="{61109E14-3228-49DE-A85F-363CA80BA3F4}" srcOrd="3" destOrd="0" parTransId="{48DBEDF3-A9B5-4D2B-AC42-9C635734D7FF}" sibTransId="{6522E83B-2D18-4E38-9FF1-51A82C280B9C}"/>
    <dgm:cxn modelId="{9FE00FD7-C8D4-A949-9578-4B5772C52B88}" srcId="{BB0C5811-FF05-184B-8002-904F9995A265}" destId="{3EE74208-48B0-3B47-8E9B-7E1EC352FFBA}" srcOrd="1" destOrd="0" parTransId="{9E992FFC-651D-8B4A-9E09-F7DC732802B5}" sibTransId="{5D5576B4-F16C-D745-AB20-688749CA2B2C}"/>
    <dgm:cxn modelId="{D37818CF-A269-4BC4-8FF1-35DC88AA86F7}" type="presOf" srcId="{61109E14-3228-49DE-A85F-363CA80BA3F4}" destId="{816BA532-99E8-4697-B967-DFB3293B5E76}" srcOrd="0" destOrd="0" presId="urn:microsoft.com/office/officeart/2008/layout/LinedList"/>
    <dgm:cxn modelId="{AB84B8A1-6029-3E47-B2F7-BDDECE064F76}" type="presOf" srcId="{BB0C5811-FF05-184B-8002-904F9995A265}" destId="{51D5B3DE-F87C-FF41-B97C-5220596FEF29}" srcOrd="0" destOrd="0" presId="urn:microsoft.com/office/officeart/2008/layout/LinedList"/>
    <dgm:cxn modelId="{9CED1CD9-E1BE-E941-B98B-312A2F49A2F2}" type="presOf" srcId="{68624274-EBBB-0647-B514-4457A18E3163}" destId="{9DB67633-DB4B-834F-B681-D48F1F158F48}" srcOrd="0" destOrd="0" presId="urn:microsoft.com/office/officeart/2008/layout/LinedList"/>
    <dgm:cxn modelId="{55708C20-55BD-7E49-AF41-66F13659D840}" type="presOf" srcId="{11E5740F-F7AA-AF45-BB7E-659B58689AC1}" destId="{DFA17509-4AE6-064E-82C8-C414DD934BF1}" srcOrd="0" destOrd="0" presId="urn:microsoft.com/office/officeart/2008/layout/LinedList"/>
    <dgm:cxn modelId="{21EDFF26-264E-174F-B15C-B4C0B7552B4F}" srcId="{BB0C5811-FF05-184B-8002-904F9995A265}" destId="{68624274-EBBB-0647-B514-4457A18E3163}" srcOrd="0" destOrd="0" parTransId="{05CDB397-D416-ED4E-9E03-495477697321}" sibTransId="{90101D9D-5ADE-864D-888C-9416699FF9E5}"/>
    <dgm:cxn modelId="{CC5944F7-4845-F247-9C58-A957D9682531}" type="presParOf" srcId="{51D5B3DE-F87C-FF41-B97C-5220596FEF29}" destId="{E97D62F0-A8DD-2D4C-99FE-97A8B2EEC931}" srcOrd="0" destOrd="0" presId="urn:microsoft.com/office/officeart/2008/layout/LinedList"/>
    <dgm:cxn modelId="{9E235EDE-E98F-694B-9A5B-3124A4AA0650}" type="presParOf" srcId="{51D5B3DE-F87C-FF41-B97C-5220596FEF29}" destId="{052486D3-FF4F-5C4A-9346-525CEDB225C5}" srcOrd="1" destOrd="0" presId="urn:microsoft.com/office/officeart/2008/layout/LinedList"/>
    <dgm:cxn modelId="{C5B36630-BD51-9A4A-973E-8A115A3D5280}" type="presParOf" srcId="{052486D3-FF4F-5C4A-9346-525CEDB225C5}" destId="{9DB67633-DB4B-834F-B681-D48F1F158F48}" srcOrd="0" destOrd="0" presId="urn:microsoft.com/office/officeart/2008/layout/LinedList"/>
    <dgm:cxn modelId="{5C90CCA5-8F78-1247-8070-73D3DFB71A13}" type="presParOf" srcId="{052486D3-FF4F-5C4A-9346-525CEDB225C5}" destId="{96D80E00-F2DB-2C4E-B8AA-29CB49A88FC0}" srcOrd="1" destOrd="0" presId="urn:microsoft.com/office/officeart/2008/layout/LinedList"/>
    <dgm:cxn modelId="{1CE6C730-3E82-B445-A590-D9837CF047B3}" type="presParOf" srcId="{51D5B3DE-F87C-FF41-B97C-5220596FEF29}" destId="{F47B0196-92EB-AC4D-AAA1-6F76DC6E6FCB}" srcOrd="2" destOrd="0" presId="urn:microsoft.com/office/officeart/2008/layout/LinedList"/>
    <dgm:cxn modelId="{EF4E31FB-6C82-264F-BDBA-A84BAE0CF3EB}" type="presParOf" srcId="{51D5B3DE-F87C-FF41-B97C-5220596FEF29}" destId="{09460A17-5606-184B-A9DF-95975CAF2691}" srcOrd="3" destOrd="0" presId="urn:microsoft.com/office/officeart/2008/layout/LinedList"/>
    <dgm:cxn modelId="{68AC0BB8-79FD-7048-9D5E-1BED30044403}" type="presParOf" srcId="{09460A17-5606-184B-A9DF-95975CAF2691}" destId="{80CC5C62-9FEE-B746-AE91-A2C221EED03C}" srcOrd="0" destOrd="0" presId="urn:microsoft.com/office/officeart/2008/layout/LinedList"/>
    <dgm:cxn modelId="{D0203D15-5270-6E48-8DE5-F8E8686D1DBE}" type="presParOf" srcId="{09460A17-5606-184B-A9DF-95975CAF2691}" destId="{7CDC87D2-5713-CF48-9236-7FD2556F68EC}" srcOrd="1" destOrd="0" presId="urn:microsoft.com/office/officeart/2008/layout/LinedList"/>
    <dgm:cxn modelId="{75093893-B3B7-9F48-9C67-E2D7F1CAD6D0}" type="presParOf" srcId="{51D5B3DE-F87C-FF41-B97C-5220596FEF29}" destId="{819F68A9-8483-AD42-9B95-F935CCFE961C}" srcOrd="4" destOrd="0" presId="urn:microsoft.com/office/officeart/2008/layout/LinedList"/>
    <dgm:cxn modelId="{BFA4EF17-9606-C04E-B51D-847A6061384B}" type="presParOf" srcId="{51D5B3DE-F87C-FF41-B97C-5220596FEF29}" destId="{3BBE287D-38D9-6744-9C9A-346898341140}" srcOrd="5" destOrd="0" presId="urn:microsoft.com/office/officeart/2008/layout/LinedList"/>
    <dgm:cxn modelId="{55A1C343-00B3-434C-8AEE-A78443A22469}" type="presParOf" srcId="{3BBE287D-38D9-6744-9C9A-346898341140}" destId="{DFA17509-4AE6-064E-82C8-C414DD934BF1}" srcOrd="0" destOrd="0" presId="urn:microsoft.com/office/officeart/2008/layout/LinedList"/>
    <dgm:cxn modelId="{87858384-FBF6-C541-B0EF-A68D3CF3DE92}" type="presParOf" srcId="{3BBE287D-38D9-6744-9C9A-346898341140}" destId="{4D5F7FC8-8C48-8D4C-8AF3-84B88F7A606D}" srcOrd="1" destOrd="0" presId="urn:microsoft.com/office/officeart/2008/layout/LinedList"/>
    <dgm:cxn modelId="{1F22A3C7-E7C3-45E4-9E12-DEC49C2B61D3}" type="presParOf" srcId="{51D5B3DE-F87C-FF41-B97C-5220596FEF29}" destId="{742ED4EE-2994-4A53-AFD6-BF9A25DFBA19}" srcOrd="6" destOrd="0" presId="urn:microsoft.com/office/officeart/2008/layout/LinedList"/>
    <dgm:cxn modelId="{2D56DACC-56F5-457C-9931-DB43A9667113}" type="presParOf" srcId="{51D5B3DE-F87C-FF41-B97C-5220596FEF29}" destId="{D877C76C-DFFB-4373-B924-773EB6EEC9CA}" srcOrd="7" destOrd="0" presId="urn:microsoft.com/office/officeart/2008/layout/LinedList"/>
    <dgm:cxn modelId="{2670D9B5-C238-4F88-BFE6-F3DAA8FA2C48}" type="presParOf" srcId="{D877C76C-DFFB-4373-B924-773EB6EEC9CA}" destId="{816BA532-99E8-4697-B967-DFB3293B5E76}" srcOrd="0" destOrd="0" presId="urn:microsoft.com/office/officeart/2008/layout/LinedList"/>
    <dgm:cxn modelId="{1C474B00-654C-4ACF-8538-18E1B087B4FB}" type="presParOf" srcId="{D877C76C-DFFB-4373-B924-773EB6EEC9CA}" destId="{319339B1-A623-4FAC-AC8B-704A280442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E809698-FC28-AC43-8CCD-852B51F3CED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CC3BDA-D19A-5943-A8BD-C46F7F1C03D6}">
      <dgm:prSet phldrT="[Text]"/>
      <dgm:spPr/>
      <dgm:t>
        <a:bodyPr/>
        <a:lstStyle/>
        <a:p>
          <a:r>
            <a:rPr lang="en-US" b="1" dirty="0" smtClean="0">
              <a:latin typeface="+mj-lt"/>
              <a:cs typeface="Gill Sans MT"/>
            </a:rPr>
            <a:t>Checklist Test</a:t>
          </a:r>
          <a:endParaRPr lang="en-US" b="1" dirty="0">
            <a:latin typeface="+mj-lt"/>
          </a:endParaRPr>
        </a:p>
      </dgm:t>
    </dgm:pt>
    <dgm:pt modelId="{A594CF42-BF58-B846-B004-7C5E65B6DF16}" type="parTrans" cxnId="{EC75F97F-0230-C847-B796-A352BAC9822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3A9C9B8-F4BF-5D48-96EE-45DBC5FF625F}" type="sibTrans" cxnId="{EC75F97F-0230-C847-B796-A352BAC9822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9810E03-4296-9C4E-9C75-40CB4DCEA423}">
      <dgm:prSet/>
      <dgm:spPr/>
      <dgm:t>
        <a:bodyPr/>
        <a:lstStyle/>
        <a:p>
          <a:r>
            <a:rPr lang="en-US" b="1" dirty="0">
              <a:latin typeface="+mj-lt"/>
              <a:cs typeface="Gill Sans MT"/>
            </a:rPr>
            <a:t>Structured Walkthrough Test</a:t>
          </a:r>
        </a:p>
      </dgm:t>
    </dgm:pt>
    <dgm:pt modelId="{3E5D3970-32D2-B644-AE82-F36DFEF165AB}" type="parTrans" cxnId="{F04A0DD7-5B03-D845-8B2D-06A1A0F1C1D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35E904E-A7F8-A846-96D5-B562AC68A740}" type="sibTrans" cxnId="{F04A0DD7-5B03-D845-8B2D-06A1A0F1C1D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8055FC4-CCF1-D745-866E-4FEE03234CE6}">
      <dgm:prSet/>
      <dgm:spPr/>
      <dgm:t>
        <a:bodyPr/>
        <a:lstStyle/>
        <a:p>
          <a:r>
            <a:rPr lang="en-US" b="1" dirty="0">
              <a:latin typeface="+mj-lt"/>
              <a:cs typeface="Gill Sans MT"/>
            </a:rPr>
            <a:t>Simulation Tes</a:t>
          </a:r>
          <a:r>
            <a:rPr lang="en-US" dirty="0">
              <a:latin typeface="+mj-lt"/>
              <a:cs typeface="Gill Sans MT"/>
            </a:rPr>
            <a:t>t</a:t>
          </a:r>
        </a:p>
      </dgm:t>
    </dgm:pt>
    <dgm:pt modelId="{D59F7183-B587-DF49-9C35-BFB1CE141173}" type="parTrans" cxnId="{4482B82D-4B20-714F-BE90-3454F9EB379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1840447-AAA5-FF44-9649-B0685DC90A0E}" type="sibTrans" cxnId="{4482B82D-4B20-714F-BE90-3454F9EB379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D891679-194C-144D-9A37-83C6716E5858}">
      <dgm:prSet/>
      <dgm:spPr/>
      <dgm:t>
        <a:bodyPr/>
        <a:lstStyle/>
        <a:p>
          <a:r>
            <a:rPr lang="en-US" b="1" dirty="0">
              <a:latin typeface="+mj-lt"/>
              <a:cs typeface="Gill Sans MT"/>
            </a:rPr>
            <a:t>Parallel Test</a:t>
          </a:r>
        </a:p>
      </dgm:t>
    </dgm:pt>
    <dgm:pt modelId="{C9710FFE-A4F5-CC41-BC86-BB1D8899FF6F}" type="parTrans" cxnId="{1256B04B-7B00-3B46-B804-1B378D103D9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5CCA785-CB19-594B-800C-7FA9F67CF7A2}" type="sibTrans" cxnId="{1256B04B-7B00-3B46-B804-1B378D103D9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8EDEFAD-4B42-F84C-8310-1A1D602FAE69}">
      <dgm:prSet/>
      <dgm:spPr/>
      <dgm:t>
        <a:bodyPr/>
        <a:lstStyle/>
        <a:p>
          <a:r>
            <a:rPr lang="en-US" b="1" dirty="0">
              <a:latin typeface="+mj-lt"/>
              <a:cs typeface="Gill Sans MT"/>
            </a:rPr>
            <a:t>Full Interruption Test</a:t>
          </a:r>
        </a:p>
      </dgm:t>
    </dgm:pt>
    <dgm:pt modelId="{FC2CF7D0-195C-F747-A488-30D3E1D100D0}" type="parTrans" cxnId="{9D8AEAD3-7182-9841-BDEE-95E07130042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923CAAC-D5E0-D64F-881C-1C26CA1A7B7A}" type="sibTrans" cxnId="{9D8AEAD3-7182-9841-BDEE-95E07130042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A140FE2-92D1-B040-8376-A8B36C595E0B}" type="pres">
      <dgm:prSet presAssocID="{3E809698-FC28-AC43-8CCD-852B51F3CE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EA5E61-81D7-DB44-B4E4-FD1DA665712D}" type="pres">
      <dgm:prSet presAssocID="{EBCC3BDA-D19A-5943-A8BD-C46F7F1C03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54054-3DD1-0D41-A7D3-957347BBFCC2}" type="pres">
      <dgm:prSet presAssocID="{13A9C9B8-F4BF-5D48-96EE-45DBC5FF625F}" presName="sibTrans" presStyleCnt="0"/>
      <dgm:spPr/>
    </dgm:pt>
    <dgm:pt modelId="{359C496F-6A10-EB46-B74B-73A6F35F1390}" type="pres">
      <dgm:prSet presAssocID="{59810E03-4296-9C4E-9C75-40CB4DCEA42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78A9F-6D69-5240-88FF-C7FF768AF869}" type="pres">
      <dgm:prSet presAssocID="{435E904E-A7F8-A846-96D5-B562AC68A740}" presName="sibTrans" presStyleCnt="0"/>
      <dgm:spPr/>
    </dgm:pt>
    <dgm:pt modelId="{7749E9D5-A951-F44C-B216-1DEDFA82A031}" type="pres">
      <dgm:prSet presAssocID="{28055FC4-CCF1-D745-866E-4FEE03234CE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F49AA-185D-814F-B962-C0F0F6BC893E}" type="pres">
      <dgm:prSet presAssocID="{A1840447-AAA5-FF44-9649-B0685DC90A0E}" presName="sibTrans" presStyleCnt="0"/>
      <dgm:spPr/>
    </dgm:pt>
    <dgm:pt modelId="{05B969C0-22E7-674C-BD0E-EF604F25F4EB}" type="pres">
      <dgm:prSet presAssocID="{6D891679-194C-144D-9A37-83C6716E585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C1EE5-D6D2-9240-A805-D02E68656BB8}" type="pres">
      <dgm:prSet presAssocID="{45CCA785-CB19-594B-800C-7FA9F67CF7A2}" presName="sibTrans" presStyleCnt="0"/>
      <dgm:spPr/>
    </dgm:pt>
    <dgm:pt modelId="{3003171C-DE79-F346-AC27-04370AD75F33}" type="pres">
      <dgm:prSet presAssocID="{68EDEFAD-4B42-F84C-8310-1A1D602FAE6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CDD06A-A1AD-2D43-8DF9-4420CF723FBF}" type="presOf" srcId="{59810E03-4296-9C4E-9C75-40CB4DCEA423}" destId="{359C496F-6A10-EB46-B74B-73A6F35F1390}" srcOrd="0" destOrd="0" presId="urn:microsoft.com/office/officeart/2005/8/layout/default"/>
    <dgm:cxn modelId="{23104791-19B9-494F-803B-A1189C17294B}" type="presOf" srcId="{3E809698-FC28-AC43-8CCD-852B51F3CEDD}" destId="{2A140FE2-92D1-B040-8376-A8B36C595E0B}" srcOrd="0" destOrd="0" presId="urn:microsoft.com/office/officeart/2005/8/layout/default"/>
    <dgm:cxn modelId="{1256B04B-7B00-3B46-B804-1B378D103D93}" srcId="{3E809698-FC28-AC43-8CCD-852B51F3CEDD}" destId="{6D891679-194C-144D-9A37-83C6716E5858}" srcOrd="3" destOrd="0" parTransId="{C9710FFE-A4F5-CC41-BC86-BB1D8899FF6F}" sibTransId="{45CCA785-CB19-594B-800C-7FA9F67CF7A2}"/>
    <dgm:cxn modelId="{EC75F97F-0230-C847-B796-A352BAC9822B}" srcId="{3E809698-FC28-AC43-8CCD-852B51F3CEDD}" destId="{EBCC3BDA-D19A-5943-A8BD-C46F7F1C03D6}" srcOrd="0" destOrd="0" parTransId="{A594CF42-BF58-B846-B004-7C5E65B6DF16}" sibTransId="{13A9C9B8-F4BF-5D48-96EE-45DBC5FF625F}"/>
    <dgm:cxn modelId="{DB58CA64-F515-FC45-BA45-A29F3C1364B2}" type="presOf" srcId="{EBCC3BDA-D19A-5943-A8BD-C46F7F1C03D6}" destId="{ADEA5E61-81D7-DB44-B4E4-FD1DA665712D}" srcOrd="0" destOrd="0" presId="urn:microsoft.com/office/officeart/2005/8/layout/default"/>
    <dgm:cxn modelId="{F04A0DD7-5B03-D845-8B2D-06A1A0F1C1D5}" srcId="{3E809698-FC28-AC43-8CCD-852B51F3CEDD}" destId="{59810E03-4296-9C4E-9C75-40CB4DCEA423}" srcOrd="1" destOrd="0" parTransId="{3E5D3970-32D2-B644-AE82-F36DFEF165AB}" sibTransId="{435E904E-A7F8-A846-96D5-B562AC68A740}"/>
    <dgm:cxn modelId="{9D8AEAD3-7182-9841-BDEE-95E07130042F}" srcId="{3E809698-FC28-AC43-8CCD-852B51F3CEDD}" destId="{68EDEFAD-4B42-F84C-8310-1A1D602FAE69}" srcOrd="4" destOrd="0" parTransId="{FC2CF7D0-195C-F747-A488-30D3E1D100D0}" sibTransId="{9923CAAC-D5E0-D64F-881C-1C26CA1A7B7A}"/>
    <dgm:cxn modelId="{F34CE4EC-F7A2-844A-9E90-05A06AD3F8BD}" type="presOf" srcId="{68EDEFAD-4B42-F84C-8310-1A1D602FAE69}" destId="{3003171C-DE79-F346-AC27-04370AD75F33}" srcOrd="0" destOrd="0" presId="urn:microsoft.com/office/officeart/2005/8/layout/default"/>
    <dgm:cxn modelId="{6EC1C493-55AC-8849-B115-F4E15DC562C4}" type="presOf" srcId="{28055FC4-CCF1-D745-866E-4FEE03234CE6}" destId="{7749E9D5-A951-F44C-B216-1DEDFA82A031}" srcOrd="0" destOrd="0" presId="urn:microsoft.com/office/officeart/2005/8/layout/default"/>
    <dgm:cxn modelId="{42974434-AE3A-344C-8452-FBC5A43BF5ED}" type="presOf" srcId="{6D891679-194C-144D-9A37-83C6716E5858}" destId="{05B969C0-22E7-674C-BD0E-EF604F25F4EB}" srcOrd="0" destOrd="0" presId="urn:microsoft.com/office/officeart/2005/8/layout/default"/>
    <dgm:cxn modelId="{4482B82D-4B20-714F-BE90-3454F9EB379E}" srcId="{3E809698-FC28-AC43-8CCD-852B51F3CEDD}" destId="{28055FC4-CCF1-D745-866E-4FEE03234CE6}" srcOrd="2" destOrd="0" parTransId="{D59F7183-B587-DF49-9C35-BFB1CE141173}" sibTransId="{A1840447-AAA5-FF44-9649-B0685DC90A0E}"/>
    <dgm:cxn modelId="{16D42366-11F7-2B4A-A2C5-9FB9C8829DF2}" type="presParOf" srcId="{2A140FE2-92D1-B040-8376-A8B36C595E0B}" destId="{ADEA5E61-81D7-DB44-B4E4-FD1DA665712D}" srcOrd="0" destOrd="0" presId="urn:microsoft.com/office/officeart/2005/8/layout/default"/>
    <dgm:cxn modelId="{950453EE-D3D8-3F45-91EE-33850805BA58}" type="presParOf" srcId="{2A140FE2-92D1-B040-8376-A8B36C595E0B}" destId="{46D54054-3DD1-0D41-A7D3-957347BBFCC2}" srcOrd="1" destOrd="0" presId="urn:microsoft.com/office/officeart/2005/8/layout/default"/>
    <dgm:cxn modelId="{896D08A9-C969-7743-8AC0-E416AC33036A}" type="presParOf" srcId="{2A140FE2-92D1-B040-8376-A8B36C595E0B}" destId="{359C496F-6A10-EB46-B74B-73A6F35F1390}" srcOrd="2" destOrd="0" presId="urn:microsoft.com/office/officeart/2005/8/layout/default"/>
    <dgm:cxn modelId="{5F499641-B635-F04C-B0F0-0E61253AE3B5}" type="presParOf" srcId="{2A140FE2-92D1-B040-8376-A8B36C595E0B}" destId="{41C78A9F-6D69-5240-88FF-C7FF768AF869}" srcOrd="3" destOrd="0" presId="urn:microsoft.com/office/officeart/2005/8/layout/default"/>
    <dgm:cxn modelId="{25413EFC-3115-C74D-A342-C579C480C028}" type="presParOf" srcId="{2A140FE2-92D1-B040-8376-A8B36C595E0B}" destId="{7749E9D5-A951-F44C-B216-1DEDFA82A031}" srcOrd="4" destOrd="0" presId="urn:microsoft.com/office/officeart/2005/8/layout/default"/>
    <dgm:cxn modelId="{4F24C8AE-0DA5-684A-8333-5C161076F1F0}" type="presParOf" srcId="{2A140FE2-92D1-B040-8376-A8B36C595E0B}" destId="{0B7F49AA-185D-814F-B962-C0F0F6BC893E}" srcOrd="5" destOrd="0" presId="urn:microsoft.com/office/officeart/2005/8/layout/default"/>
    <dgm:cxn modelId="{71E52D5F-6F40-FC42-A518-429FFF268CC0}" type="presParOf" srcId="{2A140FE2-92D1-B040-8376-A8B36C595E0B}" destId="{05B969C0-22E7-674C-BD0E-EF604F25F4EB}" srcOrd="6" destOrd="0" presId="urn:microsoft.com/office/officeart/2005/8/layout/default"/>
    <dgm:cxn modelId="{8667F003-1A3A-D742-88D8-30A079C7B2A8}" type="presParOf" srcId="{2A140FE2-92D1-B040-8376-A8B36C595E0B}" destId="{1BEC1EE5-D6D2-9240-A805-D02E68656BB8}" srcOrd="7" destOrd="0" presId="urn:microsoft.com/office/officeart/2005/8/layout/default"/>
    <dgm:cxn modelId="{2FB67CBF-5478-2043-8AFE-70D06BFE4D90}" type="presParOf" srcId="{2A140FE2-92D1-B040-8376-A8B36C595E0B}" destId="{3003171C-DE79-F346-AC27-04370AD75F3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5475E8F6-F31A-AA4B-B27E-1E6042EE440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8F86D1-8E0B-2E4C-852A-39A50451E3E3}">
      <dgm:prSet/>
      <dgm:spPr/>
      <dgm:t>
        <a:bodyPr/>
        <a:lstStyle/>
        <a:p>
          <a:pPr rtl="0"/>
          <a:r>
            <a:rPr lang="en-US" b="1" dirty="0" smtClean="0"/>
            <a:t>Each participant reviews his or her section of the plan to validate that it still contains accurate information</a:t>
          </a:r>
          <a:endParaRPr lang="en-US" dirty="0"/>
        </a:p>
      </dgm:t>
    </dgm:pt>
    <dgm:pt modelId="{88A4C656-B89F-394F-A76A-E6BA06EFE669}" type="parTrans" cxnId="{209172A1-ECBA-8347-A11F-7493CFEEEB9D}">
      <dgm:prSet/>
      <dgm:spPr/>
      <dgm:t>
        <a:bodyPr/>
        <a:lstStyle/>
        <a:p>
          <a:endParaRPr lang="en-US"/>
        </a:p>
      </dgm:t>
    </dgm:pt>
    <dgm:pt modelId="{1B5A62FF-AED0-3A48-A0A3-0C794AC87E5C}" type="sibTrans" cxnId="{209172A1-ECBA-8347-A11F-7493CFEEEB9D}">
      <dgm:prSet/>
      <dgm:spPr/>
      <dgm:t>
        <a:bodyPr/>
        <a:lstStyle/>
        <a:p>
          <a:endParaRPr lang="en-US"/>
        </a:p>
      </dgm:t>
    </dgm:pt>
    <dgm:pt modelId="{CDDFD82C-B528-C14C-A503-E327717AC800}" type="pres">
      <dgm:prSet presAssocID="{5475E8F6-F31A-AA4B-B27E-1E6042EE44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AC75A7-24D6-A147-97AE-C31CD3383873}" type="pres">
      <dgm:prSet presAssocID="{6A8F86D1-8E0B-2E4C-852A-39A50451E3E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9172A1-ECBA-8347-A11F-7493CFEEEB9D}" srcId="{5475E8F6-F31A-AA4B-B27E-1E6042EE440D}" destId="{6A8F86D1-8E0B-2E4C-852A-39A50451E3E3}" srcOrd="0" destOrd="0" parTransId="{88A4C656-B89F-394F-A76A-E6BA06EFE669}" sibTransId="{1B5A62FF-AED0-3A48-A0A3-0C794AC87E5C}"/>
    <dgm:cxn modelId="{D6206FE2-B743-C941-8C91-697A0BE44045}" type="presOf" srcId="{6A8F86D1-8E0B-2E4C-852A-39A50451E3E3}" destId="{C1AC75A7-24D6-A147-97AE-C31CD3383873}" srcOrd="0" destOrd="0" presId="urn:microsoft.com/office/officeart/2005/8/layout/default"/>
    <dgm:cxn modelId="{A835CAE2-82C6-834B-8E85-BD823FEFB7FF}" type="presOf" srcId="{5475E8F6-F31A-AA4B-B27E-1E6042EE440D}" destId="{CDDFD82C-B528-C14C-A503-E327717AC800}" srcOrd="0" destOrd="0" presId="urn:microsoft.com/office/officeart/2005/8/layout/default"/>
    <dgm:cxn modelId="{5612B083-D91D-164E-87CE-A769CAAF3867}" type="presParOf" srcId="{CDDFD82C-B528-C14C-A503-E327717AC800}" destId="{C1AC75A7-24D6-A147-97AE-C31CD338387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DA0058-C5D8-EE40-B37A-AE62BD4252C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3D4B9B-CDC5-284B-B5CD-97E9F59A934A}">
      <dgm:prSet custT="1"/>
      <dgm:spPr/>
      <dgm:t>
        <a:bodyPr/>
        <a:lstStyle/>
        <a:p>
          <a:pPr rtl="0"/>
          <a:r>
            <a:rPr lang="en-US" sz="2600" b="1" dirty="0" smtClean="0"/>
            <a:t>Statement of management support and alignment</a:t>
          </a:r>
          <a:endParaRPr lang="en-US" sz="2600" dirty="0"/>
        </a:p>
      </dgm:t>
    </dgm:pt>
    <dgm:pt modelId="{F220F751-5ADF-3B4D-B970-0320838A52A8}" type="parTrans" cxnId="{0145F674-2214-CE49-9EA9-B387673951C6}">
      <dgm:prSet/>
      <dgm:spPr/>
      <dgm:t>
        <a:bodyPr/>
        <a:lstStyle/>
        <a:p>
          <a:endParaRPr lang="en-US" sz="2600"/>
        </a:p>
      </dgm:t>
    </dgm:pt>
    <dgm:pt modelId="{0EC96336-490E-9B4D-90CD-B02F2192FC06}" type="sibTrans" cxnId="{0145F674-2214-CE49-9EA9-B387673951C6}">
      <dgm:prSet/>
      <dgm:spPr/>
      <dgm:t>
        <a:bodyPr/>
        <a:lstStyle/>
        <a:p>
          <a:endParaRPr lang="en-US" sz="2600"/>
        </a:p>
      </dgm:t>
    </dgm:pt>
    <dgm:pt modelId="{DCCE8FDD-499E-F740-AC65-18B8392F2146}">
      <dgm:prSet custT="1"/>
      <dgm:spPr/>
      <dgm:t>
        <a:bodyPr/>
        <a:lstStyle/>
        <a:p>
          <a:pPr rtl="0"/>
          <a:r>
            <a:rPr lang="en-US" sz="2600" b="1" smtClean="0"/>
            <a:t>Objectives of the policy</a:t>
          </a:r>
          <a:endParaRPr lang="en-US" sz="2600"/>
        </a:p>
      </dgm:t>
    </dgm:pt>
    <dgm:pt modelId="{908BC3C2-46FA-E44E-B590-3D39A47B975C}" type="parTrans" cxnId="{38FA95FD-0351-0442-AB20-75CC8A0C0783}">
      <dgm:prSet/>
      <dgm:spPr/>
      <dgm:t>
        <a:bodyPr/>
        <a:lstStyle/>
        <a:p>
          <a:endParaRPr lang="en-US" sz="2600"/>
        </a:p>
      </dgm:t>
    </dgm:pt>
    <dgm:pt modelId="{4FF30142-C9D7-D547-8288-965B2F31EAD4}" type="sibTrans" cxnId="{38FA95FD-0351-0442-AB20-75CC8A0C0783}">
      <dgm:prSet/>
      <dgm:spPr/>
      <dgm:t>
        <a:bodyPr/>
        <a:lstStyle/>
        <a:p>
          <a:endParaRPr lang="en-US" sz="2600"/>
        </a:p>
      </dgm:t>
    </dgm:pt>
    <dgm:pt modelId="{45616AF3-B37D-C240-8E89-94B99BA0F194}">
      <dgm:prSet custT="1"/>
      <dgm:spPr/>
      <dgm:t>
        <a:bodyPr/>
        <a:lstStyle/>
        <a:p>
          <a:pPr rtl="0"/>
          <a:r>
            <a:rPr lang="en-US" sz="2600" b="1" smtClean="0"/>
            <a:t>Scope and limitations</a:t>
          </a:r>
          <a:endParaRPr lang="en-US" sz="2600"/>
        </a:p>
      </dgm:t>
    </dgm:pt>
    <dgm:pt modelId="{38AB17EE-2E69-CA40-A4EB-6ACE57A96AE1}" type="parTrans" cxnId="{43AD7A28-C061-4C45-BAEA-35FB72A7D8AF}">
      <dgm:prSet/>
      <dgm:spPr/>
      <dgm:t>
        <a:bodyPr/>
        <a:lstStyle/>
        <a:p>
          <a:endParaRPr lang="en-US" sz="2600"/>
        </a:p>
      </dgm:t>
    </dgm:pt>
    <dgm:pt modelId="{C7580312-7253-AD4F-BDA9-2EEFA56BC2B2}" type="sibTrans" cxnId="{43AD7A28-C061-4C45-BAEA-35FB72A7D8AF}">
      <dgm:prSet/>
      <dgm:spPr/>
      <dgm:t>
        <a:bodyPr/>
        <a:lstStyle/>
        <a:p>
          <a:endParaRPr lang="en-US" sz="2600"/>
        </a:p>
      </dgm:t>
    </dgm:pt>
    <dgm:pt modelId="{428798D9-01A5-0B44-AA3E-3C922CD964A0}">
      <dgm:prSet custT="1"/>
      <dgm:spPr/>
      <dgm:t>
        <a:bodyPr/>
        <a:lstStyle/>
        <a:p>
          <a:pPr rtl="0"/>
          <a:r>
            <a:rPr lang="en-US" sz="2600" b="1" smtClean="0"/>
            <a:t>Definitions of terms</a:t>
          </a:r>
          <a:endParaRPr lang="en-US" sz="2600"/>
        </a:p>
      </dgm:t>
    </dgm:pt>
    <dgm:pt modelId="{5D0F125A-FC2F-F444-9927-4A6BF60E0F9D}" type="parTrans" cxnId="{450352D9-3B59-2842-853A-E9CB2F3F4F44}">
      <dgm:prSet/>
      <dgm:spPr/>
      <dgm:t>
        <a:bodyPr/>
        <a:lstStyle/>
        <a:p>
          <a:endParaRPr lang="en-US" sz="2600"/>
        </a:p>
      </dgm:t>
    </dgm:pt>
    <dgm:pt modelId="{F08B13DD-0C2A-A04F-92D8-74A96F34A4C0}" type="sibTrans" cxnId="{450352D9-3B59-2842-853A-E9CB2F3F4F44}">
      <dgm:prSet/>
      <dgm:spPr/>
      <dgm:t>
        <a:bodyPr/>
        <a:lstStyle/>
        <a:p>
          <a:endParaRPr lang="en-US" sz="2600"/>
        </a:p>
      </dgm:t>
    </dgm:pt>
    <dgm:pt modelId="{CAD795FB-9508-FD4E-8029-0ABB0B4EEBBE}">
      <dgm:prSet custT="1"/>
      <dgm:spPr/>
      <dgm:t>
        <a:bodyPr/>
        <a:lstStyle/>
        <a:p>
          <a:pPr rtl="0"/>
          <a:r>
            <a:rPr lang="en-US" sz="2600" b="1" smtClean="0"/>
            <a:t>Roles and responsibilities</a:t>
          </a:r>
          <a:endParaRPr lang="en-US" sz="2600"/>
        </a:p>
      </dgm:t>
    </dgm:pt>
    <dgm:pt modelId="{BEB0E33E-5AFC-3248-BF4E-D2ECD79CA5DF}" type="parTrans" cxnId="{2E5C2670-10B8-5F4D-99A7-AB8A4B9E7B74}">
      <dgm:prSet/>
      <dgm:spPr/>
      <dgm:t>
        <a:bodyPr/>
        <a:lstStyle/>
        <a:p>
          <a:endParaRPr lang="en-US" sz="2600"/>
        </a:p>
      </dgm:t>
    </dgm:pt>
    <dgm:pt modelId="{C4AA42D8-B3E1-0345-A849-250AE6925269}" type="sibTrans" cxnId="{2E5C2670-10B8-5F4D-99A7-AB8A4B9E7B74}">
      <dgm:prSet/>
      <dgm:spPr/>
      <dgm:t>
        <a:bodyPr/>
        <a:lstStyle/>
        <a:p>
          <a:endParaRPr lang="en-US" sz="2600"/>
        </a:p>
      </dgm:t>
    </dgm:pt>
    <dgm:pt modelId="{B378229D-8DC1-A040-87FC-794D0CA249ED}">
      <dgm:prSet custT="1"/>
      <dgm:spPr/>
      <dgm:t>
        <a:bodyPr/>
        <a:lstStyle/>
        <a:p>
          <a:pPr rtl="0"/>
          <a:r>
            <a:rPr lang="en-US" sz="2600" b="1" dirty="0" smtClean="0"/>
            <a:t>Prioritization of risk when discovered</a:t>
          </a:r>
          <a:endParaRPr lang="en-US" sz="2600" dirty="0"/>
        </a:p>
      </dgm:t>
    </dgm:pt>
    <dgm:pt modelId="{6A5D6A54-3ADE-544A-B613-8216BFC6D97A}" type="parTrans" cxnId="{DC014F91-D3A1-B94A-8817-4ADD870C8636}">
      <dgm:prSet/>
      <dgm:spPr/>
      <dgm:t>
        <a:bodyPr/>
        <a:lstStyle/>
        <a:p>
          <a:endParaRPr lang="en-US" sz="2600"/>
        </a:p>
      </dgm:t>
    </dgm:pt>
    <dgm:pt modelId="{DC42B6CE-AE25-2A46-8C87-B9E8D1DBA15E}" type="sibTrans" cxnId="{DC014F91-D3A1-B94A-8817-4ADD870C8636}">
      <dgm:prSet/>
      <dgm:spPr/>
      <dgm:t>
        <a:bodyPr/>
        <a:lstStyle/>
        <a:p>
          <a:endParaRPr lang="en-US" sz="2600"/>
        </a:p>
      </dgm:t>
    </dgm:pt>
    <dgm:pt modelId="{E8F8DB3B-D553-484B-A4D4-5A0CA629995B}" type="pres">
      <dgm:prSet presAssocID="{89DA0058-C5D8-EE40-B37A-AE62BD4252C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2E53046-361C-7E4D-A3B8-741CCDEB9D82}" type="pres">
      <dgm:prSet presAssocID="{243D4B9B-CDC5-284B-B5CD-97E9F59A934A}" presName="thickLine" presStyleLbl="alignNode1" presStyleIdx="0" presStyleCnt="6"/>
      <dgm:spPr/>
    </dgm:pt>
    <dgm:pt modelId="{7D85C134-3889-D946-81A2-B99BF772B83B}" type="pres">
      <dgm:prSet presAssocID="{243D4B9B-CDC5-284B-B5CD-97E9F59A934A}" presName="horz1" presStyleCnt="0"/>
      <dgm:spPr/>
    </dgm:pt>
    <dgm:pt modelId="{DE6CDD7F-0AC1-6940-A428-C3574123EDB2}" type="pres">
      <dgm:prSet presAssocID="{243D4B9B-CDC5-284B-B5CD-97E9F59A934A}" presName="tx1" presStyleLbl="revTx" presStyleIdx="0" presStyleCnt="6"/>
      <dgm:spPr/>
      <dgm:t>
        <a:bodyPr/>
        <a:lstStyle/>
        <a:p>
          <a:endParaRPr lang="en-US"/>
        </a:p>
      </dgm:t>
    </dgm:pt>
    <dgm:pt modelId="{6F95662F-8D8C-AB4B-B460-0F8468EB4885}" type="pres">
      <dgm:prSet presAssocID="{243D4B9B-CDC5-284B-B5CD-97E9F59A934A}" presName="vert1" presStyleCnt="0"/>
      <dgm:spPr/>
    </dgm:pt>
    <dgm:pt modelId="{E3CBC4FC-EF22-CD41-9948-355102E4AD7F}" type="pres">
      <dgm:prSet presAssocID="{DCCE8FDD-499E-F740-AC65-18B8392F2146}" presName="thickLine" presStyleLbl="alignNode1" presStyleIdx="1" presStyleCnt="6"/>
      <dgm:spPr/>
    </dgm:pt>
    <dgm:pt modelId="{9576B523-9D45-8345-A4D1-3C21596658DF}" type="pres">
      <dgm:prSet presAssocID="{DCCE8FDD-499E-F740-AC65-18B8392F2146}" presName="horz1" presStyleCnt="0"/>
      <dgm:spPr/>
    </dgm:pt>
    <dgm:pt modelId="{D35E3193-494A-3345-A170-87B4E725D64B}" type="pres">
      <dgm:prSet presAssocID="{DCCE8FDD-499E-F740-AC65-18B8392F2146}" presName="tx1" presStyleLbl="revTx" presStyleIdx="1" presStyleCnt="6"/>
      <dgm:spPr/>
      <dgm:t>
        <a:bodyPr/>
        <a:lstStyle/>
        <a:p>
          <a:endParaRPr lang="en-US"/>
        </a:p>
      </dgm:t>
    </dgm:pt>
    <dgm:pt modelId="{AB1D960B-C205-EF4A-AD1D-ABF9E19B9CDE}" type="pres">
      <dgm:prSet presAssocID="{DCCE8FDD-499E-F740-AC65-18B8392F2146}" presName="vert1" presStyleCnt="0"/>
      <dgm:spPr/>
    </dgm:pt>
    <dgm:pt modelId="{5C6D3DC3-B30D-1341-9B78-C99AB4425817}" type="pres">
      <dgm:prSet presAssocID="{45616AF3-B37D-C240-8E89-94B99BA0F194}" presName="thickLine" presStyleLbl="alignNode1" presStyleIdx="2" presStyleCnt="6"/>
      <dgm:spPr/>
    </dgm:pt>
    <dgm:pt modelId="{06196B62-B98C-3747-B2C0-FB50BDDF31EE}" type="pres">
      <dgm:prSet presAssocID="{45616AF3-B37D-C240-8E89-94B99BA0F194}" presName="horz1" presStyleCnt="0"/>
      <dgm:spPr/>
    </dgm:pt>
    <dgm:pt modelId="{D8A84760-194A-8646-A3E7-B6A0967EF1EC}" type="pres">
      <dgm:prSet presAssocID="{45616AF3-B37D-C240-8E89-94B99BA0F194}" presName="tx1" presStyleLbl="revTx" presStyleIdx="2" presStyleCnt="6"/>
      <dgm:spPr/>
      <dgm:t>
        <a:bodyPr/>
        <a:lstStyle/>
        <a:p>
          <a:endParaRPr lang="en-US"/>
        </a:p>
      </dgm:t>
    </dgm:pt>
    <dgm:pt modelId="{489AD071-77D5-1E4C-80CC-D8694453DAF9}" type="pres">
      <dgm:prSet presAssocID="{45616AF3-B37D-C240-8E89-94B99BA0F194}" presName="vert1" presStyleCnt="0"/>
      <dgm:spPr/>
    </dgm:pt>
    <dgm:pt modelId="{5FF62E37-DC7E-1141-94DC-5290432AF8DC}" type="pres">
      <dgm:prSet presAssocID="{428798D9-01A5-0B44-AA3E-3C922CD964A0}" presName="thickLine" presStyleLbl="alignNode1" presStyleIdx="3" presStyleCnt="6"/>
      <dgm:spPr/>
    </dgm:pt>
    <dgm:pt modelId="{EEE3DAB1-9ABC-4145-8F19-FBD2A856797F}" type="pres">
      <dgm:prSet presAssocID="{428798D9-01A5-0B44-AA3E-3C922CD964A0}" presName="horz1" presStyleCnt="0"/>
      <dgm:spPr/>
    </dgm:pt>
    <dgm:pt modelId="{A3FC2F7B-ECA1-FD4D-89EF-205A18DAE50B}" type="pres">
      <dgm:prSet presAssocID="{428798D9-01A5-0B44-AA3E-3C922CD964A0}" presName="tx1" presStyleLbl="revTx" presStyleIdx="3" presStyleCnt="6"/>
      <dgm:spPr/>
      <dgm:t>
        <a:bodyPr/>
        <a:lstStyle/>
        <a:p>
          <a:endParaRPr lang="en-US"/>
        </a:p>
      </dgm:t>
    </dgm:pt>
    <dgm:pt modelId="{E2E6C2F3-B334-1A4E-AAA3-4A8178C74DCB}" type="pres">
      <dgm:prSet presAssocID="{428798D9-01A5-0B44-AA3E-3C922CD964A0}" presName="vert1" presStyleCnt="0"/>
      <dgm:spPr/>
    </dgm:pt>
    <dgm:pt modelId="{D220B148-784F-7244-BFAE-C6BAFFF0F96F}" type="pres">
      <dgm:prSet presAssocID="{CAD795FB-9508-FD4E-8029-0ABB0B4EEBBE}" presName="thickLine" presStyleLbl="alignNode1" presStyleIdx="4" presStyleCnt="6"/>
      <dgm:spPr/>
    </dgm:pt>
    <dgm:pt modelId="{8B2EF9D0-24E6-7F43-B235-41D683E658C7}" type="pres">
      <dgm:prSet presAssocID="{CAD795FB-9508-FD4E-8029-0ABB0B4EEBBE}" presName="horz1" presStyleCnt="0"/>
      <dgm:spPr/>
    </dgm:pt>
    <dgm:pt modelId="{9DAACE3E-BB37-CC4A-A461-6A10E0BD1C0A}" type="pres">
      <dgm:prSet presAssocID="{CAD795FB-9508-FD4E-8029-0ABB0B4EEBBE}" presName="tx1" presStyleLbl="revTx" presStyleIdx="4" presStyleCnt="6"/>
      <dgm:spPr/>
      <dgm:t>
        <a:bodyPr/>
        <a:lstStyle/>
        <a:p>
          <a:endParaRPr lang="en-US"/>
        </a:p>
      </dgm:t>
    </dgm:pt>
    <dgm:pt modelId="{CA812DEF-0AB8-8B4C-9A7E-B2CA4F9E3735}" type="pres">
      <dgm:prSet presAssocID="{CAD795FB-9508-FD4E-8029-0ABB0B4EEBBE}" presName="vert1" presStyleCnt="0"/>
      <dgm:spPr/>
    </dgm:pt>
    <dgm:pt modelId="{9C4AD3AC-A534-2647-BD3B-B892A8642E9D}" type="pres">
      <dgm:prSet presAssocID="{B378229D-8DC1-A040-87FC-794D0CA249ED}" presName="thickLine" presStyleLbl="alignNode1" presStyleIdx="5" presStyleCnt="6"/>
      <dgm:spPr/>
    </dgm:pt>
    <dgm:pt modelId="{EBCB5703-D5A1-8A4E-9AEC-AED62AE1C7C1}" type="pres">
      <dgm:prSet presAssocID="{B378229D-8DC1-A040-87FC-794D0CA249ED}" presName="horz1" presStyleCnt="0"/>
      <dgm:spPr/>
    </dgm:pt>
    <dgm:pt modelId="{65C98AB4-D902-9048-8257-01BBA760783C}" type="pres">
      <dgm:prSet presAssocID="{B378229D-8DC1-A040-87FC-794D0CA249ED}" presName="tx1" presStyleLbl="revTx" presStyleIdx="5" presStyleCnt="6"/>
      <dgm:spPr/>
      <dgm:t>
        <a:bodyPr/>
        <a:lstStyle/>
        <a:p>
          <a:endParaRPr lang="en-US"/>
        </a:p>
      </dgm:t>
    </dgm:pt>
    <dgm:pt modelId="{C0770DC6-0723-EF47-BDAD-9A1DA6C59770}" type="pres">
      <dgm:prSet presAssocID="{B378229D-8DC1-A040-87FC-794D0CA249ED}" presName="vert1" presStyleCnt="0"/>
      <dgm:spPr/>
    </dgm:pt>
  </dgm:ptLst>
  <dgm:cxnLst>
    <dgm:cxn modelId="{24685485-9EC9-DA47-B049-00CB9A1E650B}" type="presOf" srcId="{89DA0058-C5D8-EE40-B37A-AE62BD4252CE}" destId="{E8F8DB3B-D553-484B-A4D4-5A0CA629995B}" srcOrd="0" destOrd="0" presId="urn:microsoft.com/office/officeart/2008/layout/LinedList"/>
    <dgm:cxn modelId="{CC415A62-75E1-974C-A861-EF04B1C12CBF}" type="presOf" srcId="{CAD795FB-9508-FD4E-8029-0ABB0B4EEBBE}" destId="{9DAACE3E-BB37-CC4A-A461-6A10E0BD1C0A}" srcOrd="0" destOrd="0" presId="urn:microsoft.com/office/officeart/2008/layout/LinedList"/>
    <dgm:cxn modelId="{B33A9B92-E0EB-9049-96B3-943A7D78EA85}" type="presOf" srcId="{243D4B9B-CDC5-284B-B5CD-97E9F59A934A}" destId="{DE6CDD7F-0AC1-6940-A428-C3574123EDB2}" srcOrd="0" destOrd="0" presId="urn:microsoft.com/office/officeart/2008/layout/LinedList"/>
    <dgm:cxn modelId="{9A5AD10D-27DE-324D-8389-9C9409EC9394}" type="presOf" srcId="{DCCE8FDD-499E-F740-AC65-18B8392F2146}" destId="{D35E3193-494A-3345-A170-87B4E725D64B}" srcOrd="0" destOrd="0" presId="urn:microsoft.com/office/officeart/2008/layout/LinedList"/>
    <dgm:cxn modelId="{91F149E2-5D28-4E4C-8CDE-1AF8694557A8}" type="presOf" srcId="{45616AF3-B37D-C240-8E89-94B99BA0F194}" destId="{D8A84760-194A-8646-A3E7-B6A0967EF1EC}" srcOrd="0" destOrd="0" presId="urn:microsoft.com/office/officeart/2008/layout/LinedList"/>
    <dgm:cxn modelId="{489FF006-E23D-D74A-B6AA-AF6AC8E54618}" type="presOf" srcId="{B378229D-8DC1-A040-87FC-794D0CA249ED}" destId="{65C98AB4-D902-9048-8257-01BBA760783C}" srcOrd="0" destOrd="0" presId="urn:microsoft.com/office/officeart/2008/layout/LinedList"/>
    <dgm:cxn modelId="{0145F674-2214-CE49-9EA9-B387673951C6}" srcId="{89DA0058-C5D8-EE40-B37A-AE62BD4252CE}" destId="{243D4B9B-CDC5-284B-B5CD-97E9F59A934A}" srcOrd="0" destOrd="0" parTransId="{F220F751-5ADF-3B4D-B970-0320838A52A8}" sibTransId="{0EC96336-490E-9B4D-90CD-B02F2192FC06}"/>
    <dgm:cxn modelId="{450352D9-3B59-2842-853A-E9CB2F3F4F44}" srcId="{89DA0058-C5D8-EE40-B37A-AE62BD4252CE}" destId="{428798D9-01A5-0B44-AA3E-3C922CD964A0}" srcOrd="3" destOrd="0" parTransId="{5D0F125A-FC2F-F444-9927-4A6BF60E0F9D}" sibTransId="{F08B13DD-0C2A-A04F-92D8-74A96F34A4C0}"/>
    <dgm:cxn modelId="{38FA95FD-0351-0442-AB20-75CC8A0C0783}" srcId="{89DA0058-C5D8-EE40-B37A-AE62BD4252CE}" destId="{DCCE8FDD-499E-F740-AC65-18B8392F2146}" srcOrd="1" destOrd="0" parTransId="{908BC3C2-46FA-E44E-B590-3D39A47B975C}" sibTransId="{4FF30142-C9D7-D547-8288-965B2F31EAD4}"/>
    <dgm:cxn modelId="{2E5C2670-10B8-5F4D-99A7-AB8A4B9E7B74}" srcId="{89DA0058-C5D8-EE40-B37A-AE62BD4252CE}" destId="{CAD795FB-9508-FD4E-8029-0ABB0B4EEBBE}" srcOrd="4" destOrd="0" parTransId="{BEB0E33E-5AFC-3248-BF4E-D2ECD79CA5DF}" sibTransId="{C4AA42D8-B3E1-0345-A849-250AE6925269}"/>
    <dgm:cxn modelId="{2BD725EF-D966-D54B-B0A4-20C5BEAB662F}" type="presOf" srcId="{428798D9-01A5-0B44-AA3E-3C922CD964A0}" destId="{A3FC2F7B-ECA1-FD4D-89EF-205A18DAE50B}" srcOrd="0" destOrd="0" presId="urn:microsoft.com/office/officeart/2008/layout/LinedList"/>
    <dgm:cxn modelId="{DC014F91-D3A1-B94A-8817-4ADD870C8636}" srcId="{89DA0058-C5D8-EE40-B37A-AE62BD4252CE}" destId="{B378229D-8DC1-A040-87FC-794D0CA249ED}" srcOrd="5" destOrd="0" parTransId="{6A5D6A54-3ADE-544A-B613-8216BFC6D97A}" sibTransId="{DC42B6CE-AE25-2A46-8C87-B9E8D1DBA15E}"/>
    <dgm:cxn modelId="{43AD7A28-C061-4C45-BAEA-35FB72A7D8AF}" srcId="{89DA0058-C5D8-EE40-B37A-AE62BD4252CE}" destId="{45616AF3-B37D-C240-8E89-94B99BA0F194}" srcOrd="2" destOrd="0" parTransId="{38AB17EE-2E69-CA40-A4EB-6ACE57A96AE1}" sibTransId="{C7580312-7253-AD4F-BDA9-2EEFA56BC2B2}"/>
    <dgm:cxn modelId="{69207C06-73AF-564E-9C0B-CE3CE6940733}" type="presParOf" srcId="{E8F8DB3B-D553-484B-A4D4-5A0CA629995B}" destId="{42E53046-361C-7E4D-A3B8-741CCDEB9D82}" srcOrd="0" destOrd="0" presId="urn:microsoft.com/office/officeart/2008/layout/LinedList"/>
    <dgm:cxn modelId="{5D098E7F-5110-8749-8956-A30741121F16}" type="presParOf" srcId="{E8F8DB3B-D553-484B-A4D4-5A0CA629995B}" destId="{7D85C134-3889-D946-81A2-B99BF772B83B}" srcOrd="1" destOrd="0" presId="urn:microsoft.com/office/officeart/2008/layout/LinedList"/>
    <dgm:cxn modelId="{D4382840-7795-584B-AB7E-D9C58295CD5A}" type="presParOf" srcId="{7D85C134-3889-D946-81A2-B99BF772B83B}" destId="{DE6CDD7F-0AC1-6940-A428-C3574123EDB2}" srcOrd="0" destOrd="0" presId="urn:microsoft.com/office/officeart/2008/layout/LinedList"/>
    <dgm:cxn modelId="{51910100-C5AA-C34A-8BC7-F79868BC2A51}" type="presParOf" srcId="{7D85C134-3889-D946-81A2-B99BF772B83B}" destId="{6F95662F-8D8C-AB4B-B460-0F8468EB4885}" srcOrd="1" destOrd="0" presId="urn:microsoft.com/office/officeart/2008/layout/LinedList"/>
    <dgm:cxn modelId="{57C6B1F1-6B67-7945-B246-CB602A954306}" type="presParOf" srcId="{E8F8DB3B-D553-484B-A4D4-5A0CA629995B}" destId="{E3CBC4FC-EF22-CD41-9948-355102E4AD7F}" srcOrd="2" destOrd="0" presId="urn:microsoft.com/office/officeart/2008/layout/LinedList"/>
    <dgm:cxn modelId="{46A8FCE3-2CA6-744A-99BA-7AE189ADAA77}" type="presParOf" srcId="{E8F8DB3B-D553-484B-A4D4-5A0CA629995B}" destId="{9576B523-9D45-8345-A4D1-3C21596658DF}" srcOrd="3" destOrd="0" presId="urn:microsoft.com/office/officeart/2008/layout/LinedList"/>
    <dgm:cxn modelId="{373DDD0E-5AFF-4744-B7D9-E3AFDE76EF2A}" type="presParOf" srcId="{9576B523-9D45-8345-A4D1-3C21596658DF}" destId="{D35E3193-494A-3345-A170-87B4E725D64B}" srcOrd="0" destOrd="0" presId="urn:microsoft.com/office/officeart/2008/layout/LinedList"/>
    <dgm:cxn modelId="{8FF9510D-4872-7646-AAE4-D0064B613D27}" type="presParOf" srcId="{9576B523-9D45-8345-A4D1-3C21596658DF}" destId="{AB1D960B-C205-EF4A-AD1D-ABF9E19B9CDE}" srcOrd="1" destOrd="0" presId="urn:microsoft.com/office/officeart/2008/layout/LinedList"/>
    <dgm:cxn modelId="{C49028ED-01B0-5F4B-BC0B-3EE9E724BC2F}" type="presParOf" srcId="{E8F8DB3B-D553-484B-A4D4-5A0CA629995B}" destId="{5C6D3DC3-B30D-1341-9B78-C99AB4425817}" srcOrd="4" destOrd="0" presId="urn:microsoft.com/office/officeart/2008/layout/LinedList"/>
    <dgm:cxn modelId="{A4F5E964-D24D-FD4D-AD14-2D2DF6466DF3}" type="presParOf" srcId="{E8F8DB3B-D553-484B-A4D4-5A0CA629995B}" destId="{06196B62-B98C-3747-B2C0-FB50BDDF31EE}" srcOrd="5" destOrd="0" presId="urn:microsoft.com/office/officeart/2008/layout/LinedList"/>
    <dgm:cxn modelId="{2E2A55A1-85FD-0248-8A8D-B506A574E010}" type="presParOf" srcId="{06196B62-B98C-3747-B2C0-FB50BDDF31EE}" destId="{D8A84760-194A-8646-A3E7-B6A0967EF1EC}" srcOrd="0" destOrd="0" presId="urn:microsoft.com/office/officeart/2008/layout/LinedList"/>
    <dgm:cxn modelId="{322B6305-017B-D34D-A4F3-4CBACCC9E7C7}" type="presParOf" srcId="{06196B62-B98C-3747-B2C0-FB50BDDF31EE}" destId="{489AD071-77D5-1E4C-80CC-D8694453DAF9}" srcOrd="1" destOrd="0" presId="urn:microsoft.com/office/officeart/2008/layout/LinedList"/>
    <dgm:cxn modelId="{0F580813-C90D-924D-B751-72D6C4996E6F}" type="presParOf" srcId="{E8F8DB3B-D553-484B-A4D4-5A0CA629995B}" destId="{5FF62E37-DC7E-1141-94DC-5290432AF8DC}" srcOrd="6" destOrd="0" presId="urn:microsoft.com/office/officeart/2008/layout/LinedList"/>
    <dgm:cxn modelId="{C48AB25B-AAF5-4840-AC88-B57CEC29507B}" type="presParOf" srcId="{E8F8DB3B-D553-484B-A4D4-5A0CA629995B}" destId="{EEE3DAB1-9ABC-4145-8F19-FBD2A856797F}" srcOrd="7" destOrd="0" presId="urn:microsoft.com/office/officeart/2008/layout/LinedList"/>
    <dgm:cxn modelId="{F7316FA7-5CFA-384C-9CB0-582CC96EB2E2}" type="presParOf" srcId="{EEE3DAB1-9ABC-4145-8F19-FBD2A856797F}" destId="{A3FC2F7B-ECA1-FD4D-89EF-205A18DAE50B}" srcOrd="0" destOrd="0" presId="urn:microsoft.com/office/officeart/2008/layout/LinedList"/>
    <dgm:cxn modelId="{B36F82A4-6F7B-8C4B-BB18-90DF6D9CB84E}" type="presParOf" srcId="{EEE3DAB1-9ABC-4145-8F19-FBD2A856797F}" destId="{E2E6C2F3-B334-1A4E-AAA3-4A8178C74DCB}" srcOrd="1" destOrd="0" presId="urn:microsoft.com/office/officeart/2008/layout/LinedList"/>
    <dgm:cxn modelId="{5E874093-DA5F-8D43-B965-8D0018A9C449}" type="presParOf" srcId="{E8F8DB3B-D553-484B-A4D4-5A0CA629995B}" destId="{D220B148-784F-7244-BFAE-C6BAFFF0F96F}" srcOrd="8" destOrd="0" presId="urn:microsoft.com/office/officeart/2008/layout/LinedList"/>
    <dgm:cxn modelId="{DC3989C6-7EFC-8148-9CCD-AC96F9B7E3EE}" type="presParOf" srcId="{E8F8DB3B-D553-484B-A4D4-5A0CA629995B}" destId="{8B2EF9D0-24E6-7F43-B235-41D683E658C7}" srcOrd="9" destOrd="0" presId="urn:microsoft.com/office/officeart/2008/layout/LinedList"/>
    <dgm:cxn modelId="{F7D9E318-3C72-504A-996D-E5085F5D1E2D}" type="presParOf" srcId="{8B2EF9D0-24E6-7F43-B235-41D683E658C7}" destId="{9DAACE3E-BB37-CC4A-A461-6A10E0BD1C0A}" srcOrd="0" destOrd="0" presId="urn:microsoft.com/office/officeart/2008/layout/LinedList"/>
    <dgm:cxn modelId="{1891BA8A-DDD9-D649-B95F-A670644A81DD}" type="presParOf" srcId="{8B2EF9D0-24E6-7F43-B235-41D683E658C7}" destId="{CA812DEF-0AB8-8B4C-9A7E-B2CA4F9E3735}" srcOrd="1" destOrd="0" presId="urn:microsoft.com/office/officeart/2008/layout/LinedList"/>
    <dgm:cxn modelId="{CAC92FDD-EA97-8046-BDBC-15F401075D14}" type="presParOf" srcId="{E8F8DB3B-D553-484B-A4D4-5A0CA629995B}" destId="{9C4AD3AC-A534-2647-BD3B-B892A8642E9D}" srcOrd="10" destOrd="0" presId="urn:microsoft.com/office/officeart/2008/layout/LinedList"/>
    <dgm:cxn modelId="{2D4B2277-2F30-EA4D-BE44-BA41E7775B27}" type="presParOf" srcId="{E8F8DB3B-D553-484B-A4D4-5A0CA629995B}" destId="{EBCB5703-D5A1-8A4E-9AEC-AED62AE1C7C1}" srcOrd="11" destOrd="0" presId="urn:microsoft.com/office/officeart/2008/layout/LinedList"/>
    <dgm:cxn modelId="{1C0E6BD6-E9C7-A74B-AC64-8D69C00201AD}" type="presParOf" srcId="{EBCB5703-D5A1-8A4E-9AEC-AED62AE1C7C1}" destId="{65C98AB4-D902-9048-8257-01BBA760783C}" srcOrd="0" destOrd="0" presId="urn:microsoft.com/office/officeart/2008/layout/LinedList"/>
    <dgm:cxn modelId="{6A998C98-2810-4945-9B04-96AABD5C0759}" type="presParOf" srcId="{EBCB5703-D5A1-8A4E-9AEC-AED62AE1C7C1}" destId="{C0770DC6-0723-EF47-BDAD-9A1DA6C597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DA0058-C5D8-EE40-B37A-AE62BD4252C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A6E0CE-F8CE-4E42-84DE-FF19259CE895}">
      <dgm:prSet custT="1"/>
      <dgm:spPr/>
      <dgm:t>
        <a:bodyPr/>
        <a:lstStyle/>
        <a:p>
          <a:pPr rtl="0"/>
          <a:r>
            <a:rPr lang="en-US" sz="2800" b="1" dirty="0" smtClean="0"/>
            <a:t>Metrics and performance measures</a:t>
          </a:r>
          <a:endParaRPr lang="en-US" sz="2800" dirty="0"/>
        </a:p>
      </dgm:t>
    </dgm:pt>
    <dgm:pt modelId="{A565872F-6965-2F4D-B664-099D0F41FFDF}" type="parTrans" cxnId="{6786B763-896E-F447-945B-BA7B539A085A}">
      <dgm:prSet/>
      <dgm:spPr/>
      <dgm:t>
        <a:bodyPr/>
        <a:lstStyle/>
        <a:p>
          <a:endParaRPr lang="en-US" sz="2800"/>
        </a:p>
      </dgm:t>
    </dgm:pt>
    <dgm:pt modelId="{F162A125-ADE5-5C4D-B032-0EAA90587866}" type="sibTrans" cxnId="{6786B763-896E-F447-945B-BA7B539A085A}">
      <dgm:prSet/>
      <dgm:spPr/>
      <dgm:t>
        <a:bodyPr/>
        <a:lstStyle/>
        <a:p>
          <a:endParaRPr lang="en-US" sz="2800"/>
        </a:p>
      </dgm:t>
    </dgm:pt>
    <dgm:pt modelId="{C671A305-F4F4-AD44-8D43-764ADDB9936C}">
      <dgm:prSet custT="1"/>
      <dgm:spPr/>
      <dgm:t>
        <a:bodyPr/>
        <a:lstStyle/>
        <a:p>
          <a:pPr rtl="0"/>
          <a:r>
            <a:rPr lang="en-US" sz="2800" b="1" smtClean="0"/>
            <a:t>Communications planning</a:t>
          </a:r>
          <a:endParaRPr lang="en-US" sz="2800"/>
        </a:p>
      </dgm:t>
    </dgm:pt>
    <dgm:pt modelId="{D7771CF1-AE82-6F44-8E17-626971560843}" type="parTrans" cxnId="{9A8DB391-9A5A-D24E-BDB6-B8CED44F50D3}">
      <dgm:prSet/>
      <dgm:spPr/>
      <dgm:t>
        <a:bodyPr/>
        <a:lstStyle/>
        <a:p>
          <a:endParaRPr lang="en-US" sz="2800"/>
        </a:p>
      </dgm:t>
    </dgm:pt>
    <dgm:pt modelId="{3CF4BE13-B411-CB4C-8A13-8D4CD3F41E3E}" type="sibTrans" cxnId="{9A8DB391-9A5A-D24E-BDB6-B8CED44F50D3}">
      <dgm:prSet/>
      <dgm:spPr/>
      <dgm:t>
        <a:bodyPr/>
        <a:lstStyle/>
        <a:p>
          <a:endParaRPr lang="en-US" sz="2800"/>
        </a:p>
      </dgm:t>
    </dgm:pt>
    <dgm:pt modelId="{0ECBBE34-8A21-8D47-A284-B30FEA3796E3}">
      <dgm:prSet custT="1"/>
      <dgm:spPr/>
      <dgm:t>
        <a:bodyPr/>
        <a:lstStyle/>
        <a:p>
          <a:pPr rtl="0"/>
          <a:r>
            <a:rPr lang="en-US" sz="2800" b="1" smtClean="0"/>
            <a:t>Mandatory adherence </a:t>
          </a:r>
          <a:endParaRPr lang="en-US" sz="2800"/>
        </a:p>
      </dgm:t>
    </dgm:pt>
    <dgm:pt modelId="{ED055800-0CD9-5847-8DC5-AB1A6C616FD8}" type="parTrans" cxnId="{6C1C366F-00AB-6F45-8EA2-071A56DAE2E6}">
      <dgm:prSet/>
      <dgm:spPr/>
      <dgm:t>
        <a:bodyPr/>
        <a:lstStyle/>
        <a:p>
          <a:endParaRPr lang="en-US" sz="2800"/>
        </a:p>
      </dgm:t>
    </dgm:pt>
    <dgm:pt modelId="{B88173A9-E69C-0C47-8913-F54702BEEE9D}" type="sibTrans" cxnId="{6C1C366F-00AB-6F45-8EA2-071A56DAE2E6}">
      <dgm:prSet/>
      <dgm:spPr/>
      <dgm:t>
        <a:bodyPr/>
        <a:lstStyle/>
        <a:p>
          <a:endParaRPr lang="en-US" sz="2800"/>
        </a:p>
      </dgm:t>
    </dgm:pt>
    <dgm:pt modelId="{AE900496-8705-144C-B85B-382DA18DC039}">
      <dgm:prSet custT="1"/>
      <dgm:spPr/>
      <dgm:t>
        <a:bodyPr/>
        <a:lstStyle/>
        <a:p>
          <a:pPr rtl="0"/>
          <a:r>
            <a:rPr lang="en-US" sz="2800" b="1" smtClean="0"/>
            <a:t>Policy compliance </a:t>
          </a:r>
          <a:endParaRPr lang="en-US" sz="2800"/>
        </a:p>
      </dgm:t>
    </dgm:pt>
    <dgm:pt modelId="{EE5EFA05-6D24-134A-B1C6-69693BEAAE4D}" type="parTrans" cxnId="{E3466BCF-C7BC-A64D-A0BB-3F0967A32080}">
      <dgm:prSet/>
      <dgm:spPr/>
      <dgm:t>
        <a:bodyPr/>
        <a:lstStyle/>
        <a:p>
          <a:endParaRPr lang="en-US" sz="2800"/>
        </a:p>
      </dgm:t>
    </dgm:pt>
    <dgm:pt modelId="{46D098FC-F4D3-7A4F-B7F7-457F8343C948}" type="sibTrans" cxnId="{E3466BCF-C7BC-A64D-A0BB-3F0967A32080}">
      <dgm:prSet/>
      <dgm:spPr/>
      <dgm:t>
        <a:bodyPr/>
        <a:lstStyle/>
        <a:p>
          <a:endParaRPr lang="en-US" sz="2800"/>
        </a:p>
      </dgm:t>
    </dgm:pt>
    <dgm:pt modelId="{E8F8DB3B-D553-484B-A4D4-5A0CA629995B}" type="pres">
      <dgm:prSet presAssocID="{89DA0058-C5D8-EE40-B37A-AE62BD4252C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1203BA-5753-DB48-A261-4881D95DF447}" type="pres">
      <dgm:prSet presAssocID="{9EA6E0CE-F8CE-4E42-84DE-FF19259CE895}" presName="thickLine" presStyleLbl="alignNode1" presStyleIdx="0" presStyleCnt="4"/>
      <dgm:spPr/>
    </dgm:pt>
    <dgm:pt modelId="{EA3F730D-F0C7-E14F-BA17-C0FE5CA567B1}" type="pres">
      <dgm:prSet presAssocID="{9EA6E0CE-F8CE-4E42-84DE-FF19259CE895}" presName="horz1" presStyleCnt="0"/>
      <dgm:spPr/>
    </dgm:pt>
    <dgm:pt modelId="{E58C32DA-401D-F142-BC19-BD7CA2EF79A4}" type="pres">
      <dgm:prSet presAssocID="{9EA6E0CE-F8CE-4E42-84DE-FF19259CE895}" presName="tx1" presStyleLbl="revTx" presStyleIdx="0" presStyleCnt="4"/>
      <dgm:spPr/>
      <dgm:t>
        <a:bodyPr/>
        <a:lstStyle/>
        <a:p>
          <a:endParaRPr lang="en-US"/>
        </a:p>
      </dgm:t>
    </dgm:pt>
    <dgm:pt modelId="{50BFEEAD-23FF-0C45-B2CE-AF7947459CF5}" type="pres">
      <dgm:prSet presAssocID="{9EA6E0CE-F8CE-4E42-84DE-FF19259CE895}" presName="vert1" presStyleCnt="0"/>
      <dgm:spPr/>
    </dgm:pt>
    <dgm:pt modelId="{79D345EE-F598-364A-AF3C-BD68F10E3D1F}" type="pres">
      <dgm:prSet presAssocID="{C671A305-F4F4-AD44-8D43-764ADDB9936C}" presName="thickLine" presStyleLbl="alignNode1" presStyleIdx="1" presStyleCnt="4"/>
      <dgm:spPr/>
    </dgm:pt>
    <dgm:pt modelId="{101534AF-44D2-644A-8C9C-E283C87CC35F}" type="pres">
      <dgm:prSet presAssocID="{C671A305-F4F4-AD44-8D43-764ADDB9936C}" presName="horz1" presStyleCnt="0"/>
      <dgm:spPr/>
    </dgm:pt>
    <dgm:pt modelId="{E331C55F-8FF9-5443-9D87-08B28C4263A2}" type="pres">
      <dgm:prSet presAssocID="{C671A305-F4F4-AD44-8D43-764ADDB9936C}" presName="tx1" presStyleLbl="revTx" presStyleIdx="1" presStyleCnt="4"/>
      <dgm:spPr/>
      <dgm:t>
        <a:bodyPr/>
        <a:lstStyle/>
        <a:p>
          <a:endParaRPr lang="en-US"/>
        </a:p>
      </dgm:t>
    </dgm:pt>
    <dgm:pt modelId="{58134833-00B0-B34F-B531-7F2DC313250D}" type="pres">
      <dgm:prSet presAssocID="{C671A305-F4F4-AD44-8D43-764ADDB9936C}" presName="vert1" presStyleCnt="0"/>
      <dgm:spPr/>
    </dgm:pt>
    <dgm:pt modelId="{1D5FACD6-3549-8B43-80BB-0E4F7EA397B0}" type="pres">
      <dgm:prSet presAssocID="{0ECBBE34-8A21-8D47-A284-B30FEA3796E3}" presName="thickLine" presStyleLbl="alignNode1" presStyleIdx="2" presStyleCnt="4"/>
      <dgm:spPr/>
    </dgm:pt>
    <dgm:pt modelId="{C5DC5662-AE0E-5647-A729-40C840C3143A}" type="pres">
      <dgm:prSet presAssocID="{0ECBBE34-8A21-8D47-A284-B30FEA3796E3}" presName="horz1" presStyleCnt="0"/>
      <dgm:spPr/>
    </dgm:pt>
    <dgm:pt modelId="{452204D2-6234-CD4D-9338-AA6CD81DFE69}" type="pres">
      <dgm:prSet presAssocID="{0ECBBE34-8A21-8D47-A284-B30FEA3796E3}" presName="tx1" presStyleLbl="revTx" presStyleIdx="2" presStyleCnt="4"/>
      <dgm:spPr/>
      <dgm:t>
        <a:bodyPr/>
        <a:lstStyle/>
        <a:p>
          <a:endParaRPr lang="en-US"/>
        </a:p>
      </dgm:t>
    </dgm:pt>
    <dgm:pt modelId="{5FCB784A-5A4C-534E-9EBA-60CE06E534F7}" type="pres">
      <dgm:prSet presAssocID="{0ECBBE34-8A21-8D47-A284-B30FEA3796E3}" presName="vert1" presStyleCnt="0"/>
      <dgm:spPr/>
    </dgm:pt>
    <dgm:pt modelId="{E1940355-424D-944C-A388-5E9BAB8FA04F}" type="pres">
      <dgm:prSet presAssocID="{AE900496-8705-144C-B85B-382DA18DC039}" presName="thickLine" presStyleLbl="alignNode1" presStyleIdx="3" presStyleCnt="4"/>
      <dgm:spPr/>
    </dgm:pt>
    <dgm:pt modelId="{A515E5A3-C310-BE46-976B-A794EBF172D1}" type="pres">
      <dgm:prSet presAssocID="{AE900496-8705-144C-B85B-382DA18DC039}" presName="horz1" presStyleCnt="0"/>
      <dgm:spPr/>
    </dgm:pt>
    <dgm:pt modelId="{97A25DF3-ADAD-5C4C-900A-ADEC81C02AD5}" type="pres">
      <dgm:prSet presAssocID="{AE900496-8705-144C-B85B-382DA18DC039}" presName="tx1" presStyleLbl="revTx" presStyleIdx="3" presStyleCnt="4"/>
      <dgm:spPr/>
      <dgm:t>
        <a:bodyPr/>
        <a:lstStyle/>
        <a:p>
          <a:endParaRPr lang="en-US"/>
        </a:p>
      </dgm:t>
    </dgm:pt>
    <dgm:pt modelId="{1D870FFB-5000-D742-A933-A41AFA58B3C4}" type="pres">
      <dgm:prSet presAssocID="{AE900496-8705-144C-B85B-382DA18DC039}" presName="vert1" presStyleCnt="0"/>
      <dgm:spPr/>
    </dgm:pt>
  </dgm:ptLst>
  <dgm:cxnLst>
    <dgm:cxn modelId="{6786B763-896E-F447-945B-BA7B539A085A}" srcId="{89DA0058-C5D8-EE40-B37A-AE62BD4252CE}" destId="{9EA6E0CE-F8CE-4E42-84DE-FF19259CE895}" srcOrd="0" destOrd="0" parTransId="{A565872F-6965-2F4D-B664-099D0F41FFDF}" sibTransId="{F162A125-ADE5-5C4D-B032-0EAA90587866}"/>
    <dgm:cxn modelId="{E3466BCF-C7BC-A64D-A0BB-3F0967A32080}" srcId="{89DA0058-C5D8-EE40-B37A-AE62BD4252CE}" destId="{AE900496-8705-144C-B85B-382DA18DC039}" srcOrd="3" destOrd="0" parTransId="{EE5EFA05-6D24-134A-B1C6-69693BEAAE4D}" sibTransId="{46D098FC-F4D3-7A4F-B7F7-457F8343C948}"/>
    <dgm:cxn modelId="{CD631A43-11A8-ED4F-8EAC-CAA8A7098761}" type="presOf" srcId="{AE900496-8705-144C-B85B-382DA18DC039}" destId="{97A25DF3-ADAD-5C4C-900A-ADEC81C02AD5}" srcOrd="0" destOrd="0" presId="urn:microsoft.com/office/officeart/2008/layout/LinedList"/>
    <dgm:cxn modelId="{CA752CE1-F16A-9442-A2B9-04050D7DF026}" type="presOf" srcId="{0ECBBE34-8A21-8D47-A284-B30FEA3796E3}" destId="{452204D2-6234-CD4D-9338-AA6CD81DFE69}" srcOrd="0" destOrd="0" presId="urn:microsoft.com/office/officeart/2008/layout/LinedList"/>
    <dgm:cxn modelId="{9A8DB391-9A5A-D24E-BDB6-B8CED44F50D3}" srcId="{89DA0058-C5D8-EE40-B37A-AE62BD4252CE}" destId="{C671A305-F4F4-AD44-8D43-764ADDB9936C}" srcOrd="1" destOrd="0" parTransId="{D7771CF1-AE82-6F44-8E17-626971560843}" sibTransId="{3CF4BE13-B411-CB4C-8A13-8D4CD3F41E3E}"/>
    <dgm:cxn modelId="{6C1C366F-00AB-6F45-8EA2-071A56DAE2E6}" srcId="{89DA0058-C5D8-EE40-B37A-AE62BD4252CE}" destId="{0ECBBE34-8A21-8D47-A284-B30FEA3796E3}" srcOrd="2" destOrd="0" parTransId="{ED055800-0CD9-5847-8DC5-AB1A6C616FD8}" sibTransId="{B88173A9-E69C-0C47-8913-F54702BEEE9D}"/>
    <dgm:cxn modelId="{C3CACF53-97E2-0244-9B1C-4456C600BCFE}" type="presOf" srcId="{89DA0058-C5D8-EE40-B37A-AE62BD4252CE}" destId="{E8F8DB3B-D553-484B-A4D4-5A0CA629995B}" srcOrd="0" destOrd="0" presId="urn:microsoft.com/office/officeart/2008/layout/LinedList"/>
    <dgm:cxn modelId="{1BF9C479-74B9-3D44-9AE5-0F28294685A7}" type="presOf" srcId="{9EA6E0CE-F8CE-4E42-84DE-FF19259CE895}" destId="{E58C32DA-401D-F142-BC19-BD7CA2EF79A4}" srcOrd="0" destOrd="0" presId="urn:microsoft.com/office/officeart/2008/layout/LinedList"/>
    <dgm:cxn modelId="{B0C5A98B-A2C0-364F-AF40-5E702729678D}" type="presOf" srcId="{C671A305-F4F4-AD44-8D43-764ADDB9936C}" destId="{E331C55F-8FF9-5443-9D87-08B28C4263A2}" srcOrd="0" destOrd="0" presId="urn:microsoft.com/office/officeart/2008/layout/LinedList"/>
    <dgm:cxn modelId="{4618A5DA-B348-6747-BEB8-383FC646C294}" type="presParOf" srcId="{E8F8DB3B-D553-484B-A4D4-5A0CA629995B}" destId="{871203BA-5753-DB48-A261-4881D95DF447}" srcOrd="0" destOrd="0" presId="urn:microsoft.com/office/officeart/2008/layout/LinedList"/>
    <dgm:cxn modelId="{C86868A9-CA52-974F-8454-C153B1067941}" type="presParOf" srcId="{E8F8DB3B-D553-484B-A4D4-5A0CA629995B}" destId="{EA3F730D-F0C7-E14F-BA17-C0FE5CA567B1}" srcOrd="1" destOrd="0" presId="urn:microsoft.com/office/officeart/2008/layout/LinedList"/>
    <dgm:cxn modelId="{6F1FB2E4-A7C7-754C-94B9-FA60EEA684F3}" type="presParOf" srcId="{EA3F730D-F0C7-E14F-BA17-C0FE5CA567B1}" destId="{E58C32DA-401D-F142-BC19-BD7CA2EF79A4}" srcOrd="0" destOrd="0" presId="urn:microsoft.com/office/officeart/2008/layout/LinedList"/>
    <dgm:cxn modelId="{6879762E-274B-E64A-9FFD-70C89D6F0AD3}" type="presParOf" srcId="{EA3F730D-F0C7-E14F-BA17-C0FE5CA567B1}" destId="{50BFEEAD-23FF-0C45-B2CE-AF7947459CF5}" srcOrd="1" destOrd="0" presId="urn:microsoft.com/office/officeart/2008/layout/LinedList"/>
    <dgm:cxn modelId="{BF5C54B5-B7CF-1E45-8380-F007AA8B1D00}" type="presParOf" srcId="{E8F8DB3B-D553-484B-A4D4-5A0CA629995B}" destId="{79D345EE-F598-364A-AF3C-BD68F10E3D1F}" srcOrd="2" destOrd="0" presId="urn:microsoft.com/office/officeart/2008/layout/LinedList"/>
    <dgm:cxn modelId="{E228909A-38AC-1846-947E-E4BB88AFCF5C}" type="presParOf" srcId="{E8F8DB3B-D553-484B-A4D4-5A0CA629995B}" destId="{101534AF-44D2-644A-8C9C-E283C87CC35F}" srcOrd="3" destOrd="0" presId="urn:microsoft.com/office/officeart/2008/layout/LinedList"/>
    <dgm:cxn modelId="{558EE1C5-E578-D341-A865-F99077D55C8C}" type="presParOf" srcId="{101534AF-44D2-644A-8C9C-E283C87CC35F}" destId="{E331C55F-8FF9-5443-9D87-08B28C4263A2}" srcOrd="0" destOrd="0" presId="urn:microsoft.com/office/officeart/2008/layout/LinedList"/>
    <dgm:cxn modelId="{CB5583C2-3485-DC44-B982-008A5C8204F5}" type="presParOf" srcId="{101534AF-44D2-644A-8C9C-E283C87CC35F}" destId="{58134833-00B0-B34F-B531-7F2DC313250D}" srcOrd="1" destOrd="0" presId="urn:microsoft.com/office/officeart/2008/layout/LinedList"/>
    <dgm:cxn modelId="{26D6DEE8-BB21-4447-B710-E2187C37FACC}" type="presParOf" srcId="{E8F8DB3B-D553-484B-A4D4-5A0CA629995B}" destId="{1D5FACD6-3549-8B43-80BB-0E4F7EA397B0}" srcOrd="4" destOrd="0" presId="urn:microsoft.com/office/officeart/2008/layout/LinedList"/>
    <dgm:cxn modelId="{CE3B2C2A-52AF-AD46-91C1-B097ACFD50B7}" type="presParOf" srcId="{E8F8DB3B-D553-484B-A4D4-5A0CA629995B}" destId="{C5DC5662-AE0E-5647-A729-40C840C3143A}" srcOrd="5" destOrd="0" presId="urn:microsoft.com/office/officeart/2008/layout/LinedList"/>
    <dgm:cxn modelId="{AE77DEDD-A6FF-3F47-8387-3BB914D13FA0}" type="presParOf" srcId="{C5DC5662-AE0E-5647-A729-40C840C3143A}" destId="{452204D2-6234-CD4D-9338-AA6CD81DFE69}" srcOrd="0" destOrd="0" presId="urn:microsoft.com/office/officeart/2008/layout/LinedList"/>
    <dgm:cxn modelId="{718D2A43-74C7-334D-9BF3-10BAB0AFA429}" type="presParOf" srcId="{C5DC5662-AE0E-5647-A729-40C840C3143A}" destId="{5FCB784A-5A4C-534E-9EBA-60CE06E534F7}" srcOrd="1" destOrd="0" presId="urn:microsoft.com/office/officeart/2008/layout/LinedList"/>
    <dgm:cxn modelId="{6D03F9DA-6342-6C42-8B71-1B2D6543D247}" type="presParOf" srcId="{E8F8DB3B-D553-484B-A4D4-5A0CA629995B}" destId="{E1940355-424D-944C-A388-5E9BAB8FA04F}" srcOrd="6" destOrd="0" presId="urn:microsoft.com/office/officeart/2008/layout/LinedList"/>
    <dgm:cxn modelId="{D6263CED-8349-6C4B-9206-19E4E2DA809C}" type="presParOf" srcId="{E8F8DB3B-D553-484B-A4D4-5A0CA629995B}" destId="{A515E5A3-C310-BE46-976B-A794EBF172D1}" srcOrd="7" destOrd="0" presId="urn:microsoft.com/office/officeart/2008/layout/LinedList"/>
    <dgm:cxn modelId="{B12050E6-DF74-9641-9F91-8E58D62DA1A0}" type="presParOf" srcId="{A515E5A3-C310-BE46-976B-A794EBF172D1}" destId="{97A25DF3-ADAD-5C4C-900A-ADEC81C02AD5}" srcOrd="0" destOrd="0" presId="urn:microsoft.com/office/officeart/2008/layout/LinedList"/>
    <dgm:cxn modelId="{4B8124A7-4D49-9046-B931-6FA304B2FB70}" type="presParOf" srcId="{A515E5A3-C310-BE46-976B-A794EBF172D1}" destId="{1D870FFB-5000-D742-A933-A41AFA58B3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17DD91-8A6E-8C48-B4F6-3CB43F2F8628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030A76-0E01-D24E-93C4-54EFC8550A03}">
      <dgm:prSet custT="1"/>
      <dgm:spPr/>
      <dgm:t>
        <a:bodyPr/>
        <a:lstStyle/>
        <a:p>
          <a:pPr rtl="0"/>
          <a:r>
            <a:rPr lang="en-US" sz="2800" b="1" smtClean="0"/>
            <a:t>May contain several procedures and standards related to incident response </a:t>
          </a:r>
          <a:endParaRPr lang="en-US" sz="2800"/>
        </a:p>
      </dgm:t>
    </dgm:pt>
    <dgm:pt modelId="{35857907-1504-4F42-BC41-F56697292651}" type="parTrans" cxnId="{5FA05D7D-6CCA-934D-9FF0-0D58DC7E1F26}">
      <dgm:prSet/>
      <dgm:spPr/>
      <dgm:t>
        <a:bodyPr/>
        <a:lstStyle/>
        <a:p>
          <a:endParaRPr lang="en-US" sz="2800"/>
        </a:p>
      </dgm:t>
    </dgm:pt>
    <dgm:pt modelId="{7A695D8F-A775-2E4E-8CDC-5138B73E26C9}" type="sibTrans" cxnId="{5FA05D7D-6CCA-934D-9FF0-0D58DC7E1F26}">
      <dgm:prSet/>
      <dgm:spPr/>
      <dgm:t>
        <a:bodyPr/>
        <a:lstStyle/>
        <a:p>
          <a:endParaRPr lang="en-US" sz="2800"/>
        </a:p>
      </dgm:t>
    </dgm:pt>
    <dgm:pt modelId="{D9DF4C30-B4BD-BF4B-8482-57B402F39CC3}">
      <dgm:prSet custT="1"/>
      <dgm:spPr/>
      <dgm:t>
        <a:bodyPr/>
        <a:lstStyle/>
        <a:p>
          <a:pPr rtl="0"/>
          <a:r>
            <a:rPr lang="en-US" sz="2800" b="1" smtClean="0"/>
            <a:t>Greater specificity </a:t>
          </a:r>
          <a:endParaRPr lang="en-US" sz="2800"/>
        </a:p>
      </dgm:t>
    </dgm:pt>
    <dgm:pt modelId="{DE1A59EB-95B5-0842-8B32-0A67048643E0}" type="parTrans" cxnId="{8BCF78AD-A406-C04A-A89F-2D5F10C53F36}">
      <dgm:prSet/>
      <dgm:spPr/>
      <dgm:t>
        <a:bodyPr/>
        <a:lstStyle/>
        <a:p>
          <a:endParaRPr lang="en-US" sz="2800"/>
        </a:p>
      </dgm:t>
    </dgm:pt>
    <dgm:pt modelId="{09B2EF8E-7233-2B4E-BDF6-CF967B6D0B3B}" type="sibTrans" cxnId="{8BCF78AD-A406-C04A-A89F-2D5F10C53F36}">
      <dgm:prSet/>
      <dgm:spPr/>
      <dgm:t>
        <a:bodyPr/>
        <a:lstStyle/>
        <a:p>
          <a:endParaRPr lang="en-US" sz="2800"/>
        </a:p>
      </dgm:t>
    </dgm:pt>
    <dgm:pt modelId="{EB7BB8F1-CC42-424B-BF9C-1FE44F112928}">
      <dgm:prSet custT="1"/>
      <dgm:spPr/>
      <dgm:t>
        <a:bodyPr/>
        <a:lstStyle/>
        <a:p>
          <a:pPr rtl="0"/>
          <a:r>
            <a:rPr lang="en-US" sz="2800" b="1" smtClean="0"/>
            <a:t>Maturation of the incident response process </a:t>
          </a:r>
          <a:endParaRPr lang="en-US" sz="2800"/>
        </a:p>
      </dgm:t>
    </dgm:pt>
    <dgm:pt modelId="{91DE21D2-6ADC-3242-8AD5-2968CB8CC38A}" type="parTrans" cxnId="{FEAFF4DC-9E1A-5D4E-B3C5-AD197C670510}">
      <dgm:prSet/>
      <dgm:spPr/>
      <dgm:t>
        <a:bodyPr/>
        <a:lstStyle/>
        <a:p>
          <a:endParaRPr lang="en-US" sz="2800"/>
        </a:p>
      </dgm:t>
    </dgm:pt>
    <dgm:pt modelId="{E2FC0DC4-162D-6842-AE57-543FF8874348}" type="sibTrans" cxnId="{FEAFF4DC-9E1A-5D4E-B3C5-AD197C670510}">
      <dgm:prSet/>
      <dgm:spPr/>
      <dgm:t>
        <a:bodyPr/>
        <a:lstStyle/>
        <a:p>
          <a:endParaRPr lang="en-US" sz="2800"/>
        </a:p>
      </dgm:t>
    </dgm:pt>
    <dgm:pt modelId="{617D34FD-45F5-5F41-9F96-9DEAB4183EF1}">
      <dgm:prSet custT="1"/>
      <dgm:spPr/>
      <dgm:t>
        <a:bodyPr/>
        <a:lstStyle/>
        <a:p>
          <a:pPr rtl="0"/>
          <a:r>
            <a:rPr lang="en-US" sz="2800" b="1" smtClean="0"/>
            <a:t>How the incident response process fits</a:t>
          </a:r>
          <a:endParaRPr lang="en-US" sz="2800"/>
        </a:p>
      </dgm:t>
    </dgm:pt>
    <dgm:pt modelId="{E3274118-71D0-A242-BCA2-46082ED791BC}" type="parTrans" cxnId="{DBCC4411-6F48-E94A-980B-9873E0DB21E5}">
      <dgm:prSet/>
      <dgm:spPr/>
      <dgm:t>
        <a:bodyPr/>
        <a:lstStyle/>
        <a:p>
          <a:endParaRPr lang="en-US" sz="2800"/>
        </a:p>
      </dgm:t>
    </dgm:pt>
    <dgm:pt modelId="{03D6E9D9-4EA0-2245-8D8B-7B86529895EB}" type="sibTrans" cxnId="{DBCC4411-6F48-E94A-980B-9873E0DB21E5}">
      <dgm:prSet/>
      <dgm:spPr/>
      <dgm:t>
        <a:bodyPr/>
        <a:lstStyle/>
        <a:p>
          <a:endParaRPr lang="en-US" sz="2800"/>
        </a:p>
      </dgm:t>
    </dgm:pt>
    <dgm:pt modelId="{CDEDE57E-6AF0-134B-A712-2772C0348C01}" type="pres">
      <dgm:prSet presAssocID="{1017DD91-8A6E-8C48-B4F6-3CB43F2F862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CCA0E2-4988-FF49-AA25-3938DBF908D6}" type="pres">
      <dgm:prSet presAssocID="{5D030A76-0E01-D24E-93C4-54EFC8550A03}" presName="thickLine" presStyleLbl="alignNode1" presStyleIdx="0" presStyleCnt="4"/>
      <dgm:spPr/>
    </dgm:pt>
    <dgm:pt modelId="{285D88B2-07D8-824E-8D30-3473C80D983B}" type="pres">
      <dgm:prSet presAssocID="{5D030A76-0E01-D24E-93C4-54EFC8550A03}" presName="horz1" presStyleCnt="0"/>
      <dgm:spPr/>
    </dgm:pt>
    <dgm:pt modelId="{768EDD46-9002-2545-9FD3-5D43960BD493}" type="pres">
      <dgm:prSet presAssocID="{5D030A76-0E01-D24E-93C4-54EFC8550A03}" presName="tx1" presStyleLbl="revTx" presStyleIdx="0" presStyleCnt="4"/>
      <dgm:spPr/>
      <dgm:t>
        <a:bodyPr/>
        <a:lstStyle/>
        <a:p>
          <a:endParaRPr lang="en-US"/>
        </a:p>
      </dgm:t>
    </dgm:pt>
    <dgm:pt modelId="{2B32370E-39D5-3647-840E-D59CBD648B88}" type="pres">
      <dgm:prSet presAssocID="{5D030A76-0E01-D24E-93C4-54EFC8550A03}" presName="vert1" presStyleCnt="0"/>
      <dgm:spPr/>
    </dgm:pt>
    <dgm:pt modelId="{B3B7E74C-B813-1140-9A6E-242380E8B7BF}" type="pres">
      <dgm:prSet presAssocID="{D9DF4C30-B4BD-BF4B-8482-57B402F39CC3}" presName="thickLine" presStyleLbl="alignNode1" presStyleIdx="1" presStyleCnt="4"/>
      <dgm:spPr/>
    </dgm:pt>
    <dgm:pt modelId="{49BD393F-17AF-1E42-ACB4-19BF8F3B2DE0}" type="pres">
      <dgm:prSet presAssocID="{D9DF4C30-B4BD-BF4B-8482-57B402F39CC3}" presName="horz1" presStyleCnt="0"/>
      <dgm:spPr/>
    </dgm:pt>
    <dgm:pt modelId="{83071AB1-AF5B-4449-9DC0-9269E3D30DAD}" type="pres">
      <dgm:prSet presAssocID="{D9DF4C30-B4BD-BF4B-8482-57B402F39CC3}" presName="tx1" presStyleLbl="revTx" presStyleIdx="1" presStyleCnt="4"/>
      <dgm:spPr/>
      <dgm:t>
        <a:bodyPr/>
        <a:lstStyle/>
        <a:p>
          <a:endParaRPr lang="en-US"/>
        </a:p>
      </dgm:t>
    </dgm:pt>
    <dgm:pt modelId="{3247117D-7179-0D4A-969C-2625962E5331}" type="pres">
      <dgm:prSet presAssocID="{D9DF4C30-B4BD-BF4B-8482-57B402F39CC3}" presName="vert1" presStyleCnt="0"/>
      <dgm:spPr/>
    </dgm:pt>
    <dgm:pt modelId="{7E5D45E4-9EFD-E748-85E7-30512E40D289}" type="pres">
      <dgm:prSet presAssocID="{EB7BB8F1-CC42-424B-BF9C-1FE44F112928}" presName="thickLine" presStyleLbl="alignNode1" presStyleIdx="2" presStyleCnt="4"/>
      <dgm:spPr/>
    </dgm:pt>
    <dgm:pt modelId="{991615DB-5311-E447-9CAC-DD72B8EB3154}" type="pres">
      <dgm:prSet presAssocID="{EB7BB8F1-CC42-424B-BF9C-1FE44F112928}" presName="horz1" presStyleCnt="0"/>
      <dgm:spPr/>
    </dgm:pt>
    <dgm:pt modelId="{0180509F-D927-264E-897E-50F0A2A6E07E}" type="pres">
      <dgm:prSet presAssocID="{EB7BB8F1-CC42-424B-BF9C-1FE44F112928}" presName="tx1" presStyleLbl="revTx" presStyleIdx="2" presStyleCnt="4"/>
      <dgm:spPr/>
      <dgm:t>
        <a:bodyPr/>
        <a:lstStyle/>
        <a:p>
          <a:endParaRPr lang="en-US"/>
        </a:p>
      </dgm:t>
    </dgm:pt>
    <dgm:pt modelId="{4BEB913B-6084-2446-87FA-562D9696D144}" type="pres">
      <dgm:prSet presAssocID="{EB7BB8F1-CC42-424B-BF9C-1FE44F112928}" presName="vert1" presStyleCnt="0"/>
      <dgm:spPr/>
    </dgm:pt>
    <dgm:pt modelId="{B13A9D73-8747-EF44-A653-00064AE5AE1C}" type="pres">
      <dgm:prSet presAssocID="{617D34FD-45F5-5F41-9F96-9DEAB4183EF1}" presName="thickLine" presStyleLbl="alignNode1" presStyleIdx="3" presStyleCnt="4"/>
      <dgm:spPr/>
    </dgm:pt>
    <dgm:pt modelId="{E0E9A61F-84DF-0A47-B265-2AA06C1FD562}" type="pres">
      <dgm:prSet presAssocID="{617D34FD-45F5-5F41-9F96-9DEAB4183EF1}" presName="horz1" presStyleCnt="0"/>
      <dgm:spPr/>
    </dgm:pt>
    <dgm:pt modelId="{CDB5DD3E-B586-8248-B0E2-7E7241A3DFED}" type="pres">
      <dgm:prSet presAssocID="{617D34FD-45F5-5F41-9F96-9DEAB4183EF1}" presName="tx1" presStyleLbl="revTx" presStyleIdx="3" presStyleCnt="4"/>
      <dgm:spPr/>
      <dgm:t>
        <a:bodyPr/>
        <a:lstStyle/>
        <a:p>
          <a:endParaRPr lang="en-US"/>
        </a:p>
      </dgm:t>
    </dgm:pt>
    <dgm:pt modelId="{277BFD85-A0D5-184F-8631-3E98CB521E1D}" type="pres">
      <dgm:prSet presAssocID="{617D34FD-45F5-5F41-9F96-9DEAB4183EF1}" presName="vert1" presStyleCnt="0"/>
      <dgm:spPr/>
    </dgm:pt>
  </dgm:ptLst>
  <dgm:cxnLst>
    <dgm:cxn modelId="{2D87A8FD-552C-404B-BEEC-F088AF8D1237}" type="presOf" srcId="{EB7BB8F1-CC42-424B-BF9C-1FE44F112928}" destId="{0180509F-D927-264E-897E-50F0A2A6E07E}" srcOrd="0" destOrd="0" presId="urn:microsoft.com/office/officeart/2008/layout/LinedList"/>
    <dgm:cxn modelId="{8A985D5C-E942-C24E-A41C-B54A3855D44E}" type="presOf" srcId="{5D030A76-0E01-D24E-93C4-54EFC8550A03}" destId="{768EDD46-9002-2545-9FD3-5D43960BD493}" srcOrd="0" destOrd="0" presId="urn:microsoft.com/office/officeart/2008/layout/LinedList"/>
    <dgm:cxn modelId="{1136ACC2-8A13-7247-80C2-F97C4C577369}" type="presOf" srcId="{617D34FD-45F5-5F41-9F96-9DEAB4183EF1}" destId="{CDB5DD3E-B586-8248-B0E2-7E7241A3DFED}" srcOrd="0" destOrd="0" presId="urn:microsoft.com/office/officeart/2008/layout/LinedList"/>
    <dgm:cxn modelId="{DBCC4411-6F48-E94A-980B-9873E0DB21E5}" srcId="{1017DD91-8A6E-8C48-B4F6-3CB43F2F8628}" destId="{617D34FD-45F5-5F41-9F96-9DEAB4183EF1}" srcOrd="3" destOrd="0" parTransId="{E3274118-71D0-A242-BCA2-46082ED791BC}" sibTransId="{03D6E9D9-4EA0-2245-8D8B-7B86529895EB}"/>
    <dgm:cxn modelId="{9023050E-45F4-B24A-AA39-0012FAAC8491}" type="presOf" srcId="{D9DF4C30-B4BD-BF4B-8482-57B402F39CC3}" destId="{83071AB1-AF5B-4449-9DC0-9269E3D30DAD}" srcOrd="0" destOrd="0" presId="urn:microsoft.com/office/officeart/2008/layout/LinedList"/>
    <dgm:cxn modelId="{FEAFF4DC-9E1A-5D4E-B3C5-AD197C670510}" srcId="{1017DD91-8A6E-8C48-B4F6-3CB43F2F8628}" destId="{EB7BB8F1-CC42-424B-BF9C-1FE44F112928}" srcOrd="2" destOrd="0" parTransId="{91DE21D2-6ADC-3242-8AD5-2968CB8CC38A}" sibTransId="{E2FC0DC4-162D-6842-AE57-543FF8874348}"/>
    <dgm:cxn modelId="{5FA05D7D-6CCA-934D-9FF0-0D58DC7E1F26}" srcId="{1017DD91-8A6E-8C48-B4F6-3CB43F2F8628}" destId="{5D030A76-0E01-D24E-93C4-54EFC8550A03}" srcOrd="0" destOrd="0" parTransId="{35857907-1504-4F42-BC41-F56697292651}" sibTransId="{7A695D8F-A775-2E4E-8CDC-5138B73E26C9}"/>
    <dgm:cxn modelId="{8BCF78AD-A406-C04A-A89F-2D5F10C53F36}" srcId="{1017DD91-8A6E-8C48-B4F6-3CB43F2F8628}" destId="{D9DF4C30-B4BD-BF4B-8482-57B402F39CC3}" srcOrd="1" destOrd="0" parTransId="{DE1A59EB-95B5-0842-8B32-0A67048643E0}" sibTransId="{09B2EF8E-7233-2B4E-BDF6-CF967B6D0B3B}"/>
    <dgm:cxn modelId="{F22FB782-58C5-D843-AB13-0FE8015BEF8B}" type="presOf" srcId="{1017DD91-8A6E-8C48-B4F6-3CB43F2F8628}" destId="{CDEDE57E-6AF0-134B-A712-2772C0348C01}" srcOrd="0" destOrd="0" presId="urn:microsoft.com/office/officeart/2008/layout/LinedList"/>
    <dgm:cxn modelId="{7149B2FC-982B-1E45-9EAC-95B37EAFE909}" type="presParOf" srcId="{CDEDE57E-6AF0-134B-A712-2772C0348C01}" destId="{CDCCA0E2-4988-FF49-AA25-3938DBF908D6}" srcOrd="0" destOrd="0" presId="urn:microsoft.com/office/officeart/2008/layout/LinedList"/>
    <dgm:cxn modelId="{AE9E5800-926E-C545-9EE5-D5A8C4515E82}" type="presParOf" srcId="{CDEDE57E-6AF0-134B-A712-2772C0348C01}" destId="{285D88B2-07D8-824E-8D30-3473C80D983B}" srcOrd="1" destOrd="0" presId="urn:microsoft.com/office/officeart/2008/layout/LinedList"/>
    <dgm:cxn modelId="{46F07AEE-10B9-C342-A322-4EAEEAD056EB}" type="presParOf" srcId="{285D88B2-07D8-824E-8D30-3473C80D983B}" destId="{768EDD46-9002-2545-9FD3-5D43960BD493}" srcOrd="0" destOrd="0" presId="urn:microsoft.com/office/officeart/2008/layout/LinedList"/>
    <dgm:cxn modelId="{450C10AD-49B6-6E48-A67B-EBB00961FF77}" type="presParOf" srcId="{285D88B2-07D8-824E-8D30-3473C80D983B}" destId="{2B32370E-39D5-3647-840E-D59CBD648B88}" srcOrd="1" destOrd="0" presId="urn:microsoft.com/office/officeart/2008/layout/LinedList"/>
    <dgm:cxn modelId="{C8AA8A5B-4D48-C340-A98F-579D7FD74818}" type="presParOf" srcId="{CDEDE57E-6AF0-134B-A712-2772C0348C01}" destId="{B3B7E74C-B813-1140-9A6E-242380E8B7BF}" srcOrd="2" destOrd="0" presId="urn:microsoft.com/office/officeart/2008/layout/LinedList"/>
    <dgm:cxn modelId="{1D623F88-696B-DC49-A8BF-820C75951334}" type="presParOf" srcId="{CDEDE57E-6AF0-134B-A712-2772C0348C01}" destId="{49BD393F-17AF-1E42-ACB4-19BF8F3B2DE0}" srcOrd="3" destOrd="0" presId="urn:microsoft.com/office/officeart/2008/layout/LinedList"/>
    <dgm:cxn modelId="{9C32C86D-53FD-AB4A-B4AF-C3C116FF4102}" type="presParOf" srcId="{49BD393F-17AF-1E42-ACB4-19BF8F3B2DE0}" destId="{83071AB1-AF5B-4449-9DC0-9269E3D30DAD}" srcOrd="0" destOrd="0" presId="urn:microsoft.com/office/officeart/2008/layout/LinedList"/>
    <dgm:cxn modelId="{A3335906-BD30-1148-AE59-82A35A92ED37}" type="presParOf" srcId="{49BD393F-17AF-1E42-ACB4-19BF8F3B2DE0}" destId="{3247117D-7179-0D4A-969C-2625962E5331}" srcOrd="1" destOrd="0" presId="urn:microsoft.com/office/officeart/2008/layout/LinedList"/>
    <dgm:cxn modelId="{39CFAE27-7419-3C4D-B458-C1A2E55EFFEA}" type="presParOf" srcId="{CDEDE57E-6AF0-134B-A712-2772C0348C01}" destId="{7E5D45E4-9EFD-E748-85E7-30512E40D289}" srcOrd="4" destOrd="0" presId="urn:microsoft.com/office/officeart/2008/layout/LinedList"/>
    <dgm:cxn modelId="{63A2FB86-17CD-0F4D-9CC0-E71D8B1FFB7F}" type="presParOf" srcId="{CDEDE57E-6AF0-134B-A712-2772C0348C01}" destId="{991615DB-5311-E447-9CAC-DD72B8EB3154}" srcOrd="5" destOrd="0" presId="urn:microsoft.com/office/officeart/2008/layout/LinedList"/>
    <dgm:cxn modelId="{1F2447A2-A458-CD43-B850-A782E700933C}" type="presParOf" srcId="{991615DB-5311-E447-9CAC-DD72B8EB3154}" destId="{0180509F-D927-264E-897E-50F0A2A6E07E}" srcOrd="0" destOrd="0" presId="urn:microsoft.com/office/officeart/2008/layout/LinedList"/>
    <dgm:cxn modelId="{6C6B1FFD-13ED-2F4A-9CDD-A9BEB80FC91D}" type="presParOf" srcId="{991615DB-5311-E447-9CAC-DD72B8EB3154}" destId="{4BEB913B-6084-2446-87FA-562D9696D144}" srcOrd="1" destOrd="0" presId="urn:microsoft.com/office/officeart/2008/layout/LinedList"/>
    <dgm:cxn modelId="{C4C78D8E-A9AB-1843-B32B-BA8C38F7FC1D}" type="presParOf" srcId="{CDEDE57E-6AF0-134B-A712-2772C0348C01}" destId="{B13A9D73-8747-EF44-A653-00064AE5AE1C}" srcOrd="6" destOrd="0" presId="urn:microsoft.com/office/officeart/2008/layout/LinedList"/>
    <dgm:cxn modelId="{A11AE6FC-D092-7944-AD20-BEB7545F5388}" type="presParOf" srcId="{CDEDE57E-6AF0-134B-A712-2772C0348C01}" destId="{E0E9A61F-84DF-0A47-B265-2AA06C1FD562}" srcOrd="7" destOrd="0" presId="urn:microsoft.com/office/officeart/2008/layout/LinedList"/>
    <dgm:cxn modelId="{FDCE61DB-70DC-484A-B417-98275B23E614}" type="presParOf" srcId="{E0E9A61F-84DF-0A47-B265-2AA06C1FD562}" destId="{CDB5DD3E-B586-8248-B0E2-7E7241A3DFED}" srcOrd="0" destOrd="0" presId="urn:microsoft.com/office/officeart/2008/layout/LinedList"/>
    <dgm:cxn modelId="{15704D9A-455A-C941-BEA1-FFB771BC9880}" type="presParOf" srcId="{E0E9A61F-84DF-0A47-B265-2AA06C1FD562}" destId="{277BFD85-A0D5-184F-8631-3E98CB521E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778A09-A24E-9A4F-9617-102DAB23740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289822-7BD5-B740-9A7A-FC370428AFE6}">
      <dgm:prSet custT="1"/>
      <dgm:spPr/>
      <dgm:t>
        <a:bodyPr/>
        <a:lstStyle/>
        <a:p>
          <a:pPr rtl="0"/>
          <a:r>
            <a:rPr lang="en-US" sz="5000" b="1" dirty="0" smtClean="0"/>
            <a:t>Specific software may be needed for incident-handling activities such as forensics analysis </a:t>
          </a:r>
          <a:endParaRPr lang="en-US" sz="5000" dirty="0"/>
        </a:p>
      </dgm:t>
    </dgm:pt>
    <dgm:pt modelId="{AA3B4B1C-E98C-594E-9E38-CFE8E79A6E95}" type="parTrans" cxnId="{71C27D9A-2987-834A-A496-D0CBC6A93160}">
      <dgm:prSet/>
      <dgm:spPr/>
      <dgm:t>
        <a:bodyPr/>
        <a:lstStyle/>
        <a:p>
          <a:endParaRPr lang="en-US"/>
        </a:p>
      </dgm:t>
    </dgm:pt>
    <dgm:pt modelId="{7609215C-7BE3-824F-8F49-7651139F3F14}" type="sibTrans" cxnId="{71C27D9A-2987-834A-A496-D0CBC6A93160}">
      <dgm:prSet/>
      <dgm:spPr/>
      <dgm:t>
        <a:bodyPr/>
        <a:lstStyle/>
        <a:p>
          <a:endParaRPr lang="en-US"/>
        </a:p>
      </dgm:t>
    </dgm:pt>
    <dgm:pt modelId="{4A6214A9-4247-C846-90A8-2B39D8069D0A}" type="pres">
      <dgm:prSet presAssocID="{4C778A09-A24E-9A4F-9617-102DAB2374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36556A-492F-F649-87EB-B5F0F942E769}" type="pres">
      <dgm:prSet presAssocID="{A1289822-7BD5-B740-9A7A-FC370428AFE6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C27D9A-2987-834A-A496-D0CBC6A93160}" srcId="{4C778A09-A24E-9A4F-9617-102DAB23740B}" destId="{A1289822-7BD5-B740-9A7A-FC370428AFE6}" srcOrd="0" destOrd="0" parTransId="{AA3B4B1C-E98C-594E-9E38-CFE8E79A6E95}" sibTransId="{7609215C-7BE3-824F-8F49-7651139F3F14}"/>
    <dgm:cxn modelId="{201A0D1E-C9A4-014C-9ABD-A528DB873479}" type="presOf" srcId="{A1289822-7BD5-B740-9A7A-FC370428AFE6}" destId="{DA36556A-492F-F649-87EB-B5F0F942E769}" srcOrd="0" destOrd="0" presId="urn:microsoft.com/office/officeart/2005/8/layout/default"/>
    <dgm:cxn modelId="{7535F71A-1C7D-A14D-8A3D-16A39A385205}" type="presOf" srcId="{4C778A09-A24E-9A4F-9617-102DAB23740B}" destId="{4A6214A9-4247-C846-90A8-2B39D8069D0A}" srcOrd="0" destOrd="0" presId="urn:microsoft.com/office/officeart/2005/8/layout/default"/>
    <dgm:cxn modelId="{2D286B3F-9560-CD40-8F55-D59D92F2322E}" type="presParOf" srcId="{4A6214A9-4247-C846-90A8-2B39D8069D0A}" destId="{DA36556A-492F-F649-87EB-B5F0F942E76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854342-388C-8948-96BA-3ED861A1013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85FEED-C6B9-B940-8B8D-12D35F95CA9C}">
      <dgm:prSet/>
      <dgm:spPr/>
      <dgm:t>
        <a:bodyPr/>
        <a:lstStyle/>
        <a:p>
          <a:pPr rtl="0"/>
          <a:r>
            <a:rPr lang="en-US" b="1" dirty="0" smtClean="0"/>
            <a:t>All members of the incident response process should be aware of how to interact with the media</a:t>
          </a:r>
          <a:endParaRPr lang="en-US" dirty="0"/>
        </a:p>
      </dgm:t>
    </dgm:pt>
    <dgm:pt modelId="{702ADA50-C27E-7B4E-B45B-3761DF11A6E6}" type="parTrans" cxnId="{C3CC36AB-0647-3A42-ADB6-FC7ABE708A3D}">
      <dgm:prSet/>
      <dgm:spPr/>
      <dgm:t>
        <a:bodyPr/>
        <a:lstStyle/>
        <a:p>
          <a:endParaRPr lang="en-US"/>
        </a:p>
      </dgm:t>
    </dgm:pt>
    <dgm:pt modelId="{16BD0926-102D-6946-9C66-D2442AEEF14A}" type="sibTrans" cxnId="{C3CC36AB-0647-3A42-ADB6-FC7ABE708A3D}">
      <dgm:prSet/>
      <dgm:spPr/>
      <dgm:t>
        <a:bodyPr/>
        <a:lstStyle/>
        <a:p>
          <a:endParaRPr lang="en-US"/>
        </a:p>
      </dgm:t>
    </dgm:pt>
    <dgm:pt modelId="{93A8BC18-DC89-EB41-9583-EE51835A00BF}">
      <dgm:prSet/>
      <dgm:spPr/>
      <dgm:t>
        <a:bodyPr/>
        <a:lstStyle/>
        <a:p>
          <a:pPr rtl="0"/>
          <a:r>
            <a:rPr lang="en-US" b="1" dirty="0" smtClean="0"/>
            <a:t>Provide accurate and timely updates to the media</a:t>
          </a:r>
          <a:endParaRPr lang="en-US" dirty="0"/>
        </a:p>
      </dgm:t>
    </dgm:pt>
    <dgm:pt modelId="{FC07CC12-A83A-7B4D-BC08-EE3FAA410206}" type="parTrans" cxnId="{3EA5BBD2-15E5-A240-B82D-8C8A9F1303F3}">
      <dgm:prSet/>
      <dgm:spPr/>
      <dgm:t>
        <a:bodyPr/>
        <a:lstStyle/>
        <a:p>
          <a:endParaRPr lang="en-US"/>
        </a:p>
      </dgm:t>
    </dgm:pt>
    <dgm:pt modelId="{85DBFB72-93FD-4440-991A-FB5A3FC95629}" type="sibTrans" cxnId="{3EA5BBD2-15E5-A240-B82D-8C8A9F1303F3}">
      <dgm:prSet/>
      <dgm:spPr/>
      <dgm:t>
        <a:bodyPr/>
        <a:lstStyle/>
        <a:p>
          <a:endParaRPr lang="en-US"/>
        </a:p>
      </dgm:t>
    </dgm:pt>
    <dgm:pt modelId="{BD3ADF0B-76AB-BF4B-96BE-3A033826C3A3}" type="pres">
      <dgm:prSet presAssocID="{17854342-388C-8948-96BA-3ED861A1013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7ADC11-1ABC-6D40-BABA-34CFDF778CA3}" type="pres">
      <dgm:prSet presAssocID="{1185FEED-C6B9-B940-8B8D-12D35F95CA9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3D454-3E0A-C741-90F0-12D8F3A21CAD}" type="pres">
      <dgm:prSet presAssocID="{16BD0926-102D-6946-9C66-D2442AEEF14A}" presName="sibTrans" presStyleCnt="0"/>
      <dgm:spPr/>
    </dgm:pt>
    <dgm:pt modelId="{BFAA6772-0EDE-CF44-B0CB-A33221B37B0E}" type="pres">
      <dgm:prSet presAssocID="{93A8BC18-DC89-EB41-9583-EE51835A00B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7B98BE-D5A1-DD4C-86B8-27C21F697F99}" type="presOf" srcId="{1185FEED-C6B9-B940-8B8D-12D35F95CA9C}" destId="{2A7ADC11-1ABC-6D40-BABA-34CFDF778CA3}" srcOrd="0" destOrd="0" presId="urn:microsoft.com/office/officeart/2005/8/layout/default"/>
    <dgm:cxn modelId="{C3CC36AB-0647-3A42-ADB6-FC7ABE708A3D}" srcId="{17854342-388C-8948-96BA-3ED861A10134}" destId="{1185FEED-C6B9-B940-8B8D-12D35F95CA9C}" srcOrd="0" destOrd="0" parTransId="{702ADA50-C27E-7B4E-B45B-3761DF11A6E6}" sibTransId="{16BD0926-102D-6946-9C66-D2442AEEF14A}"/>
    <dgm:cxn modelId="{240EA42F-187C-2C43-87D3-A3B569A7C41B}" type="presOf" srcId="{17854342-388C-8948-96BA-3ED861A10134}" destId="{BD3ADF0B-76AB-BF4B-96BE-3A033826C3A3}" srcOrd="0" destOrd="0" presId="urn:microsoft.com/office/officeart/2005/8/layout/default"/>
    <dgm:cxn modelId="{3EA5BBD2-15E5-A240-B82D-8C8A9F1303F3}" srcId="{17854342-388C-8948-96BA-3ED861A10134}" destId="{93A8BC18-DC89-EB41-9583-EE51835A00BF}" srcOrd="1" destOrd="0" parTransId="{FC07CC12-A83A-7B4D-BC08-EE3FAA410206}" sibTransId="{85DBFB72-93FD-4440-991A-FB5A3FC95629}"/>
    <dgm:cxn modelId="{2A6DCE4D-8BD5-B34C-B99C-186953D7E263}" type="presOf" srcId="{93A8BC18-DC89-EB41-9583-EE51835A00BF}" destId="{BFAA6772-0EDE-CF44-B0CB-A33221B37B0E}" srcOrd="0" destOrd="0" presId="urn:microsoft.com/office/officeart/2005/8/layout/default"/>
    <dgm:cxn modelId="{563EDB50-50E2-614B-923E-4FDE1CD4B490}" type="presParOf" srcId="{BD3ADF0B-76AB-BF4B-96BE-3A033826C3A3}" destId="{2A7ADC11-1ABC-6D40-BABA-34CFDF778CA3}" srcOrd="0" destOrd="0" presId="urn:microsoft.com/office/officeart/2005/8/layout/default"/>
    <dgm:cxn modelId="{795BE511-44D1-F84A-87A7-0BF8B3488346}" type="presParOf" srcId="{BD3ADF0B-76AB-BF4B-96BE-3A033826C3A3}" destId="{7EB3D454-3E0A-C741-90F0-12D8F3A21CAD}" srcOrd="1" destOrd="0" presId="urn:microsoft.com/office/officeart/2005/8/layout/default"/>
    <dgm:cxn modelId="{63FE4173-C411-0D47-95AD-236815EDB3B5}" type="presParOf" srcId="{BD3ADF0B-76AB-BF4B-96BE-3A033826C3A3}" destId="{BFAA6772-0EDE-CF44-B0CB-A33221B37B0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19C335-6365-3B40-88B2-FCD6ADB198E0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5C05B1-F14D-744E-A1C7-2D938441F534}">
      <dgm:prSet custT="1"/>
      <dgm:spPr/>
      <dgm:t>
        <a:bodyPr/>
        <a:lstStyle/>
        <a:p>
          <a:pPr rtl="0"/>
          <a:r>
            <a:rPr lang="en-US" sz="2800" b="1" smtClean="0"/>
            <a:t>Budget enough funding </a:t>
          </a:r>
          <a:endParaRPr lang="en-US" sz="2800"/>
        </a:p>
      </dgm:t>
    </dgm:pt>
    <dgm:pt modelId="{C6CF3032-EA33-2E47-B571-2B3DEEE74D45}" type="parTrans" cxnId="{0FAC12B2-66CE-A544-B75C-C9AFA04794A1}">
      <dgm:prSet/>
      <dgm:spPr/>
      <dgm:t>
        <a:bodyPr/>
        <a:lstStyle/>
        <a:p>
          <a:endParaRPr lang="en-US" sz="2800"/>
        </a:p>
      </dgm:t>
    </dgm:pt>
    <dgm:pt modelId="{66E04FF3-9F52-5048-8016-1910CEFE2753}" type="sibTrans" cxnId="{0FAC12B2-66CE-A544-B75C-C9AFA04794A1}">
      <dgm:prSet/>
      <dgm:spPr/>
      <dgm:t>
        <a:bodyPr/>
        <a:lstStyle/>
        <a:p>
          <a:endParaRPr lang="en-US" sz="2800"/>
        </a:p>
      </dgm:t>
    </dgm:pt>
    <dgm:pt modelId="{947DCF69-3F3A-6045-A3EB-F428C3A08B97}">
      <dgm:prSet custT="1"/>
      <dgm:spPr/>
      <dgm:t>
        <a:bodyPr/>
        <a:lstStyle/>
        <a:p>
          <a:pPr rtl="0"/>
          <a:r>
            <a:rPr lang="en-US" sz="2800" b="1" smtClean="0"/>
            <a:t>Give opportunities to perform other tasks </a:t>
          </a:r>
          <a:endParaRPr lang="en-US" sz="2800"/>
        </a:p>
      </dgm:t>
    </dgm:pt>
    <dgm:pt modelId="{ECB7696D-0CD0-D447-9BB8-451E1C4D1B2D}" type="parTrans" cxnId="{204002C0-C3AA-D241-B0A5-BDF7FBBCA9C2}">
      <dgm:prSet/>
      <dgm:spPr/>
      <dgm:t>
        <a:bodyPr/>
        <a:lstStyle/>
        <a:p>
          <a:endParaRPr lang="en-US" sz="2800"/>
        </a:p>
      </dgm:t>
    </dgm:pt>
    <dgm:pt modelId="{6294550C-1084-9143-9654-8055FD9ED69B}" type="sibTrans" cxnId="{204002C0-C3AA-D241-B0A5-BDF7FBBCA9C2}">
      <dgm:prSet/>
      <dgm:spPr/>
      <dgm:t>
        <a:bodyPr/>
        <a:lstStyle/>
        <a:p>
          <a:endParaRPr lang="en-US" sz="2800"/>
        </a:p>
      </dgm:t>
    </dgm:pt>
    <dgm:pt modelId="{56183B6E-AE06-C642-94E9-9CD3C83E42AC}">
      <dgm:prSet custT="1"/>
      <dgm:spPr/>
      <dgm:t>
        <a:bodyPr/>
        <a:lstStyle/>
        <a:p>
          <a:pPr rtl="0"/>
          <a:r>
            <a:rPr lang="en-US" sz="2800" b="1" smtClean="0"/>
            <a:t>Consider rotating staff members </a:t>
          </a:r>
          <a:endParaRPr lang="en-US" sz="2800"/>
        </a:p>
      </dgm:t>
    </dgm:pt>
    <dgm:pt modelId="{3B2C6EB0-5C66-3C42-B152-F5B7F155944A}" type="parTrans" cxnId="{DD80353C-8810-E247-A0AB-9B2BDCD5EDA1}">
      <dgm:prSet/>
      <dgm:spPr/>
      <dgm:t>
        <a:bodyPr/>
        <a:lstStyle/>
        <a:p>
          <a:endParaRPr lang="en-US" sz="2800"/>
        </a:p>
      </dgm:t>
    </dgm:pt>
    <dgm:pt modelId="{D6EE4336-8A93-E64C-A656-E4C34FA3AB82}" type="sibTrans" cxnId="{DD80353C-8810-E247-A0AB-9B2BDCD5EDA1}">
      <dgm:prSet/>
      <dgm:spPr/>
      <dgm:t>
        <a:bodyPr/>
        <a:lstStyle/>
        <a:p>
          <a:endParaRPr lang="en-US" sz="2800"/>
        </a:p>
      </dgm:t>
    </dgm:pt>
    <dgm:pt modelId="{28535AD7-B559-8E43-97E5-F6F6E9A2ED93}">
      <dgm:prSet custT="1"/>
      <dgm:spPr/>
      <dgm:t>
        <a:bodyPr/>
        <a:lstStyle/>
        <a:p>
          <a:pPr rtl="0"/>
          <a:r>
            <a:rPr lang="en-US" sz="2800" b="1" smtClean="0"/>
            <a:t>Maintain sufficient staffing </a:t>
          </a:r>
          <a:endParaRPr lang="en-US" sz="2800"/>
        </a:p>
      </dgm:t>
    </dgm:pt>
    <dgm:pt modelId="{8A51BDBF-AB94-1B44-8C3F-BDA8ADE8714A}" type="parTrans" cxnId="{E184B10C-3C99-2B4B-AC5F-650958105574}">
      <dgm:prSet/>
      <dgm:spPr/>
      <dgm:t>
        <a:bodyPr/>
        <a:lstStyle/>
        <a:p>
          <a:endParaRPr lang="en-US" sz="2800"/>
        </a:p>
      </dgm:t>
    </dgm:pt>
    <dgm:pt modelId="{579DAE07-F116-E948-A49A-B4F18ABEA189}" type="sibTrans" cxnId="{E184B10C-3C99-2B4B-AC5F-650958105574}">
      <dgm:prSet/>
      <dgm:spPr/>
      <dgm:t>
        <a:bodyPr/>
        <a:lstStyle/>
        <a:p>
          <a:endParaRPr lang="en-US" sz="2800"/>
        </a:p>
      </dgm:t>
    </dgm:pt>
    <dgm:pt modelId="{4AB5A692-DBFE-164A-B5EC-E5FEF6F73E3C}">
      <dgm:prSet custT="1"/>
      <dgm:spPr/>
      <dgm:t>
        <a:bodyPr/>
        <a:lstStyle/>
        <a:p>
          <a:pPr rtl="0"/>
          <a:r>
            <a:rPr lang="en-US" sz="2800" b="1" smtClean="0"/>
            <a:t>Create a mentoring program </a:t>
          </a:r>
          <a:endParaRPr lang="en-US" sz="2800"/>
        </a:p>
      </dgm:t>
    </dgm:pt>
    <dgm:pt modelId="{057453EB-B4CF-9F4D-98A5-0B7BB524AADB}" type="parTrans" cxnId="{C72D3669-500A-BB46-8CBD-17C4EF5F17D0}">
      <dgm:prSet/>
      <dgm:spPr/>
      <dgm:t>
        <a:bodyPr/>
        <a:lstStyle/>
        <a:p>
          <a:endParaRPr lang="en-US" sz="2800"/>
        </a:p>
      </dgm:t>
    </dgm:pt>
    <dgm:pt modelId="{0E2170BC-6B85-304D-92CF-C1D14007DC7F}" type="sibTrans" cxnId="{C72D3669-500A-BB46-8CBD-17C4EF5F17D0}">
      <dgm:prSet/>
      <dgm:spPr/>
      <dgm:t>
        <a:bodyPr/>
        <a:lstStyle/>
        <a:p>
          <a:endParaRPr lang="en-US" sz="2800"/>
        </a:p>
      </dgm:t>
    </dgm:pt>
    <dgm:pt modelId="{F92A1373-E703-6F43-BCE3-6E1B95B7EA42}">
      <dgm:prSet custT="1"/>
      <dgm:spPr/>
      <dgm:t>
        <a:bodyPr/>
        <a:lstStyle/>
        <a:p>
          <a:pPr rtl="0"/>
          <a:r>
            <a:rPr lang="en-US" sz="2800" b="1" smtClean="0"/>
            <a:t>Develop incident handling scenarios </a:t>
          </a:r>
          <a:endParaRPr lang="en-US" sz="2800"/>
        </a:p>
      </dgm:t>
    </dgm:pt>
    <dgm:pt modelId="{0820E85B-8B76-F24C-B6D7-27EDDBF7AA96}" type="parTrans" cxnId="{75221DEF-08D7-764A-A03D-138ADDD9F595}">
      <dgm:prSet/>
      <dgm:spPr/>
      <dgm:t>
        <a:bodyPr/>
        <a:lstStyle/>
        <a:p>
          <a:endParaRPr lang="en-US" sz="2800"/>
        </a:p>
      </dgm:t>
    </dgm:pt>
    <dgm:pt modelId="{309129B7-D3AF-1E4E-A186-B80548077605}" type="sibTrans" cxnId="{75221DEF-08D7-764A-A03D-138ADDD9F595}">
      <dgm:prSet/>
      <dgm:spPr/>
      <dgm:t>
        <a:bodyPr/>
        <a:lstStyle/>
        <a:p>
          <a:endParaRPr lang="en-US" sz="2800"/>
        </a:p>
      </dgm:t>
    </dgm:pt>
    <dgm:pt modelId="{99048B63-D65A-EE43-A05C-6518C7FFF331}">
      <dgm:prSet custT="1"/>
      <dgm:spPr/>
      <dgm:t>
        <a:bodyPr/>
        <a:lstStyle/>
        <a:p>
          <a:pPr rtl="0"/>
          <a:r>
            <a:rPr lang="en-US" sz="2800" b="1" smtClean="0"/>
            <a:t>Focus on service delivery to the organization </a:t>
          </a:r>
          <a:endParaRPr lang="en-US" sz="2800"/>
        </a:p>
      </dgm:t>
    </dgm:pt>
    <dgm:pt modelId="{EA4C806B-8274-6948-9224-E9070E24F6DC}" type="parTrans" cxnId="{CD8B907A-A77A-A64F-9A51-ED445FFC9675}">
      <dgm:prSet/>
      <dgm:spPr/>
      <dgm:t>
        <a:bodyPr/>
        <a:lstStyle/>
        <a:p>
          <a:endParaRPr lang="en-US" sz="2800"/>
        </a:p>
      </dgm:t>
    </dgm:pt>
    <dgm:pt modelId="{CD675C01-B6D1-5343-8747-E484CE4D413A}" type="sibTrans" cxnId="{CD8B907A-A77A-A64F-9A51-ED445FFC9675}">
      <dgm:prSet/>
      <dgm:spPr/>
      <dgm:t>
        <a:bodyPr/>
        <a:lstStyle/>
        <a:p>
          <a:endParaRPr lang="en-US" sz="2800"/>
        </a:p>
      </dgm:t>
    </dgm:pt>
    <dgm:pt modelId="{A8B32585-4789-0E4F-B3A2-FE2CA9638FF8}" type="pres">
      <dgm:prSet presAssocID="{1119C335-6365-3B40-88B2-FCD6ADB198E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59180D-ACA2-9042-ABA4-D0A0C70E32A7}" type="pres">
      <dgm:prSet presAssocID="{D75C05B1-F14D-744E-A1C7-2D938441F534}" presName="thickLine" presStyleLbl="alignNode1" presStyleIdx="0" presStyleCnt="7"/>
      <dgm:spPr/>
    </dgm:pt>
    <dgm:pt modelId="{563D4B1E-8336-4848-85A3-93BE7F35931F}" type="pres">
      <dgm:prSet presAssocID="{D75C05B1-F14D-744E-A1C7-2D938441F534}" presName="horz1" presStyleCnt="0"/>
      <dgm:spPr/>
    </dgm:pt>
    <dgm:pt modelId="{499CD4D3-AD58-7F40-B00E-408F04298903}" type="pres">
      <dgm:prSet presAssocID="{D75C05B1-F14D-744E-A1C7-2D938441F534}" presName="tx1" presStyleLbl="revTx" presStyleIdx="0" presStyleCnt="7"/>
      <dgm:spPr/>
      <dgm:t>
        <a:bodyPr/>
        <a:lstStyle/>
        <a:p>
          <a:endParaRPr lang="en-US"/>
        </a:p>
      </dgm:t>
    </dgm:pt>
    <dgm:pt modelId="{0ACA7CA1-9897-3940-B4B7-3BB2B963097D}" type="pres">
      <dgm:prSet presAssocID="{D75C05B1-F14D-744E-A1C7-2D938441F534}" presName="vert1" presStyleCnt="0"/>
      <dgm:spPr/>
    </dgm:pt>
    <dgm:pt modelId="{65FA39E4-175A-2A4C-BB95-0D1BD4CA3F6B}" type="pres">
      <dgm:prSet presAssocID="{947DCF69-3F3A-6045-A3EB-F428C3A08B97}" presName="thickLine" presStyleLbl="alignNode1" presStyleIdx="1" presStyleCnt="7"/>
      <dgm:spPr/>
    </dgm:pt>
    <dgm:pt modelId="{538FD4A6-63DD-734F-B10F-D23B2E1B7BF5}" type="pres">
      <dgm:prSet presAssocID="{947DCF69-3F3A-6045-A3EB-F428C3A08B97}" presName="horz1" presStyleCnt="0"/>
      <dgm:spPr/>
    </dgm:pt>
    <dgm:pt modelId="{2D60770B-CE01-DA49-9CC1-E6678F8FF8E1}" type="pres">
      <dgm:prSet presAssocID="{947DCF69-3F3A-6045-A3EB-F428C3A08B97}" presName="tx1" presStyleLbl="revTx" presStyleIdx="1" presStyleCnt="7"/>
      <dgm:spPr/>
      <dgm:t>
        <a:bodyPr/>
        <a:lstStyle/>
        <a:p>
          <a:endParaRPr lang="en-US"/>
        </a:p>
      </dgm:t>
    </dgm:pt>
    <dgm:pt modelId="{54BF92DD-1244-164E-95E5-5EBB75222D10}" type="pres">
      <dgm:prSet presAssocID="{947DCF69-3F3A-6045-A3EB-F428C3A08B97}" presName="vert1" presStyleCnt="0"/>
      <dgm:spPr/>
    </dgm:pt>
    <dgm:pt modelId="{434C876D-5354-D343-9C2C-B7ACC1E2440E}" type="pres">
      <dgm:prSet presAssocID="{56183B6E-AE06-C642-94E9-9CD3C83E42AC}" presName="thickLine" presStyleLbl="alignNode1" presStyleIdx="2" presStyleCnt="7"/>
      <dgm:spPr/>
    </dgm:pt>
    <dgm:pt modelId="{878A8D18-017A-D349-8762-D55E5CD10F43}" type="pres">
      <dgm:prSet presAssocID="{56183B6E-AE06-C642-94E9-9CD3C83E42AC}" presName="horz1" presStyleCnt="0"/>
      <dgm:spPr/>
    </dgm:pt>
    <dgm:pt modelId="{A40DAD4C-F663-F64E-AE88-87421A192788}" type="pres">
      <dgm:prSet presAssocID="{56183B6E-AE06-C642-94E9-9CD3C83E42AC}" presName="tx1" presStyleLbl="revTx" presStyleIdx="2" presStyleCnt="7"/>
      <dgm:spPr/>
      <dgm:t>
        <a:bodyPr/>
        <a:lstStyle/>
        <a:p>
          <a:endParaRPr lang="en-US"/>
        </a:p>
      </dgm:t>
    </dgm:pt>
    <dgm:pt modelId="{0D0FDA47-B1C7-B642-8E1E-E1A1D8BAC6E2}" type="pres">
      <dgm:prSet presAssocID="{56183B6E-AE06-C642-94E9-9CD3C83E42AC}" presName="vert1" presStyleCnt="0"/>
      <dgm:spPr/>
    </dgm:pt>
    <dgm:pt modelId="{9B02C169-D10B-2E44-AD37-94595ED7DB66}" type="pres">
      <dgm:prSet presAssocID="{28535AD7-B559-8E43-97E5-F6F6E9A2ED93}" presName="thickLine" presStyleLbl="alignNode1" presStyleIdx="3" presStyleCnt="7"/>
      <dgm:spPr/>
    </dgm:pt>
    <dgm:pt modelId="{2A9828BF-B1D7-CF42-B7C2-F9784DE63316}" type="pres">
      <dgm:prSet presAssocID="{28535AD7-B559-8E43-97E5-F6F6E9A2ED93}" presName="horz1" presStyleCnt="0"/>
      <dgm:spPr/>
    </dgm:pt>
    <dgm:pt modelId="{AECD0703-DDC0-D14E-859A-43EE0234FAE3}" type="pres">
      <dgm:prSet presAssocID="{28535AD7-B559-8E43-97E5-F6F6E9A2ED93}" presName="tx1" presStyleLbl="revTx" presStyleIdx="3" presStyleCnt="7"/>
      <dgm:spPr/>
      <dgm:t>
        <a:bodyPr/>
        <a:lstStyle/>
        <a:p>
          <a:endParaRPr lang="en-US"/>
        </a:p>
      </dgm:t>
    </dgm:pt>
    <dgm:pt modelId="{06129B2E-A7E0-9E43-B528-680848F3D987}" type="pres">
      <dgm:prSet presAssocID="{28535AD7-B559-8E43-97E5-F6F6E9A2ED93}" presName="vert1" presStyleCnt="0"/>
      <dgm:spPr/>
    </dgm:pt>
    <dgm:pt modelId="{EBC7649B-B4B2-2440-9AB5-97EEFBD5BEC2}" type="pres">
      <dgm:prSet presAssocID="{4AB5A692-DBFE-164A-B5EC-E5FEF6F73E3C}" presName="thickLine" presStyleLbl="alignNode1" presStyleIdx="4" presStyleCnt="7"/>
      <dgm:spPr/>
    </dgm:pt>
    <dgm:pt modelId="{B612C5F6-582B-9747-AC94-5694E77B8F03}" type="pres">
      <dgm:prSet presAssocID="{4AB5A692-DBFE-164A-B5EC-E5FEF6F73E3C}" presName="horz1" presStyleCnt="0"/>
      <dgm:spPr/>
    </dgm:pt>
    <dgm:pt modelId="{E47063DE-BAA5-4040-A17A-13AFCAB20FA4}" type="pres">
      <dgm:prSet presAssocID="{4AB5A692-DBFE-164A-B5EC-E5FEF6F73E3C}" presName="tx1" presStyleLbl="revTx" presStyleIdx="4" presStyleCnt="7"/>
      <dgm:spPr/>
      <dgm:t>
        <a:bodyPr/>
        <a:lstStyle/>
        <a:p>
          <a:endParaRPr lang="en-US"/>
        </a:p>
      </dgm:t>
    </dgm:pt>
    <dgm:pt modelId="{C9A56E17-33F1-1C40-99C1-75D89E69DD1D}" type="pres">
      <dgm:prSet presAssocID="{4AB5A692-DBFE-164A-B5EC-E5FEF6F73E3C}" presName="vert1" presStyleCnt="0"/>
      <dgm:spPr/>
    </dgm:pt>
    <dgm:pt modelId="{12C1B5A9-E33A-4B4E-8485-D427DD47A265}" type="pres">
      <dgm:prSet presAssocID="{F92A1373-E703-6F43-BCE3-6E1B95B7EA42}" presName="thickLine" presStyleLbl="alignNode1" presStyleIdx="5" presStyleCnt="7"/>
      <dgm:spPr/>
    </dgm:pt>
    <dgm:pt modelId="{CB409353-23F1-EC46-8E0E-F633455850D8}" type="pres">
      <dgm:prSet presAssocID="{F92A1373-E703-6F43-BCE3-6E1B95B7EA42}" presName="horz1" presStyleCnt="0"/>
      <dgm:spPr/>
    </dgm:pt>
    <dgm:pt modelId="{A63F88EE-9067-3545-9E18-9A6059019CB1}" type="pres">
      <dgm:prSet presAssocID="{F92A1373-E703-6F43-BCE3-6E1B95B7EA42}" presName="tx1" presStyleLbl="revTx" presStyleIdx="5" presStyleCnt="7"/>
      <dgm:spPr/>
      <dgm:t>
        <a:bodyPr/>
        <a:lstStyle/>
        <a:p>
          <a:endParaRPr lang="en-US"/>
        </a:p>
      </dgm:t>
    </dgm:pt>
    <dgm:pt modelId="{818D919D-1B10-8C4A-AAD8-0CCC9E805C1E}" type="pres">
      <dgm:prSet presAssocID="{F92A1373-E703-6F43-BCE3-6E1B95B7EA42}" presName="vert1" presStyleCnt="0"/>
      <dgm:spPr/>
    </dgm:pt>
    <dgm:pt modelId="{99708E5F-2223-A844-81D0-483598384A77}" type="pres">
      <dgm:prSet presAssocID="{99048B63-D65A-EE43-A05C-6518C7FFF331}" presName="thickLine" presStyleLbl="alignNode1" presStyleIdx="6" presStyleCnt="7"/>
      <dgm:spPr/>
    </dgm:pt>
    <dgm:pt modelId="{429BE298-C27D-574D-A09A-AF10B76A92A0}" type="pres">
      <dgm:prSet presAssocID="{99048B63-D65A-EE43-A05C-6518C7FFF331}" presName="horz1" presStyleCnt="0"/>
      <dgm:spPr/>
    </dgm:pt>
    <dgm:pt modelId="{00DAB7F0-35C4-F244-A9C6-F4AF39E3A270}" type="pres">
      <dgm:prSet presAssocID="{99048B63-D65A-EE43-A05C-6518C7FFF331}" presName="tx1" presStyleLbl="revTx" presStyleIdx="6" presStyleCnt="7"/>
      <dgm:spPr/>
      <dgm:t>
        <a:bodyPr/>
        <a:lstStyle/>
        <a:p>
          <a:endParaRPr lang="en-US"/>
        </a:p>
      </dgm:t>
    </dgm:pt>
    <dgm:pt modelId="{FEC50271-3DB6-014E-8CE5-EEA428B0503C}" type="pres">
      <dgm:prSet presAssocID="{99048B63-D65A-EE43-A05C-6518C7FFF331}" presName="vert1" presStyleCnt="0"/>
      <dgm:spPr/>
    </dgm:pt>
  </dgm:ptLst>
  <dgm:cxnLst>
    <dgm:cxn modelId="{97E443AC-9F54-5C48-B55C-B683340F25FE}" type="presOf" srcId="{1119C335-6365-3B40-88B2-FCD6ADB198E0}" destId="{A8B32585-4789-0E4F-B3A2-FE2CA9638FF8}" srcOrd="0" destOrd="0" presId="urn:microsoft.com/office/officeart/2008/layout/LinedList"/>
    <dgm:cxn modelId="{ED117CBA-5E68-3345-8A50-EED39A7BF0AF}" type="presOf" srcId="{F92A1373-E703-6F43-BCE3-6E1B95B7EA42}" destId="{A63F88EE-9067-3545-9E18-9A6059019CB1}" srcOrd="0" destOrd="0" presId="urn:microsoft.com/office/officeart/2008/layout/LinedList"/>
    <dgm:cxn modelId="{C72D3669-500A-BB46-8CBD-17C4EF5F17D0}" srcId="{1119C335-6365-3B40-88B2-FCD6ADB198E0}" destId="{4AB5A692-DBFE-164A-B5EC-E5FEF6F73E3C}" srcOrd="4" destOrd="0" parTransId="{057453EB-B4CF-9F4D-98A5-0B7BB524AADB}" sibTransId="{0E2170BC-6B85-304D-92CF-C1D14007DC7F}"/>
    <dgm:cxn modelId="{534FDBBF-A769-6A46-8139-B29135AC4EEC}" type="presOf" srcId="{28535AD7-B559-8E43-97E5-F6F6E9A2ED93}" destId="{AECD0703-DDC0-D14E-859A-43EE0234FAE3}" srcOrd="0" destOrd="0" presId="urn:microsoft.com/office/officeart/2008/layout/LinedList"/>
    <dgm:cxn modelId="{204002C0-C3AA-D241-B0A5-BDF7FBBCA9C2}" srcId="{1119C335-6365-3B40-88B2-FCD6ADB198E0}" destId="{947DCF69-3F3A-6045-A3EB-F428C3A08B97}" srcOrd="1" destOrd="0" parTransId="{ECB7696D-0CD0-D447-9BB8-451E1C4D1B2D}" sibTransId="{6294550C-1084-9143-9654-8055FD9ED69B}"/>
    <dgm:cxn modelId="{E184B10C-3C99-2B4B-AC5F-650958105574}" srcId="{1119C335-6365-3B40-88B2-FCD6ADB198E0}" destId="{28535AD7-B559-8E43-97E5-F6F6E9A2ED93}" srcOrd="3" destOrd="0" parTransId="{8A51BDBF-AB94-1B44-8C3F-BDA8ADE8714A}" sibTransId="{579DAE07-F116-E948-A49A-B4F18ABEA189}"/>
    <dgm:cxn modelId="{0FAC12B2-66CE-A544-B75C-C9AFA04794A1}" srcId="{1119C335-6365-3B40-88B2-FCD6ADB198E0}" destId="{D75C05B1-F14D-744E-A1C7-2D938441F534}" srcOrd="0" destOrd="0" parTransId="{C6CF3032-EA33-2E47-B571-2B3DEEE74D45}" sibTransId="{66E04FF3-9F52-5048-8016-1910CEFE2753}"/>
    <dgm:cxn modelId="{9332EB5E-35C6-5345-AC18-DD659704DB97}" type="presOf" srcId="{4AB5A692-DBFE-164A-B5EC-E5FEF6F73E3C}" destId="{E47063DE-BAA5-4040-A17A-13AFCAB20FA4}" srcOrd="0" destOrd="0" presId="urn:microsoft.com/office/officeart/2008/layout/LinedList"/>
    <dgm:cxn modelId="{44D204A7-363B-0A4B-B0A9-7D467630194C}" type="presOf" srcId="{947DCF69-3F3A-6045-A3EB-F428C3A08B97}" destId="{2D60770B-CE01-DA49-9CC1-E6678F8FF8E1}" srcOrd="0" destOrd="0" presId="urn:microsoft.com/office/officeart/2008/layout/LinedList"/>
    <dgm:cxn modelId="{75221DEF-08D7-764A-A03D-138ADDD9F595}" srcId="{1119C335-6365-3B40-88B2-FCD6ADB198E0}" destId="{F92A1373-E703-6F43-BCE3-6E1B95B7EA42}" srcOrd="5" destOrd="0" parTransId="{0820E85B-8B76-F24C-B6D7-27EDDBF7AA96}" sibTransId="{309129B7-D3AF-1E4E-A186-B80548077605}"/>
    <dgm:cxn modelId="{8F47EC44-E7B0-9642-A7BF-D5E301EE1D23}" type="presOf" srcId="{D75C05B1-F14D-744E-A1C7-2D938441F534}" destId="{499CD4D3-AD58-7F40-B00E-408F04298903}" srcOrd="0" destOrd="0" presId="urn:microsoft.com/office/officeart/2008/layout/LinedList"/>
    <dgm:cxn modelId="{E7ED092B-5B10-F049-B2FC-FFE36D901864}" type="presOf" srcId="{56183B6E-AE06-C642-94E9-9CD3C83E42AC}" destId="{A40DAD4C-F663-F64E-AE88-87421A192788}" srcOrd="0" destOrd="0" presId="urn:microsoft.com/office/officeart/2008/layout/LinedList"/>
    <dgm:cxn modelId="{DD80353C-8810-E247-A0AB-9B2BDCD5EDA1}" srcId="{1119C335-6365-3B40-88B2-FCD6ADB198E0}" destId="{56183B6E-AE06-C642-94E9-9CD3C83E42AC}" srcOrd="2" destOrd="0" parTransId="{3B2C6EB0-5C66-3C42-B152-F5B7F155944A}" sibTransId="{D6EE4336-8A93-E64C-A656-E4C34FA3AB82}"/>
    <dgm:cxn modelId="{497E3A37-EA14-D243-9E22-1425F74BBF60}" type="presOf" srcId="{99048B63-D65A-EE43-A05C-6518C7FFF331}" destId="{00DAB7F0-35C4-F244-A9C6-F4AF39E3A270}" srcOrd="0" destOrd="0" presId="urn:microsoft.com/office/officeart/2008/layout/LinedList"/>
    <dgm:cxn modelId="{CD8B907A-A77A-A64F-9A51-ED445FFC9675}" srcId="{1119C335-6365-3B40-88B2-FCD6ADB198E0}" destId="{99048B63-D65A-EE43-A05C-6518C7FFF331}" srcOrd="6" destOrd="0" parTransId="{EA4C806B-8274-6948-9224-E9070E24F6DC}" sibTransId="{CD675C01-B6D1-5343-8747-E484CE4D413A}"/>
    <dgm:cxn modelId="{747FC9DC-10BB-2E4E-92F0-B0FAAD8DD745}" type="presParOf" srcId="{A8B32585-4789-0E4F-B3A2-FE2CA9638FF8}" destId="{EE59180D-ACA2-9042-ABA4-D0A0C70E32A7}" srcOrd="0" destOrd="0" presId="urn:microsoft.com/office/officeart/2008/layout/LinedList"/>
    <dgm:cxn modelId="{A868B5CC-EFB4-D242-A469-DD17D63C1285}" type="presParOf" srcId="{A8B32585-4789-0E4F-B3A2-FE2CA9638FF8}" destId="{563D4B1E-8336-4848-85A3-93BE7F35931F}" srcOrd="1" destOrd="0" presId="urn:microsoft.com/office/officeart/2008/layout/LinedList"/>
    <dgm:cxn modelId="{A74E5F1B-7178-044E-B27B-92B35D7C148F}" type="presParOf" srcId="{563D4B1E-8336-4848-85A3-93BE7F35931F}" destId="{499CD4D3-AD58-7F40-B00E-408F04298903}" srcOrd="0" destOrd="0" presId="urn:microsoft.com/office/officeart/2008/layout/LinedList"/>
    <dgm:cxn modelId="{45C82AF4-B60C-7C40-A2A5-1D9572798094}" type="presParOf" srcId="{563D4B1E-8336-4848-85A3-93BE7F35931F}" destId="{0ACA7CA1-9897-3940-B4B7-3BB2B963097D}" srcOrd="1" destOrd="0" presId="urn:microsoft.com/office/officeart/2008/layout/LinedList"/>
    <dgm:cxn modelId="{5D859556-E308-3240-A7AF-BBF9692DC964}" type="presParOf" srcId="{A8B32585-4789-0E4F-B3A2-FE2CA9638FF8}" destId="{65FA39E4-175A-2A4C-BB95-0D1BD4CA3F6B}" srcOrd="2" destOrd="0" presId="urn:microsoft.com/office/officeart/2008/layout/LinedList"/>
    <dgm:cxn modelId="{89589A6D-FC1B-5D48-AFD8-CEFD4B044DF2}" type="presParOf" srcId="{A8B32585-4789-0E4F-B3A2-FE2CA9638FF8}" destId="{538FD4A6-63DD-734F-B10F-D23B2E1B7BF5}" srcOrd="3" destOrd="0" presId="urn:microsoft.com/office/officeart/2008/layout/LinedList"/>
    <dgm:cxn modelId="{35FA72F3-5A4B-394C-8552-1F6AF2DC989A}" type="presParOf" srcId="{538FD4A6-63DD-734F-B10F-D23B2E1B7BF5}" destId="{2D60770B-CE01-DA49-9CC1-E6678F8FF8E1}" srcOrd="0" destOrd="0" presId="urn:microsoft.com/office/officeart/2008/layout/LinedList"/>
    <dgm:cxn modelId="{59C0A6EA-C709-2C42-96F6-2A0539926430}" type="presParOf" srcId="{538FD4A6-63DD-734F-B10F-D23B2E1B7BF5}" destId="{54BF92DD-1244-164E-95E5-5EBB75222D10}" srcOrd="1" destOrd="0" presId="urn:microsoft.com/office/officeart/2008/layout/LinedList"/>
    <dgm:cxn modelId="{72F42A21-F80F-0645-B63B-57498CB5242A}" type="presParOf" srcId="{A8B32585-4789-0E4F-B3A2-FE2CA9638FF8}" destId="{434C876D-5354-D343-9C2C-B7ACC1E2440E}" srcOrd="4" destOrd="0" presId="urn:microsoft.com/office/officeart/2008/layout/LinedList"/>
    <dgm:cxn modelId="{C6C9E55C-A087-BA4C-A9C7-D5A37CE3F038}" type="presParOf" srcId="{A8B32585-4789-0E4F-B3A2-FE2CA9638FF8}" destId="{878A8D18-017A-D349-8762-D55E5CD10F43}" srcOrd="5" destOrd="0" presId="urn:microsoft.com/office/officeart/2008/layout/LinedList"/>
    <dgm:cxn modelId="{227D8534-A0DA-E444-800E-8B3198A1A1FD}" type="presParOf" srcId="{878A8D18-017A-D349-8762-D55E5CD10F43}" destId="{A40DAD4C-F663-F64E-AE88-87421A192788}" srcOrd="0" destOrd="0" presId="urn:microsoft.com/office/officeart/2008/layout/LinedList"/>
    <dgm:cxn modelId="{F23664A8-A9C7-7146-B48F-85D2EF102C75}" type="presParOf" srcId="{878A8D18-017A-D349-8762-D55E5CD10F43}" destId="{0D0FDA47-B1C7-B642-8E1E-E1A1D8BAC6E2}" srcOrd="1" destOrd="0" presId="urn:microsoft.com/office/officeart/2008/layout/LinedList"/>
    <dgm:cxn modelId="{3E5635C8-0FB4-354D-9C06-DBF72A7161AA}" type="presParOf" srcId="{A8B32585-4789-0E4F-B3A2-FE2CA9638FF8}" destId="{9B02C169-D10B-2E44-AD37-94595ED7DB66}" srcOrd="6" destOrd="0" presId="urn:microsoft.com/office/officeart/2008/layout/LinedList"/>
    <dgm:cxn modelId="{BFAA279C-3085-4E44-BA39-35B8602CB05A}" type="presParOf" srcId="{A8B32585-4789-0E4F-B3A2-FE2CA9638FF8}" destId="{2A9828BF-B1D7-CF42-B7C2-F9784DE63316}" srcOrd="7" destOrd="0" presId="urn:microsoft.com/office/officeart/2008/layout/LinedList"/>
    <dgm:cxn modelId="{78194825-A31B-7049-82A0-66E76CCC49AC}" type="presParOf" srcId="{2A9828BF-B1D7-CF42-B7C2-F9784DE63316}" destId="{AECD0703-DDC0-D14E-859A-43EE0234FAE3}" srcOrd="0" destOrd="0" presId="urn:microsoft.com/office/officeart/2008/layout/LinedList"/>
    <dgm:cxn modelId="{0852155D-991C-5340-809F-9347CEA6DBA4}" type="presParOf" srcId="{2A9828BF-B1D7-CF42-B7C2-F9784DE63316}" destId="{06129B2E-A7E0-9E43-B528-680848F3D987}" srcOrd="1" destOrd="0" presId="urn:microsoft.com/office/officeart/2008/layout/LinedList"/>
    <dgm:cxn modelId="{B747FA25-9698-CF49-85BC-731B021F1B24}" type="presParOf" srcId="{A8B32585-4789-0E4F-B3A2-FE2CA9638FF8}" destId="{EBC7649B-B4B2-2440-9AB5-97EEFBD5BEC2}" srcOrd="8" destOrd="0" presId="urn:microsoft.com/office/officeart/2008/layout/LinedList"/>
    <dgm:cxn modelId="{577ADD99-23BA-7B42-A77B-715AAC9106CF}" type="presParOf" srcId="{A8B32585-4789-0E4F-B3A2-FE2CA9638FF8}" destId="{B612C5F6-582B-9747-AC94-5694E77B8F03}" srcOrd="9" destOrd="0" presId="urn:microsoft.com/office/officeart/2008/layout/LinedList"/>
    <dgm:cxn modelId="{B2F56CF6-646D-6D4B-B4FD-F65992C37A22}" type="presParOf" srcId="{B612C5F6-582B-9747-AC94-5694E77B8F03}" destId="{E47063DE-BAA5-4040-A17A-13AFCAB20FA4}" srcOrd="0" destOrd="0" presId="urn:microsoft.com/office/officeart/2008/layout/LinedList"/>
    <dgm:cxn modelId="{10FD5FD9-856E-DE4D-B029-E69F508AF7A0}" type="presParOf" srcId="{B612C5F6-582B-9747-AC94-5694E77B8F03}" destId="{C9A56E17-33F1-1C40-99C1-75D89E69DD1D}" srcOrd="1" destOrd="0" presId="urn:microsoft.com/office/officeart/2008/layout/LinedList"/>
    <dgm:cxn modelId="{6DF1A19C-512F-A74D-9010-39983E40CF8F}" type="presParOf" srcId="{A8B32585-4789-0E4F-B3A2-FE2CA9638FF8}" destId="{12C1B5A9-E33A-4B4E-8485-D427DD47A265}" srcOrd="10" destOrd="0" presId="urn:microsoft.com/office/officeart/2008/layout/LinedList"/>
    <dgm:cxn modelId="{4DF93383-309F-FC41-B4E0-1E5ABFEC2BE1}" type="presParOf" srcId="{A8B32585-4789-0E4F-B3A2-FE2CA9638FF8}" destId="{CB409353-23F1-EC46-8E0E-F633455850D8}" srcOrd="11" destOrd="0" presId="urn:microsoft.com/office/officeart/2008/layout/LinedList"/>
    <dgm:cxn modelId="{C6F819AD-8A0A-BE4F-92E4-E7CE655BC2A7}" type="presParOf" srcId="{CB409353-23F1-EC46-8E0E-F633455850D8}" destId="{A63F88EE-9067-3545-9E18-9A6059019CB1}" srcOrd="0" destOrd="0" presId="urn:microsoft.com/office/officeart/2008/layout/LinedList"/>
    <dgm:cxn modelId="{D3940120-0D34-B240-BE67-28C418D7DF46}" type="presParOf" srcId="{CB409353-23F1-EC46-8E0E-F633455850D8}" destId="{818D919D-1B10-8C4A-AAD8-0CCC9E805C1E}" srcOrd="1" destOrd="0" presId="urn:microsoft.com/office/officeart/2008/layout/LinedList"/>
    <dgm:cxn modelId="{3B6E5746-6B99-9E43-A13C-EF94E4D27D38}" type="presParOf" srcId="{A8B32585-4789-0E4F-B3A2-FE2CA9638FF8}" destId="{99708E5F-2223-A844-81D0-483598384A77}" srcOrd="12" destOrd="0" presId="urn:microsoft.com/office/officeart/2008/layout/LinedList"/>
    <dgm:cxn modelId="{6001569A-F2BE-ED4F-9E53-52155283F9FA}" type="presParOf" srcId="{A8B32585-4789-0E4F-B3A2-FE2CA9638FF8}" destId="{429BE298-C27D-574D-A09A-AF10B76A92A0}" srcOrd="13" destOrd="0" presId="urn:microsoft.com/office/officeart/2008/layout/LinedList"/>
    <dgm:cxn modelId="{8E1CCA1D-57C7-2B4B-BB4F-F1998B66DCE7}" type="presParOf" srcId="{429BE298-C27D-574D-A09A-AF10B76A92A0}" destId="{00DAB7F0-35C4-F244-A9C6-F4AF39E3A270}" srcOrd="0" destOrd="0" presId="urn:microsoft.com/office/officeart/2008/layout/LinedList"/>
    <dgm:cxn modelId="{25C2EA29-A808-BA43-8686-9542E7931C54}" type="presParOf" srcId="{429BE298-C27D-574D-A09A-AF10B76A92A0}" destId="{FEC50271-3DB6-014E-8CE5-EEA428B050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4E9F2-047B-A649-9BBD-F089928161D6}">
      <dsp:nvSpPr>
        <dsp:cNvPr id="0" name=""/>
        <dsp:cNvSpPr/>
      </dsp:nvSpPr>
      <dsp:spPr>
        <a:xfrm>
          <a:off x="542478" y="1319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Incident response is the process of responding in an organized manner to a compromise or attempted compromise of organizational information technology assets </a:t>
          </a:r>
          <a:endParaRPr lang="en-US" sz="3800" kern="1200" dirty="0"/>
        </a:p>
      </dsp:txBody>
      <dsp:txXfrm>
        <a:off x="542478" y="1319"/>
        <a:ext cx="7144642" cy="42867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B3A07-28D2-B84B-89A4-46203B72D21A}">
      <dsp:nvSpPr>
        <dsp:cNvPr id="0" name=""/>
        <dsp:cNvSpPr/>
      </dsp:nvSpPr>
      <dsp:spPr>
        <a:xfrm>
          <a:off x="0" y="550976"/>
          <a:ext cx="8229600" cy="2516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dirty="0" smtClean="0"/>
            <a:t>NIST SP 800-62 Rev2 provides “Common Sources of Precursors and Indicators” </a:t>
          </a:r>
          <a:endParaRPr lang="en-US" sz="5000" kern="1200" dirty="0"/>
        </a:p>
      </dsp:txBody>
      <dsp:txXfrm>
        <a:off x="0" y="550976"/>
        <a:ext cx="8229600" cy="25161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488D5-FDDF-D34B-95FA-134D152AC5C7}">
      <dsp:nvSpPr>
        <dsp:cNvPr id="0" name=""/>
        <dsp:cNvSpPr/>
      </dsp:nvSpPr>
      <dsp:spPr>
        <a:xfrm>
          <a:off x="1004" y="969342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/>
            <a:t>Network-based intrusion systems </a:t>
          </a:r>
          <a:endParaRPr lang="en-US" sz="4400" kern="1200"/>
        </a:p>
      </dsp:txBody>
      <dsp:txXfrm>
        <a:off x="1004" y="969342"/>
        <a:ext cx="3917900" cy="2350740"/>
      </dsp:txXfrm>
    </dsp:sp>
    <dsp:sp modelId="{C0F6ACC1-2717-6F4E-AC41-63659CC80347}">
      <dsp:nvSpPr>
        <dsp:cNvPr id="0" name=""/>
        <dsp:cNvSpPr/>
      </dsp:nvSpPr>
      <dsp:spPr>
        <a:xfrm>
          <a:off x="4310695" y="969342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/>
            <a:t>Host-based intrusion systems </a:t>
          </a:r>
          <a:endParaRPr lang="en-US" sz="4400" kern="1200"/>
        </a:p>
      </dsp:txBody>
      <dsp:txXfrm>
        <a:off x="4310695" y="969342"/>
        <a:ext cx="3917900" cy="23507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E4F44-3154-C048-B3AD-9561CA869C85}">
      <dsp:nvSpPr>
        <dsp:cNvPr id="0" name=""/>
        <dsp:cNvSpPr/>
      </dsp:nvSpPr>
      <dsp:spPr>
        <a:xfrm>
          <a:off x="650773" y="315"/>
          <a:ext cx="3299073" cy="197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Signature- or pattern-matching systems </a:t>
          </a:r>
          <a:endParaRPr lang="en-US" sz="3300" kern="1200"/>
        </a:p>
      </dsp:txBody>
      <dsp:txXfrm>
        <a:off x="650773" y="315"/>
        <a:ext cx="3299073" cy="1979443"/>
      </dsp:txXfrm>
    </dsp:sp>
    <dsp:sp modelId="{733DF1FD-0165-A34A-84B8-1F045F4A399F}">
      <dsp:nvSpPr>
        <dsp:cNvPr id="0" name=""/>
        <dsp:cNvSpPr/>
      </dsp:nvSpPr>
      <dsp:spPr>
        <a:xfrm>
          <a:off x="4279753" y="315"/>
          <a:ext cx="3299073" cy="197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Protocol-anomaly-based systems </a:t>
          </a:r>
          <a:endParaRPr lang="en-US" sz="3300" kern="1200"/>
        </a:p>
      </dsp:txBody>
      <dsp:txXfrm>
        <a:off x="4279753" y="315"/>
        <a:ext cx="3299073" cy="1979443"/>
      </dsp:txXfrm>
    </dsp:sp>
    <dsp:sp modelId="{81E44734-EF71-2749-87D5-9D2F47FAE953}">
      <dsp:nvSpPr>
        <dsp:cNvPr id="0" name=""/>
        <dsp:cNvSpPr/>
      </dsp:nvSpPr>
      <dsp:spPr>
        <a:xfrm>
          <a:off x="2465263" y="2309666"/>
          <a:ext cx="3299073" cy="197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Statistical-anomaly-based systems </a:t>
          </a:r>
          <a:endParaRPr lang="en-US" sz="3300" kern="1200" dirty="0"/>
        </a:p>
      </dsp:txBody>
      <dsp:txXfrm>
        <a:off x="2465263" y="2309666"/>
        <a:ext cx="3299073" cy="19794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8F6A6-0625-D24B-B1A8-302484543A0E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124CA7-6D5A-C948-A21E-C83D46E5B302}">
      <dsp:nvSpPr>
        <dsp:cNvPr id="0" name=""/>
        <dsp:cNvSpPr/>
      </dsp:nvSpPr>
      <dsp:spPr>
        <a:xfrm>
          <a:off x="0" y="0"/>
          <a:ext cx="8229600" cy="2144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False positives occur when the IDS or IPS identifies something as an attack, but it is in fact normal traffic</a:t>
          </a:r>
          <a:endParaRPr lang="en-US" sz="2800" kern="1200"/>
        </a:p>
      </dsp:txBody>
      <dsp:txXfrm>
        <a:off x="0" y="0"/>
        <a:ext cx="8229600" cy="2144712"/>
      </dsp:txXfrm>
    </dsp:sp>
    <dsp:sp modelId="{4A0D5A18-9898-A24E-ADFF-3F76D7EF010B}">
      <dsp:nvSpPr>
        <dsp:cNvPr id="0" name=""/>
        <dsp:cNvSpPr/>
      </dsp:nvSpPr>
      <dsp:spPr>
        <a:xfrm>
          <a:off x="0" y="21447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B96739-376A-DA4C-BD2B-EF25681B6276}">
      <dsp:nvSpPr>
        <dsp:cNvPr id="0" name=""/>
        <dsp:cNvSpPr/>
      </dsp:nvSpPr>
      <dsp:spPr>
        <a:xfrm>
          <a:off x="0" y="2144712"/>
          <a:ext cx="8229600" cy="2144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False negatives occur when it failed to interpret something as an attack when it should have</a:t>
          </a:r>
          <a:endParaRPr lang="en-US" sz="2800" kern="1200"/>
        </a:p>
      </dsp:txBody>
      <dsp:txXfrm>
        <a:off x="0" y="2144712"/>
        <a:ext cx="8229600" cy="214471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64624-A7F0-7840-B655-5BE0F4BAB47D}">
      <dsp:nvSpPr>
        <dsp:cNvPr id="0" name=""/>
        <dsp:cNvSpPr/>
      </dsp:nvSpPr>
      <dsp:spPr>
        <a:xfrm>
          <a:off x="542478" y="1319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smtClean="0"/>
            <a:t>Incident analysis focuses on understanding what constitutes an incident in the organization instead of drive-by scans, abnormal behavior, or new system configurations</a:t>
          </a:r>
          <a:endParaRPr lang="en-US" sz="4300" kern="1200"/>
        </a:p>
      </dsp:txBody>
      <dsp:txXfrm>
        <a:off x="542478" y="1319"/>
        <a:ext cx="7144642" cy="42867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23366-D2CD-C14D-887A-B74401ABAE51}">
      <dsp:nvSpPr>
        <dsp:cNvPr id="0" name=""/>
        <dsp:cNvSpPr/>
      </dsp:nvSpPr>
      <dsp:spPr>
        <a:xfrm>
          <a:off x="0" y="209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1C52AA-8BC1-F64E-A7A5-591589B1241D}">
      <dsp:nvSpPr>
        <dsp:cNvPr id="0" name=""/>
        <dsp:cNvSpPr/>
      </dsp:nvSpPr>
      <dsp:spPr>
        <a:xfrm>
          <a:off x="0" y="2094"/>
          <a:ext cx="8229600" cy="7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The current status of the incident </a:t>
          </a:r>
          <a:endParaRPr lang="en-US" sz="2800" kern="1200"/>
        </a:p>
      </dsp:txBody>
      <dsp:txXfrm>
        <a:off x="0" y="2094"/>
        <a:ext cx="8229600" cy="714206"/>
      </dsp:txXfrm>
    </dsp:sp>
    <dsp:sp modelId="{059EA895-8292-FF4D-91A4-CE6288806BF5}">
      <dsp:nvSpPr>
        <dsp:cNvPr id="0" name=""/>
        <dsp:cNvSpPr/>
      </dsp:nvSpPr>
      <dsp:spPr>
        <a:xfrm>
          <a:off x="0" y="7163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074BC9-153B-A443-904D-CFB9B560B80C}">
      <dsp:nvSpPr>
        <dsp:cNvPr id="0" name=""/>
        <dsp:cNvSpPr/>
      </dsp:nvSpPr>
      <dsp:spPr>
        <a:xfrm>
          <a:off x="0" y="716300"/>
          <a:ext cx="8229600" cy="7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Summary of the incident</a:t>
          </a:r>
          <a:endParaRPr lang="en-US" sz="2800" kern="1200"/>
        </a:p>
      </dsp:txBody>
      <dsp:txXfrm>
        <a:off x="0" y="716300"/>
        <a:ext cx="8229600" cy="714206"/>
      </dsp:txXfrm>
    </dsp:sp>
    <dsp:sp modelId="{AB0F26F6-9AF6-FA41-A88D-0F7F8C62D866}">
      <dsp:nvSpPr>
        <dsp:cNvPr id="0" name=""/>
        <dsp:cNvSpPr/>
      </dsp:nvSpPr>
      <dsp:spPr>
        <a:xfrm>
          <a:off x="0" y="143050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96B4E5-8CF1-C847-ACDD-3D9EF26FD94C}">
      <dsp:nvSpPr>
        <dsp:cNvPr id="0" name=""/>
        <dsp:cNvSpPr/>
      </dsp:nvSpPr>
      <dsp:spPr>
        <a:xfrm>
          <a:off x="0" y="1430506"/>
          <a:ext cx="8229600" cy="7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Indicators related to the incident</a:t>
          </a:r>
          <a:endParaRPr lang="en-US" sz="2800" kern="1200"/>
        </a:p>
      </dsp:txBody>
      <dsp:txXfrm>
        <a:off x="0" y="1430506"/>
        <a:ext cx="8229600" cy="714206"/>
      </dsp:txXfrm>
    </dsp:sp>
    <dsp:sp modelId="{AA6E6BB6-EF17-2B43-8C9B-BB1D36D0091C}">
      <dsp:nvSpPr>
        <dsp:cNvPr id="0" name=""/>
        <dsp:cNvSpPr/>
      </dsp:nvSpPr>
      <dsp:spPr>
        <a:xfrm>
          <a:off x="0" y="21447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F8A378-9CCA-9141-A5EE-A14127200AEE}">
      <dsp:nvSpPr>
        <dsp:cNvPr id="0" name=""/>
        <dsp:cNvSpPr/>
      </dsp:nvSpPr>
      <dsp:spPr>
        <a:xfrm>
          <a:off x="0" y="2144712"/>
          <a:ext cx="8229600" cy="7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Other incidents related to this incident</a:t>
          </a:r>
          <a:endParaRPr lang="en-US" sz="2800" kern="1200"/>
        </a:p>
      </dsp:txBody>
      <dsp:txXfrm>
        <a:off x="0" y="2144712"/>
        <a:ext cx="8229600" cy="714206"/>
      </dsp:txXfrm>
    </dsp:sp>
    <dsp:sp modelId="{01465627-8576-494D-8E62-A8E4F87BDDC9}">
      <dsp:nvSpPr>
        <dsp:cNvPr id="0" name=""/>
        <dsp:cNvSpPr/>
      </dsp:nvSpPr>
      <dsp:spPr>
        <a:xfrm>
          <a:off x="0" y="28589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E178D-6980-AF4D-91F3-9BF8D82347BC}">
      <dsp:nvSpPr>
        <dsp:cNvPr id="0" name=""/>
        <dsp:cNvSpPr/>
      </dsp:nvSpPr>
      <dsp:spPr>
        <a:xfrm>
          <a:off x="0" y="2858918"/>
          <a:ext cx="8229600" cy="7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Actions taken by all incident handlers </a:t>
          </a:r>
          <a:endParaRPr lang="en-US" sz="2800" kern="1200" dirty="0"/>
        </a:p>
      </dsp:txBody>
      <dsp:txXfrm>
        <a:off x="0" y="2858918"/>
        <a:ext cx="8229600" cy="714206"/>
      </dsp:txXfrm>
    </dsp:sp>
    <dsp:sp modelId="{C0892931-2324-A44E-A6C6-9DCFDE209001}">
      <dsp:nvSpPr>
        <dsp:cNvPr id="0" name=""/>
        <dsp:cNvSpPr/>
      </dsp:nvSpPr>
      <dsp:spPr>
        <a:xfrm>
          <a:off x="0" y="357312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E5FCD-9590-6448-9FA8-86F785D8F1CB}">
      <dsp:nvSpPr>
        <dsp:cNvPr id="0" name=""/>
        <dsp:cNvSpPr/>
      </dsp:nvSpPr>
      <dsp:spPr>
        <a:xfrm>
          <a:off x="0" y="3573124"/>
          <a:ext cx="8229600" cy="7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Chain of custody, if applicable</a:t>
          </a:r>
          <a:endParaRPr lang="en-US" sz="2800" kern="1200" dirty="0"/>
        </a:p>
      </dsp:txBody>
      <dsp:txXfrm>
        <a:off x="0" y="3573124"/>
        <a:ext cx="8229600" cy="71420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6AD23-F293-9240-8A38-697C2539F90F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E4C1F9-B1F4-B146-AAC4-BE5EC32F983E}">
      <dsp:nvSpPr>
        <dsp:cNvPr id="0" name=""/>
        <dsp:cNvSpPr/>
      </dsp:nvSpPr>
      <dsp:spPr>
        <a:xfrm>
          <a:off x="0" y="523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Impact assessments related to the incident</a:t>
          </a:r>
          <a:endParaRPr lang="en-US" sz="3200" kern="1200" dirty="0"/>
        </a:p>
      </dsp:txBody>
      <dsp:txXfrm>
        <a:off x="0" y="523"/>
        <a:ext cx="8229600" cy="857675"/>
      </dsp:txXfrm>
    </dsp:sp>
    <dsp:sp modelId="{AA552031-4039-534B-B869-1833122F92BE}">
      <dsp:nvSpPr>
        <dsp:cNvPr id="0" name=""/>
        <dsp:cNvSpPr/>
      </dsp:nvSpPr>
      <dsp:spPr>
        <a:xfrm>
          <a:off x="0" y="85819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19CAE-8C3A-AC48-9785-9414DD635BBA}">
      <dsp:nvSpPr>
        <dsp:cNvPr id="0" name=""/>
        <dsp:cNvSpPr/>
      </dsp:nvSpPr>
      <dsp:spPr>
        <a:xfrm>
          <a:off x="0" y="858199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Contact information for other involved parties</a:t>
          </a:r>
          <a:endParaRPr lang="en-US" sz="3200" kern="1200" dirty="0"/>
        </a:p>
      </dsp:txBody>
      <dsp:txXfrm>
        <a:off x="0" y="858199"/>
        <a:ext cx="8229600" cy="857675"/>
      </dsp:txXfrm>
    </dsp:sp>
    <dsp:sp modelId="{4BDAF231-BF1C-6C49-9632-E11B3CDA2A04}">
      <dsp:nvSpPr>
        <dsp:cNvPr id="0" name=""/>
        <dsp:cNvSpPr/>
      </dsp:nvSpPr>
      <dsp:spPr>
        <a:xfrm>
          <a:off x="0" y="171587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5AC2EF-C739-DA49-AF1B-26886905085D}">
      <dsp:nvSpPr>
        <dsp:cNvPr id="0" name=""/>
        <dsp:cNvSpPr/>
      </dsp:nvSpPr>
      <dsp:spPr>
        <a:xfrm>
          <a:off x="0" y="1715874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A list of evidence </a:t>
          </a:r>
          <a:endParaRPr lang="en-US" sz="3200" kern="1200" dirty="0"/>
        </a:p>
      </dsp:txBody>
      <dsp:txXfrm>
        <a:off x="0" y="1715874"/>
        <a:ext cx="8229600" cy="857675"/>
      </dsp:txXfrm>
    </dsp:sp>
    <dsp:sp modelId="{4630ACCF-5959-E244-BB88-0BC24ED6B2B1}">
      <dsp:nvSpPr>
        <dsp:cNvPr id="0" name=""/>
        <dsp:cNvSpPr/>
      </dsp:nvSpPr>
      <dsp:spPr>
        <a:xfrm>
          <a:off x="0" y="257355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EBE69-F8A3-094E-89BD-8A42C9C43644}">
      <dsp:nvSpPr>
        <dsp:cNvPr id="0" name=""/>
        <dsp:cNvSpPr/>
      </dsp:nvSpPr>
      <dsp:spPr>
        <a:xfrm>
          <a:off x="0" y="2573550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Comments from incident handlers</a:t>
          </a:r>
          <a:endParaRPr lang="en-US" sz="3200" kern="1200" dirty="0"/>
        </a:p>
      </dsp:txBody>
      <dsp:txXfrm>
        <a:off x="0" y="2573550"/>
        <a:ext cx="8229600" cy="857675"/>
      </dsp:txXfrm>
    </dsp:sp>
    <dsp:sp modelId="{6BE254B3-19EC-DA45-9428-B6C061AF6989}">
      <dsp:nvSpPr>
        <dsp:cNvPr id="0" name=""/>
        <dsp:cNvSpPr/>
      </dsp:nvSpPr>
      <dsp:spPr>
        <a:xfrm>
          <a:off x="0" y="34312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4F8FE4-444B-094F-8E10-2FCAA3068311}">
      <dsp:nvSpPr>
        <dsp:cNvPr id="0" name=""/>
        <dsp:cNvSpPr/>
      </dsp:nvSpPr>
      <dsp:spPr>
        <a:xfrm>
          <a:off x="0" y="3431225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Next steps to be taken  </a:t>
          </a:r>
          <a:endParaRPr lang="en-US" sz="3200" kern="1200" dirty="0"/>
        </a:p>
      </dsp:txBody>
      <dsp:txXfrm>
        <a:off x="0" y="3431225"/>
        <a:ext cx="8229600" cy="85767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324B1-257C-BB41-BA68-C76CDA376551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2DDD5B-B482-1948-AC7E-750D2B42E5A7}">
      <dsp:nvSpPr>
        <dsp:cNvPr id="0" name=""/>
        <dsp:cNvSpPr/>
      </dsp:nvSpPr>
      <dsp:spPr>
        <a:xfrm>
          <a:off x="0" y="523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Need to preserve forensic evidence for possible legal action</a:t>
          </a:r>
          <a:endParaRPr lang="en-US" sz="2500" kern="1200"/>
        </a:p>
      </dsp:txBody>
      <dsp:txXfrm>
        <a:off x="0" y="523"/>
        <a:ext cx="8229600" cy="857675"/>
      </dsp:txXfrm>
    </dsp:sp>
    <dsp:sp modelId="{EFB37BC3-AA76-074F-A173-9488B0FAA3A8}">
      <dsp:nvSpPr>
        <dsp:cNvPr id="0" name=""/>
        <dsp:cNvSpPr/>
      </dsp:nvSpPr>
      <dsp:spPr>
        <a:xfrm>
          <a:off x="0" y="85819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C9E779-93BB-F941-9687-5FA37305A1FB}">
      <dsp:nvSpPr>
        <dsp:cNvPr id="0" name=""/>
        <dsp:cNvSpPr/>
      </dsp:nvSpPr>
      <dsp:spPr>
        <a:xfrm>
          <a:off x="0" y="858199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Availability of services the affected component provides</a:t>
          </a:r>
          <a:endParaRPr lang="en-US" sz="2500" kern="1200"/>
        </a:p>
      </dsp:txBody>
      <dsp:txXfrm>
        <a:off x="0" y="858199"/>
        <a:ext cx="8229600" cy="857675"/>
      </dsp:txXfrm>
    </dsp:sp>
    <dsp:sp modelId="{FC3029A3-80EF-A844-9965-73E321B7CE3F}">
      <dsp:nvSpPr>
        <dsp:cNvPr id="0" name=""/>
        <dsp:cNvSpPr/>
      </dsp:nvSpPr>
      <dsp:spPr>
        <a:xfrm>
          <a:off x="0" y="171587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BD95E1-75FD-8840-9F12-544A02626AEC}">
      <dsp:nvSpPr>
        <dsp:cNvPr id="0" name=""/>
        <dsp:cNvSpPr/>
      </dsp:nvSpPr>
      <dsp:spPr>
        <a:xfrm>
          <a:off x="0" y="1715874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Potential damage leaving the affected component in place may cause</a:t>
          </a:r>
          <a:endParaRPr lang="en-US" sz="2500" kern="1200" dirty="0"/>
        </a:p>
      </dsp:txBody>
      <dsp:txXfrm>
        <a:off x="0" y="1715874"/>
        <a:ext cx="8229600" cy="857675"/>
      </dsp:txXfrm>
    </dsp:sp>
    <dsp:sp modelId="{FA43B395-BA2D-8447-A143-5F528275106C}">
      <dsp:nvSpPr>
        <dsp:cNvPr id="0" name=""/>
        <dsp:cNvSpPr/>
      </dsp:nvSpPr>
      <dsp:spPr>
        <a:xfrm>
          <a:off x="0" y="257355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2254A5-54EA-8241-81E5-E8EDCBD177E4}">
      <dsp:nvSpPr>
        <dsp:cNvPr id="0" name=""/>
        <dsp:cNvSpPr/>
      </dsp:nvSpPr>
      <dsp:spPr>
        <a:xfrm>
          <a:off x="0" y="2573550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Time required for the containment strategy to be effective</a:t>
          </a:r>
          <a:endParaRPr lang="en-US" sz="2500" kern="1200"/>
        </a:p>
      </dsp:txBody>
      <dsp:txXfrm>
        <a:off x="0" y="2573550"/>
        <a:ext cx="8229600" cy="857675"/>
      </dsp:txXfrm>
    </dsp:sp>
    <dsp:sp modelId="{C6E2C622-0B56-4C4F-A981-8F68E0293D52}">
      <dsp:nvSpPr>
        <dsp:cNvPr id="0" name=""/>
        <dsp:cNvSpPr/>
      </dsp:nvSpPr>
      <dsp:spPr>
        <a:xfrm>
          <a:off x="0" y="34312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15A861-77E7-DD4E-85DF-8D1CBBB7DE6C}">
      <dsp:nvSpPr>
        <dsp:cNvPr id="0" name=""/>
        <dsp:cNvSpPr/>
      </dsp:nvSpPr>
      <dsp:spPr>
        <a:xfrm>
          <a:off x="0" y="3431225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Resources required to contain the affected component</a:t>
          </a:r>
          <a:endParaRPr lang="en-US" sz="2500" kern="1200"/>
        </a:p>
      </dsp:txBody>
      <dsp:txXfrm>
        <a:off x="0" y="3431225"/>
        <a:ext cx="8229600" cy="85767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6148B-58D0-7B4E-ACDE-05D123A0995B}">
      <dsp:nvSpPr>
        <dsp:cNvPr id="0" name=""/>
        <dsp:cNvSpPr/>
      </dsp:nvSpPr>
      <dsp:spPr>
        <a:xfrm>
          <a:off x="542478" y="1319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smtClean="0"/>
            <a:t>There may be legal implications if the organization knows about the compromised system and then the compromised system is used to attack another system</a:t>
          </a:r>
          <a:endParaRPr lang="en-US" sz="4300" kern="1200"/>
        </a:p>
      </dsp:txBody>
      <dsp:txXfrm>
        <a:off x="542478" y="1319"/>
        <a:ext cx="7144642" cy="42867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63A91-DCC1-8E47-A9FE-5335D440834D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9984CF-B869-EC40-8D24-D67B9D0FEDBF}">
      <dsp:nvSpPr>
        <dsp:cNvPr id="0" name=""/>
        <dsp:cNvSpPr/>
      </dsp:nvSpPr>
      <dsp:spPr>
        <a:xfrm>
          <a:off x="0" y="0"/>
          <a:ext cx="8229600" cy="2144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An analysis of the incident must be performed to determine the overall impact </a:t>
          </a:r>
          <a:endParaRPr lang="en-US" sz="2800" kern="1200"/>
        </a:p>
      </dsp:txBody>
      <dsp:txXfrm>
        <a:off x="0" y="0"/>
        <a:ext cx="8229600" cy="2144712"/>
      </dsp:txXfrm>
    </dsp:sp>
    <dsp:sp modelId="{E0E6ACEF-6F6C-0E42-9CDF-6AB16D7F69D2}">
      <dsp:nvSpPr>
        <dsp:cNvPr id="0" name=""/>
        <dsp:cNvSpPr/>
      </dsp:nvSpPr>
      <dsp:spPr>
        <a:xfrm>
          <a:off x="0" y="21447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0BE73E-3E41-6044-9A85-BC661D19F0A9}">
      <dsp:nvSpPr>
        <dsp:cNvPr id="0" name=""/>
        <dsp:cNvSpPr/>
      </dsp:nvSpPr>
      <dsp:spPr>
        <a:xfrm>
          <a:off x="0" y="2144712"/>
          <a:ext cx="8229600" cy="2144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The assessed impact level of the incident dictate the actions that should be taken </a:t>
          </a:r>
          <a:endParaRPr lang="en-US" sz="2800" kern="1200" dirty="0"/>
        </a:p>
      </dsp:txBody>
      <dsp:txXfrm>
        <a:off x="0" y="2144712"/>
        <a:ext cx="8229600" cy="2144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6B844-352F-2540-A4B3-DEF99D34BF66}">
      <dsp:nvSpPr>
        <dsp:cNvPr id="0" name=""/>
        <dsp:cNvSpPr/>
      </dsp:nvSpPr>
      <dsp:spPr>
        <a:xfrm>
          <a:off x="650773" y="315"/>
          <a:ext cx="3299073" cy="197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smtClean="0"/>
            <a:t>Event</a:t>
          </a:r>
          <a:endParaRPr lang="en-US" sz="4200" kern="1200"/>
        </a:p>
      </dsp:txBody>
      <dsp:txXfrm>
        <a:off x="650773" y="315"/>
        <a:ext cx="3299073" cy="1979443"/>
      </dsp:txXfrm>
    </dsp:sp>
    <dsp:sp modelId="{DE548411-A759-3E4B-BC17-2DCB692B6450}">
      <dsp:nvSpPr>
        <dsp:cNvPr id="0" name=""/>
        <dsp:cNvSpPr/>
      </dsp:nvSpPr>
      <dsp:spPr>
        <a:xfrm>
          <a:off x="4279753" y="315"/>
          <a:ext cx="3299073" cy="197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smtClean="0"/>
            <a:t>Adverse events</a:t>
          </a:r>
          <a:endParaRPr lang="en-US" sz="4200" kern="1200"/>
        </a:p>
      </dsp:txBody>
      <dsp:txXfrm>
        <a:off x="4279753" y="315"/>
        <a:ext cx="3299073" cy="1979443"/>
      </dsp:txXfrm>
    </dsp:sp>
    <dsp:sp modelId="{AA8923C0-8C4D-7644-AF1B-ACE49F225C0A}">
      <dsp:nvSpPr>
        <dsp:cNvPr id="0" name=""/>
        <dsp:cNvSpPr/>
      </dsp:nvSpPr>
      <dsp:spPr>
        <a:xfrm>
          <a:off x="2465263" y="2309666"/>
          <a:ext cx="3299073" cy="197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smtClean="0"/>
            <a:t>Computer Security Incident </a:t>
          </a:r>
          <a:endParaRPr lang="en-US" sz="4200" kern="1200"/>
        </a:p>
      </dsp:txBody>
      <dsp:txXfrm>
        <a:off x="2465263" y="2309666"/>
        <a:ext cx="3299073" cy="197944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F806D-5FA3-3C42-ADA4-62A9C07A36C4}">
      <dsp:nvSpPr>
        <dsp:cNvPr id="0" name=""/>
        <dsp:cNvSpPr/>
      </dsp:nvSpPr>
      <dsp:spPr>
        <a:xfrm>
          <a:off x="0" y="209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FAC9DC-82EF-584B-89DA-E49E41E07C28}">
      <dsp:nvSpPr>
        <dsp:cNvPr id="0" name=""/>
        <dsp:cNvSpPr/>
      </dsp:nvSpPr>
      <dsp:spPr>
        <a:xfrm>
          <a:off x="0" y="2094"/>
          <a:ext cx="8229600" cy="7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Backing up the affected system</a:t>
          </a:r>
          <a:endParaRPr lang="en-US" sz="2900" kern="1200"/>
        </a:p>
      </dsp:txBody>
      <dsp:txXfrm>
        <a:off x="0" y="2094"/>
        <a:ext cx="8229600" cy="714206"/>
      </dsp:txXfrm>
    </dsp:sp>
    <dsp:sp modelId="{64C72591-1C47-E545-80D5-753E9135F566}">
      <dsp:nvSpPr>
        <dsp:cNvPr id="0" name=""/>
        <dsp:cNvSpPr/>
      </dsp:nvSpPr>
      <dsp:spPr>
        <a:xfrm>
          <a:off x="0" y="7163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9584A7-5BFA-7F4B-A1BF-9AC780F9D025}">
      <dsp:nvSpPr>
        <dsp:cNvPr id="0" name=""/>
        <dsp:cNvSpPr/>
      </dsp:nvSpPr>
      <dsp:spPr>
        <a:xfrm>
          <a:off x="0" y="716300"/>
          <a:ext cx="8229600" cy="7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Disconnecting the affected system </a:t>
          </a:r>
          <a:endParaRPr lang="en-US" sz="2900" kern="1200"/>
        </a:p>
      </dsp:txBody>
      <dsp:txXfrm>
        <a:off x="0" y="716300"/>
        <a:ext cx="8229600" cy="714206"/>
      </dsp:txXfrm>
    </dsp:sp>
    <dsp:sp modelId="{DE71CEBA-B051-2944-8DB4-FDBA82BA8878}">
      <dsp:nvSpPr>
        <dsp:cNvPr id="0" name=""/>
        <dsp:cNvSpPr/>
      </dsp:nvSpPr>
      <dsp:spPr>
        <a:xfrm>
          <a:off x="0" y="143050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C7F874-202B-3543-8EB7-6967CBC3551F}">
      <dsp:nvSpPr>
        <dsp:cNvPr id="0" name=""/>
        <dsp:cNvSpPr/>
      </dsp:nvSpPr>
      <dsp:spPr>
        <a:xfrm>
          <a:off x="0" y="1430506"/>
          <a:ext cx="8229600" cy="7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Changing system, application, and user passwords</a:t>
          </a:r>
          <a:endParaRPr lang="en-US" sz="2900" kern="1200"/>
        </a:p>
      </dsp:txBody>
      <dsp:txXfrm>
        <a:off x="0" y="1430506"/>
        <a:ext cx="8229600" cy="714206"/>
      </dsp:txXfrm>
    </dsp:sp>
    <dsp:sp modelId="{CCE8F1BD-75C9-1E46-B17A-A6D59A738BBE}">
      <dsp:nvSpPr>
        <dsp:cNvPr id="0" name=""/>
        <dsp:cNvSpPr/>
      </dsp:nvSpPr>
      <dsp:spPr>
        <a:xfrm>
          <a:off x="0" y="21447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A2F071-0A89-F446-A2D3-09C1909FFABD}">
      <dsp:nvSpPr>
        <dsp:cNvPr id="0" name=""/>
        <dsp:cNvSpPr/>
      </dsp:nvSpPr>
      <dsp:spPr>
        <a:xfrm>
          <a:off x="0" y="2144712"/>
          <a:ext cx="8229600" cy="7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Analyzing network traffic </a:t>
          </a:r>
          <a:endParaRPr lang="en-US" sz="2900" kern="1200"/>
        </a:p>
      </dsp:txBody>
      <dsp:txXfrm>
        <a:off x="0" y="2144712"/>
        <a:ext cx="8229600" cy="714206"/>
      </dsp:txXfrm>
    </dsp:sp>
    <dsp:sp modelId="{98D1C47E-8E3C-4946-BEC4-7F6C51B36BB3}">
      <dsp:nvSpPr>
        <dsp:cNvPr id="0" name=""/>
        <dsp:cNvSpPr/>
      </dsp:nvSpPr>
      <dsp:spPr>
        <a:xfrm>
          <a:off x="0" y="28589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8322F3-D338-EC4C-B310-AA5C46F76D53}">
      <dsp:nvSpPr>
        <dsp:cNvPr id="0" name=""/>
        <dsp:cNvSpPr/>
      </dsp:nvSpPr>
      <dsp:spPr>
        <a:xfrm>
          <a:off x="0" y="2858918"/>
          <a:ext cx="8229600" cy="7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Modifying firewall rules </a:t>
          </a:r>
          <a:endParaRPr lang="en-US" sz="2900" kern="1200"/>
        </a:p>
      </dsp:txBody>
      <dsp:txXfrm>
        <a:off x="0" y="2858918"/>
        <a:ext cx="8229600" cy="714206"/>
      </dsp:txXfrm>
    </dsp:sp>
    <dsp:sp modelId="{BCCA34AE-3D74-DF4B-8670-7FBB8ACE3277}">
      <dsp:nvSpPr>
        <dsp:cNvPr id="0" name=""/>
        <dsp:cNvSpPr/>
      </dsp:nvSpPr>
      <dsp:spPr>
        <a:xfrm>
          <a:off x="0" y="357312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23153-DCBF-794D-80AC-71FDA41100F0}">
      <dsp:nvSpPr>
        <dsp:cNvPr id="0" name=""/>
        <dsp:cNvSpPr/>
      </dsp:nvSpPr>
      <dsp:spPr>
        <a:xfrm>
          <a:off x="0" y="3573124"/>
          <a:ext cx="8229600" cy="7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Reviewing system, application, and security logs </a:t>
          </a:r>
          <a:endParaRPr lang="en-US" sz="2900" kern="1200"/>
        </a:p>
      </dsp:txBody>
      <dsp:txXfrm>
        <a:off x="0" y="3573124"/>
        <a:ext cx="8229600" cy="71420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DD1BD-D8B1-154A-81B8-A3E6B987075D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FA3BDC-907A-F149-AD26-2A42878B26E4}">
      <dsp:nvSpPr>
        <dsp:cNvPr id="0" name=""/>
        <dsp:cNvSpPr/>
      </dsp:nvSpPr>
      <dsp:spPr>
        <a:xfrm>
          <a:off x="0" y="0"/>
          <a:ext cx="8229600" cy="2144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A post-incident report should document the security incident and all recovery activities</a:t>
          </a:r>
          <a:endParaRPr lang="en-US" sz="2800" kern="1200"/>
        </a:p>
      </dsp:txBody>
      <dsp:txXfrm>
        <a:off x="0" y="0"/>
        <a:ext cx="8229600" cy="2144712"/>
      </dsp:txXfrm>
    </dsp:sp>
    <dsp:sp modelId="{8A93D0D3-066A-514C-A810-B2CC4DD075DF}">
      <dsp:nvSpPr>
        <dsp:cNvPr id="0" name=""/>
        <dsp:cNvSpPr/>
      </dsp:nvSpPr>
      <dsp:spPr>
        <a:xfrm>
          <a:off x="0" y="21447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C5748A-7AA7-634C-8352-8D862B35AA0F}">
      <dsp:nvSpPr>
        <dsp:cNvPr id="0" name=""/>
        <dsp:cNvSpPr/>
      </dsp:nvSpPr>
      <dsp:spPr>
        <a:xfrm>
          <a:off x="0" y="2144712"/>
          <a:ext cx="8229600" cy="2144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Update incident response policy and procedures based on lessons learned </a:t>
          </a:r>
          <a:endParaRPr lang="en-US" sz="2800" kern="1200"/>
        </a:p>
      </dsp:txBody>
      <dsp:txXfrm>
        <a:off x="0" y="2144712"/>
        <a:ext cx="8229600" cy="214471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76F9A-F504-EB43-A232-67CB99D41E0F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2C004B-BAC1-A343-92A1-ABB559DFD7CE}">
      <dsp:nvSpPr>
        <dsp:cNvPr id="0" name=""/>
        <dsp:cNvSpPr/>
      </dsp:nvSpPr>
      <dsp:spPr>
        <a:xfrm>
          <a:off x="0" y="0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Identifying evidence </a:t>
          </a:r>
          <a:endParaRPr lang="en-US" sz="2800" kern="1200"/>
        </a:p>
      </dsp:txBody>
      <dsp:txXfrm>
        <a:off x="0" y="0"/>
        <a:ext cx="8229600" cy="1072356"/>
      </dsp:txXfrm>
    </dsp:sp>
    <dsp:sp modelId="{CF196F0C-2AB3-6C43-B3A0-73F481FB921A}">
      <dsp:nvSpPr>
        <dsp:cNvPr id="0" name=""/>
        <dsp:cNvSpPr/>
      </dsp:nvSpPr>
      <dsp:spPr>
        <a:xfrm>
          <a:off x="0" y="10723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752324-F054-3B4D-9EE8-EA1E8BEDB0A4}">
      <dsp:nvSpPr>
        <dsp:cNvPr id="0" name=""/>
        <dsp:cNvSpPr/>
      </dsp:nvSpPr>
      <dsp:spPr>
        <a:xfrm>
          <a:off x="0" y="1072356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Collecting or acquiring evidence</a:t>
          </a:r>
          <a:endParaRPr lang="en-US" sz="2800" kern="1200"/>
        </a:p>
      </dsp:txBody>
      <dsp:txXfrm>
        <a:off x="0" y="1072356"/>
        <a:ext cx="8229600" cy="1072356"/>
      </dsp:txXfrm>
    </dsp:sp>
    <dsp:sp modelId="{D278C38A-21EB-E448-8CB5-75FBEBFB8DF3}">
      <dsp:nvSpPr>
        <dsp:cNvPr id="0" name=""/>
        <dsp:cNvSpPr/>
      </dsp:nvSpPr>
      <dsp:spPr>
        <a:xfrm>
          <a:off x="0" y="21447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A07C7-1EFF-CB4E-BE8C-78CD7BDECE7A}">
      <dsp:nvSpPr>
        <dsp:cNvPr id="0" name=""/>
        <dsp:cNvSpPr/>
      </dsp:nvSpPr>
      <dsp:spPr>
        <a:xfrm>
          <a:off x="0" y="2144712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Examining or analyzing the evidence</a:t>
          </a:r>
          <a:endParaRPr lang="en-US" sz="2800" kern="1200"/>
        </a:p>
      </dsp:txBody>
      <dsp:txXfrm>
        <a:off x="0" y="2144712"/>
        <a:ext cx="8229600" cy="1072356"/>
      </dsp:txXfrm>
    </dsp:sp>
    <dsp:sp modelId="{49556A8B-0824-7440-96E7-0180A4CA67D7}">
      <dsp:nvSpPr>
        <dsp:cNvPr id="0" name=""/>
        <dsp:cNvSpPr/>
      </dsp:nvSpPr>
      <dsp:spPr>
        <a:xfrm>
          <a:off x="0" y="32170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3E32B5-A6BB-1345-85AD-2710F1402EE5}">
      <dsp:nvSpPr>
        <dsp:cNvPr id="0" name=""/>
        <dsp:cNvSpPr/>
      </dsp:nvSpPr>
      <dsp:spPr>
        <a:xfrm>
          <a:off x="0" y="3217068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Presentation of findings </a:t>
          </a:r>
          <a:endParaRPr lang="en-US" sz="2800" kern="1200"/>
        </a:p>
      </dsp:txBody>
      <dsp:txXfrm>
        <a:off x="0" y="3217068"/>
        <a:ext cx="8229600" cy="107235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FF8E0-EF05-DE41-8DF5-69F5D8FB3DF9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2CC81D-54F8-1A48-B9FE-9D91069D68F6}">
      <dsp:nvSpPr>
        <dsp:cNvPr id="0" name=""/>
        <dsp:cNvSpPr/>
      </dsp:nvSpPr>
      <dsp:spPr>
        <a:xfrm>
          <a:off x="0" y="523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All of the general forensic and procedural principles must be applied</a:t>
          </a:r>
          <a:endParaRPr lang="en-US" sz="2500" kern="1200"/>
        </a:p>
      </dsp:txBody>
      <dsp:txXfrm>
        <a:off x="0" y="523"/>
        <a:ext cx="8229600" cy="857675"/>
      </dsp:txXfrm>
    </dsp:sp>
    <dsp:sp modelId="{87F62C7F-31BB-1F4D-92F5-704F7A974795}">
      <dsp:nvSpPr>
        <dsp:cNvPr id="0" name=""/>
        <dsp:cNvSpPr/>
      </dsp:nvSpPr>
      <dsp:spPr>
        <a:xfrm>
          <a:off x="0" y="85819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642199-93CD-2E4C-AABA-74C64E9B4826}">
      <dsp:nvSpPr>
        <dsp:cNvPr id="0" name=""/>
        <dsp:cNvSpPr/>
      </dsp:nvSpPr>
      <dsp:spPr>
        <a:xfrm>
          <a:off x="0" y="858199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Actions taken should not change evidence</a:t>
          </a:r>
          <a:endParaRPr lang="en-US" sz="2500" kern="1200"/>
        </a:p>
      </dsp:txBody>
      <dsp:txXfrm>
        <a:off x="0" y="858199"/>
        <a:ext cx="8229600" cy="857675"/>
      </dsp:txXfrm>
    </dsp:sp>
    <dsp:sp modelId="{78D6FB9F-1FBE-B347-A152-C500A171D164}">
      <dsp:nvSpPr>
        <dsp:cNvPr id="0" name=""/>
        <dsp:cNvSpPr/>
      </dsp:nvSpPr>
      <dsp:spPr>
        <a:xfrm>
          <a:off x="0" y="171587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6E8894-3DA2-0246-80CB-3C66D193F867}">
      <dsp:nvSpPr>
        <dsp:cNvPr id="0" name=""/>
        <dsp:cNvSpPr/>
      </dsp:nvSpPr>
      <dsp:spPr>
        <a:xfrm>
          <a:off x="0" y="1715874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Train people who access original digital evidence</a:t>
          </a:r>
          <a:endParaRPr lang="en-US" sz="2500" kern="1200"/>
        </a:p>
      </dsp:txBody>
      <dsp:txXfrm>
        <a:off x="0" y="1715874"/>
        <a:ext cx="8229600" cy="857675"/>
      </dsp:txXfrm>
    </dsp:sp>
    <dsp:sp modelId="{763623C0-88A9-1E44-BFFF-C55328822656}">
      <dsp:nvSpPr>
        <dsp:cNvPr id="0" name=""/>
        <dsp:cNvSpPr/>
      </dsp:nvSpPr>
      <dsp:spPr>
        <a:xfrm>
          <a:off x="0" y="257355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55E04-D393-3840-8B75-6A18333B4746}">
      <dsp:nvSpPr>
        <dsp:cNvPr id="0" name=""/>
        <dsp:cNvSpPr/>
      </dsp:nvSpPr>
      <dsp:spPr>
        <a:xfrm>
          <a:off x="0" y="2573550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All activity relating to digital evidence must be fully documented, preserved, and available for review</a:t>
          </a:r>
          <a:endParaRPr lang="en-US" sz="2500" kern="1200"/>
        </a:p>
      </dsp:txBody>
      <dsp:txXfrm>
        <a:off x="0" y="2573550"/>
        <a:ext cx="8229600" cy="857675"/>
      </dsp:txXfrm>
    </dsp:sp>
    <dsp:sp modelId="{564E388F-0FF9-FA46-813B-7006BE495484}">
      <dsp:nvSpPr>
        <dsp:cNvPr id="0" name=""/>
        <dsp:cNvSpPr/>
      </dsp:nvSpPr>
      <dsp:spPr>
        <a:xfrm>
          <a:off x="0" y="34312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9F9755-1C49-1C48-8E33-F698EEB7BECD}">
      <dsp:nvSpPr>
        <dsp:cNvPr id="0" name=""/>
        <dsp:cNvSpPr/>
      </dsp:nvSpPr>
      <dsp:spPr>
        <a:xfrm>
          <a:off x="0" y="3431225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Individual is responsible for all actions taken with respect to digital evidence while it is in his possession</a:t>
          </a:r>
          <a:endParaRPr lang="en-US" sz="2500" kern="1200" dirty="0"/>
        </a:p>
      </dsp:txBody>
      <dsp:txXfrm>
        <a:off x="0" y="3431225"/>
        <a:ext cx="8229600" cy="85767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3DF25-394F-C547-B73C-ED3A79D34DB2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6E41E3-01A8-0F42-8F0C-E8B4AE94D973}">
      <dsp:nvSpPr>
        <dsp:cNvPr id="0" name=""/>
        <dsp:cNvSpPr/>
      </dsp:nvSpPr>
      <dsp:spPr>
        <a:xfrm>
          <a:off x="0" y="523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What is the evidence? </a:t>
          </a:r>
          <a:endParaRPr lang="en-US" sz="1900" kern="1200"/>
        </a:p>
      </dsp:txBody>
      <dsp:txXfrm>
        <a:off x="0" y="523"/>
        <a:ext cx="8229600" cy="612625"/>
      </dsp:txXfrm>
    </dsp:sp>
    <dsp:sp modelId="{D804B7D4-F9F3-8A47-BB06-6CEF366A67D4}">
      <dsp:nvSpPr>
        <dsp:cNvPr id="0" name=""/>
        <dsp:cNvSpPr/>
      </dsp:nvSpPr>
      <dsp:spPr>
        <a:xfrm>
          <a:off x="0" y="61314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1B321D-1399-1B4E-82C2-AA1D159A39D5}">
      <dsp:nvSpPr>
        <dsp:cNvPr id="0" name=""/>
        <dsp:cNvSpPr/>
      </dsp:nvSpPr>
      <dsp:spPr>
        <a:xfrm>
          <a:off x="0" y="613149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How was the evidence obtained?</a:t>
          </a:r>
          <a:endParaRPr lang="en-US" sz="1900" kern="1200"/>
        </a:p>
      </dsp:txBody>
      <dsp:txXfrm>
        <a:off x="0" y="613149"/>
        <a:ext cx="8229600" cy="612625"/>
      </dsp:txXfrm>
    </dsp:sp>
    <dsp:sp modelId="{CCC46564-5022-4040-B512-A276A85741EA}">
      <dsp:nvSpPr>
        <dsp:cNvPr id="0" name=""/>
        <dsp:cNvSpPr/>
      </dsp:nvSpPr>
      <dsp:spPr>
        <a:xfrm>
          <a:off x="0" y="122577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9679CF-059E-1841-BC88-AD59ECB45F75}">
      <dsp:nvSpPr>
        <dsp:cNvPr id="0" name=""/>
        <dsp:cNvSpPr/>
      </dsp:nvSpPr>
      <dsp:spPr>
        <a:xfrm>
          <a:off x="0" y="1225774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When was the evidence obtained?</a:t>
          </a:r>
          <a:endParaRPr lang="en-US" sz="1900" kern="1200"/>
        </a:p>
      </dsp:txBody>
      <dsp:txXfrm>
        <a:off x="0" y="1225774"/>
        <a:ext cx="8229600" cy="612625"/>
      </dsp:txXfrm>
    </dsp:sp>
    <dsp:sp modelId="{BF3CAF02-D45B-B944-A45B-B17EA6292084}">
      <dsp:nvSpPr>
        <dsp:cNvPr id="0" name=""/>
        <dsp:cNvSpPr/>
      </dsp:nvSpPr>
      <dsp:spPr>
        <a:xfrm>
          <a:off x="0" y="183839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4DD23A-79F0-FA4E-88A8-AD9D1164C9A6}">
      <dsp:nvSpPr>
        <dsp:cNvPr id="0" name=""/>
        <dsp:cNvSpPr/>
      </dsp:nvSpPr>
      <dsp:spPr>
        <a:xfrm>
          <a:off x="0" y="1838399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Who obtained the evidence?</a:t>
          </a:r>
          <a:endParaRPr lang="en-US" sz="1900" kern="1200"/>
        </a:p>
      </dsp:txBody>
      <dsp:txXfrm>
        <a:off x="0" y="1838399"/>
        <a:ext cx="8229600" cy="612625"/>
      </dsp:txXfrm>
    </dsp:sp>
    <dsp:sp modelId="{0181EA56-91BD-5D4F-B985-E339BA2B99E7}">
      <dsp:nvSpPr>
        <dsp:cNvPr id="0" name=""/>
        <dsp:cNvSpPr/>
      </dsp:nvSpPr>
      <dsp:spPr>
        <a:xfrm>
          <a:off x="0" y="24510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8756CF-3AC5-BB41-AA40-0F235A6EC565}">
      <dsp:nvSpPr>
        <dsp:cNvPr id="0" name=""/>
        <dsp:cNvSpPr/>
      </dsp:nvSpPr>
      <dsp:spPr>
        <a:xfrm>
          <a:off x="0" y="2451025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Who has handled the evidence since it was obtained?</a:t>
          </a:r>
          <a:endParaRPr lang="en-US" sz="1900" kern="1200"/>
        </a:p>
      </dsp:txBody>
      <dsp:txXfrm>
        <a:off x="0" y="2451025"/>
        <a:ext cx="8229600" cy="612625"/>
      </dsp:txXfrm>
    </dsp:sp>
    <dsp:sp modelId="{948B7DCF-4941-0B4F-9284-A5155B3FB049}">
      <dsp:nvSpPr>
        <dsp:cNvPr id="0" name=""/>
        <dsp:cNvSpPr/>
      </dsp:nvSpPr>
      <dsp:spPr>
        <a:xfrm>
          <a:off x="0" y="306365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0EAC8E-F3BB-0D42-ADFD-743DF0036A07}">
      <dsp:nvSpPr>
        <dsp:cNvPr id="0" name=""/>
        <dsp:cNvSpPr/>
      </dsp:nvSpPr>
      <dsp:spPr>
        <a:xfrm>
          <a:off x="0" y="3063650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Why was the evidence handled by anyone who handled it after it was obtained?</a:t>
          </a:r>
          <a:endParaRPr lang="en-US" sz="1900" kern="1200"/>
        </a:p>
      </dsp:txBody>
      <dsp:txXfrm>
        <a:off x="0" y="3063650"/>
        <a:ext cx="8229600" cy="612625"/>
      </dsp:txXfrm>
    </dsp:sp>
    <dsp:sp modelId="{C6B4B4CA-DAD5-8945-81A8-9E023F13026E}">
      <dsp:nvSpPr>
        <dsp:cNvPr id="0" name=""/>
        <dsp:cNvSpPr/>
      </dsp:nvSpPr>
      <dsp:spPr>
        <a:xfrm>
          <a:off x="0" y="36762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704B3-A716-E740-A889-F9B272863A86}">
      <dsp:nvSpPr>
        <dsp:cNvPr id="0" name=""/>
        <dsp:cNvSpPr/>
      </dsp:nvSpPr>
      <dsp:spPr>
        <a:xfrm>
          <a:off x="0" y="3676275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Where has the evidence traveled since it was obtained?</a:t>
          </a:r>
          <a:endParaRPr lang="en-US" sz="1900" kern="1200"/>
        </a:p>
      </dsp:txBody>
      <dsp:txXfrm>
        <a:off x="0" y="3676275"/>
        <a:ext cx="8229600" cy="6126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CA320-D667-5742-9A68-E0D4539F4D96}">
      <dsp:nvSpPr>
        <dsp:cNvPr id="0" name=""/>
        <dsp:cNvSpPr/>
      </dsp:nvSpPr>
      <dsp:spPr>
        <a:xfrm>
          <a:off x="0" y="47307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Be authentic</a:t>
          </a:r>
          <a:endParaRPr lang="en-US" sz="3900" kern="1200"/>
        </a:p>
      </dsp:txBody>
      <dsp:txXfrm>
        <a:off x="0" y="473074"/>
        <a:ext cx="2571749" cy="1543050"/>
      </dsp:txXfrm>
    </dsp:sp>
    <dsp:sp modelId="{C7CB4608-CE45-0646-A03F-7331A4A54203}">
      <dsp:nvSpPr>
        <dsp:cNvPr id="0" name=""/>
        <dsp:cNvSpPr/>
      </dsp:nvSpPr>
      <dsp:spPr>
        <a:xfrm>
          <a:off x="2828925" y="47307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Be accurate</a:t>
          </a:r>
          <a:endParaRPr lang="en-US" sz="3900" kern="1200"/>
        </a:p>
      </dsp:txBody>
      <dsp:txXfrm>
        <a:off x="2828925" y="473074"/>
        <a:ext cx="2571749" cy="1543050"/>
      </dsp:txXfrm>
    </dsp:sp>
    <dsp:sp modelId="{27E41E29-03B9-A046-A1E4-35CDA303EDC1}">
      <dsp:nvSpPr>
        <dsp:cNvPr id="0" name=""/>
        <dsp:cNvSpPr/>
      </dsp:nvSpPr>
      <dsp:spPr>
        <a:xfrm>
          <a:off x="5657849" y="47307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Be complete</a:t>
          </a:r>
          <a:endParaRPr lang="en-US" sz="3900" kern="1200"/>
        </a:p>
      </dsp:txBody>
      <dsp:txXfrm>
        <a:off x="5657849" y="473074"/>
        <a:ext cx="2571749" cy="1543050"/>
      </dsp:txXfrm>
    </dsp:sp>
    <dsp:sp modelId="{051ABC19-7EE6-AC42-85CD-B41686BF4B94}">
      <dsp:nvSpPr>
        <dsp:cNvPr id="0" name=""/>
        <dsp:cNvSpPr/>
      </dsp:nvSpPr>
      <dsp:spPr>
        <a:xfrm>
          <a:off x="1414462" y="227330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Be convincing</a:t>
          </a:r>
          <a:endParaRPr lang="en-US" sz="3900" kern="1200"/>
        </a:p>
      </dsp:txBody>
      <dsp:txXfrm>
        <a:off x="1414462" y="2273300"/>
        <a:ext cx="2571749" cy="1543050"/>
      </dsp:txXfrm>
    </dsp:sp>
    <dsp:sp modelId="{3376CE10-7DF7-ED4E-B355-67AF5F4618F1}">
      <dsp:nvSpPr>
        <dsp:cNvPr id="0" name=""/>
        <dsp:cNvSpPr/>
      </dsp:nvSpPr>
      <dsp:spPr>
        <a:xfrm>
          <a:off x="4243387" y="227330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Be admissible</a:t>
          </a:r>
          <a:endParaRPr lang="en-US" sz="3900" kern="1200"/>
        </a:p>
      </dsp:txBody>
      <dsp:txXfrm>
        <a:off x="4243387" y="2273300"/>
        <a:ext cx="2571749" cy="154305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18B98-F154-D441-B9F6-35DAFE983E0D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A1372-7285-924B-88D8-E9EE9524D942}">
      <dsp:nvSpPr>
        <dsp:cNvPr id="0" name=""/>
        <dsp:cNvSpPr/>
      </dsp:nvSpPr>
      <dsp:spPr>
        <a:xfrm>
          <a:off x="0" y="523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No actions performed by investigators should change data </a:t>
          </a:r>
          <a:endParaRPr lang="en-US" sz="2500" kern="1200"/>
        </a:p>
      </dsp:txBody>
      <dsp:txXfrm>
        <a:off x="0" y="523"/>
        <a:ext cx="8229600" cy="857675"/>
      </dsp:txXfrm>
    </dsp:sp>
    <dsp:sp modelId="{3B72BAB3-9F60-B047-A534-4605C2A2B13D}">
      <dsp:nvSpPr>
        <dsp:cNvPr id="0" name=""/>
        <dsp:cNvSpPr/>
      </dsp:nvSpPr>
      <dsp:spPr>
        <a:xfrm>
          <a:off x="0" y="85819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F20D89-8F2F-F541-99FE-D38CA2ACB90B}">
      <dsp:nvSpPr>
        <dsp:cNvPr id="0" name=""/>
        <dsp:cNvSpPr/>
      </dsp:nvSpPr>
      <dsp:spPr>
        <a:xfrm>
          <a:off x="0" y="858199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Individuals accessing original data must be competent </a:t>
          </a:r>
          <a:endParaRPr lang="en-US" sz="2500" kern="1200"/>
        </a:p>
      </dsp:txBody>
      <dsp:txXfrm>
        <a:off x="0" y="858199"/>
        <a:ext cx="8229600" cy="857675"/>
      </dsp:txXfrm>
    </dsp:sp>
    <dsp:sp modelId="{C7026BF0-96EF-9541-9701-65868233448B}">
      <dsp:nvSpPr>
        <dsp:cNvPr id="0" name=""/>
        <dsp:cNvSpPr/>
      </dsp:nvSpPr>
      <dsp:spPr>
        <a:xfrm>
          <a:off x="0" y="171587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3204F-1AFC-F94E-B4C2-6F5185DD0E14}">
      <dsp:nvSpPr>
        <dsp:cNvPr id="0" name=""/>
        <dsp:cNvSpPr/>
      </dsp:nvSpPr>
      <dsp:spPr>
        <a:xfrm>
          <a:off x="0" y="1715874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An audit trail must be created </a:t>
          </a:r>
          <a:endParaRPr lang="en-US" sz="2500" kern="1200"/>
        </a:p>
      </dsp:txBody>
      <dsp:txXfrm>
        <a:off x="0" y="1715874"/>
        <a:ext cx="8229600" cy="857675"/>
      </dsp:txXfrm>
    </dsp:sp>
    <dsp:sp modelId="{D2810DB7-678A-1243-85B0-2F7025163D86}">
      <dsp:nvSpPr>
        <dsp:cNvPr id="0" name=""/>
        <dsp:cNvSpPr/>
      </dsp:nvSpPr>
      <dsp:spPr>
        <a:xfrm>
          <a:off x="0" y="257355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54799D-D565-5F46-8904-C39340E52BBA}">
      <dsp:nvSpPr>
        <dsp:cNvPr id="0" name=""/>
        <dsp:cNvSpPr/>
      </dsp:nvSpPr>
      <dsp:spPr>
        <a:xfrm>
          <a:off x="0" y="2573550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The person in charge of the investigation has overall responsibility </a:t>
          </a:r>
          <a:endParaRPr lang="en-US" sz="2500" kern="1200"/>
        </a:p>
      </dsp:txBody>
      <dsp:txXfrm>
        <a:off x="0" y="2573550"/>
        <a:ext cx="8229600" cy="857675"/>
      </dsp:txXfrm>
    </dsp:sp>
    <dsp:sp modelId="{F397D7B0-8164-184E-8DF4-0338379AD396}">
      <dsp:nvSpPr>
        <dsp:cNvPr id="0" name=""/>
        <dsp:cNvSpPr/>
      </dsp:nvSpPr>
      <dsp:spPr>
        <a:xfrm>
          <a:off x="0" y="34312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86E5AB-E4AB-EB41-B2B8-AC82CA0BE700}">
      <dsp:nvSpPr>
        <dsp:cNvPr id="0" name=""/>
        <dsp:cNvSpPr/>
      </dsp:nvSpPr>
      <dsp:spPr>
        <a:xfrm>
          <a:off x="0" y="3431225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Upon seizing digital evidence, actions taken should not change that evidence </a:t>
          </a:r>
          <a:endParaRPr lang="en-US" sz="2500" kern="1200"/>
        </a:p>
      </dsp:txBody>
      <dsp:txXfrm>
        <a:off x="0" y="3431225"/>
        <a:ext cx="8229600" cy="85767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3C7D3-7462-564B-AE44-4328C08943FC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029AF-4770-BF4A-B512-6DC8764E95D3}">
      <dsp:nvSpPr>
        <dsp:cNvPr id="0" name=""/>
        <dsp:cNvSpPr/>
      </dsp:nvSpPr>
      <dsp:spPr>
        <a:xfrm>
          <a:off x="0" y="523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No actions performed by investigators should change data </a:t>
          </a:r>
          <a:endParaRPr lang="en-US" sz="2500" kern="1200"/>
        </a:p>
      </dsp:txBody>
      <dsp:txXfrm>
        <a:off x="0" y="523"/>
        <a:ext cx="8229600" cy="857675"/>
      </dsp:txXfrm>
    </dsp:sp>
    <dsp:sp modelId="{F32DD495-78D8-EF45-BAA8-4859B8CDDB2D}">
      <dsp:nvSpPr>
        <dsp:cNvPr id="0" name=""/>
        <dsp:cNvSpPr/>
      </dsp:nvSpPr>
      <dsp:spPr>
        <a:xfrm>
          <a:off x="0" y="85819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41A28-3087-5C40-A142-40E2999EE17B}">
      <dsp:nvSpPr>
        <dsp:cNvPr id="0" name=""/>
        <dsp:cNvSpPr/>
      </dsp:nvSpPr>
      <dsp:spPr>
        <a:xfrm>
          <a:off x="0" y="858199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Individuals accessing original data must be competent </a:t>
          </a:r>
          <a:endParaRPr lang="en-US" sz="2500" kern="1200"/>
        </a:p>
      </dsp:txBody>
      <dsp:txXfrm>
        <a:off x="0" y="858199"/>
        <a:ext cx="8229600" cy="857675"/>
      </dsp:txXfrm>
    </dsp:sp>
    <dsp:sp modelId="{F9889A35-566D-D94B-A438-2333F2CE1351}">
      <dsp:nvSpPr>
        <dsp:cNvPr id="0" name=""/>
        <dsp:cNvSpPr/>
      </dsp:nvSpPr>
      <dsp:spPr>
        <a:xfrm>
          <a:off x="0" y="171587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0646F5-9E1F-494D-82D9-C8158A15FCA7}">
      <dsp:nvSpPr>
        <dsp:cNvPr id="0" name=""/>
        <dsp:cNvSpPr/>
      </dsp:nvSpPr>
      <dsp:spPr>
        <a:xfrm>
          <a:off x="0" y="1715874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Create an audit trail </a:t>
          </a:r>
          <a:endParaRPr lang="en-US" sz="2500" kern="1200"/>
        </a:p>
      </dsp:txBody>
      <dsp:txXfrm>
        <a:off x="0" y="1715874"/>
        <a:ext cx="8229600" cy="857675"/>
      </dsp:txXfrm>
    </dsp:sp>
    <dsp:sp modelId="{B34870FF-8238-D642-8B3A-A4D59434C231}">
      <dsp:nvSpPr>
        <dsp:cNvPr id="0" name=""/>
        <dsp:cNvSpPr/>
      </dsp:nvSpPr>
      <dsp:spPr>
        <a:xfrm>
          <a:off x="0" y="257355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F7F364-6E02-2F4F-A16B-87A76474DAEE}">
      <dsp:nvSpPr>
        <dsp:cNvPr id="0" name=""/>
        <dsp:cNvSpPr/>
      </dsp:nvSpPr>
      <dsp:spPr>
        <a:xfrm>
          <a:off x="0" y="2573550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The person in charge of the investigation has overall responsibility </a:t>
          </a:r>
          <a:endParaRPr lang="en-US" sz="2500" kern="1200"/>
        </a:p>
      </dsp:txBody>
      <dsp:txXfrm>
        <a:off x="0" y="2573550"/>
        <a:ext cx="8229600" cy="857675"/>
      </dsp:txXfrm>
    </dsp:sp>
    <dsp:sp modelId="{EF37687C-4D25-6449-BA0B-BA4ADC1445C1}">
      <dsp:nvSpPr>
        <dsp:cNvPr id="0" name=""/>
        <dsp:cNvSpPr/>
      </dsp:nvSpPr>
      <dsp:spPr>
        <a:xfrm>
          <a:off x="0" y="34312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282943-1F53-9940-86B7-39710EE7C67A}">
      <dsp:nvSpPr>
        <dsp:cNvPr id="0" name=""/>
        <dsp:cNvSpPr/>
      </dsp:nvSpPr>
      <dsp:spPr>
        <a:xfrm>
          <a:off x="0" y="3431225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Do not change seized digital evidence</a:t>
          </a:r>
          <a:endParaRPr lang="en-US" sz="2500" kern="1200"/>
        </a:p>
      </dsp:txBody>
      <dsp:txXfrm>
        <a:off x="0" y="3431225"/>
        <a:ext cx="8229600" cy="85767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3A0C0-A6BA-3140-9FFC-83486D702233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585E05-D009-EE42-B52F-B1A93652D6B0}">
      <dsp:nvSpPr>
        <dsp:cNvPr id="0" name=""/>
        <dsp:cNvSpPr/>
      </dsp:nvSpPr>
      <dsp:spPr>
        <a:xfrm>
          <a:off x="0" y="0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Individuals who access original digital evidence, must be forensically competent</a:t>
          </a:r>
          <a:endParaRPr lang="en-US" sz="2400" kern="1200"/>
        </a:p>
      </dsp:txBody>
      <dsp:txXfrm>
        <a:off x="0" y="0"/>
        <a:ext cx="8229600" cy="1072356"/>
      </dsp:txXfrm>
    </dsp:sp>
    <dsp:sp modelId="{509FB674-2243-F141-8493-7A4F34B6F9BF}">
      <dsp:nvSpPr>
        <dsp:cNvPr id="0" name=""/>
        <dsp:cNvSpPr/>
      </dsp:nvSpPr>
      <dsp:spPr>
        <a:xfrm>
          <a:off x="0" y="10723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CC0A48-8792-F641-8BA0-B9878A7699A1}">
      <dsp:nvSpPr>
        <dsp:cNvPr id="0" name=""/>
        <dsp:cNvSpPr/>
      </dsp:nvSpPr>
      <dsp:spPr>
        <a:xfrm>
          <a:off x="0" y="1072356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Document all activity relating to the seizure, access, storage, or transfer of digital evidence </a:t>
          </a:r>
          <a:endParaRPr lang="en-US" sz="2400" kern="1200"/>
        </a:p>
      </dsp:txBody>
      <dsp:txXfrm>
        <a:off x="0" y="1072356"/>
        <a:ext cx="8229600" cy="1072356"/>
      </dsp:txXfrm>
    </dsp:sp>
    <dsp:sp modelId="{17EC36AB-3FC9-7740-8E65-FDBCECD0E7A0}">
      <dsp:nvSpPr>
        <dsp:cNvPr id="0" name=""/>
        <dsp:cNvSpPr/>
      </dsp:nvSpPr>
      <dsp:spPr>
        <a:xfrm>
          <a:off x="0" y="21447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2A4FD7-C2CD-954B-A1CC-3C75C0C38DA8}">
      <dsp:nvSpPr>
        <dsp:cNvPr id="0" name=""/>
        <dsp:cNvSpPr/>
      </dsp:nvSpPr>
      <dsp:spPr>
        <a:xfrm>
          <a:off x="0" y="2144712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An individual is responsible for all actions taken while digital evidence is in his/her possession </a:t>
          </a:r>
          <a:endParaRPr lang="en-US" sz="2400" kern="1200"/>
        </a:p>
      </dsp:txBody>
      <dsp:txXfrm>
        <a:off x="0" y="2144712"/>
        <a:ext cx="8229600" cy="1072356"/>
      </dsp:txXfrm>
    </dsp:sp>
    <dsp:sp modelId="{E070E962-CB13-F648-A34C-C3F2B6907B88}">
      <dsp:nvSpPr>
        <dsp:cNvPr id="0" name=""/>
        <dsp:cNvSpPr/>
      </dsp:nvSpPr>
      <dsp:spPr>
        <a:xfrm>
          <a:off x="0" y="32170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36728E-7852-0E4D-8307-0ED7A6FD7EE2}">
      <dsp:nvSpPr>
        <dsp:cNvPr id="0" name=""/>
        <dsp:cNvSpPr/>
      </dsp:nvSpPr>
      <dsp:spPr>
        <a:xfrm>
          <a:off x="0" y="3217068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Any agency that is responsible for seizing, accessing, storing, or transferring digital evidence is responsible for compliance</a:t>
          </a:r>
          <a:endParaRPr lang="en-US" sz="2400" kern="1200"/>
        </a:p>
      </dsp:txBody>
      <dsp:txXfrm>
        <a:off x="0" y="3217068"/>
        <a:ext cx="8229600" cy="107235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AA817-441A-7445-8CC3-0B64D3E5975A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FA21C4-D8FA-7F4A-9D1D-4BB52F8A71E9}">
      <dsp:nvSpPr>
        <dsp:cNvPr id="0" name=""/>
        <dsp:cNvSpPr/>
      </dsp:nvSpPr>
      <dsp:spPr>
        <a:xfrm>
          <a:off x="0" y="0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Have plans to recover and restore operations </a:t>
          </a:r>
          <a:endParaRPr lang="en-US" sz="2800" kern="1200"/>
        </a:p>
      </dsp:txBody>
      <dsp:txXfrm>
        <a:off x="0" y="0"/>
        <a:ext cx="8229600" cy="1072356"/>
      </dsp:txXfrm>
    </dsp:sp>
    <dsp:sp modelId="{BCA73322-6466-404A-9B7E-3E998B242161}">
      <dsp:nvSpPr>
        <dsp:cNvPr id="0" name=""/>
        <dsp:cNvSpPr/>
      </dsp:nvSpPr>
      <dsp:spPr>
        <a:xfrm>
          <a:off x="0" y="10723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1A8664-7FF7-314B-A915-9023F96D5F29}">
      <dsp:nvSpPr>
        <dsp:cNvPr id="0" name=""/>
        <dsp:cNvSpPr/>
      </dsp:nvSpPr>
      <dsp:spPr>
        <a:xfrm>
          <a:off x="0" y="1072356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Key personnel must receive training </a:t>
          </a:r>
          <a:endParaRPr lang="en-US" sz="2800" kern="1200"/>
        </a:p>
      </dsp:txBody>
      <dsp:txXfrm>
        <a:off x="0" y="1072356"/>
        <a:ext cx="8229600" cy="1072356"/>
      </dsp:txXfrm>
    </dsp:sp>
    <dsp:sp modelId="{7B6DC525-A65A-8048-A5FC-A056823ABA14}">
      <dsp:nvSpPr>
        <dsp:cNvPr id="0" name=""/>
        <dsp:cNvSpPr/>
      </dsp:nvSpPr>
      <dsp:spPr>
        <a:xfrm>
          <a:off x="0" y="21447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496374-7D9D-3A44-9854-E52F0426DCD1}">
      <dsp:nvSpPr>
        <dsp:cNvPr id="0" name=""/>
        <dsp:cNvSpPr/>
      </dsp:nvSpPr>
      <dsp:spPr>
        <a:xfrm>
          <a:off x="0" y="2144712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Plans must be tested to ensure effective execution</a:t>
          </a:r>
          <a:endParaRPr lang="en-US" sz="2800" kern="1200" dirty="0"/>
        </a:p>
      </dsp:txBody>
      <dsp:txXfrm>
        <a:off x="0" y="2144712"/>
        <a:ext cx="8229600" cy="1072356"/>
      </dsp:txXfrm>
    </dsp:sp>
    <dsp:sp modelId="{F0D3207D-14FC-5D45-8B75-CAB361DC64A7}">
      <dsp:nvSpPr>
        <dsp:cNvPr id="0" name=""/>
        <dsp:cNvSpPr/>
      </dsp:nvSpPr>
      <dsp:spPr>
        <a:xfrm>
          <a:off x="0" y="32170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92BB2A-D41E-3D4E-9494-64A70125CD49}">
      <dsp:nvSpPr>
        <dsp:cNvPr id="0" name=""/>
        <dsp:cNvSpPr/>
      </dsp:nvSpPr>
      <dsp:spPr>
        <a:xfrm>
          <a:off x="0" y="3217068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Plans must be constantly reviewed and updated</a:t>
          </a:r>
          <a:endParaRPr lang="en-US" sz="2800" kern="1200" dirty="0"/>
        </a:p>
      </dsp:txBody>
      <dsp:txXfrm>
        <a:off x="0" y="3217068"/>
        <a:ext cx="8229600" cy="1072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B30E2-36D0-D943-A9C7-986E7EB95776}">
      <dsp:nvSpPr>
        <dsp:cNvPr id="0" name=""/>
        <dsp:cNvSpPr/>
      </dsp:nvSpPr>
      <dsp:spPr>
        <a:xfrm>
          <a:off x="0" y="21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71A264-7461-274D-A1AA-C0C0CF182039}">
      <dsp:nvSpPr>
        <dsp:cNvPr id="0" name=""/>
        <dsp:cNvSpPr/>
      </dsp:nvSpPr>
      <dsp:spPr>
        <a:xfrm>
          <a:off x="0" y="2125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Incident response policy </a:t>
          </a:r>
          <a:endParaRPr lang="en-US" sz="2800" kern="1200" dirty="0"/>
        </a:p>
      </dsp:txBody>
      <dsp:txXfrm>
        <a:off x="0" y="2125"/>
        <a:ext cx="8229600" cy="1449558"/>
      </dsp:txXfrm>
    </dsp:sp>
    <dsp:sp modelId="{6CAB8E98-DC74-744F-BD7E-BCBFAE264A2C}">
      <dsp:nvSpPr>
        <dsp:cNvPr id="0" name=""/>
        <dsp:cNvSpPr/>
      </dsp:nvSpPr>
      <dsp:spPr>
        <a:xfrm>
          <a:off x="0" y="14516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9BF979-72CA-4D47-89AA-A957B1D13D7F}">
      <dsp:nvSpPr>
        <dsp:cNvPr id="0" name=""/>
        <dsp:cNvSpPr/>
      </dsp:nvSpPr>
      <dsp:spPr>
        <a:xfrm>
          <a:off x="0" y="1451683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Incident response plan </a:t>
          </a:r>
          <a:endParaRPr lang="en-US" sz="2800" kern="1200" dirty="0"/>
        </a:p>
      </dsp:txBody>
      <dsp:txXfrm>
        <a:off x="0" y="1451683"/>
        <a:ext cx="8229600" cy="1449558"/>
      </dsp:txXfrm>
    </dsp:sp>
    <dsp:sp modelId="{E08AC335-9F50-3F4B-9358-FEDEADF7F20D}">
      <dsp:nvSpPr>
        <dsp:cNvPr id="0" name=""/>
        <dsp:cNvSpPr/>
      </dsp:nvSpPr>
      <dsp:spPr>
        <a:xfrm>
          <a:off x="0" y="290124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28C4B0-9C26-0240-83B3-DF671123900A}">
      <dsp:nvSpPr>
        <dsp:cNvPr id="0" name=""/>
        <dsp:cNvSpPr/>
      </dsp:nvSpPr>
      <dsp:spPr>
        <a:xfrm>
          <a:off x="0" y="2901241"/>
          <a:ext cx="8229600" cy="1449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Related incident response procedures </a:t>
          </a:r>
          <a:endParaRPr lang="en-US" sz="2800" kern="1200"/>
        </a:p>
      </dsp:txBody>
      <dsp:txXfrm>
        <a:off x="0" y="2901241"/>
        <a:ext cx="8229600" cy="14495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3AC25-DD3E-E24A-B41D-A2236ED0003B}">
      <dsp:nvSpPr>
        <dsp:cNvPr id="0" name=""/>
        <dsp:cNvSpPr/>
      </dsp:nvSpPr>
      <dsp:spPr>
        <a:xfrm>
          <a:off x="542478" y="1319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Maximum amount of time that a business function can be unavailable before the organization is harmed to a degree that puts the survivability of the organization at risk </a:t>
          </a:r>
          <a:endParaRPr lang="en-US" sz="4000" kern="1200" dirty="0"/>
        </a:p>
      </dsp:txBody>
      <dsp:txXfrm>
        <a:off x="542478" y="1319"/>
        <a:ext cx="7144642" cy="428678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6BF24-5DC2-8944-BDE5-8D5A72EA3C0F}">
      <dsp:nvSpPr>
        <dsp:cNvPr id="0" name=""/>
        <dsp:cNvSpPr/>
      </dsp:nvSpPr>
      <dsp:spPr>
        <a:xfrm>
          <a:off x="542478" y="1319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The period of time within which a business function or information system must be restored after a disruption </a:t>
          </a:r>
          <a:endParaRPr lang="en-US" sz="4400" kern="1200" dirty="0"/>
        </a:p>
      </dsp:txBody>
      <dsp:txXfrm>
        <a:off x="542478" y="1319"/>
        <a:ext cx="7144642" cy="428678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06893-70A2-0140-BDFB-45425C08E434}">
      <dsp:nvSpPr>
        <dsp:cNvPr id="0" name=""/>
        <dsp:cNvSpPr/>
      </dsp:nvSpPr>
      <dsp:spPr>
        <a:xfrm>
          <a:off x="542478" y="1319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The point in time to which data could be restored in the event of a business continuity disruption </a:t>
          </a:r>
          <a:endParaRPr lang="en-US" sz="4400" kern="1200" dirty="0"/>
        </a:p>
      </dsp:txBody>
      <dsp:txXfrm>
        <a:off x="542478" y="1319"/>
        <a:ext cx="7144642" cy="428678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BCDF9-5C05-C947-8110-53A81B749665}">
      <dsp:nvSpPr>
        <dsp:cNvPr id="0" name=""/>
        <dsp:cNvSpPr/>
      </dsp:nvSpPr>
      <dsp:spPr>
        <a:xfrm>
          <a:off x="7233" y="868677"/>
          <a:ext cx="2161877" cy="2552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latin typeface="+mj-lt"/>
              <a:cs typeface="Gill Sans MT"/>
            </a:rPr>
            <a:t>Identify critical IT resources</a:t>
          </a:r>
          <a:endParaRPr lang="en-US" sz="2500" b="1" kern="1200" dirty="0">
            <a:latin typeface="+mj-lt"/>
          </a:endParaRPr>
        </a:p>
      </dsp:txBody>
      <dsp:txXfrm>
        <a:off x="70552" y="931996"/>
        <a:ext cx="2035239" cy="2425432"/>
      </dsp:txXfrm>
    </dsp:sp>
    <dsp:sp modelId="{7FB27E4F-DE8D-F143-979A-BBB60E725F8D}">
      <dsp:nvSpPr>
        <dsp:cNvPr id="0" name=""/>
        <dsp:cNvSpPr/>
      </dsp:nvSpPr>
      <dsp:spPr>
        <a:xfrm>
          <a:off x="2385298" y="1876639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+mj-lt"/>
          </a:endParaRPr>
        </a:p>
      </dsp:txBody>
      <dsp:txXfrm>
        <a:off x="2385298" y="1983868"/>
        <a:ext cx="320822" cy="321687"/>
      </dsp:txXfrm>
    </dsp:sp>
    <dsp:sp modelId="{4520328E-17B3-2344-9F51-9895377F04AC}">
      <dsp:nvSpPr>
        <dsp:cNvPr id="0" name=""/>
        <dsp:cNvSpPr/>
      </dsp:nvSpPr>
      <dsp:spPr>
        <a:xfrm>
          <a:off x="3033861" y="868677"/>
          <a:ext cx="2161877" cy="2552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latin typeface="+mj-lt"/>
              <a:cs typeface="Gill Sans MT"/>
            </a:rPr>
            <a:t>Identify </a:t>
          </a:r>
          <a:r>
            <a:rPr lang="en-US" sz="2500" b="1" kern="1200" dirty="0">
              <a:latin typeface="+mj-lt"/>
              <a:cs typeface="Gill Sans MT"/>
            </a:rPr>
            <a:t>disruption impacts and allowable outage times</a:t>
          </a:r>
        </a:p>
      </dsp:txBody>
      <dsp:txXfrm>
        <a:off x="3097180" y="931996"/>
        <a:ext cx="2035239" cy="2425432"/>
      </dsp:txXfrm>
    </dsp:sp>
    <dsp:sp modelId="{A1090813-CB66-5249-A3ED-0F651664F6A9}">
      <dsp:nvSpPr>
        <dsp:cNvPr id="0" name=""/>
        <dsp:cNvSpPr/>
      </dsp:nvSpPr>
      <dsp:spPr>
        <a:xfrm>
          <a:off x="5411926" y="1876639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+mj-lt"/>
          </a:endParaRPr>
        </a:p>
      </dsp:txBody>
      <dsp:txXfrm>
        <a:off x="5411926" y="1983868"/>
        <a:ext cx="320822" cy="321687"/>
      </dsp:txXfrm>
    </dsp:sp>
    <dsp:sp modelId="{DB901A5B-0EA1-CE4C-92B1-62F0313AFFEC}">
      <dsp:nvSpPr>
        <dsp:cNvPr id="0" name=""/>
        <dsp:cNvSpPr/>
      </dsp:nvSpPr>
      <dsp:spPr>
        <a:xfrm>
          <a:off x="6060489" y="868677"/>
          <a:ext cx="2161877" cy="2552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latin typeface="+mj-lt"/>
              <a:cs typeface="Gill Sans MT"/>
            </a:rPr>
            <a:t>Develop </a:t>
          </a:r>
          <a:r>
            <a:rPr lang="en-US" sz="2500" b="1" kern="1200" dirty="0">
              <a:latin typeface="+mj-lt"/>
              <a:cs typeface="Gill Sans MT"/>
            </a:rPr>
            <a:t>recovery priorities</a:t>
          </a:r>
        </a:p>
      </dsp:txBody>
      <dsp:txXfrm>
        <a:off x="6123808" y="931996"/>
        <a:ext cx="2035239" cy="242543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3BE93-4368-C84B-9452-EA596CA845C4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FBE8D-5E84-2140-9005-3200639710AA}">
      <dsp:nvSpPr>
        <dsp:cNvPr id="0" name=""/>
        <dsp:cNvSpPr/>
      </dsp:nvSpPr>
      <dsp:spPr>
        <a:xfrm>
          <a:off x="0" y="0"/>
          <a:ext cx="8229600" cy="53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Data</a:t>
          </a:r>
          <a:endParaRPr lang="en-US" sz="2600" kern="1200"/>
        </a:p>
      </dsp:txBody>
      <dsp:txXfrm>
        <a:off x="0" y="0"/>
        <a:ext cx="8229600" cy="536178"/>
      </dsp:txXfrm>
    </dsp:sp>
    <dsp:sp modelId="{D7BAEBB8-1C1D-D64E-8E73-68264CD8E000}">
      <dsp:nvSpPr>
        <dsp:cNvPr id="0" name=""/>
        <dsp:cNvSpPr/>
      </dsp:nvSpPr>
      <dsp:spPr>
        <a:xfrm>
          <a:off x="0" y="5361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6DF922-FF19-2442-8883-9256C9CDB8D8}">
      <dsp:nvSpPr>
        <dsp:cNvPr id="0" name=""/>
        <dsp:cNvSpPr/>
      </dsp:nvSpPr>
      <dsp:spPr>
        <a:xfrm>
          <a:off x="0" y="536178"/>
          <a:ext cx="8229600" cy="53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Information systems</a:t>
          </a:r>
          <a:endParaRPr lang="en-US" sz="2600" kern="1200"/>
        </a:p>
      </dsp:txBody>
      <dsp:txXfrm>
        <a:off x="0" y="536178"/>
        <a:ext cx="8229600" cy="536178"/>
      </dsp:txXfrm>
    </dsp:sp>
    <dsp:sp modelId="{8A85274E-24E5-384B-ADD9-051DE1F800BD}">
      <dsp:nvSpPr>
        <dsp:cNvPr id="0" name=""/>
        <dsp:cNvSpPr/>
      </dsp:nvSpPr>
      <dsp:spPr>
        <a:xfrm>
          <a:off x="0" y="10723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18C84-383C-5E45-998D-4CF21B19FBEB}">
      <dsp:nvSpPr>
        <dsp:cNvPr id="0" name=""/>
        <dsp:cNvSpPr/>
      </dsp:nvSpPr>
      <dsp:spPr>
        <a:xfrm>
          <a:off x="0" y="1072356"/>
          <a:ext cx="8229600" cy="53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Network devices</a:t>
          </a:r>
          <a:endParaRPr lang="en-US" sz="2600" kern="1200"/>
        </a:p>
      </dsp:txBody>
      <dsp:txXfrm>
        <a:off x="0" y="1072356"/>
        <a:ext cx="8229600" cy="536178"/>
      </dsp:txXfrm>
    </dsp:sp>
    <dsp:sp modelId="{D5EA21F8-B703-FA42-B966-A9540F17E956}">
      <dsp:nvSpPr>
        <dsp:cNvPr id="0" name=""/>
        <dsp:cNvSpPr/>
      </dsp:nvSpPr>
      <dsp:spPr>
        <a:xfrm>
          <a:off x="0" y="160853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1C538-5C73-D948-BDA0-9237C8054144}">
      <dsp:nvSpPr>
        <dsp:cNvPr id="0" name=""/>
        <dsp:cNvSpPr/>
      </dsp:nvSpPr>
      <dsp:spPr>
        <a:xfrm>
          <a:off x="0" y="1608534"/>
          <a:ext cx="8229600" cy="53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Telecommunications equipment</a:t>
          </a:r>
          <a:endParaRPr lang="en-US" sz="2600" kern="1200"/>
        </a:p>
      </dsp:txBody>
      <dsp:txXfrm>
        <a:off x="0" y="1608534"/>
        <a:ext cx="8229600" cy="536178"/>
      </dsp:txXfrm>
    </dsp:sp>
    <dsp:sp modelId="{5294FB4E-A9F2-B642-8C01-366B8BD57D9D}">
      <dsp:nvSpPr>
        <dsp:cNvPr id="0" name=""/>
        <dsp:cNvSpPr/>
      </dsp:nvSpPr>
      <dsp:spPr>
        <a:xfrm>
          <a:off x="0" y="21447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DCD12E-9C0B-D545-A1A3-C51DBC2850AE}">
      <dsp:nvSpPr>
        <dsp:cNvPr id="0" name=""/>
        <dsp:cNvSpPr/>
      </dsp:nvSpPr>
      <dsp:spPr>
        <a:xfrm>
          <a:off x="0" y="2144712"/>
          <a:ext cx="8229600" cy="53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Facilities</a:t>
          </a:r>
          <a:endParaRPr lang="en-US" sz="2600" kern="1200"/>
        </a:p>
      </dsp:txBody>
      <dsp:txXfrm>
        <a:off x="0" y="2144712"/>
        <a:ext cx="8229600" cy="536178"/>
      </dsp:txXfrm>
    </dsp:sp>
    <dsp:sp modelId="{F0CB4E9F-2FE8-AB4A-9E23-CFDDD9FCCD52}">
      <dsp:nvSpPr>
        <dsp:cNvPr id="0" name=""/>
        <dsp:cNvSpPr/>
      </dsp:nvSpPr>
      <dsp:spPr>
        <a:xfrm>
          <a:off x="0" y="26808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DC01C0-8EBC-3C42-9CA9-C5DD1BADA244}">
      <dsp:nvSpPr>
        <dsp:cNvPr id="0" name=""/>
        <dsp:cNvSpPr/>
      </dsp:nvSpPr>
      <dsp:spPr>
        <a:xfrm>
          <a:off x="0" y="2680890"/>
          <a:ext cx="8229600" cy="53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Personnel</a:t>
          </a:r>
          <a:endParaRPr lang="en-US" sz="2600" kern="1200"/>
        </a:p>
      </dsp:txBody>
      <dsp:txXfrm>
        <a:off x="0" y="2680890"/>
        <a:ext cx="8229600" cy="536178"/>
      </dsp:txXfrm>
    </dsp:sp>
    <dsp:sp modelId="{B040D436-808E-7946-A31D-454215EC2FA7}">
      <dsp:nvSpPr>
        <dsp:cNvPr id="0" name=""/>
        <dsp:cNvSpPr/>
      </dsp:nvSpPr>
      <dsp:spPr>
        <a:xfrm>
          <a:off x="0" y="32170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7D3C6F-14D9-2841-A299-3E3C003899E2}">
      <dsp:nvSpPr>
        <dsp:cNvPr id="0" name=""/>
        <dsp:cNvSpPr/>
      </dsp:nvSpPr>
      <dsp:spPr>
        <a:xfrm>
          <a:off x="0" y="3217068"/>
          <a:ext cx="8229600" cy="53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Cloud providers</a:t>
          </a:r>
          <a:endParaRPr lang="en-US" sz="2600" kern="1200"/>
        </a:p>
      </dsp:txBody>
      <dsp:txXfrm>
        <a:off x="0" y="3217068"/>
        <a:ext cx="8229600" cy="536178"/>
      </dsp:txXfrm>
    </dsp:sp>
    <dsp:sp modelId="{F43645B2-BBEF-DB42-AD21-1A4ACF0296E1}">
      <dsp:nvSpPr>
        <dsp:cNvPr id="0" name=""/>
        <dsp:cNvSpPr/>
      </dsp:nvSpPr>
      <dsp:spPr>
        <a:xfrm>
          <a:off x="0" y="375324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AB913-4D91-5244-882C-8BDD2963110A}">
      <dsp:nvSpPr>
        <dsp:cNvPr id="0" name=""/>
        <dsp:cNvSpPr/>
      </dsp:nvSpPr>
      <dsp:spPr>
        <a:xfrm>
          <a:off x="0" y="3753246"/>
          <a:ext cx="8229600" cy="53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Other assets unique to the organization</a:t>
          </a:r>
          <a:endParaRPr lang="en-US" sz="2600" kern="1200"/>
        </a:p>
      </dsp:txBody>
      <dsp:txXfrm>
        <a:off x="0" y="3753246"/>
        <a:ext cx="8229600" cy="53617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55052-00DD-544F-8324-218671D6A15E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82EA3-556C-854B-837F-1AD0EE2158E8}">
      <dsp:nvSpPr>
        <dsp:cNvPr id="0" name=""/>
        <dsp:cNvSpPr/>
      </dsp:nvSpPr>
      <dsp:spPr>
        <a:xfrm>
          <a:off x="0" y="523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Appliance sits at the source location</a:t>
          </a:r>
          <a:endParaRPr lang="en-US" sz="2500" kern="1200" dirty="0"/>
        </a:p>
      </dsp:txBody>
      <dsp:txXfrm>
        <a:off x="0" y="523"/>
        <a:ext cx="8229600" cy="857675"/>
      </dsp:txXfrm>
    </dsp:sp>
    <dsp:sp modelId="{774C2000-1F74-8F47-BB49-CC7E45A26CA7}">
      <dsp:nvSpPr>
        <dsp:cNvPr id="0" name=""/>
        <dsp:cNvSpPr/>
      </dsp:nvSpPr>
      <dsp:spPr>
        <a:xfrm>
          <a:off x="0" y="85819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E3F105-3D6F-EE43-BBDE-25EBBFEC8CEE}">
      <dsp:nvSpPr>
        <dsp:cNvPr id="0" name=""/>
        <dsp:cNvSpPr/>
      </dsp:nvSpPr>
      <dsp:spPr>
        <a:xfrm>
          <a:off x="0" y="858199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Collects data backups from individual systems</a:t>
          </a:r>
          <a:endParaRPr lang="en-US" sz="2500" kern="1200"/>
        </a:p>
      </dsp:txBody>
      <dsp:txXfrm>
        <a:off x="0" y="858199"/>
        <a:ext cx="8229600" cy="857675"/>
      </dsp:txXfrm>
    </dsp:sp>
    <dsp:sp modelId="{485FC2BE-E20C-A145-9F25-C7A6D281409F}">
      <dsp:nvSpPr>
        <dsp:cNvPr id="0" name=""/>
        <dsp:cNvSpPr/>
      </dsp:nvSpPr>
      <dsp:spPr>
        <a:xfrm>
          <a:off x="0" y="171587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DD33BC-ED7E-9E47-AA90-A86D565B3FE3}">
      <dsp:nvSpPr>
        <dsp:cNvPr id="0" name=""/>
        <dsp:cNvSpPr/>
      </dsp:nvSpPr>
      <dsp:spPr>
        <a:xfrm>
          <a:off x="0" y="1715874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Transmits them to the vendor location</a:t>
          </a:r>
          <a:endParaRPr lang="en-US" sz="2500" kern="1200"/>
        </a:p>
      </dsp:txBody>
      <dsp:txXfrm>
        <a:off x="0" y="1715874"/>
        <a:ext cx="8229600" cy="857675"/>
      </dsp:txXfrm>
    </dsp:sp>
    <dsp:sp modelId="{EBD5BCFF-4705-4A47-AD28-FCCFD40663E2}">
      <dsp:nvSpPr>
        <dsp:cNvPr id="0" name=""/>
        <dsp:cNvSpPr/>
      </dsp:nvSpPr>
      <dsp:spPr>
        <a:xfrm>
          <a:off x="0" y="257355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537157-0135-F04F-A59F-7062E0F6937C}">
      <dsp:nvSpPr>
        <dsp:cNvPr id="0" name=""/>
        <dsp:cNvSpPr/>
      </dsp:nvSpPr>
      <dsp:spPr>
        <a:xfrm>
          <a:off x="0" y="2573550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The backup is encrypted </a:t>
          </a:r>
          <a:endParaRPr lang="en-US" sz="2500" kern="1200"/>
        </a:p>
      </dsp:txBody>
      <dsp:txXfrm>
        <a:off x="0" y="2573550"/>
        <a:ext cx="8229600" cy="857675"/>
      </dsp:txXfrm>
    </dsp:sp>
    <dsp:sp modelId="{452B540B-C04E-7643-84E2-6217E93C1EA8}">
      <dsp:nvSpPr>
        <dsp:cNvPr id="0" name=""/>
        <dsp:cNvSpPr/>
      </dsp:nvSpPr>
      <dsp:spPr>
        <a:xfrm>
          <a:off x="0" y="34312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7A6F2-726A-2E47-874D-2406D4FED112}">
      <dsp:nvSpPr>
        <dsp:cNvPr id="0" name=""/>
        <dsp:cNvSpPr/>
      </dsp:nvSpPr>
      <dsp:spPr>
        <a:xfrm>
          <a:off x="0" y="3431225"/>
          <a:ext cx="8229600" cy="85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Data backups may be restored from the electronic vault to the source system</a:t>
          </a:r>
          <a:endParaRPr lang="en-US" sz="2500" kern="1200"/>
        </a:p>
      </dsp:txBody>
      <dsp:txXfrm>
        <a:off x="0" y="3431225"/>
        <a:ext cx="8229600" cy="85767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49E05-831D-4540-9B14-E7303C19CE26}">
      <dsp:nvSpPr>
        <dsp:cNvPr id="0" name=""/>
        <dsp:cNvSpPr/>
      </dsp:nvSpPr>
      <dsp:spPr>
        <a:xfrm>
          <a:off x="0" y="209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FD471B-A4BA-4742-8601-382C4F313CA7}">
      <dsp:nvSpPr>
        <dsp:cNvPr id="0" name=""/>
        <dsp:cNvSpPr/>
      </dsp:nvSpPr>
      <dsp:spPr>
        <a:xfrm>
          <a:off x="0" y="2094"/>
          <a:ext cx="8229600" cy="142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Journals and database transaction logs are transmitted electronically to an offsite location </a:t>
          </a:r>
          <a:endParaRPr lang="en-US" sz="2800" kern="1200" dirty="0"/>
        </a:p>
      </dsp:txBody>
      <dsp:txXfrm>
        <a:off x="0" y="2094"/>
        <a:ext cx="8229600" cy="1428412"/>
      </dsp:txXfrm>
    </dsp:sp>
    <dsp:sp modelId="{B5710B3F-1692-B344-BE9A-0FA204FC3596}">
      <dsp:nvSpPr>
        <dsp:cNvPr id="0" name=""/>
        <dsp:cNvSpPr/>
      </dsp:nvSpPr>
      <dsp:spPr>
        <a:xfrm>
          <a:off x="0" y="143050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786E80-3E43-5A45-8CE9-403482C1E859}">
      <dsp:nvSpPr>
        <dsp:cNvPr id="0" name=""/>
        <dsp:cNvSpPr/>
      </dsp:nvSpPr>
      <dsp:spPr>
        <a:xfrm>
          <a:off x="0" y="1430506"/>
          <a:ext cx="8229600" cy="142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Transaction logs can then be applied against a copy of the database at the offsite location</a:t>
          </a:r>
          <a:endParaRPr lang="en-US" sz="2800" kern="1200"/>
        </a:p>
      </dsp:txBody>
      <dsp:txXfrm>
        <a:off x="0" y="1430506"/>
        <a:ext cx="8229600" cy="1428412"/>
      </dsp:txXfrm>
    </dsp:sp>
    <dsp:sp modelId="{CB89B964-EBF3-524B-A703-A79F8330C2CD}">
      <dsp:nvSpPr>
        <dsp:cNvPr id="0" name=""/>
        <dsp:cNvSpPr/>
      </dsp:nvSpPr>
      <dsp:spPr>
        <a:xfrm>
          <a:off x="0" y="28589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1387C8-6F53-494A-8C80-9EF27242C381}">
      <dsp:nvSpPr>
        <dsp:cNvPr id="0" name=""/>
        <dsp:cNvSpPr/>
      </dsp:nvSpPr>
      <dsp:spPr>
        <a:xfrm>
          <a:off x="0" y="2858918"/>
          <a:ext cx="8229600" cy="142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The offsite copy can be restored quickly</a:t>
          </a:r>
          <a:endParaRPr lang="en-US" sz="2800" kern="1200"/>
        </a:p>
      </dsp:txBody>
      <dsp:txXfrm>
        <a:off x="0" y="2858918"/>
        <a:ext cx="8229600" cy="142841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62F0-A8DD-2D4C-99FE-97A8B2EEC931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B67633-DB4B-834F-B681-D48F1F158F48}">
      <dsp:nvSpPr>
        <dsp:cNvPr id="0" name=""/>
        <dsp:cNvSpPr/>
      </dsp:nvSpPr>
      <dsp:spPr>
        <a:xfrm>
          <a:off x="0" y="0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RAID 0 – Striped Set</a:t>
          </a:r>
          <a:endParaRPr lang="en-US" sz="2800" kern="1200" dirty="0"/>
        </a:p>
      </dsp:txBody>
      <dsp:txXfrm>
        <a:off x="0" y="0"/>
        <a:ext cx="8229600" cy="1072356"/>
      </dsp:txXfrm>
    </dsp:sp>
    <dsp:sp modelId="{F47B0196-92EB-AC4D-AAA1-6F76DC6E6FCB}">
      <dsp:nvSpPr>
        <dsp:cNvPr id="0" name=""/>
        <dsp:cNvSpPr/>
      </dsp:nvSpPr>
      <dsp:spPr>
        <a:xfrm>
          <a:off x="0" y="10723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CC5C62-9FEE-B746-AE91-A2C221EED03C}">
      <dsp:nvSpPr>
        <dsp:cNvPr id="0" name=""/>
        <dsp:cNvSpPr/>
      </dsp:nvSpPr>
      <dsp:spPr>
        <a:xfrm>
          <a:off x="0" y="1072356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RAID 1 – Data Mirroring</a:t>
          </a:r>
          <a:endParaRPr lang="en-US" sz="2800" kern="1200" dirty="0"/>
        </a:p>
      </dsp:txBody>
      <dsp:txXfrm>
        <a:off x="0" y="1072356"/>
        <a:ext cx="8229600" cy="1072356"/>
      </dsp:txXfrm>
    </dsp:sp>
    <dsp:sp modelId="{819F68A9-8483-AD42-9B95-F935CCFE961C}">
      <dsp:nvSpPr>
        <dsp:cNvPr id="0" name=""/>
        <dsp:cNvSpPr/>
      </dsp:nvSpPr>
      <dsp:spPr>
        <a:xfrm>
          <a:off x="0" y="21447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17509-4AE6-064E-82C8-C414DD934BF1}">
      <dsp:nvSpPr>
        <dsp:cNvPr id="0" name=""/>
        <dsp:cNvSpPr/>
      </dsp:nvSpPr>
      <dsp:spPr>
        <a:xfrm>
          <a:off x="0" y="2144712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RAID 5 – Striped Set with Parity</a:t>
          </a:r>
          <a:endParaRPr lang="en-US" sz="2800" kern="1200" dirty="0"/>
        </a:p>
      </dsp:txBody>
      <dsp:txXfrm>
        <a:off x="0" y="2144712"/>
        <a:ext cx="8229600" cy="1072356"/>
      </dsp:txXfrm>
    </dsp:sp>
    <dsp:sp modelId="{742ED4EE-2994-4A53-AFD6-BF9A25DFBA19}">
      <dsp:nvSpPr>
        <dsp:cNvPr id="0" name=""/>
        <dsp:cNvSpPr/>
      </dsp:nvSpPr>
      <dsp:spPr>
        <a:xfrm>
          <a:off x="0" y="32170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BA532-99E8-4697-B967-DFB3293B5E76}">
      <dsp:nvSpPr>
        <dsp:cNvPr id="0" name=""/>
        <dsp:cNvSpPr/>
      </dsp:nvSpPr>
      <dsp:spPr>
        <a:xfrm>
          <a:off x="0" y="3217068"/>
          <a:ext cx="8229600" cy="10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RAID 10 (1+0) – Data is mirrored then striped</a:t>
          </a:r>
          <a:endParaRPr lang="en-US" sz="2800" b="1" kern="1200" dirty="0"/>
        </a:p>
      </dsp:txBody>
      <dsp:txXfrm>
        <a:off x="0" y="3217068"/>
        <a:ext cx="8229600" cy="1072356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A5E61-81D7-DB44-B4E4-FD1DA665712D}">
      <dsp:nvSpPr>
        <dsp:cNvPr id="0" name=""/>
        <dsp:cNvSpPr/>
      </dsp:nvSpPr>
      <dsp:spPr>
        <a:xfrm>
          <a:off x="0" y="47307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>
              <a:latin typeface="+mj-lt"/>
              <a:cs typeface="Gill Sans MT"/>
            </a:rPr>
            <a:t>Checklist Test</a:t>
          </a:r>
          <a:endParaRPr lang="en-US" sz="3300" b="1" kern="1200" dirty="0">
            <a:latin typeface="+mj-lt"/>
          </a:endParaRPr>
        </a:p>
      </dsp:txBody>
      <dsp:txXfrm>
        <a:off x="0" y="473074"/>
        <a:ext cx="2571749" cy="1543050"/>
      </dsp:txXfrm>
    </dsp:sp>
    <dsp:sp modelId="{359C496F-6A10-EB46-B74B-73A6F35F1390}">
      <dsp:nvSpPr>
        <dsp:cNvPr id="0" name=""/>
        <dsp:cNvSpPr/>
      </dsp:nvSpPr>
      <dsp:spPr>
        <a:xfrm>
          <a:off x="2828925" y="47307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>
              <a:latin typeface="+mj-lt"/>
              <a:cs typeface="Gill Sans MT"/>
            </a:rPr>
            <a:t>Structured Walkthrough Test</a:t>
          </a:r>
        </a:p>
      </dsp:txBody>
      <dsp:txXfrm>
        <a:off x="2828925" y="473074"/>
        <a:ext cx="2571749" cy="1543050"/>
      </dsp:txXfrm>
    </dsp:sp>
    <dsp:sp modelId="{7749E9D5-A951-F44C-B216-1DEDFA82A031}">
      <dsp:nvSpPr>
        <dsp:cNvPr id="0" name=""/>
        <dsp:cNvSpPr/>
      </dsp:nvSpPr>
      <dsp:spPr>
        <a:xfrm>
          <a:off x="5657849" y="47307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>
              <a:latin typeface="+mj-lt"/>
              <a:cs typeface="Gill Sans MT"/>
            </a:rPr>
            <a:t>Simulation Tes</a:t>
          </a:r>
          <a:r>
            <a:rPr lang="en-US" sz="3300" kern="1200" dirty="0">
              <a:latin typeface="+mj-lt"/>
              <a:cs typeface="Gill Sans MT"/>
            </a:rPr>
            <a:t>t</a:t>
          </a:r>
        </a:p>
      </dsp:txBody>
      <dsp:txXfrm>
        <a:off x="5657849" y="473074"/>
        <a:ext cx="2571749" cy="1543050"/>
      </dsp:txXfrm>
    </dsp:sp>
    <dsp:sp modelId="{05B969C0-22E7-674C-BD0E-EF604F25F4EB}">
      <dsp:nvSpPr>
        <dsp:cNvPr id="0" name=""/>
        <dsp:cNvSpPr/>
      </dsp:nvSpPr>
      <dsp:spPr>
        <a:xfrm>
          <a:off x="1414462" y="227330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>
              <a:latin typeface="+mj-lt"/>
              <a:cs typeface="Gill Sans MT"/>
            </a:rPr>
            <a:t>Parallel Test</a:t>
          </a:r>
        </a:p>
      </dsp:txBody>
      <dsp:txXfrm>
        <a:off x="1414462" y="2273300"/>
        <a:ext cx="2571749" cy="1543050"/>
      </dsp:txXfrm>
    </dsp:sp>
    <dsp:sp modelId="{3003171C-DE79-F346-AC27-04370AD75F33}">
      <dsp:nvSpPr>
        <dsp:cNvPr id="0" name=""/>
        <dsp:cNvSpPr/>
      </dsp:nvSpPr>
      <dsp:spPr>
        <a:xfrm>
          <a:off x="4243387" y="227330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>
              <a:latin typeface="+mj-lt"/>
              <a:cs typeface="Gill Sans MT"/>
            </a:rPr>
            <a:t>Full Interruption Test</a:t>
          </a:r>
        </a:p>
      </dsp:txBody>
      <dsp:txXfrm>
        <a:off x="4243387" y="2273300"/>
        <a:ext cx="2571749" cy="1543050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C75A7-24D6-A147-97AE-C31CD3383873}">
      <dsp:nvSpPr>
        <dsp:cNvPr id="0" name=""/>
        <dsp:cNvSpPr/>
      </dsp:nvSpPr>
      <dsp:spPr>
        <a:xfrm>
          <a:off x="542478" y="1319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b="1" kern="1200" dirty="0" smtClean="0"/>
            <a:t>Each participant reviews his or her section of the plan to validate that it still contains accurate information</a:t>
          </a:r>
          <a:endParaRPr lang="en-US" sz="5100" kern="1200" dirty="0"/>
        </a:p>
      </dsp:txBody>
      <dsp:txXfrm>
        <a:off x="542478" y="1319"/>
        <a:ext cx="7144642" cy="4286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3046-361C-7E4D-A3B8-741CCDEB9D82}">
      <dsp:nvSpPr>
        <dsp:cNvPr id="0" name=""/>
        <dsp:cNvSpPr/>
      </dsp:nvSpPr>
      <dsp:spPr>
        <a:xfrm>
          <a:off x="0" y="21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6CDD7F-0AC1-6940-A428-C3574123EDB2}">
      <dsp:nvSpPr>
        <dsp:cNvPr id="0" name=""/>
        <dsp:cNvSpPr/>
      </dsp:nvSpPr>
      <dsp:spPr>
        <a:xfrm>
          <a:off x="0" y="2125"/>
          <a:ext cx="8229600" cy="72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Statement of management support and alignment</a:t>
          </a:r>
          <a:endParaRPr lang="en-US" sz="2600" kern="1200" dirty="0"/>
        </a:p>
      </dsp:txBody>
      <dsp:txXfrm>
        <a:off x="0" y="2125"/>
        <a:ext cx="8229600" cy="724779"/>
      </dsp:txXfrm>
    </dsp:sp>
    <dsp:sp modelId="{E3CBC4FC-EF22-CD41-9948-355102E4AD7F}">
      <dsp:nvSpPr>
        <dsp:cNvPr id="0" name=""/>
        <dsp:cNvSpPr/>
      </dsp:nvSpPr>
      <dsp:spPr>
        <a:xfrm>
          <a:off x="0" y="72690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5E3193-494A-3345-A170-87B4E725D64B}">
      <dsp:nvSpPr>
        <dsp:cNvPr id="0" name=""/>
        <dsp:cNvSpPr/>
      </dsp:nvSpPr>
      <dsp:spPr>
        <a:xfrm>
          <a:off x="0" y="726904"/>
          <a:ext cx="8229600" cy="72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Objectives of the policy</a:t>
          </a:r>
          <a:endParaRPr lang="en-US" sz="2600" kern="1200"/>
        </a:p>
      </dsp:txBody>
      <dsp:txXfrm>
        <a:off x="0" y="726904"/>
        <a:ext cx="8229600" cy="724779"/>
      </dsp:txXfrm>
    </dsp:sp>
    <dsp:sp modelId="{5C6D3DC3-B30D-1341-9B78-C99AB4425817}">
      <dsp:nvSpPr>
        <dsp:cNvPr id="0" name=""/>
        <dsp:cNvSpPr/>
      </dsp:nvSpPr>
      <dsp:spPr>
        <a:xfrm>
          <a:off x="0" y="14516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84760-194A-8646-A3E7-B6A0967EF1EC}">
      <dsp:nvSpPr>
        <dsp:cNvPr id="0" name=""/>
        <dsp:cNvSpPr/>
      </dsp:nvSpPr>
      <dsp:spPr>
        <a:xfrm>
          <a:off x="0" y="1451683"/>
          <a:ext cx="8229600" cy="72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Scope and limitations</a:t>
          </a:r>
          <a:endParaRPr lang="en-US" sz="2600" kern="1200"/>
        </a:p>
      </dsp:txBody>
      <dsp:txXfrm>
        <a:off x="0" y="1451683"/>
        <a:ext cx="8229600" cy="724779"/>
      </dsp:txXfrm>
    </dsp:sp>
    <dsp:sp modelId="{5FF62E37-DC7E-1141-94DC-5290432AF8DC}">
      <dsp:nvSpPr>
        <dsp:cNvPr id="0" name=""/>
        <dsp:cNvSpPr/>
      </dsp:nvSpPr>
      <dsp:spPr>
        <a:xfrm>
          <a:off x="0" y="217646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FC2F7B-ECA1-FD4D-89EF-205A18DAE50B}">
      <dsp:nvSpPr>
        <dsp:cNvPr id="0" name=""/>
        <dsp:cNvSpPr/>
      </dsp:nvSpPr>
      <dsp:spPr>
        <a:xfrm>
          <a:off x="0" y="2176462"/>
          <a:ext cx="8229600" cy="72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Definitions of terms</a:t>
          </a:r>
          <a:endParaRPr lang="en-US" sz="2600" kern="1200"/>
        </a:p>
      </dsp:txBody>
      <dsp:txXfrm>
        <a:off x="0" y="2176462"/>
        <a:ext cx="8229600" cy="724779"/>
      </dsp:txXfrm>
    </dsp:sp>
    <dsp:sp modelId="{D220B148-784F-7244-BFAE-C6BAFFF0F96F}">
      <dsp:nvSpPr>
        <dsp:cNvPr id="0" name=""/>
        <dsp:cNvSpPr/>
      </dsp:nvSpPr>
      <dsp:spPr>
        <a:xfrm>
          <a:off x="0" y="290124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AACE3E-BB37-CC4A-A461-6A10E0BD1C0A}">
      <dsp:nvSpPr>
        <dsp:cNvPr id="0" name=""/>
        <dsp:cNvSpPr/>
      </dsp:nvSpPr>
      <dsp:spPr>
        <a:xfrm>
          <a:off x="0" y="2901241"/>
          <a:ext cx="8229600" cy="72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Roles and responsibilities</a:t>
          </a:r>
          <a:endParaRPr lang="en-US" sz="2600" kern="1200"/>
        </a:p>
      </dsp:txBody>
      <dsp:txXfrm>
        <a:off x="0" y="2901241"/>
        <a:ext cx="8229600" cy="724779"/>
      </dsp:txXfrm>
    </dsp:sp>
    <dsp:sp modelId="{9C4AD3AC-A534-2647-BD3B-B892A8642E9D}">
      <dsp:nvSpPr>
        <dsp:cNvPr id="0" name=""/>
        <dsp:cNvSpPr/>
      </dsp:nvSpPr>
      <dsp:spPr>
        <a:xfrm>
          <a:off x="0" y="362602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C98AB4-D902-9048-8257-01BBA760783C}">
      <dsp:nvSpPr>
        <dsp:cNvPr id="0" name=""/>
        <dsp:cNvSpPr/>
      </dsp:nvSpPr>
      <dsp:spPr>
        <a:xfrm>
          <a:off x="0" y="3626020"/>
          <a:ext cx="8229600" cy="724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Prioritization of risk when discovered</a:t>
          </a:r>
          <a:endParaRPr lang="en-US" sz="2600" kern="1200" dirty="0"/>
        </a:p>
      </dsp:txBody>
      <dsp:txXfrm>
        <a:off x="0" y="3626020"/>
        <a:ext cx="8229600" cy="7247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203BA-5753-DB48-A261-4881D95DF447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8C32DA-401D-F142-BC19-BD7CA2EF79A4}">
      <dsp:nvSpPr>
        <dsp:cNvPr id="0" name=""/>
        <dsp:cNvSpPr/>
      </dsp:nvSpPr>
      <dsp:spPr>
        <a:xfrm>
          <a:off x="0" y="0"/>
          <a:ext cx="8229600" cy="108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Metrics and performance measures</a:t>
          </a:r>
          <a:endParaRPr lang="en-US" sz="2800" kern="1200" dirty="0"/>
        </a:p>
      </dsp:txBody>
      <dsp:txXfrm>
        <a:off x="0" y="0"/>
        <a:ext cx="8229600" cy="1088231"/>
      </dsp:txXfrm>
    </dsp:sp>
    <dsp:sp modelId="{79D345EE-F598-364A-AF3C-BD68F10E3D1F}">
      <dsp:nvSpPr>
        <dsp:cNvPr id="0" name=""/>
        <dsp:cNvSpPr/>
      </dsp:nvSpPr>
      <dsp:spPr>
        <a:xfrm>
          <a:off x="0" y="108823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31C55F-8FF9-5443-9D87-08B28C4263A2}">
      <dsp:nvSpPr>
        <dsp:cNvPr id="0" name=""/>
        <dsp:cNvSpPr/>
      </dsp:nvSpPr>
      <dsp:spPr>
        <a:xfrm>
          <a:off x="0" y="1088231"/>
          <a:ext cx="8229600" cy="108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Communications planning</a:t>
          </a:r>
          <a:endParaRPr lang="en-US" sz="2800" kern="1200"/>
        </a:p>
      </dsp:txBody>
      <dsp:txXfrm>
        <a:off x="0" y="1088231"/>
        <a:ext cx="8229600" cy="1088231"/>
      </dsp:txXfrm>
    </dsp:sp>
    <dsp:sp modelId="{1D5FACD6-3549-8B43-80BB-0E4F7EA397B0}">
      <dsp:nvSpPr>
        <dsp:cNvPr id="0" name=""/>
        <dsp:cNvSpPr/>
      </dsp:nvSpPr>
      <dsp:spPr>
        <a:xfrm>
          <a:off x="0" y="217646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204D2-6234-CD4D-9338-AA6CD81DFE69}">
      <dsp:nvSpPr>
        <dsp:cNvPr id="0" name=""/>
        <dsp:cNvSpPr/>
      </dsp:nvSpPr>
      <dsp:spPr>
        <a:xfrm>
          <a:off x="0" y="2176462"/>
          <a:ext cx="8229600" cy="108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Mandatory adherence </a:t>
          </a:r>
          <a:endParaRPr lang="en-US" sz="2800" kern="1200"/>
        </a:p>
      </dsp:txBody>
      <dsp:txXfrm>
        <a:off x="0" y="2176462"/>
        <a:ext cx="8229600" cy="1088231"/>
      </dsp:txXfrm>
    </dsp:sp>
    <dsp:sp modelId="{E1940355-424D-944C-A388-5E9BAB8FA04F}">
      <dsp:nvSpPr>
        <dsp:cNvPr id="0" name=""/>
        <dsp:cNvSpPr/>
      </dsp:nvSpPr>
      <dsp:spPr>
        <a:xfrm>
          <a:off x="0" y="326469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A25DF3-ADAD-5C4C-900A-ADEC81C02AD5}">
      <dsp:nvSpPr>
        <dsp:cNvPr id="0" name=""/>
        <dsp:cNvSpPr/>
      </dsp:nvSpPr>
      <dsp:spPr>
        <a:xfrm>
          <a:off x="0" y="3264693"/>
          <a:ext cx="8229600" cy="108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Policy compliance </a:t>
          </a:r>
          <a:endParaRPr lang="en-US" sz="2800" kern="1200"/>
        </a:p>
      </dsp:txBody>
      <dsp:txXfrm>
        <a:off x="0" y="3264693"/>
        <a:ext cx="8229600" cy="10882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CA0E2-4988-FF49-AA25-3938DBF908D6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8EDD46-9002-2545-9FD3-5D43960BD493}">
      <dsp:nvSpPr>
        <dsp:cNvPr id="0" name=""/>
        <dsp:cNvSpPr/>
      </dsp:nvSpPr>
      <dsp:spPr>
        <a:xfrm>
          <a:off x="0" y="0"/>
          <a:ext cx="8229600" cy="108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May contain several procedures and standards related to incident response </a:t>
          </a:r>
          <a:endParaRPr lang="en-US" sz="2800" kern="1200"/>
        </a:p>
      </dsp:txBody>
      <dsp:txXfrm>
        <a:off x="0" y="0"/>
        <a:ext cx="8229600" cy="1088231"/>
      </dsp:txXfrm>
    </dsp:sp>
    <dsp:sp modelId="{B3B7E74C-B813-1140-9A6E-242380E8B7BF}">
      <dsp:nvSpPr>
        <dsp:cNvPr id="0" name=""/>
        <dsp:cNvSpPr/>
      </dsp:nvSpPr>
      <dsp:spPr>
        <a:xfrm>
          <a:off x="0" y="108823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071AB1-AF5B-4449-9DC0-9269E3D30DAD}">
      <dsp:nvSpPr>
        <dsp:cNvPr id="0" name=""/>
        <dsp:cNvSpPr/>
      </dsp:nvSpPr>
      <dsp:spPr>
        <a:xfrm>
          <a:off x="0" y="1088231"/>
          <a:ext cx="8229600" cy="108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Greater specificity </a:t>
          </a:r>
          <a:endParaRPr lang="en-US" sz="2800" kern="1200"/>
        </a:p>
      </dsp:txBody>
      <dsp:txXfrm>
        <a:off x="0" y="1088231"/>
        <a:ext cx="8229600" cy="1088231"/>
      </dsp:txXfrm>
    </dsp:sp>
    <dsp:sp modelId="{7E5D45E4-9EFD-E748-85E7-30512E40D289}">
      <dsp:nvSpPr>
        <dsp:cNvPr id="0" name=""/>
        <dsp:cNvSpPr/>
      </dsp:nvSpPr>
      <dsp:spPr>
        <a:xfrm>
          <a:off x="0" y="217646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80509F-D927-264E-897E-50F0A2A6E07E}">
      <dsp:nvSpPr>
        <dsp:cNvPr id="0" name=""/>
        <dsp:cNvSpPr/>
      </dsp:nvSpPr>
      <dsp:spPr>
        <a:xfrm>
          <a:off x="0" y="2176462"/>
          <a:ext cx="8229600" cy="108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Maturation of the incident response process </a:t>
          </a:r>
          <a:endParaRPr lang="en-US" sz="2800" kern="1200"/>
        </a:p>
      </dsp:txBody>
      <dsp:txXfrm>
        <a:off x="0" y="2176462"/>
        <a:ext cx="8229600" cy="1088231"/>
      </dsp:txXfrm>
    </dsp:sp>
    <dsp:sp modelId="{B13A9D73-8747-EF44-A653-00064AE5AE1C}">
      <dsp:nvSpPr>
        <dsp:cNvPr id="0" name=""/>
        <dsp:cNvSpPr/>
      </dsp:nvSpPr>
      <dsp:spPr>
        <a:xfrm>
          <a:off x="0" y="326469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B5DD3E-B586-8248-B0E2-7E7241A3DFED}">
      <dsp:nvSpPr>
        <dsp:cNvPr id="0" name=""/>
        <dsp:cNvSpPr/>
      </dsp:nvSpPr>
      <dsp:spPr>
        <a:xfrm>
          <a:off x="0" y="3264693"/>
          <a:ext cx="8229600" cy="1088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How the incident response process fits</a:t>
          </a:r>
          <a:endParaRPr lang="en-US" sz="2800" kern="1200"/>
        </a:p>
      </dsp:txBody>
      <dsp:txXfrm>
        <a:off x="0" y="3264693"/>
        <a:ext cx="8229600" cy="10882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6556A-492F-F649-87EB-B5F0F942E769}">
      <dsp:nvSpPr>
        <dsp:cNvPr id="0" name=""/>
        <dsp:cNvSpPr/>
      </dsp:nvSpPr>
      <dsp:spPr>
        <a:xfrm>
          <a:off x="542478" y="1319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dirty="0" smtClean="0"/>
            <a:t>Specific software may be needed for incident-handling activities such as forensics analysis </a:t>
          </a:r>
          <a:endParaRPr lang="en-US" sz="5000" kern="1200" dirty="0"/>
        </a:p>
      </dsp:txBody>
      <dsp:txXfrm>
        <a:off x="542478" y="1319"/>
        <a:ext cx="7144642" cy="42867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DC11-1ABC-6D40-BABA-34CFDF778CA3}">
      <dsp:nvSpPr>
        <dsp:cNvPr id="0" name=""/>
        <dsp:cNvSpPr/>
      </dsp:nvSpPr>
      <dsp:spPr>
        <a:xfrm>
          <a:off x="1004" y="969342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All members of the incident response process should be aware of how to interact with the media</a:t>
          </a:r>
          <a:endParaRPr lang="en-US" sz="2900" kern="1200" dirty="0"/>
        </a:p>
      </dsp:txBody>
      <dsp:txXfrm>
        <a:off x="1004" y="969342"/>
        <a:ext cx="3917900" cy="2350740"/>
      </dsp:txXfrm>
    </dsp:sp>
    <dsp:sp modelId="{BFAA6772-0EDE-CF44-B0CB-A33221B37B0E}">
      <dsp:nvSpPr>
        <dsp:cNvPr id="0" name=""/>
        <dsp:cNvSpPr/>
      </dsp:nvSpPr>
      <dsp:spPr>
        <a:xfrm>
          <a:off x="4310695" y="969342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Provide accurate and timely updates to the media</a:t>
          </a:r>
          <a:endParaRPr lang="en-US" sz="2900" kern="1200" dirty="0"/>
        </a:p>
      </dsp:txBody>
      <dsp:txXfrm>
        <a:off x="4310695" y="969342"/>
        <a:ext cx="3917900" cy="23507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9180D-ACA2-9042-ABA4-D0A0C70E32A7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9CD4D3-AD58-7F40-B00E-408F04298903}">
      <dsp:nvSpPr>
        <dsp:cNvPr id="0" name=""/>
        <dsp:cNvSpPr/>
      </dsp:nvSpPr>
      <dsp:spPr>
        <a:xfrm>
          <a:off x="0" y="523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Budget enough funding </a:t>
          </a:r>
          <a:endParaRPr lang="en-US" sz="2800" kern="1200"/>
        </a:p>
      </dsp:txBody>
      <dsp:txXfrm>
        <a:off x="0" y="523"/>
        <a:ext cx="8229600" cy="612625"/>
      </dsp:txXfrm>
    </dsp:sp>
    <dsp:sp modelId="{65FA39E4-175A-2A4C-BB95-0D1BD4CA3F6B}">
      <dsp:nvSpPr>
        <dsp:cNvPr id="0" name=""/>
        <dsp:cNvSpPr/>
      </dsp:nvSpPr>
      <dsp:spPr>
        <a:xfrm>
          <a:off x="0" y="61314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0770B-CE01-DA49-9CC1-E6678F8FF8E1}">
      <dsp:nvSpPr>
        <dsp:cNvPr id="0" name=""/>
        <dsp:cNvSpPr/>
      </dsp:nvSpPr>
      <dsp:spPr>
        <a:xfrm>
          <a:off x="0" y="613149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Give opportunities to perform other tasks </a:t>
          </a:r>
          <a:endParaRPr lang="en-US" sz="2800" kern="1200"/>
        </a:p>
      </dsp:txBody>
      <dsp:txXfrm>
        <a:off x="0" y="613149"/>
        <a:ext cx="8229600" cy="612625"/>
      </dsp:txXfrm>
    </dsp:sp>
    <dsp:sp modelId="{434C876D-5354-D343-9C2C-B7ACC1E2440E}">
      <dsp:nvSpPr>
        <dsp:cNvPr id="0" name=""/>
        <dsp:cNvSpPr/>
      </dsp:nvSpPr>
      <dsp:spPr>
        <a:xfrm>
          <a:off x="0" y="122577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0DAD4C-F663-F64E-AE88-87421A192788}">
      <dsp:nvSpPr>
        <dsp:cNvPr id="0" name=""/>
        <dsp:cNvSpPr/>
      </dsp:nvSpPr>
      <dsp:spPr>
        <a:xfrm>
          <a:off x="0" y="1225774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Consider rotating staff members </a:t>
          </a:r>
          <a:endParaRPr lang="en-US" sz="2800" kern="1200"/>
        </a:p>
      </dsp:txBody>
      <dsp:txXfrm>
        <a:off x="0" y="1225774"/>
        <a:ext cx="8229600" cy="612625"/>
      </dsp:txXfrm>
    </dsp:sp>
    <dsp:sp modelId="{9B02C169-D10B-2E44-AD37-94595ED7DB66}">
      <dsp:nvSpPr>
        <dsp:cNvPr id="0" name=""/>
        <dsp:cNvSpPr/>
      </dsp:nvSpPr>
      <dsp:spPr>
        <a:xfrm>
          <a:off x="0" y="183839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CD0703-DDC0-D14E-859A-43EE0234FAE3}">
      <dsp:nvSpPr>
        <dsp:cNvPr id="0" name=""/>
        <dsp:cNvSpPr/>
      </dsp:nvSpPr>
      <dsp:spPr>
        <a:xfrm>
          <a:off x="0" y="1838399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Maintain sufficient staffing </a:t>
          </a:r>
          <a:endParaRPr lang="en-US" sz="2800" kern="1200"/>
        </a:p>
      </dsp:txBody>
      <dsp:txXfrm>
        <a:off x="0" y="1838399"/>
        <a:ext cx="8229600" cy="612625"/>
      </dsp:txXfrm>
    </dsp:sp>
    <dsp:sp modelId="{EBC7649B-B4B2-2440-9AB5-97EEFBD5BEC2}">
      <dsp:nvSpPr>
        <dsp:cNvPr id="0" name=""/>
        <dsp:cNvSpPr/>
      </dsp:nvSpPr>
      <dsp:spPr>
        <a:xfrm>
          <a:off x="0" y="245102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063DE-BAA5-4040-A17A-13AFCAB20FA4}">
      <dsp:nvSpPr>
        <dsp:cNvPr id="0" name=""/>
        <dsp:cNvSpPr/>
      </dsp:nvSpPr>
      <dsp:spPr>
        <a:xfrm>
          <a:off x="0" y="2451025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Create a mentoring program </a:t>
          </a:r>
          <a:endParaRPr lang="en-US" sz="2800" kern="1200"/>
        </a:p>
      </dsp:txBody>
      <dsp:txXfrm>
        <a:off x="0" y="2451025"/>
        <a:ext cx="8229600" cy="612625"/>
      </dsp:txXfrm>
    </dsp:sp>
    <dsp:sp modelId="{12C1B5A9-E33A-4B4E-8485-D427DD47A265}">
      <dsp:nvSpPr>
        <dsp:cNvPr id="0" name=""/>
        <dsp:cNvSpPr/>
      </dsp:nvSpPr>
      <dsp:spPr>
        <a:xfrm>
          <a:off x="0" y="306365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3F88EE-9067-3545-9E18-9A6059019CB1}">
      <dsp:nvSpPr>
        <dsp:cNvPr id="0" name=""/>
        <dsp:cNvSpPr/>
      </dsp:nvSpPr>
      <dsp:spPr>
        <a:xfrm>
          <a:off x="0" y="3063650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Develop incident handling scenarios </a:t>
          </a:r>
          <a:endParaRPr lang="en-US" sz="2800" kern="1200"/>
        </a:p>
      </dsp:txBody>
      <dsp:txXfrm>
        <a:off x="0" y="3063650"/>
        <a:ext cx="8229600" cy="612625"/>
      </dsp:txXfrm>
    </dsp:sp>
    <dsp:sp modelId="{99708E5F-2223-A844-81D0-483598384A77}">
      <dsp:nvSpPr>
        <dsp:cNvPr id="0" name=""/>
        <dsp:cNvSpPr/>
      </dsp:nvSpPr>
      <dsp:spPr>
        <a:xfrm>
          <a:off x="0" y="36762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DAB7F0-35C4-F244-A9C6-F4AF39E3A270}">
      <dsp:nvSpPr>
        <dsp:cNvPr id="0" name=""/>
        <dsp:cNvSpPr/>
      </dsp:nvSpPr>
      <dsp:spPr>
        <a:xfrm>
          <a:off x="0" y="3676275"/>
          <a:ext cx="8229600" cy="612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Focus on service delivery to the organization </a:t>
          </a:r>
          <a:endParaRPr lang="en-US" sz="2800" kern="1200"/>
        </a:p>
      </dsp:txBody>
      <dsp:txXfrm>
        <a:off x="0" y="3676275"/>
        <a:ext cx="8229600" cy="612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B6878-3CA3-7B4A-86FA-9032B96C9A43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94F7-5847-A842-981E-C0360EDA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4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990F-CCCA-B64C-BCB4-6FBB7AC9B8A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84056-5CBC-7448-B6BF-CD4B7033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3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SCP_ppt_bg_words-ADMIN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93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28942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17B26"/>
              </a:buClr>
              <a:defRPr sz="2800"/>
            </a:lvl1pPr>
            <a:lvl2pPr marL="517525" indent="-228600">
              <a:buClr>
                <a:srgbClr val="E17B26"/>
              </a:buClr>
              <a:defRPr sz="2600"/>
            </a:lvl2pPr>
            <a:lvl3pPr marL="800100" indent="-174625">
              <a:buClr>
                <a:srgbClr val="E17B26"/>
              </a:buClr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288155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5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2894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E17B26"/>
              </a:buClr>
              <a:buNone/>
              <a:defRPr sz="2800"/>
            </a:lvl1pPr>
            <a:lvl2pPr marL="460375" indent="-228600">
              <a:buClr>
                <a:srgbClr val="E17B26"/>
              </a:buClr>
              <a:buFont typeface="Arial" pitchFamily="34" charset="0"/>
              <a:buChar char="•"/>
              <a:defRPr sz="2600"/>
            </a:lvl2pPr>
            <a:lvl3pPr marL="800100" indent="-174625">
              <a:buClr>
                <a:srgbClr val="E17B26"/>
              </a:buClr>
              <a:buFontTx/>
              <a:buChar char="‒"/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288155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266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E17B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0876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722313" y="3471863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SCP-logo-2lin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305" y="5232400"/>
            <a:ext cx="3214969" cy="951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39841"/>
            <a:ext cx="904423" cy="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tIns="0" bIns="0" anchor="ctr" anchorCtr="0"/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4287759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14" name="Picture 13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30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</a:t>
            </a:r>
            <a:r>
              <a:rPr lang="x-none" smtClean="0"/>
              <a:t>ncident Response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13459466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2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Media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4517011"/>
              </p:ext>
            </p:extLst>
          </p:nvPr>
        </p:nvGraphicFramePr>
        <p:xfrm>
          <a:off x="457200" y="12954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The Incident Response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smtClean="0"/>
              <a:t>Virtual teams: All members have other regular duties </a:t>
            </a:r>
          </a:p>
          <a:p>
            <a:pPr lvl="0"/>
            <a:r>
              <a:rPr lang="en-US" dirty="0" smtClean="0"/>
              <a:t>Some organizations have permanent team members </a:t>
            </a:r>
          </a:p>
          <a:p>
            <a:pPr lvl="0"/>
            <a:r>
              <a:rPr lang="en-US" dirty="0" smtClean="0"/>
              <a:t>Hybrid: Certain permanent core members and others called up as necessary</a:t>
            </a:r>
          </a:p>
          <a:p>
            <a:pPr lvl="0"/>
            <a:r>
              <a:rPr lang="en-US" dirty="0" smtClean="0"/>
              <a:t>Centralized vs. Decentralized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smtClean="0"/>
              <a:t>Team Conditions that Support Success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8006982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22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Other Considerations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Contact information</a:t>
            </a:r>
          </a:p>
          <a:p>
            <a:r>
              <a:rPr lang="en-US" smtClean="0"/>
              <a:t>On-call information for other teams</a:t>
            </a:r>
          </a:p>
          <a:p>
            <a:r>
              <a:rPr lang="en-US" smtClean="0"/>
              <a:t>Issue tracking system</a:t>
            </a:r>
          </a:p>
          <a:p>
            <a:r>
              <a:rPr lang="en-US" smtClean="0"/>
              <a:t>Smartphones</a:t>
            </a:r>
          </a:p>
          <a:p>
            <a:r>
              <a:rPr lang="en-US" smtClean="0"/>
              <a:t>Encryption software</a:t>
            </a:r>
          </a:p>
          <a:p>
            <a:r>
              <a:rPr lang="en-US" smtClean="0"/>
              <a:t>War room</a:t>
            </a:r>
          </a:p>
          <a:p>
            <a:r>
              <a:rPr lang="en-US" smtClean="0"/>
              <a:t>Secure storage facilities</a:t>
            </a:r>
          </a:p>
          <a:p>
            <a:r>
              <a:rPr lang="en-US" smtClean="0"/>
              <a:t>Incident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Other Considerations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Digital forensic workstations</a:t>
            </a:r>
          </a:p>
          <a:p>
            <a:r>
              <a:rPr lang="en-US" smtClean="0"/>
              <a:t>Laptops</a:t>
            </a:r>
          </a:p>
          <a:p>
            <a:r>
              <a:rPr lang="en-US" smtClean="0"/>
              <a:t>Spare equipment</a:t>
            </a:r>
          </a:p>
          <a:p>
            <a:r>
              <a:rPr lang="en-US" smtClean="0"/>
              <a:t>Blank removable media</a:t>
            </a:r>
          </a:p>
          <a:p>
            <a:r>
              <a:rPr lang="en-US" smtClean="0"/>
              <a:t>Portable printer</a:t>
            </a:r>
          </a:p>
          <a:p>
            <a:r>
              <a:rPr lang="en-US" smtClean="0"/>
              <a:t>Packet sniffers and protocol analyzers</a:t>
            </a:r>
          </a:p>
          <a:p>
            <a:r>
              <a:rPr lang="en-US" smtClean="0"/>
              <a:t>Digital forensic software </a:t>
            </a:r>
          </a:p>
          <a:p>
            <a:r>
              <a:rPr lang="en-US" smtClean="0"/>
              <a:t>Removable media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4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Other Considerations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Evidence gathering accessories</a:t>
            </a:r>
          </a:p>
          <a:p>
            <a:r>
              <a:rPr lang="en-US" smtClean="0"/>
              <a:t>Port lines</a:t>
            </a:r>
          </a:p>
          <a:p>
            <a:r>
              <a:rPr lang="en-US" smtClean="0"/>
              <a:t>Documentation</a:t>
            </a:r>
          </a:p>
          <a:p>
            <a:r>
              <a:rPr lang="en-US" smtClean="0"/>
              <a:t>Network diagrams</a:t>
            </a:r>
          </a:p>
          <a:p>
            <a:r>
              <a:rPr lang="en-US" smtClean="0"/>
              <a:t>Current baselines</a:t>
            </a:r>
          </a:p>
          <a:p>
            <a:r>
              <a:rPr lang="en-US" smtClean="0"/>
              <a:t>Cryptographic hashes</a:t>
            </a:r>
          </a:p>
          <a:p>
            <a:r>
              <a:rPr lang="en-US" smtClean="0"/>
              <a:t>Access to images of clean OS and application installations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3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Detection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Events may have a negative impact, they will not necessarily be classified as security incidents </a:t>
            </a:r>
          </a:p>
          <a:p>
            <a:r>
              <a:rPr lang="en-US" smtClean="0"/>
              <a:t>Indicator </a:t>
            </a:r>
          </a:p>
          <a:p>
            <a:pPr lvl="1"/>
            <a:r>
              <a:rPr lang="en-US" smtClean="0"/>
              <a:t>An event that means an incident is actually occurring or has occurred </a:t>
            </a:r>
          </a:p>
          <a:p>
            <a:r>
              <a:rPr lang="en-US" smtClean="0"/>
              <a:t>Precursor </a:t>
            </a:r>
          </a:p>
          <a:p>
            <a:pPr lvl="1"/>
            <a:r>
              <a:rPr lang="en-US" smtClean="0"/>
              <a:t>An event that may signal an incident in the future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</a:t>
            </a:r>
            <a:r>
              <a:rPr lang="x-none" smtClean="0"/>
              <a:t>ommon Sources of Precursors and Indicators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619427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3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Intrusion Systems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863292"/>
              </p:ext>
            </p:extLst>
          </p:nvPr>
        </p:nvGraphicFramePr>
        <p:xfrm>
          <a:off x="457200" y="128016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3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Intrusion Detection Techniques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0893547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4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Basic Definitions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2874500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0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</a:t>
            </a:r>
            <a:r>
              <a:rPr lang="x-none" smtClean="0"/>
              <a:t>alse Positives and False Negatives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3668388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9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Anti-Malware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To remain effective, anti-malware solutions:</a:t>
            </a:r>
          </a:p>
          <a:p>
            <a:pPr lvl="1"/>
            <a:r>
              <a:rPr lang="en-US" smtClean="0"/>
              <a:t>Require continual updates </a:t>
            </a:r>
          </a:p>
          <a:p>
            <a:pPr lvl="1"/>
            <a:r>
              <a:rPr lang="en-US" smtClean="0"/>
              <a:t>Must be monitored to ensure they are still active and effective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1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 smtClean="0"/>
              <a:t>Security </a:t>
            </a:r>
            <a:r>
              <a:rPr lang="x-none" dirty="0"/>
              <a:t>Information Event Management </a:t>
            </a:r>
            <a:r>
              <a:rPr lang="x-none" dirty="0" smtClean="0"/>
              <a:t>(S</a:t>
            </a:r>
            <a:r>
              <a:rPr lang="en-US" dirty="0" smtClean="0"/>
              <a:t>IE</a:t>
            </a:r>
            <a:r>
              <a:rPr lang="x-none" dirty="0" smtClean="0"/>
              <a:t>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common platform for log collection, collation, and analysis in real time</a:t>
            </a:r>
          </a:p>
          <a:p>
            <a:r>
              <a:rPr lang="en-US" dirty="0" smtClean="0"/>
              <a:t>Historical reporting capability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Incident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4686125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5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Records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2125429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Records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0791199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0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When an incident is detected, a containment strategy must be decided</a:t>
            </a:r>
          </a:p>
          <a:p>
            <a:r>
              <a:rPr lang="en-US" smtClean="0"/>
              <a:t>Containment may include:</a:t>
            </a:r>
          </a:p>
          <a:p>
            <a:pPr lvl="1"/>
            <a:r>
              <a:rPr lang="en-US" smtClean="0"/>
              <a:t>Disconnecting devices from the network</a:t>
            </a:r>
          </a:p>
          <a:p>
            <a:pPr lvl="1"/>
            <a:r>
              <a:rPr lang="en-US" smtClean="0"/>
              <a:t>Shutting systems down</a:t>
            </a:r>
          </a:p>
          <a:p>
            <a:pPr lvl="1"/>
            <a:r>
              <a:rPr lang="en-US" smtClean="0"/>
              <a:t>Redirecting traffic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smtClean="0"/>
              <a:t>Containment Strategy Considerations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1120940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1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Delaying Containment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0332538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5909651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6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Preparation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9270151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1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</a:t>
            </a:r>
            <a:r>
              <a:rPr lang="x-none" smtClean="0"/>
              <a:t>mmon Containment Activities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3193760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1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Post-Incident Activity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7166616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3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Forensics Investigations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6578622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6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Criminal Behavior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Behavior is intentional and serves to fulfill some purpose </a:t>
            </a:r>
          </a:p>
          <a:p>
            <a:r>
              <a:rPr lang="en-US" smtClean="0"/>
              <a:t>Computer criminals have specific MOs and leave behind signature behaviors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Guidelines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3188360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8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Documentation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1951586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83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Rules of Evidence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3552401"/>
              </p:ext>
            </p:extLst>
          </p:nvPr>
        </p:nvGraphicFramePr>
        <p:xfrm>
          <a:off x="457200" y="131064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5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Analysis</a:t>
            </a:r>
            <a:r>
              <a:rPr lang="x-none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Author Identification</a:t>
            </a:r>
          </a:p>
          <a:p>
            <a:pPr lvl="1"/>
            <a:r>
              <a:rPr lang="en-US" dirty="0" smtClean="0"/>
              <a:t>Content Analysis</a:t>
            </a:r>
          </a:p>
          <a:p>
            <a:pPr lvl="1"/>
            <a:r>
              <a:rPr lang="en-US" dirty="0" smtClean="0"/>
              <a:t>Context Analysis</a:t>
            </a:r>
          </a:p>
          <a:p>
            <a:r>
              <a:rPr lang="en-US" dirty="0" smtClean="0"/>
              <a:t>Hardware/Embedded Device</a:t>
            </a:r>
          </a:p>
        </p:txBody>
      </p:sp>
    </p:spTree>
    <p:extLst>
      <p:ext uri="{BB962C8B-B14F-4D97-AF65-F5344CB8AC3E}">
        <p14:creationId xmlns:p14="http://schemas.microsoft.com/office/powerpoint/2010/main" val="27968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Author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Author identification involves attempts to determine who created or authored the software/program in question</a:t>
            </a:r>
          </a:p>
          <a:p>
            <a:r>
              <a:rPr lang="en-US" smtClean="0"/>
              <a:t>The code is examined for clues to:</a:t>
            </a:r>
          </a:p>
          <a:p>
            <a:pPr lvl="1"/>
            <a:r>
              <a:rPr lang="en-US" smtClean="0"/>
              <a:t>Programming style</a:t>
            </a:r>
          </a:p>
          <a:p>
            <a:pPr lvl="1"/>
            <a:r>
              <a:rPr lang="en-US" smtClean="0"/>
              <a:t>Program language</a:t>
            </a:r>
          </a:p>
          <a:p>
            <a:pPr lvl="1"/>
            <a:r>
              <a:rPr lang="en-US" smtClean="0"/>
              <a:t>Development toolkits used</a:t>
            </a:r>
          </a:p>
          <a:p>
            <a:pPr lvl="1"/>
            <a:r>
              <a:rPr lang="en-US" smtClean="0"/>
              <a:t>Embedded comments and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NIST Recommendations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8508756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0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Elements of an Incident Response Policy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4686598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29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NIST Recommendations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19409551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8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NIST Recommendations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321021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Emergency Response Plans and Procedures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6926484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0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b="1" dirty="0"/>
              <a:t>Comparing </a:t>
            </a:r>
            <a:r>
              <a:rPr lang="x-none" b="1" dirty="0" smtClean="0"/>
              <a:t>BCP </a:t>
            </a:r>
            <a:r>
              <a:rPr lang="x-none" b="1" dirty="0"/>
              <a:t>and </a:t>
            </a:r>
            <a:r>
              <a:rPr lang="x-none" b="1" dirty="0" smtClean="0"/>
              <a:t>DRP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63538" y="3720444"/>
            <a:ext cx="3842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Focuses on the continuity and recovery of critical business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0413" y="3720444"/>
            <a:ext cx="4206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Focused on recovery of information technology infrastructure, applications, communications equipment, and data after a disaster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1986132"/>
            <a:ext cx="9144000" cy="16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6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smtClean="0"/>
              <a:t>Maximum Tolerable Downtime (MTD)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0602121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</a:t>
            </a:r>
            <a:r>
              <a:rPr lang="x-none" smtClean="0"/>
              <a:t>ecovery Time Objective (RTO)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57851756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3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Recovery Point Objective (RPO)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7170460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Business Impact Analysis (BIA)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Assesses impacts to an organization that would result from a business disruption</a:t>
            </a:r>
          </a:p>
          <a:p>
            <a:r>
              <a:rPr lang="en-US" smtClean="0"/>
              <a:t>Aids in the identification of critical organizational functions </a:t>
            </a:r>
          </a:p>
          <a:p>
            <a:r>
              <a:rPr lang="en-US" smtClean="0"/>
              <a:t>Helps determine recovery time objectives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08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Stakeholder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Conducting a BIA requires participation from stakeholders in all organizational business units</a:t>
            </a:r>
          </a:p>
          <a:p>
            <a:pPr lvl="1"/>
            <a:r>
              <a:rPr lang="en-US" smtClean="0"/>
              <a:t>Direct interviews with stakeholders</a:t>
            </a:r>
          </a:p>
          <a:p>
            <a:pPr lvl="1"/>
            <a:r>
              <a:rPr lang="en-US" smtClean="0"/>
              <a:t>BIA questionnaires</a:t>
            </a:r>
          </a:p>
          <a:p>
            <a:pPr lvl="1"/>
            <a:r>
              <a:rPr lang="en-US" smtClean="0"/>
              <a:t>Review of organizational policies and procedures</a:t>
            </a:r>
          </a:p>
          <a:p>
            <a:pPr lvl="1"/>
            <a:r>
              <a:rPr lang="en-US" smtClean="0"/>
              <a:t>Reviews of organizational contractual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 </a:t>
            </a:r>
            <a:r>
              <a:rPr lang="x-none" dirty="0" smtClean="0"/>
              <a:t>Project Stages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4054689"/>
              </p:ext>
            </p:extLst>
          </p:nvPr>
        </p:nvGraphicFramePr>
        <p:xfrm>
          <a:off x="457200" y="12954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6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Elements of an Incident Response Policy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0495611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4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Disaster Recovery Planning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Focuses on the restoration of IT functions after a business disruption event</a:t>
            </a:r>
          </a:p>
          <a:p>
            <a:r>
              <a:rPr lang="en-US" smtClean="0"/>
              <a:t>Details the steps to restore critical IT systems in the event of a disaster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Assets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0261257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8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Cold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Generally preconfigured with necessary infrastructure such as electrical, water, and communications access</a:t>
            </a:r>
          </a:p>
          <a:p>
            <a:r>
              <a:rPr lang="en-US" smtClean="0"/>
              <a:t>Does not contain any provisional equipment </a:t>
            </a:r>
          </a:p>
          <a:p>
            <a:r>
              <a:rPr lang="en-US" smtClean="0"/>
              <a:t>Available such that equipment could be acquired and installed at the location in the event of disaster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Warm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Computer hardware and related communications and networking equipment available</a:t>
            </a:r>
          </a:p>
          <a:p>
            <a:r>
              <a:rPr lang="en-US" dirty="0" smtClean="0"/>
              <a:t>Equipment has been installed and configured </a:t>
            </a:r>
          </a:p>
          <a:p>
            <a:r>
              <a:rPr lang="en-US" dirty="0" smtClean="0"/>
              <a:t>Systems do not have current data</a:t>
            </a:r>
          </a:p>
          <a:p>
            <a:r>
              <a:rPr lang="en-US" dirty="0" smtClean="0"/>
              <a:t>Restoration of data from backup is required </a:t>
            </a:r>
          </a:p>
          <a:p>
            <a:r>
              <a:rPr lang="en-US" dirty="0" smtClean="0"/>
              <a:t>Data backups may be stored at the warm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4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Hot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Redundant processing environment that closely matches the production environment</a:t>
            </a:r>
          </a:p>
          <a:p>
            <a:r>
              <a:rPr lang="en-US" smtClean="0"/>
              <a:t>Contains all of the hardware and related communications and networking equipment </a:t>
            </a:r>
          </a:p>
          <a:p>
            <a:r>
              <a:rPr lang="en-US" smtClean="0"/>
              <a:t>Data are maintained at the hot site</a:t>
            </a:r>
          </a:p>
          <a:p>
            <a:r>
              <a:rPr lang="en-US" smtClean="0"/>
              <a:t>Operations transition from production site to the hot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Multiple Processing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Supports 100% availability because data are processed simultaneously at the alternate site</a:t>
            </a:r>
          </a:p>
          <a:p>
            <a:r>
              <a:rPr lang="en-US" smtClean="0"/>
              <a:t>Data are constantly synchronized </a:t>
            </a:r>
          </a:p>
          <a:p>
            <a:r>
              <a:rPr lang="en-US" smtClean="0"/>
              <a:t>Always staffed by organizational personnel </a:t>
            </a:r>
          </a:p>
          <a:p>
            <a:r>
              <a:rPr lang="en-US" smtClean="0"/>
              <a:t>Shortest recovery time alternative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4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Backups</a:t>
            </a:r>
            <a:r>
              <a:rPr lang="x-none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54166"/>
              </p:ext>
            </p:extLst>
          </p:nvPr>
        </p:nvGraphicFramePr>
        <p:xfrm>
          <a:off x="455614" y="1298450"/>
          <a:ext cx="8321676" cy="4689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9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Batang"/>
                          <a:cs typeface="Times New Roman"/>
                        </a:rPr>
                        <a:t>Backup Type</a:t>
                      </a:r>
                      <a:endParaRPr lang="en-US" sz="1800" dirty="0">
                        <a:effectLst/>
                        <a:latin typeface="+mj-lt"/>
                        <a:ea typeface="Batang"/>
                        <a:cs typeface="Times New Roma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Batang"/>
                          <a:cs typeface="Times New Roman"/>
                        </a:rPr>
                        <a:t>Data Backed Up</a:t>
                      </a:r>
                      <a:endParaRPr lang="en-US" sz="1800" dirty="0">
                        <a:effectLst/>
                        <a:latin typeface="+mj-lt"/>
                        <a:ea typeface="Batang"/>
                        <a:cs typeface="Times New Roma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Batang"/>
                          <a:cs typeface="Times New Roman"/>
                        </a:rPr>
                        <a:t>Time to Complete</a:t>
                      </a:r>
                      <a:endParaRPr lang="en-US" sz="1800" dirty="0">
                        <a:effectLst/>
                        <a:latin typeface="+mj-lt"/>
                        <a:ea typeface="Batang"/>
                        <a:cs typeface="Times New Roman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87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Batang"/>
                          <a:cs typeface="Times New Roman"/>
                        </a:rPr>
                        <a:t>Full Backup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Batang"/>
                          <a:cs typeface="Times New Roman"/>
                        </a:rPr>
                        <a:t>All data are copied to backup media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Batang"/>
                          <a:cs typeface="Times New Roman"/>
                        </a:rPr>
                        <a:t>The full system backup takes the longest time to complete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Batang"/>
                          <a:cs typeface="Times New Roman"/>
                        </a:rPr>
                        <a:t>Differential Backup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j-lt"/>
                          <a:ea typeface="Batang"/>
                          <a:cs typeface="Times New Roman"/>
                        </a:rPr>
                        <a:t>A differential backup provides a backup of files that have changed since a full backup was performed. A differential backup saves the files that are different or new since the last full backup</a:t>
                      </a:r>
                      <a:endParaRPr lang="en-US" sz="1800" b="0" dirty="0">
                        <a:effectLst/>
                        <a:latin typeface="+mj-lt"/>
                        <a:ea typeface="Batang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Batang"/>
                          <a:cs typeface="Times New Roman"/>
                        </a:rPr>
                        <a:t>The differential backup takes less time than the full system backup but more time than an incremental backup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6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Batang"/>
                          <a:cs typeface="Times New Roman"/>
                        </a:rPr>
                        <a:t>Incremental Backup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j-lt"/>
                          <a:ea typeface="Batang"/>
                          <a:cs typeface="Times New Roman"/>
                        </a:rPr>
                        <a:t>An incremental backup provides a backup of files that have changed or are new since the last incremental backup</a:t>
                      </a:r>
                      <a:endParaRPr lang="en-US" sz="1800" b="0" dirty="0">
                        <a:effectLst/>
                        <a:latin typeface="+mj-lt"/>
                        <a:ea typeface="Batang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j-lt"/>
                          <a:ea typeface="Batang"/>
                          <a:cs typeface="Times New Roman"/>
                        </a:rPr>
                        <a:t>The incremental backup is the fastest backup type to perform when compared with full and differential backups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3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</a:t>
            </a:r>
            <a:r>
              <a:rPr lang="x-none" smtClean="0"/>
              <a:t>ff-Site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Backup tapes should be stored off-site at a secure location</a:t>
            </a:r>
          </a:p>
          <a:p>
            <a:r>
              <a:rPr lang="en-US" smtClean="0"/>
              <a:t>Ensure that they are available for restoration should the primary facility become unavailable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58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Electronic Vaulting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9399561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2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</a:t>
            </a:r>
            <a:r>
              <a:rPr lang="x-none" smtClean="0"/>
              <a:t>emote Journaling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8500293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b="1" dirty="0"/>
              <a:t>Incident Response </a:t>
            </a:r>
            <a:r>
              <a:rPr lang="x-none" b="1" dirty="0" smtClean="0"/>
              <a:t>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01615634"/>
              </p:ext>
            </p:extLst>
          </p:nvPr>
        </p:nvGraphicFramePr>
        <p:xfrm>
          <a:off x="457200" y="1600200"/>
          <a:ext cx="8229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0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Clustering refers to a method of configuring multiple computers so that they effectively operate as a single system</a:t>
            </a:r>
          </a:p>
          <a:p>
            <a:r>
              <a:rPr lang="en-US" dirty="0" smtClean="0"/>
              <a:t>Can be performed for: </a:t>
            </a:r>
          </a:p>
          <a:p>
            <a:pPr lvl="1"/>
            <a:r>
              <a:rPr lang="en-US" dirty="0" smtClean="0"/>
              <a:t>High-availability</a:t>
            </a:r>
          </a:p>
          <a:p>
            <a:pPr lvl="2"/>
            <a:r>
              <a:rPr lang="en-US" dirty="0" smtClean="0"/>
              <a:t>Active / Passive</a:t>
            </a:r>
          </a:p>
          <a:p>
            <a:pPr lvl="1"/>
            <a:r>
              <a:rPr lang="en-US" dirty="0" smtClean="0"/>
              <a:t>Load balancing</a:t>
            </a:r>
          </a:p>
          <a:p>
            <a:pPr lvl="2"/>
            <a:r>
              <a:rPr lang="en-US" dirty="0" smtClean="0"/>
              <a:t>Active / Active</a:t>
            </a:r>
          </a:p>
        </p:txBody>
      </p:sp>
    </p:spTree>
    <p:extLst>
      <p:ext uri="{BB962C8B-B14F-4D97-AF65-F5344CB8AC3E}">
        <p14:creationId xmlns:p14="http://schemas.microsoft.com/office/powerpoint/2010/main" val="3521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High-Availability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Uses multiple systems to reduce the risk associated with a single point of failure</a:t>
            </a:r>
          </a:p>
          <a:p>
            <a:r>
              <a:rPr lang="en-US" smtClean="0"/>
              <a:t>Systems may be configured in an active/passive configuration:</a:t>
            </a:r>
          </a:p>
          <a:p>
            <a:pPr lvl="1"/>
            <a:r>
              <a:rPr lang="en-US" smtClean="0"/>
              <a:t>Primary system is the active system </a:t>
            </a:r>
          </a:p>
          <a:p>
            <a:pPr lvl="1"/>
            <a:r>
              <a:rPr lang="en-US" smtClean="0"/>
              <a:t>Secondary system with an identical configuration operates as a passive server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2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Load-Balancing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All cluster nodes are active</a:t>
            </a:r>
          </a:p>
          <a:p>
            <a:r>
              <a:rPr lang="en-US" smtClean="0"/>
              <a:t>Provides redundancy because multiple systems are simultaneously active</a:t>
            </a:r>
          </a:p>
          <a:p>
            <a:r>
              <a:rPr lang="en-US" smtClean="0"/>
              <a:t>If a single system fails, the remaining systems continue to provide the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RAID Levels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2639237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1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Testing and Drills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7101615"/>
              </p:ext>
            </p:extLst>
          </p:nvPr>
        </p:nvGraphicFramePr>
        <p:xfrm>
          <a:off x="457200" y="131064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x-none" smtClean="0"/>
              <a:t>hecklist Test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9392784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1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Structured Walkthrough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Representatives from each business unit gather together to review the BCP</a:t>
            </a:r>
          </a:p>
          <a:p>
            <a:r>
              <a:rPr lang="en-US" smtClean="0"/>
              <a:t>Each team presents its section of the BCP to the group</a:t>
            </a:r>
          </a:p>
          <a:p>
            <a:r>
              <a:rPr lang="en-US" smtClean="0"/>
              <a:t>Participants validate that the plan is correct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5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Simulation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More in-depth testing technique </a:t>
            </a:r>
          </a:p>
          <a:p>
            <a:r>
              <a:rPr lang="en-US" smtClean="0"/>
              <a:t>An actual disaster situation is simulated</a:t>
            </a:r>
          </a:p>
          <a:p>
            <a:r>
              <a:rPr lang="en-US" smtClean="0"/>
              <a:t>Participants’ responses to the simulated disaster are measured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1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Parallel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Involves performing processing at an alternate site</a:t>
            </a:r>
          </a:p>
          <a:p>
            <a:r>
              <a:rPr lang="en-US" smtClean="0"/>
              <a:t>Operational test </a:t>
            </a:r>
          </a:p>
          <a:p>
            <a:r>
              <a:rPr lang="en-US" smtClean="0"/>
              <a:t>Generally does not include representatives from departments without direct involvement in operations </a:t>
            </a:r>
          </a:p>
          <a:p>
            <a:r>
              <a:rPr lang="en-US" smtClean="0"/>
              <a:t>Processing at production facilities is not interrupted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4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Full Interruption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Processing is performed at the alternate site</a:t>
            </a:r>
          </a:p>
          <a:p>
            <a:r>
              <a:rPr lang="en-US" smtClean="0"/>
              <a:t>Processing is ceased at the primary facility</a:t>
            </a:r>
          </a:p>
          <a:p>
            <a:r>
              <a:rPr lang="en-US" smtClean="0"/>
              <a:t>Highly disruptive </a:t>
            </a:r>
          </a:p>
          <a:p>
            <a:r>
              <a:rPr lang="en-US" smtClean="0"/>
              <a:t>May result in an actual disaster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Incident Response Tools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8967383"/>
              </p:ext>
            </p:extLst>
          </p:nvPr>
        </p:nvGraphicFramePr>
        <p:xfrm>
          <a:off x="457200" y="1600200"/>
          <a:ext cx="82296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0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Plan Review and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Review BCPs and DRPs:</a:t>
            </a:r>
          </a:p>
          <a:p>
            <a:pPr lvl="1"/>
            <a:r>
              <a:rPr lang="en-US" smtClean="0"/>
              <a:t>On an annual basis, at a minimum</a:t>
            </a:r>
          </a:p>
          <a:p>
            <a:pPr lvl="1"/>
            <a:r>
              <a:rPr lang="en-US" smtClean="0"/>
              <a:t>After significant changes </a:t>
            </a:r>
          </a:p>
          <a:p>
            <a:r>
              <a:rPr lang="en-US" smtClean="0"/>
              <a:t>Ensure that the plan is continually up to date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3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Communication Planning </a:t>
            </a:r>
            <a:endParaRPr lang="en-US" dirty="0"/>
          </a:p>
        </p:txBody>
      </p:sp>
      <p:pic>
        <p:nvPicPr>
          <p:cNvPr id="1027" name="Picture 3" descr="C:\Users\srandall\AppData\Local\Microsoft\Windows\Temporary Internet Files\Content.Outlook\GDQEABZC\4 2_no shadow or g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410810"/>
            <a:ext cx="5004816" cy="441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with Law Enforcement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Law enforcement reporting will vary by country, state, economy, and jurisdiction </a:t>
            </a:r>
          </a:p>
          <a:p>
            <a:r>
              <a:rPr lang="en-US" smtClean="0"/>
              <a:t>Forensics policy, standards, and procedures should contain requirements as noted by the law enforcement partner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5">
      <a:dk1>
        <a:sysClr val="windowText" lastClr="000000"/>
      </a:dk1>
      <a:lt1>
        <a:sysClr val="window" lastClr="FFFFFF"/>
      </a:lt1>
      <a:dk2>
        <a:srgbClr val="E17B26"/>
      </a:dk2>
      <a:lt2>
        <a:srgbClr val="F4E7C1"/>
      </a:lt2>
      <a:accent1>
        <a:srgbClr val="AC470E"/>
      </a:accent1>
      <a:accent2>
        <a:srgbClr val="F9BE00"/>
      </a:accent2>
      <a:accent3>
        <a:srgbClr val="59595B"/>
      </a:accent3>
      <a:accent4>
        <a:srgbClr val="FF8500"/>
      </a:accent4>
      <a:accent5>
        <a:srgbClr val="006F53"/>
      </a:accent5>
      <a:accent6>
        <a:srgbClr val="CEC9BA"/>
      </a:accent6>
      <a:hlink>
        <a:srgbClr val="F9BE00"/>
      </a:hlink>
      <a:folHlink>
        <a:srgbClr val="D8A43D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EE2B530489F5448EEF33240C40EBD1" ma:contentTypeVersion="0" ma:contentTypeDescription="Create a new document." ma:contentTypeScope="" ma:versionID="1cddaa2b9a0f6165d0184eb78b35ee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06B3B4-B1A2-46DC-8211-B6F7243568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0794B5-848A-4E94-984B-B90CDD98F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8D5AF4-86E7-4A78-A577-4CB38BBF1F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2096</Words>
  <Application>Microsoft Office PowerPoint</Application>
  <PresentationFormat>On-screen Show (4:3)</PresentationFormat>
  <Paragraphs>342</Paragraphs>
  <Slides>70</Slides>
  <Notes>0</Notes>
  <HiddenSlides>26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Batang</vt:lpstr>
      <vt:lpstr>Calibri</vt:lpstr>
      <vt:lpstr>Franklin Gothic Book</vt:lpstr>
      <vt:lpstr>Franklin Gothic Medium</vt:lpstr>
      <vt:lpstr>Gill Sans MT</vt:lpstr>
      <vt:lpstr>Times New Roman</vt:lpstr>
      <vt:lpstr>1_Office Theme</vt:lpstr>
      <vt:lpstr>Incident Response </vt:lpstr>
      <vt:lpstr>Basic Definitions</vt:lpstr>
      <vt:lpstr>Preparation</vt:lpstr>
      <vt:lpstr>Elements of an Incident Response Policy </vt:lpstr>
      <vt:lpstr>Elements of an Incident Response Policy </vt:lpstr>
      <vt:lpstr>Incident Response Plan</vt:lpstr>
      <vt:lpstr>Incident Response Tools </vt:lpstr>
      <vt:lpstr>Communication Planning </vt:lpstr>
      <vt:lpstr>Communication with Law Enforcement </vt:lpstr>
      <vt:lpstr>Media</vt:lpstr>
      <vt:lpstr>The Incident Response Team</vt:lpstr>
      <vt:lpstr>Team Conditions that Support Success</vt:lpstr>
      <vt:lpstr>Other Considerations </vt:lpstr>
      <vt:lpstr>Other Considerations </vt:lpstr>
      <vt:lpstr>Other Considerations </vt:lpstr>
      <vt:lpstr>Detection and Analysis</vt:lpstr>
      <vt:lpstr>Common Sources of Precursors and Indicators</vt:lpstr>
      <vt:lpstr>Types of Intrusion Systems </vt:lpstr>
      <vt:lpstr>Intrusion Detection Techniques </vt:lpstr>
      <vt:lpstr>False Positives and False Negatives</vt:lpstr>
      <vt:lpstr>Anti-Malware Systems</vt:lpstr>
      <vt:lpstr>Security Information Event Management (SIEM)</vt:lpstr>
      <vt:lpstr>Incident Analysis</vt:lpstr>
      <vt:lpstr>Records</vt:lpstr>
      <vt:lpstr>Records</vt:lpstr>
      <vt:lpstr>Response</vt:lpstr>
      <vt:lpstr>Containment Strategy Considerations</vt:lpstr>
      <vt:lpstr>Delaying Containment </vt:lpstr>
      <vt:lpstr>Triage</vt:lpstr>
      <vt:lpstr>Common Containment Activities </vt:lpstr>
      <vt:lpstr>Post-Incident Activity</vt:lpstr>
      <vt:lpstr>Forensics Investigations </vt:lpstr>
      <vt:lpstr>Criminal Behavior </vt:lpstr>
      <vt:lpstr>General Guidelines</vt:lpstr>
      <vt:lpstr>Documentation </vt:lpstr>
      <vt:lpstr>Five Rules of Evidence</vt:lpstr>
      <vt:lpstr>Types of Analysis </vt:lpstr>
      <vt:lpstr>Author Identification </vt:lpstr>
      <vt:lpstr>NIST Recommendations</vt:lpstr>
      <vt:lpstr>NIST Recommendations</vt:lpstr>
      <vt:lpstr>NIST Recommendations</vt:lpstr>
      <vt:lpstr>Emergency Response Plans and Procedures </vt:lpstr>
      <vt:lpstr>Comparing BCP and DRP</vt:lpstr>
      <vt:lpstr>Maximum Tolerable Downtime (MTD)</vt:lpstr>
      <vt:lpstr>Recovery Time Objective (RTO) </vt:lpstr>
      <vt:lpstr>Recovery Point Objective (RPO)</vt:lpstr>
      <vt:lpstr>Business Impact Analysis (BIA)</vt:lpstr>
      <vt:lpstr>Stakeholder Input</vt:lpstr>
      <vt:lpstr>BIA Project Stages</vt:lpstr>
      <vt:lpstr>Disaster Recovery Planning </vt:lpstr>
      <vt:lpstr>Assets</vt:lpstr>
      <vt:lpstr>Cold Site</vt:lpstr>
      <vt:lpstr>Warm Site</vt:lpstr>
      <vt:lpstr>Hot Site</vt:lpstr>
      <vt:lpstr>Multiple Processing Sites</vt:lpstr>
      <vt:lpstr>Types of Backups </vt:lpstr>
      <vt:lpstr>Off-Site Storage</vt:lpstr>
      <vt:lpstr>Electronic Vaulting</vt:lpstr>
      <vt:lpstr>Remote Journaling</vt:lpstr>
      <vt:lpstr>Clustering</vt:lpstr>
      <vt:lpstr>High-Availability Clustering</vt:lpstr>
      <vt:lpstr>Load-Balancing Clustering</vt:lpstr>
      <vt:lpstr>RAID Levels</vt:lpstr>
      <vt:lpstr>Testing and Drills</vt:lpstr>
      <vt:lpstr>Checklist Test</vt:lpstr>
      <vt:lpstr>Structured Walkthrough Test</vt:lpstr>
      <vt:lpstr>Simulation Testing </vt:lpstr>
      <vt:lpstr>Parallel Testing</vt:lpstr>
      <vt:lpstr>Full Interruption Testing</vt:lpstr>
      <vt:lpstr>Plan Review and Maintenance</vt:lpstr>
    </vt:vector>
  </TitlesOfParts>
  <Company>Davies Murphy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Spaziano</dc:creator>
  <cp:lastModifiedBy>King, Kent</cp:lastModifiedBy>
  <cp:revision>164</cp:revision>
  <dcterms:created xsi:type="dcterms:W3CDTF">2013-05-31T15:30:29Z</dcterms:created>
  <dcterms:modified xsi:type="dcterms:W3CDTF">2018-09-03T01:46:39Z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0x010100D7EE2B530489F5448EEF33240C40EBD1</vt:lpwstr>
  </property>
</Properties>
</file>