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4"/>
  </p:sldMasterIdLst>
  <p:notesMasterIdLst>
    <p:notesMasterId r:id="rId99"/>
  </p:notesMasterIdLst>
  <p:handoutMasterIdLst>
    <p:handoutMasterId r:id="rId100"/>
  </p:handoutMasterIdLst>
  <p:sldIdLst>
    <p:sldId id="258" r:id="rId5"/>
    <p:sldId id="648" r:id="rId6"/>
    <p:sldId id="535" r:id="rId7"/>
    <p:sldId id="542" r:id="rId8"/>
    <p:sldId id="592" r:id="rId9"/>
    <p:sldId id="544" r:id="rId10"/>
    <p:sldId id="593" r:id="rId11"/>
    <p:sldId id="548" r:id="rId12"/>
    <p:sldId id="594" r:id="rId13"/>
    <p:sldId id="550" r:id="rId14"/>
    <p:sldId id="551" r:id="rId15"/>
    <p:sldId id="552" r:id="rId16"/>
    <p:sldId id="553" r:id="rId17"/>
    <p:sldId id="554" r:id="rId18"/>
    <p:sldId id="561" r:id="rId19"/>
    <p:sldId id="563" r:id="rId20"/>
    <p:sldId id="574" r:id="rId21"/>
    <p:sldId id="578" r:id="rId22"/>
    <p:sldId id="646" r:id="rId23"/>
    <p:sldId id="583" r:id="rId24"/>
    <p:sldId id="584" r:id="rId25"/>
    <p:sldId id="605" r:id="rId26"/>
    <p:sldId id="607" r:id="rId27"/>
    <p:sldId id="599" r:id="rId28"/>
    <p:sldId id="597" r:id="rId29"/>
    <p:sldId id="586" r:id="rId30"/>
    <p:sldId id="631" r:id="rId31"/>
    <p:sldId id="632" r:id="rId32"/>
    <p:sldId id="633" r:id="rId33"/>
    <p:sldId id="634" r:id="rId34"/>
    <p:sldId id="625" r:id="rId35"/>
    <p:sldId id="519" r:id="rId36"/>
    <p:sldId id="522" r:id="rId37"/>
    <p:sldId id="374" r:id="rId38"/>
    <p:sldId id="376" r:id="rId39"/>
    <p:sldId id="396" r:id="rId40"/>
    <p:sldId id="408" r:id="rId41"/>
    <p:sldId id="409" r:id="rId42"/>
    <p:sldId id="411" r:id="rId43"/>
    <p:sldId id="412" r:id="rId44"/>
    <p:sldId id="339" r:id="rId45"/>
    <p:sldId id="340" r:id="rId46"/>
    <p:sldId id="341" r:id="rId47"/>
    <p:sldId id="346" r:id="rId48"/>
    <p:sldId id="354" r:id="rId49"/>
    <p:sldId id="355" r:id="rId50"/>
    <p:sldId id="356" r:id="rId51"/>
    <p:sldId id="262" r:id="rId52"/>
    <p:sldId id="647" r:id="rId53"/>
    <p:sldId id="263" r:id="rId54"/>
    <p:sldId id="264" r:id="rId55"/>
    <p:sldId id="265" r:id="rId56"/>
    <p:sldId id="266" r:id="rId57"/>
    <p:sldId id="267" r:id="rId58"/>
    <p:sldId id="268" r:id="rId59"/>
    <p:sldId id="270" r:id="rId60"/>
    <p:sldId id="271" r:id="rId61"/>
    <p:sldId id="272" r:id="rId62"/>
    <p:sldId id="275" r:id="rId63"/>
    <p:sldId id="276" r:id="rId64"/>
    <p:sldId id="277" r:id="rId65"/>
    <p:sldId id="279" r:id="rId66"/>
    <p:sldId id="280" r:id="rId67"/>
    <p:sldId id="282" r:id="rId68"/>
    <p:sldId id="285" r:id="rId69"/>
    <p:sldId id="286" r:id="rId70"/>
    <p:sldId id="287" r:id="rId71"/>
    <p:sldId id="288" r:id="rId72"/>
    <p:sldId id="289" r:id="rId73"/>
    <p:sldId id="291" r:id="rId74"/>
    <p:sldId id="644" r:id="rId75"/>
    <p:sldId id="299" r:id="rId76"/>
    <p:sldId id="300" r:id="rId77"/>
    <p:sldId id="301" r:id="rId78"/>
    <p:sldId id="302" r:id="rId79"/>
    <p:sldId id="303" r:id="rId80"/>
    <p:sldId id="306" r:id="rId81"/>
    <p:sldId id="308" r:id="rId82"/>
    <p:sldId id="309" r:id="rId83"/>
    <p:sldId id="650" r:id="rId84"/>
    <p:sldId id="310" r:id="rId85"/>
    <p:sldId id="311" r:id="rId86"/>
    <p:sldId id="321" r:id="rId87"/>
    <p:sldId id="322" r:id="rId88"/>
    <p:sldId id="323" r:id="rId89"/>
    <p:sldId id="324" r:id="rId90"/>
    <p:sldId id="325" r:id="rId91"/>
    <p:sldId id="326" r:id="rId92"/>
    <p:sldId id="327" r:id="rId93"/>
    <p:sldId id="333" r:id="rId94"/>
    <p:sldId id="334" r:id="rId95"/>
    <p:sldId id="331" r:id="rId96"/>
    <p:sldId id="332" r:id="rId97"/>
    <p:sldId id="649" r:id="rId9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95B3DE-0ECA-C145-A699-3A1E5CEA9001}">
          <p14:sldIdLst>
            <p14:sldId id="258"/>
            <p14:sldId id="648"/>
            <p14:sldId id="535"/>
            <p14:sldId id="542"/>
            <p14:sldId id="592"/>
            <p14:sldId id="544"/>
            <p14:sldId id="593"/>
            <p14:sldId id="548"/>
            <p14:sldId id="594"/>
            <p14:sldId id="550"/>
            <p14:sldId id="551"/>
            <p14:sldId id="552"/>
            <p14:sldId id="553"/>
            <p14:sldId id="554"/>
            <p14:sldId id="561"/>
            <p14:sldId id="563"/>
            <p14:sldId id="574"/>
            <p14:sldId id="578"/>
            <p14:sldId id="646"/>
            <p14:sldId id="583"/>
            <p14:sldId id="584"/>
            <p14:sldId id="605"/>
            <p14:sldId id="607"/>
            <p14:sldId id="599"/>
            <p14:sldId id="597"/>
            <p14:sldId id="586"/>
            <p14:sldId id="631"/>
            <p14:sldId id="632"/>
            <p14:sldId id="633"/>
            <p14:sldId id="634"/>
            <p14:sldId id="625"/>
            <p14:sldId id="519"/>
            <p14:sldId id="522"/>
            <p14:sldId id="374"/>
            <p14:sldId id="376"/>
            <p14:sldId id="396"/>
            <p14:sldId id="408"/>
            <p14:sldId id="409"/>
            <p14:sldId id="411"/>
            <p14:sldId id="412"/>
            <p14:sldId id="339"/>
            <p14:sldId id="340"/>
            <p14:sldId id="341"/>
            <p14:sldId id="346"/>
            <p14:sldId id="354"/>
            <p14:sldId id="355"/>
            <p14:sldId id="356"/>
            <p14:sldId id="262"/>
            <p14:sldId id="647"/>
            <p14:sldId id="263"/>
            <p14:sldId id="264"/>
            <p14:sldId id="265"/>
            <p14:sldId id="266"/>
            <p14:sldId id="267"/>
            <p14:sldId id="268"/>
            <p14:sldId id="270"/>
            <p14:sldId id="271"/>
            <p14:sldId id="272"/>
            <p14:sldId id="275"/>
            <p14:sldId id="276"/>
            <p14:sldId id="277"/>
            <p14:sldId id="279"/>
            <p14:sldId id="280"/>
            <p14:sldId id="282"/>
            <p14:sldId id="285"/>
            <p14:sldId id="286"/>
            <p14:sldId id="287"/>
            <p14:sldId id="288"/>
            <p14:sldId id="289"/>
            <p14:sldId id="291"/>
            <p14:sldId id="644"/>
            <p14:sldId id="299"/>
            <p14:sldId id="300"/>
            <p14:sldId id="301"/>
            <p14:sldId id="302"/>
            <p14:sldId id="303"/>
            <p14:sldId id="306"/>
            <p14:sldId id="308"/>
            <p14:sldId id="309"/>
            <p14:sldId id="650"/>
            <p14:sldId id="310"/>
            <p14:sldId id="311"/>
            <p14:sldId id="321"/>
            <p14:sldId id="322"/>
            <p14:sldId id="323"/>
            <p14:sldId id="324"/>
            <p14:sldId id="325"/>
            <p14:sldId id="326"/>
            <p14:sldId id="327"/>
            <p14:sldId id="333"/>
            <p14:sldId id="334"/>
            <p14:sldId id="331"/>
            <p14:sldId id="332"/>
            <p14:sldId id="6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orient="horz" pos="1421">
          <p15:clr>
            <a:srgbClr val="A4A3A4"/>
          </p15:clr>
        </p15:guide>
        <p15:guide id="3" orient="horz" pos="2895">
          <p15:clr>
            <a:srgbClr val="A4A3A4"/>
          </p15:clr>
        </p15:guide>
        <p15:guide id="4" orient="horz" pos="1019">
          <p15:clr>
            <a:srgbClr val="A4A3A4"/>
          </p15:clr>
        </p15:guide>
        <p15:guide id="5" pos="2879">
          <p15:clr>
            <a:srgbClr val="A4A3A4"/>
          </p15:clr>
        </p15:guide>
        <p15:guide id="6" pos="287">
          <p15:clr>
            <a:srgbClr val="A4A3A4"/>
          </p15:clr>
        </p15:guide>
        <p15:guide id="7" pos="547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e Randall" initials="SR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7B26"/>
    <a:srgbClr val="007054"/>
    <a:srgbClr val="851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>
    <p:restoredLeft sz="5735" autoAdjust="0"/>
    <p:restoredTop sz="94660"/>
  </p:normalViewPr>
  <p:slideViewPr>
    <p:cSldViewPr snapToGrid="0" snapToObjects="1" showGuides="1">
      <p:cViewPr varScale="1">
        <p:scale>
          <a:sx n="101" d="100"/>
          <a:sy n="101" d="100"/>
        </p:scale>
        <p:origin x="636" y="108"/>
      </p:cViewPr>
      <p:guideLst>
        <p:guide orient="horz" pos="2162"/>
        <p:guide orient="horz" pos="1421"/>
        <p:guide orient="horz" pos="2895"/>
        <p:guide orient="horz" pos="1019"/>
        <p:guide pos="2879"/>
        <p:guide pos="287"/>
        <p:guide pos="54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102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handoutMaster" Target="handoutMasters/handoutMaster1.xml"/><Relationship Id="rId105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notesMaster" Target="notesMasters/notesMaster1.xml"/><Relationship Id="rId10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69C188-D3D9-454D-ADBC-92C0ED6C4F99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74955C6-71D4-EC4E-9A80-294FB0199396}">
      <dgm:prSet/>
      <dgm:spPr/>
      <dgm:t>
        <a:bodyPr/>
        <a:lstStyle/>
        <a:p>
          <a:pPr rtl="0"/>
          <a:r>
            <a:rPr lang="en-US" b="1" dirty="0"/>
            <a:t>ATP – AppleTalk Transaction Protocol</a:t>
          </a:r>
          <a:endParaRPr lang="en-US" dirty="0"/>
        </a:p>
      </dgm:t>
    </dgm:pt>
    <dgm:pt modelId="{42226156-77C4-6440-B09A-A51BCA1FF99F}" type="parTrans" cxnId="{8769CFD6-EAEA-C646-9EEC-0CAD95957A28}">
      <dgm:prSet/>
      <dgm:spPr/>
      <dgm:t>
        <a:bodyPr/>
        <a:lstStyle/>
        <a:p>
          <a:endParaRPr lang="en-US"/>
        </a:p>
      </dgm:t>
    </dgm:pt>
    <dgm:pt modelId="{B90BF42B-49E0-474A-83E3-BBB4A5C675D0}" type="sibTrans" cxnId="{8769CFD6-EAEA-C646-9EEC-0CAD95957A28}">
      <dgm:prSet/>
      <dgm:spPr/>
      <dgm:t>
        <a:bodyPr/>
        <a:lstStyle/>
        <a:p>
          <a:endParaRPr lang="en-US"/>
        </a:p>
      </dgm:t>
    </dgm:pt>
    <dgm:pt modelId="{2CD748CD-143F-C549-B0A5-43F6F0FF233E}">
      <dgm:prSet/>
      <dgm:spPr/>
      <dgm:t>
        <a:bodyPr/>
        <a:lstStyle/>
        <a:p>
          <a:pPr rtl="0"/>
          <a:r>
            <a:rPr lang="en-US" b="1" dirty="0"/>
            <a:t>DCCP – Datagram Congestion Control Protocol</a:t>
          </a:r>
          <a:endParaRPr lang="en-US" dirty="0"/>
        </a:p>
      </dgm:t>
    </dgm:pt>
    <dgm:pt modelId="{A0419E32-CD0C-994A-AD36-9E4C093D33B0}" type="parTrans" cxnId="{6519E11E-6FAA-B248-859B-82F37AEA8DEA}">
      <dgm:prSet/>
      <dgm:spPr/>
      <dgm:t>
        <a:bodyPr/>
        <a:lstStyle/>
        <a:p>
          <a:endParaRPr lang="en-US"/>
        </a:p>
      </dgm:t>
    </dgm:pt>
    <dgm:pt modelId="{21444D3D-0D30-E743-8B80-DB7ABA8B9E38}" type="sibTrans" cxnId="{6519E11E-6FAA-B248-859B-82F37AEA8DEA}">
      <dgm:prSet/>
      <dgm:spPr/>
      <dgm:t>
        <a:bodyPr/>
        <a:lstStyle/>
        <a:p>
          <a:endParaRPr lang="en-US"/>
        </a:p>
      </dgm:t>
    </dgm:pt>
    <dgm:pt modelId="{F329A39E-B3AA-0349-BA38-24B4A48E51C1}">
      <dgm:prSet/>
      <dgm:spPr/>
      <dgm:t>
        <a:bodyPr/>
        <a:lstStyle/>
        <a:p>
          <a:pPr rtl="0"/>
          <a:r>
            <a:rPr lang="en-US" b="1"/>
            <a:t>FCP – Fiber Channel Protocol</a:t>
          </a:r>
          <a:endParaRPr lang="en-US"/>
        </a:p>
      </dgm:t>
    </dgm:pt>
    <dgm:pt modelId="{5DD8E25B-6118-BC48-BEB4-220F13504D11}" type="parTrans" cxnId="{2B5C0552-C72C-D245-8350-B6E5706CD8C0}">
      <dgm:prSet/>
      <dgm:spPr/>
      <dgm:t>
        <a:bodyPr/>
        <a:lstStyle/>
        <a:p>
          <a:endParaRPr lang="en-US"/>
        </a:p>
      </dgm:t>
    </dgm:pt>
    <dgm:pt modelId="{6F7FEA7B-C7D2-0241-839F-240C62C02ED8}" type="sibTrans" cxnId="{2B5C0552-C72C-D245-8350-B6E5706CD8C0}">
      <dgm:prSet/>
      <dgm:spPr/>
      <dgm:t>
        <a:bodyPr/>
        <a:lstStyle/>
        <a:p>
          <a:endParaRPr lang="en-US"/>
        </a:p>
      </dgm:t>
    </dgm:pt>
    <dgm:pt modelId="{C5328A6D-FFCD-1744-B41E-04E3E3615F9C}">
      <dgm:prSet/>
      <dgm:spPr/>
      <dgm:t>
        <a:bodyPr/>
        <a:lstStyle/>
        <a:p>
          <a:pPr rtl="0"/>
          <a:r>
            <a:rPr lang="en-US" b="1"/>
            <a:t>RDP – Reliable Datagram Protocol</a:t>
          </a:r>
          <a:endParaRPr lang="en-US"/>
        </a:p>
      </dgm:t>
    </dgm:pt>
    <dgm:pt modelId="{A3249726-9E76-9443-9F44-1593D9C4260C}" type="parTrans" cxnId="{30863745-3EA7-A240-AA1A-32792311F151}">
      <dgm:prSet/>
      <dgm:spPr/>
      <dgm:t>
        <a:bodyPr/>
        <a:lstStyle/>
        <a:p>
          <a:endParaRPr lang="en-US"/>
        </a:p>
      </dgm:t>
    </dgm:pt>
    <dgm:pt modelId="{06E019E3-2A2D-5247-A8E7-3A0EFC54CFB5}" type="sibTrans" cxnId="{30863745-3EA7-A240-AA1A-32792311F151}">
      <dgm:prSet/>
      <dgm:spPr/>
      <dgm:t>
        <a:bodyPr/>
        <a:lstStyle/>
        <a:p>
          <a:endParaRPr lang="en-US"/>
        </a:p>
      </dgm:t>
    </dgm:pt>
    <dgm:pt modelId="{9E47FF18-A568-0340-AEAE-463BFDB90AED}">
      <dgm:prSet/>
      <dgm:spPr/>
      <dgm:t>
        <a:bodyPr/>
        <a:lstStyle/>
        <a:p>
          <a:pPr rtl="0"/>
          <a:r>
            <a:rPr lang="en-US" b="1"/>
            <a:t>SCTP – Stream Control Transmission Protocol</a:t>
          </a:r>
          <a:endParaRPr lang="en-US"/>
        </a:p>
      </dgm:t>
    </dgm:pt>
    <dgm:pt modelId="{7A88AFBE-416F-1D4A-97AC-7953BA0039C6}" type="parTrans" cxnId="{6D1333DE-8896-594A-A85A-54302FB1F8FB}">
      <dgm:prSet/>
      <dgm:spPr/>
      <dgm:t>
        <a:bodyPr/>
        <a:lstStyle/>
        <a:p>
          <a:endParaRPr lang="en-US"/>
        </a:p>
      </dgm:t>
    </dgm:pt>
    <dgm:pt modelId="{7B1E9761-BBE1-8E42-A85F-89CD4ED00132}" type="sibTrans" cxnId="{6D1333DE-8896-594A-A85A-54302FB1F8FB}">
      <dgm:prSet/>
      <dgm:spPr/>
      <dgm:t>
        <a:bodyPr/>
        <a:lstStyle/>
        <a:p>
          <a:endParaRPr lang="en-US"/>
        </a:p>
      </dgm:t>
    </dgm:pt>
    <dgm:pt modelId="{CC94D4BF-3704-1C4B-8B4C-4FCF52DC8942}">
      <dgm:prSet/>
      <dgm:spPr/>
      <dgm:t>
        <a:bodyPr/>
        <a:lstStyle/>
        <a:p>
          <a:pPr rtl="0"/>
          <a:r>
            <a:rPr lang="en-US" b="1"/>
            <a:t>SPX – Sequenced Packet Exchange</a:t>
          </a:r>
          <a:endParaRPr lang="en-US"/>
        </a:p>
      </dgm:t>
    </dgm:pt>
    <dgm:pt modelId="{24F3A7E7-ACD2-3847-9CE6-1DADA30CAB83}" type="parTrans" cxnId="{CEFD9C26-D546-E843-986C-118A7D3849E2}">
      <dgm:prSet/>
      <dgm:spPr/>
      <dgm:t>
        <a:bodyPr/>
        <a:lstStyle/>
        <a:p>
          <a:endParaRPr lang="en-US"/>
        </a:p>
      </dgm:t>
    </dgm:pt>
    <dgm:pt modelId="{E3FA80D2-9DC0-0B4D-B357-DB7B5400C56D}" type="sibTrans" cxnId="{CEFD9C26-D546-E843-986C-118A7D3849E2}">
      <dgm:prSet/>
      <dgm:spPr/>
      <dgm:t>
        <a:bodyPr/>
        <a:lstStyle/>
        <a:p>
          <a:endParaRPr lang="en-US"/>
        </a:p>
      </dgm:t>
    </dgm:pt>
    <dgm:pt modelId="{E83DA566-B931-784E-B51F-AC1917AFE230}">
      <dgm:prSet/>
      <dgm:spPr/>
      <dgm:t>
        <a:bodyPr/>
        <a:lstStyle/>
        <a:p>
          <a:pPr rtl="0"/>
          <a:r>
            <a:rPr lang="en-US" b="1" dirty="0"/>
            <a:t>SST – Structured Stream Transport</a:t>
          </a:r>
          <a:endParaRPr lang="en-US" dirty="0"/>
        </a:p>
      </dgm:t>
    </dgm:pt>
    <dgm:pt modelId="{45B0CF3F-8AAA-6E47-BEF7-44EC32E260AE}" type="parTrans" cxnId="{FA47C1C1-6CBE-3143-9271-005D467EAD95}">
      <dgm:prSet/>
      <dgm:spPr/>
      <dgm:t>
        <a:bodyPr/>
        <a:lstStyle/>
        <a:p>
          <a:endParaRPr lang="en-US"/>
        </a:p>
      </dgm:t>
    </dgm:pt>
    <dgm:pt modelId="{C8919D98-4B23-4146-ACEE-28DDF9F3C5D8}" type="sibTrans" cxnId="{FA47C1C1-6CBE-3143-9271-005D467EAD95}">
      <dgm:prSet/>
      <dgm:spPr/>
      <dgm:t>
        <a:bodyPr/>
        <a:lstStyle/>
        <a:p>
          <a:endParaRPr lang="en-US"/>
        </a:p>
      </dgm:t>
    </dgm:pt>
    <dgm:pt modelId="{4974079E-033D-8C4D-B2CD-5956C7112BB1}" type="pres">
      <dgm:prSet presAssocID="{2469C188-D3D9-454D-ADBC-92C0ED6C4F99}" presName="vert0" presStyleCnt="0">
        <dgm:presLayoutVars>
          <dgm:dir/>
          <dgm:animOne val="branch"/>
          <dgm:animLvl val="lvl"/>
        </dgm:presLayoutVars>
      </dgm:prSet>
      <dgm:spPr/>
    </dgm:pt>
    <dgm:pt modelId="{3A48F831-CB42-F64B-BD87-CFE0FA28E570}" type="pres">
      <dgm:prSet presAssocID="{174955C6-71D4-EC4E-9A80-294FB0199396}" presName="thickLine" presStyleLbl="alignNode1" presStyleIdx="0" presStyleCnt="7"/>
      <dgm:spPr/>
    </dgm:pt>
    <dgm:pt modelId="{5ECEA373-43F1-7D47-95DE-B8A99AD55586}" type="pres">
      <dgm:prSet presAssocID="{174955C6-71D4-EC4E-9A80-294FB0199396}" presName="horz1" presStyleCnt="0"/>
      <dgm:spPr/>
    </dgm:pt>
    <dgm:pt modelId="{2AA43863-FCBD-1849-B9CB-7DF60E656B02}" type="pres">
      <dgm:prSet presAssocID="{174955C6-71D4-EC4E-9A80-294FB0199396}" presName="tx1" presStyleLbl="revTx" presStyleIdx="0" presStyleCnt="7"/>
      <dgm:spPr/>
    </dgm:pt>
    <dgm:pt modelId="{20EB4E41-E192-F343-9F67-C593B7635D8E}" type="pres">
      <dgm:prSet presAssocID="{174955C6-71D4-EC4E-9A80-294FB0199396}" presName="vert1" presStyleCnt="0"/>
      <dgm:spPr/>
    </dgm:pt>
    <dgm:pt modelId="{33FFB066-484E-954D-9683-03021EAEF0F6}" type="pres">
      <dgm:prSet presAssocID="{2CD748CD-143F-C549-B0A5-43F6F0FF233E}" presName="thickLine" presStyleLbl="alignNode1" presStyleIdx="1" presStyleCnt="7"/>
      <dgm:spPr/>
    </dgm:pt>
    <dgm:pt modelId="{C29484A2-D564-6B4A-8808-4B4C70B96A17}" type="pres">
      <dgm:prSet presAssocID="{2CD748CD-143F-C549-B0A5-43F6F0FF233E}" presName="horz1" presStyleCnt="0"/>
      <dgm:spPr/>
    </dgm:pt>
    <dgm:pt modelId="{2DFA0BCF-6ACF-284B-AD58-D753C7017FE9}" type="pres">
      <dgm:prSet presAssocID="{2CD748CD-143F-C549-B0A5-43F6F0FF233E}" presName="tx1" presStyleLbl="revTx" presStyleIdx="1" presStyleCnt="7"/>
      <dgm:spPr/>
    </dgm:pt>
    <dgm:pt modelId="{5FBA5238-F694-B349-B45E-0C8495FA5B6A}" type="pres">
      <dgm:prSet presAssocID="{2CD748CD-143F-C549-B0A5-43F6F0FF233E}" presName="vert1" presStyleCnt="0"/>
      <dgm:spPr/>
    </dgm:pt>
    <dgm:pt modelId="{ED5BCC69-5307-A845-B908-95C8BB4B6662}" type="pres">
      <dgm:prSet presAssocID="{F329A39E-B3AA-0349-BA38-24B4A48E51C1}" presName="thickLine" presStyleLbl="alignNode1" presStyleIdx="2" presStyleCnt="7"/>
      <dgm:spPr/>
    </dgm:pt>
    <dgm:pt modelId="{E29ACB3E-1456-4E4F-A8FD-2327C615CA2E}" type="pres">
      <dgm:prSet presAssocID="{F329A39E-B3AA-0349-BA38-24B4A48E51C1}" presName="horz1" presStyleCnt="0"/>
      <dgm:spPr/>
    </dgm:pt>
    <dgm:pt modelId="{9FC93957-433A-2844-BD94-A58C2DB29110}" type="pres">
      <dgm:prSet presAssocID="{F329A39E-B3AA-0349-BA38-24B4A48E51C1}" presName="tx1" presStyleLbl="revTx" presStyleIdx="2" presStyleCnt="7"/>
      <dgm:spPr/>
    </dgm:pt>
    <dgm:pt modelId="{3E807F16-A2BA-0647-A941-FA2CCEC05119}" type="pres">
      <dgm:prSet presAssocID="{F329A39E-B3AA-0349-BA38-24B4A48E51C1}" presName="vert1" presStyleCnt="0"/>
      <dgm:spPr/>
    </dgm:pt>
    <dgm:pt modelId="{C9C4BF97-08CA-FC44-9087-2BD80782FAF9}" type="pres">
      <dgm:prSet presAssocID="{C5328A6D-FFCD-1744-B41E-04E3E3615F9C}" presName="thickLine" presStyleLbl="alignNode1" presStyleIdx="3" presStyleCnt="7"/>
      <dgm:spPr/>
    </dgm:pt>
    <dgm:pt modelId="{2809F7DC-814B-CF4E-BA31-F995F9D48534}" type="pres">
      <dgm:prSet presAssocID="{C5328A6D-FFCD-1744-B41E-04E3E3615F9C}" presName="horz1" presStyleCnt="0"/>
      <dgm:spPr/>
    </dgm:pt>
    <dgm:pt modelId="{8A2D2793-14A9-C24D-8A8C-CDB5CC994F5E}" type="pres">
      <dgm:prSet presAssocID="{C5328A6D-FFCD-1744-B41E-04E3E3615F9C}" presName="tx1" presStyleLbl="revTx" presStyleIdx="3" presStyleCnt="7"/>
      <dgm:spPr/>
    </dgm:pt>
    <dgm:pt modelId="{9DA10310-6448-DB41-9085-F3A78A6A91D4}" type="pres">
      <dgm:prSet presAssocID="{C5328A6D-FFCD-1744-B41E-04E3E3615F9C}" presName="vert1" presStyleCnt="0"/>
      <dgm:spPr/>
    </dgm:pt>
    <dgm:pt modelId="{9B7168B5-5D06-954E-8DB2-1AE45501B231}" type="pres">
      <dgm:prSet presAssocID="{9E47FF18-A568-0340-AEAE-463BFDB90AED}" presName="thickLine" presStyleLbl="alignNode1" presStyleIdx="4" presStyleCnt="7"/>
      <dgm:spPr/>
    </dgm:pt>
    <dgm:pt modelId="{B49D30DA-7CED-4349-8D33-F4A115E5BE32}" type="pres">
      <dgm:prSet presAssocID="{9E47FF18-A568-0340-AEAE-463BFDB90AED}" presName="horz1" presStyleCnt="0"/>
      <dgm:spPr/>
    </dgm:pt>
    <dgm:pt modelId="{241F0AED-3CF0-F94F-BAE4-9C819CFB80B5}" type="pres">
      <dgm:prSet presAssocID="{9E47FF18-A568-0340-AEAE-463BFDB90AED}" presName="tx1" presStyleLbl="revTx" presStyleIdx="4" presStyleCnt="7"/>
      <dgm:spPr/>
    </dgm:pt>
    <dgm:pt modelId="{10332237-86CF-5E4A-BE99-AC3A353889B3}" type="pres">
      <dgm:prSet presAssocID="{9E47FF18-A568-0340-AEAE-463BFDB90AED}" presName="vert1" presStyleCnt="0"/>
      <dgm:spPr/>
    </dgm:pt>
    <dgm:pt modelId="{619B2FC9-934F-204C-A3BC-D438CE3A43F2}" type="pres">
      <dgm:prSet presAssocID="{CC94D4BF-3704-1C4B-8B4C-4FCF52DC8942}" presName="thickLine" presStyleLbl="alignNode1" presStyleIdx="5" presStyleCnt="7"/>
      <dgm:spPr/>
    </dgm:pt>
    <dgm:pt modelId="{889606C1-AA4F-0C41-9507-3EE9A8812ADF}" type="pres">
      <dgm:prSet presAssocID="{CC94D4BF-3704-1C4B-8B4C-4FCF52DC8942}" presName="horz1" presStyleCnt="0"/>
      <dgm:spPr/>
    </dgm:pt>
    <dgm:pt modelId="{886B9372-9925-EB49-9380-F52C47D4A056}" type="pres">
      <dgm:prSet presAssocID="{CC94D4BF-3704-1C4B-8B4C-4FCF52DC8942}" presName="tx1" presStyleLbl="revTx" presStyleIdx="5" presStyleCnt="7"/>
      <dgm:spPr/>
    </dgm:pt>
    <dgm:pt modelId="{DF18716C-DE8F-B648-8F7E-66C2832AB5E4}" type="pres">
      <dgm:prSet presAssocID="{CC94D4BF-3704-1C4B-8B4C-4FCF52DC8942}" presName="vert1" presStyleCnt="0"/>
      <dgm:spPr/>
    </dgm:pt>
    <dgm:pt modelId="{E559A57F-4D98-6F4F-A164-779F44C0B81A}" type="pres">
      <dgm:prSet presAssocID="{E83DA566-B931-784E-B51F-AC1917AFE230}" presName="thickLine" presStyleLbl="alignNode1" presStyleIdx="6" presStyleCnt="7"/>
      <dgm:spPr/>
    </dgm:pt>
    <dgm:pt modelId="{F804085D-4483-264F-AFCF-BBCCB9F7625E}" type="pres">
      <dgm:prSet presAssocID="{E83DA566-B931-784E-B51F-AC1917AFE230}" presName="horz1" presStyleCnt="0"/>
      <dgm:spPr/>
    </dgm:pt>
    <dgm:pt modelId="{9A27CDC0-6416-594B-AB82-EC291ED092FC}" type="pres">
      <dgm:prSet presAssocID="{E83DA566-B931-784E-B51F-AC1917AFE230}" presName="tx1" presStyleLbl="revTx" presStyleIdx="6" presStyleCnt="7"/>
      <dgm:spPr/>
    </dgm:pt>
    <dgm:pt modelId="{CEB3349D-8990-CB4F-896D-63BE40C99FA1}" type="pres">
      <dgm:prSet presAssocID="{E83DA566-B931-784E-B51F-AC1917AFE230}" presName="vert1" presStyleCnt="0"/>
      <dgm:spPr/>
    </dgm:pt>
  </dgm:ptLst>
  <dgm:cxnLst>
    <dgm:cxn modelId="{822C7C02-9A8E-244F-865E-AFBFF1122A4C}" type="presOf" srcId="{C5328A6D-FFCD-1744-B41E-04E3E3615F9C}" destId="{8A2D2793-14A9-C24D-8A8C-CDB5CC994F5E}" srcOrd="0" destOrd="0" presId="urn:microsoft.com/office/officeart/2008/layout/LinedList"/>
    <dgm:cxn modelId="{C2342E0C-3B97-6F49-A3FA-943B2F971E74}" type="presOf" srcId="{2CD748CD-143F-C549-B0A5-43F6F0FF233E}" destId="{2DFA0BCF-6ACF-284B-AD58-D753C7017FE9}" srcOrd="0" destOrd="0" presId="urn:microsoft.com/office/officeart/2008/layout/LinedList"/>
    <dgm:cxn modelId="{6519E11E-6FAA-B248-859B-82F37AEA8DEA}" srcId="{2469C188-D3D9-454D-ADBC-92C0ED6C4F99}" destId="{2CD748CD-143F-C549-B0A5-43F6F0FF233E}" srcOrd="1" destOrd="0" parTransId="{A0419E32-CD0C-994A-AD36-9E4C093D33B0}" sibTransId="{21444D3D-0D30-E743-8B80-DB7ABA8B9E38}"/>
    <dgm:cxn modelId="{CEFD9C26-D546-E843-986C-118A7D3849E2}" srcId="{2469C188-D3D9-454D-ADBC-92C0ED6C4F99}" destId="{CC94D4BF-3704-1C4B-8B4C-4FCF52DC8942}" srcOrd="5" destOrd="0" parTransId="{24F3A7E7-ACD2-3847-9CE6-1DADA30CAB83}" sibTransId="{E3FA80D2-9DC0-0B4D-B357-DB7B5400C56D}"/>
    <dgm:cxn modelId="{EB78A836-A610-654A-B996-CC2051C41204}" type="presOf" srcId="{E83DA566-B931-784E-B51F-AC1917AFE230}" destId="{9A27CDC0-6416-594B-AB82-EC291ED092FC}" srcOrd="0" destOrd="0" presId="urn:microsoft.com/office/officeart/2008/layout/LinedList"/>
    <dgm:cxn modelId="{30863745-3EA7-A240-AA1A-32792311F151}" srcId="{2469C188-D3D9-454D-ADBC-92C0ED6C4F99}" destId="{C5328A6D-FFCD-1744-B41E-04E3E3615F9C}" srcOrd="3" destOrd="0" parTransId="{A3249726-9E76-9443-9F44-1593D9C4260C}" sibTransId="{06E019E3-2A2D-5247-A8E7-3A0EFC54CFB5}"/>
    <dgm:cxn modelId="{2B5C0552-C72C-D245-8350-B6E5706CD8C0}" srcId="{2469C188-D3D9-454D-ADBC-92C0ED6C4F99}" destId="{F329A39E-B3AA-0349-BA38-24B4A48E51C1}" srcOrd="2" destOrd="0" parTransId="{5DD8E25B-6118-BC48-BEB4-220F13504D11}" sibTransId="{6F7FEA7B-C7D2-0241-839F-240C62C02ED8}"/>
    <dgm:cxn modelId="{0D9A5F97-0BEE-0641-B24F-160E4232DC93}" type="presOf" srcId="{174955C6-71D4-EC4E-9A80-294FB0199396}" destId="{2AA43863-FCBD-1849-B9CB-7DF60E656B02}" srcOrd="0" destOrd="0" presId="urn:microsoft.com/office/officeart/2008/layout/LinedList"/>
    <dgm:cxn modelId="{FA47C1C1-6CBE-3143-9271-005D467EAD95}" srcId="{2469C188-D3D9-454D-ADBC-92C0ED6C4F99}" destId="{E83DA566-B931-784E-B51F-AC1917AFE230}" srcOrd="6" destOrd="0" parTransId="{45B0CF3F-8AAA-6E47-BEF7-44EC32E260AE}" sibTransId="{C8919D98-4B23-4146-ACEE-28DDF9F3C5D8}"/>
    <dgm:cxn modelId="{8769CFD6-EAEA-C646-9EEC-0CAD95957A28}" srcId="{2469C188-D3D9-454D-ADBC-92C0ED6C4F99}" destId="{174955C6-71D4-EC4E-9A80-294FB0199396}" srcOrd="0" destOrd="0" parTransId="{42226156-77C4-6440-B09A-A51BCA1FF99F}" sibTransId="{B90BF42B-49E0-474A-83E3-BBB4A5C675D0}"/>
    <dgm:cxn modelId="{6D1333DE-8896-594A-A85A-54302FB1F8FB}" srcId="{2469C188-D3D9-454D-ADBC-92C0ED6C4F99}" destId="{9E47FF18-A568-0340-AEAE-463BFDB90AED}" srcOrd="4" destOrd="0" parTransId="{7A88AFBE-416F-1D4A-97AC-7953BA0039C6}" sibTransId="{7B1E9761-BBE1-8E42-A85F-89CD4ED00132}"/>
    <dgm:cxn modelId="{07F5ABE2-8B7C-4C40-941A-49EFFC22E725}" type="presOf" srcId="{CC94D4BF-3704-1C4B-8B4C-4FCF52DC8942}" destId="{886B9372-9925-EB49-9380-F52C47D4A056}" srcOrd="0" destOrd="0" presId="urn:microsoft.com/office/officeart/2008/layout/LinedList"/>
    <dgm:cxn modelId="{DE3200EB-921A-5740-9062-B4E378CFD25E}" type="presOf" srcId="{F329A39E-B3AA-0349-BA38-24B4A48E51C1}" destId="{9FC93957-433A-2844-BD94-A58C2DB29110}" srcOrd="0" destOrd="0" presId="urn:microsoft.com/office/officeart/2008/layout/LinedList"/>
    <dgm:cxn modelId="{27D2ACEC-5D2C-9942-AFD4-5EF291F81B52}" type="presOf" srcId="{9E47FF18-A568-0340-AEAE-463BFDB90AED}" destId="{241F0AED-3CF0-F94F-BAE4-9C819CFB80B5}" srcOrd="0" destOrd="0" presId="urn:microsoft.com/office/officeart/2008/layout/LinedList"/>
    <dgm:cxn modelId="{5E2796F2-7917-9B4D-B405-6AF55CFBD592}" type="presOf" srcId="{2469C188-D3D9-454D-ADBC-92C0ED6C4F99}" destId="{4974079E-033D-8C4D-B2CD-5956C7112BB1}" srcOrd="0" destOrd="0" presId="urn:microsoft.com/office/officeart/2008/layout/LinedList"/>
    <dgm:cxn modelId="{7B8B706A-B15E-C244-81CA-1F010C50EC50}" type="presParOf" srcId="{4974079E-033D-8C4D-B2CD-5956C7112BB1}" destId="{3A48F831-CB42-F64B-BD87-CFE0FA28E570}" srcOrd="0" destOrd="0" presId="urn:microsoft.com/office/officeart/2008/layout/LinedList"/>
    <dgm:cxn modelId="{3EC9B9BC-DAD1-DA40-ABCC-1026819C2700}" type="presParOf" srcId="{4974079E-033D-8C4D-B2CD-5956C7112BB1}" destId="{5ECEA373-43F1-7D47-95DE-B8A99AD55586}" srcOrd="1" destOrd="0" presId="urn:microsoft.com/office/officeart/2008/layout/LinedList"/>
    <dgm:cxn modelId="{CCC4C5DB-32C3-F041-99C3-02BE1FDC3D79}" type="presParOf" srcId="{5ECEA373-43F1-7D47-95DE-B8A99AD55586}" destId="{2AA43863-FCBD-1849-B9CB-7DF60E656B02}" srcOrd="0" destOrd="0" presId="urn:microsoft.com/office/officeart/2008/layout/LinedList"/>
    <dgm:cxn modelId="{16511B22-9905-F148-A40E-9A0A961DDB78}" type="presParOf" srcId="{5ECEA373-43F1-7D47-95DE-B8A99AD55586}" destId="{20EB4E41-E192-F343-9F67-C593B7635D8E}" srcOrd="1" destOrd="0" presId="urn:microsoft.com/office/officeart/2008/layout/LinedList"/>
    <dgm:cxn modelId="{4CBC88F0-50BF-8149-8E07-0E42D08D208F}" type="presParOf" srcId="{4974079E-033D-8C4D-B2CD-5956C7112BB1}" destId="{33FFB066-484E-954D-9683-03021EAEF0F6}" srcOrd="2" destOrd="0" presId="urn:microsoft.com/office/officeart/2008/layout/LinedList"/>
    <dgm:cxn modelId="{18719614-C4F2-7B48-8C71-B30E9B7268FD}" type="presParOf" srcId="{4974079E-033D-8C4D-B2CD-5956C7112BB1}" destId="{C29484A2-D564-6B4A-8808-4B4C70B96A17}" srcOrd="3" destOrd="0" presId="urn:microsoft.com/office/officeart/2008/layout/LinedList"/>
    <dgm:cxn modelId="{8AF9912D-1A91-0F4D-9A22-716DD1BC0EFB}" type="presParOf" srcId="{C29484A2-D564-6B4A-8808-4B4C70B96A17}" destId="{2DFA0BCF-6ACF-284B-AD58-D753C7017FE9}" srcOrd="0" destOrd="0" presId="urn:microsoft.com/office/officeart/2008/layout/LinedList"/>
    <dgm:cxn modelId="{76F56867-9487-4148-B3DF-7F6827464AF0}" type="presParOf" srcId="{C29484A2-D564-6B4A-8808-4B4C70B96A17}" destId="{5FBA5238-F694-B349-B45E-0C8495FA5B6A}" srcOrd="1" destOrd="0" presId="urn:microsoft.com/office/officeart/2008/layout/LinedList"/>
    <dgm:cxn modelId="{397E8FA8-347C-B547-B96B-844C1C162519}" type="presParOf" srcId="{4974079E-033D-8C4D-B2CD-5956C7112BB1}" destId="{ED5BCC69-5307-A845-B908-95C8BB4B6662}" srcOrd="4" destOrd="0" presId="urn:microsoft.com/office/officeart/2008/layout/LinedList"/>
    <dgm:cxn modelId="{2AA997E3-6BD9-2547-9477-878675CB9E62}" type="presParOf" srcId="{4974079E-033D-8C4D-B2CD-5956C7112BB1}" destId="{E29ACB3E-1456-4E4F-A8FD-2327C615CA2E}" srcOrd="5" destOrd="0" presId="urn:microsoft.com/office/officeart/2008/layout/LinedList"/>
    <dgm:cxn modelId="{CBD30AFD-4A95-B541-AB4F-2268013B8177}" type="presParOf" srcId="{E29ACB3E-1456-4E4F-A8FD-2327C615CA2E}" destId="{9FC93957-433A-2844-BD94-A58C2DB29110}" srcOrd="0" destOrd="0" presId="urn:microsoft.com/office/officeart/2008/layout/LinedList"/>
    <dgm:cxn modelId="{738A4017-8B85-6845-8732-FEE6FB00F2FB}" type="presParOf" srcId="{E29ACB3E-1456-4E4F-A8FD-2327C615CA2E}" destId="{3E807F16-A2BA-0647-A941-FA2CCEC05119}" srcOrd="1" destOrd="0" presId="urn:microsoft.com/office/officeart/2008/layout/LinedList"/>
    <dgm:cxn modelId="{0A0AA631-AA9B-7647-82FE-6F183BC1D0DB}" type="presParOf" srcId="{4974079E-033D-8C4D-B2CD-5956C7112BB1}" destId="{C9C4BF97-08CA-FC44-9087-2BD80782FAF9}" srcOrd="6" destOrd="0" presId="urn:microsoft.com/office/officeart/2008/layout/LinedList"/>
    <dgm:cxn modelId="{A502FAAB-D9F9-D648-BE15-778AB06FFDB7}" type="presParOf" srcId="{4974079E-033D-8C4D-B2CD-5956C7112BB1}" destId="{2809F7DC-814B-CF4E-BA31-F995F9D48534}" srcOrd="7" destOrd="0" presId="urn:microsoft.com/office/officeart/2008/layout/LinedList"/>
    <dgm:cxn modelId="{98954CC9-984B-F84B-A33C-EA600788CF24}" type="presParOf" srcId="{2809F7DC-814B-CF4E-BA31-F995F9D48534}" destId="{8A2D2793-14A9-C24D-8A8C-CDB5CC994F5E}" srcOrd="0" destOrd="0" presId="urn:microsoft.com/office/officeart/2008/layout/LinedList"/>
    <dgm:cxn modelId="{7AC71C83-7600-6C4E-8417-82EAA5CB65BD}" type="presParOf" srcId="{2809F7DC-814B-CF4E-BA31-F995F9D48534}" destId="{9DA10310-6448-DB41-9085-F3A78A6A91D4}" srcOrd="1" destOrd="0" presId="urn:microsoft.com/office/officeart/2008/layout/LinedList"/>
    <dgm:cxn modelId="{5110D3D9-F055-8549-9990-5A057F1C7B17}" type="presParOf" srcId="{4974079E-033D-8C4D-B2CD-5956C7112BB1}" destId="{9B7168B5-5D06-954E-8DB2-1AE45501B231}" srcOrd="8" destOrd="0" presId="urn:microsoft.com/office/officeart/2008/layout/LinedList"/>
    <dgm:cxn modelId="{B241069B-22C0-4846-99C3-616F0DEBFE13}" type="presParOf" srcId="{4974079E-033D-8C4D-B2CD-5956C7112BB1}" destId="{B49D30DA-7CED-4349-8D33-F4A115E5BE32}" srcOrd="9" destOrd="0" presId="urn:microsoft.com/office/officeart/2008/layout/LinedList"/>
    <dgm:cxn modelId="{670B4D7D-6AE3-2B41-8341-9B9C10412CD8}" type="presParOf" srcId="{B49D30DA-7CED-4349-8D33-F4A115E5BE32}" destId="{241F0AED-3CF0-F94F-BAE4-9C819CFB80B5}" srcOrd="0" destOrd="0" presId="urn:microsoft.com/office/officeart/2008/layout/LinedList"/>
    <dgm:cxn modelId="{64371704-F487-5D4F-A7A8-8CBB38C9D7DA}" type="presParOf" srcId="{B49D30DA-7CED-4349-8D33-F4A115E5BE32}" destId="{10332237-86CF-5E4A-BE99-AC3A353889B3}" srcOrd="1" destOrd="0" presId="urn:microsoft.com/office/officeart/2008/layout/LinedList"/>
    <dgm:cxn modelId="{79C04F73-F33A-1B4B-918D-12F941D3F779}" type="presParOf" srcId="{4974079E-033D-8C4D-B2CD-5956C7112BB1}" destId="{619B2FC9-934F-204C-A3BC-D438CE3A43F2}" srcOrd="10" destOrd="0" presId="urn:microsoft.com/office/officeart/2008/layout/LinedList"/>
    <dgm:cxn modelId="{8EC61AE1-2856-9B40-A255-E70D4BD51AF1}" type="presParOf" srcId="{4974079E-033D-8C4D-B2CD-5956C7112BB1}" destId="{889606C1-AA4F-0C41-9507-3EE9A8812ADF}" srcOrd="11" destOrd="0" presId="urn:microsoft.com/office/officeart/2008/layout/LinedList"/>
    <dgm:cxn modelId="{5E037527-9E15-4149-AD4E-E20CA3A47F86}" type="presParOf" srcId="{889606C1-AA4F-0C41-9507-3EE9A8812ADF}" destId="{886B9372-9925-EB49-9380-F52C47D4A056}" srcOrd="0" destOrd="0" presId="urn:microsoft.com/office/officeart/2008/layout/LinedList"/>
    <dgm:cxn modelId="{5DEDC6E0-AA0D-E443-BD75-3179B6BEF87D}" type="presParOf" srcId="{889606C1-AA4F-0C41-9507-3EE9A8812ADF}" destId="{DF18716C-DE8F-B648-8F7E-66C2832AB5E4}" srcOrd="1" destOrd="0" presId="urn:microsoft.com/office/officeart/2008/layout/LinedList"/>
    <dgm:cxn modelId="{B8F5A1AA-1C58-D64C-8F05-CE6D00F31537}" type="presParOf" srcId="{4974079E-033D-8C4D-B2CD-5956C7112BB1}" destId="{E559A57F-4D98-6F4F-A164-779F44C0B81A}" srcOrd="12" destOrd="0" presId="urn:microsoft.com/office/officeart/2008/layout/LinedList"/>
    <dgm:cxn modelId="{2C96D8FD-D867-1E4E-A97E-CFC6D644C273}" type="presParOf" srcId="{4974079E-033D-8C4D-B2CD-5956C7112BB1}" destId="{F804085D-4483-264F-AFCF-BBCCB9F7625E}" srcOrd="13" destOrd="0" presId="urn:microsoft.com/office/officeart/2008/layout/LinedList"/>
    <dgm:cxn modelId="{4E5B1CEA-343A-9045-8EC0-32FF65C99FDF}" type="presParOf" srcId="{F804085D-4483-264F-AFCF-BBCCB9F7625E}" destId="{9A27CDC0-6416-594B-AB82-EC291ED092FC}" srcOrd="0" destOrd="0" presId="urn:microsoft.com/office/officeart/2008/layout/LinedList"/>
    <dgm:cxn modelId="{5D4B6C85-FE53-C04A-99DF-BD0824CBC2D7}" type="presParOf" srcId="{F804085D-4483-264F-AFCF-BBCCB9F7625E}" destId="{CEB3349D-8990-CB4F-896D-63BE40C99FA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687E3FC-776D-BF4C-87F7-63145F423872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D07E61F-921D-DF4E-9030-154F48B06ECD}">
      <dgm:prSet/>
      <dgm:spPr/>
      <dgm:t>
        <a:bodyPr/>
        <a:lstStyle/>
        <a:p>
          <a:pPr rtl="0"/>
          <a:r>
            <a:rPr lang="en-US" b="1" dirty="0"/>
            <a:t>Allow unrestricted access to GET commands from the Internet </a:t>
          </a:r>
          <a:endParaRPr lang="en-US" dirty="0"/>
        </a:p>
      </dgm:t>
    </dgm:pt>
    <dgm:pt modelId="{E51DA4D0-0067-3743-964E-4571823D985B}" type="parTrans" cxnId="{B39EE182-BCCE-2C47-9AE2-1E91A7A88D45}">
      <dgm:prSet/>
      <dgm:spPr/>
      <dgm:t>
        <a:bodyPr/>
        <a:lstStyle/>
        <a:p>
          <a:endParaRPr lang="en-US"/>
        </a:p>
      </dgm:t>
    </dgm:pt>
    <dgm:pt modelId="{49164D5C-E557-5546-8B39-355751103E6A}" type="sibTrans" cxnId="{B39EE182-BCCE-2C47-9AE2-1E91A7A88D45}">
      <dgm:prSet/>
      <dgm:spPr/>
      <dgm:t>
        <a:bodyPr/>
        <a:lstStyle/>
        <a:p>
          <a:endParaRPr lang="en-US"/>
        </a:p>
      </dgm:t>
    </dgm:pt>
    <dgm:pt modelId="{C3401828-9CFC-844C-9EEF-6E1DAE532227}">
      <dgm:prSet custT="1"/>
      <dgm:spPr/>
      <dgm:t>
        <a:bodyPr/>
        <a:lstStyle/>
        <a:p>
          <a:pPr rtl="0"/>
          <a:r>
            <a:rPr lang="en-US" sz="2800" b="1" dirty="0"/>
            <a:t>Bears an inherent risk of opening access to protected intranet pages from the Internet </a:t>
          </a:r>
          <a:endParaRPr lang="en-US" sz="2800" dirty="0"/>
        </a:p>
      </dgm:t>
    </dgm:pt>
    <dgm:pt modelId="{05C015CB-A409-4940-B49A-5F9F9B6C72F3}" type="parTrans" cxnId="{3E805871-F36A-654D-B059-A809EF4D462D}">
      <dgm:prSet/>
      <dgm:spPr/>
      <dgm:t>
        <a:bodyPr/>
        <a:lstStyle/>
        <a:p>
          <a:endParaRPr lang="en-US"/>
        </a:p>
      </dgm:t>
    </dgm:pt>
    <dgm:pt modelId="{F4DB6A4B-76C2-7940-9E2C-6723CB2966FE}" type="sibTrans" cxnId="{3E805871-F36A-654D-B059-A809EF4D462D}">
      <dgm:prSet/>
      <dgm:spPr/>
      <dgm:t>
        <a:bodyPr/>
        <a:lstStyle/>
        <a:p>
          <a:endParaRPr lang="en-US"/>
        </a:p>
      </dgm:t>
    </dgm:pt>
    <dgm:pt modelId="{E2AA11D0-813E-8448-960A-37EAD5A2913A}" type="pres">
      <dgm:prSet presAssocID="{C687E3FC-776D-BF4C-87F7-63145F423872}" presName="diagram" presStyleCnt="0">
        <dgm:presLayoutVars>
          <dgm:dir/>
          <dgm:resizeHandles val="exact"/>
        </dgm:presLayoutVars>
      </dgm:prSet>
      <dgm:spPr/>
    </dgm:pt>
    <dgm:pt modelId="{6009733D-730D-654A-A74C-D370A9A46480}" type="pres">
      <dgm:prSet presAssocID="{4D07E61F-921D-DF4E-9030-154F48B06ECD}" presName="node" presStyleLbl="node1" presStyleIdx="0" presStyleCnt="2">
        <dgm:presLayoutVars>
          <dgm:bulletEnabled val="1"/>
        </dgm:presLayoutVars>
      </dgm:prSet>
      <dgm:spPr/>
    </dgm:pt>
    <dgm:pt modelId="{ABCCC6B5-5BD5-DA45-99E0-7D1BF6C70DB4}" type="pres">
      <dgm:prSet presAssocID="{49164D5C-E557-5546-8B39-355751103E6A}" presName="sibTrans" presStyleCnt="0"/>
      <dgm:spPr/>
    </dgm:pt>
    <dgm:pt modelId="{48666174-BE5A-1A4F-BFEA-220D642CD09E}" type="pres">
      <dgm:prSet presAssocID="{C3401828-9CFC-844C-9EEF-6E1DAE532227}" presName="node" presStyleLbl="node1" presStyleIdx="1" presStyleCnt="2">
        <dgm:presLayoutVars>
          <dgm:bulletEnabled val="1"/>
        </dgm:presLayoutVars>
      </dgm:prSet>
      <dgm:spPr/>
    </dgm:pt>
  </dgm:ptLst>
  <dgm:cxnLst>
    <dgm:cxn modelId="{5617674C-2B78-EF45-B5A6-949608920945}" type="presOf" srcId="{C687E3FC-776D-BF4C-87F7-63145F423872}" destId="{E2AA11D0-813E-8448-960A-37EAD5A2913A}" srcOrd="0" destOrd="0" presId="urn:microsoft.com/office/officeart/2005/8/layout/default"/>
    <dgm:cxn modelId="{3E805871-F36A-654D-B059-A809EF4D462D}" srcId="{C687E3FC-776D-BF4C-87F7-63145F423872}" destId="{C3401828-9CFC-844C-9EEF-6E1DAE532227}" srcOrd="1" destOrd="0" parTransId="{05C015CB-A409-4940-B49A-5F9F9B6C72F3}" sibTransId="{F4DB6A4B-76C2-7940-9E2C-6723CB2966FE}"/>
    <dgm:cxn modelId="{3FBDA651-B146-C141-818A-DEC9BB9907CC}" type="presOf" srcId="{C3401828-9CFC-844C-9EEF-6E1DAE532227}" destId="{48666174-BE5A-1A4F-BFEA-220D642CD09E}" srcOrd="0" destOrd="0" presId="urn:microsoft.com/office/officeart/2005/8/layout/default"/>
    <dgm:cxn modelId="{B39EE182-BCCE-2C47-9AE2-1E91A7A88D45}" srcId="{C687E3FC-776D-BF4C-87F7-63145F423872}" destId="{4D07E61F-921D-DF4E-9030-154F48B06ECD}" srcOrd="0" destOrd="0" parTransId="{E51DA4D0-0067-3743-964E-4571823D985B}" sibTransId="{49164D5C-E557-5546-8B39-355751103E6A}"/>
    <dgm:cxn modelId="{AFE683FD-6361-C448-B87C-C142C26AA9AD}" type="presOf" srcId="{4D07E61F-921D-DF4E-9030-154F48B06ECD}" destId="{6009733D-730D-654A-A74C-D370A9A46480}" srcOrd="0" destOrd="0" presId="urn:microsoft.com/office/officeart/2005/8/layout/default"/>
    <dgm:cxn modelId="{9F7B9879-309A-6642-B3E5-BBB161D5E7FC}" type="presParOf" srcId="{E2AA11D0-813E-8448-960A-37EAD5A2913A}" destId="{6009733D-730D-654A-A74C-D370A9A46480}" srcOrd="0" destOrd="0" presId="urn:microsoft.com/office/officeart/2005/8/layout/default"/>
    <dgm:cxn modelId="{00635DB7-2885-D24C-9BD2-B570695FF0E0}" type="presParOf" srcId="{E2AA11D0-813E-8448-960A-37EAD5A2913A}" destId="{ABCCC6B5-5BD5-DA45-99E0-7D1BF6C70DB4}" srcOrd="1" destOrd="0" presId="urn:microsoft.com/office/officeart/2005/8/layout/default"/>
    <dgm:cxn modelId="{893DFA44-242C-9C47-9C73-BA619F6279E9}" type="presParOf" srcId="{E2AA11D0-813E-8448-960A-37EAD5A2913A}" destId="{48666174-BE5A-1A4F-BFEA-220D642CD09E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C940394-5019-0F4C-9FE9-17B05FA2BEC6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77E62D-9CA1-534C-BCAA-E2958B0285B4}">
      <dgm:prSet custT="1"/>
      <dgm:spPr/>
      <dgm:t>
        <a:bodyPr/>
        <a:lstStyle/>
        <a:p>
          <a:pPr rtl="0"/>
          <a:r>
            <a:rPr lang="en-US" sz="4000" b="1" dirty="0"/>
            <a:t>HTTP proxy is used as a means to implement content filtering that has been defined as, or is assumed to be, nonbusiness related for some reason </a:t>
          </a:r>
          <a:endParaRPr lang="en-US" sz="4000" dirty="0"/>
        </a:p>
      </dgm:t>
    </dgm:pt>
    <dgm:pt modelId="{985E802A-01E9-7743-8BE6-9EE30276CCA0}" type="parTrans" cxnId="{57186831-9F5E-554A-B4C3-331F1579CC81}">
      <dgm:prSet/>
      <dgm:spPr/>
      <dgm:t>
        <a:bodyPr/>
        <a:lstStyle/>
        <a:p>
          <a:endParaRPr lang="en-US"/>
        </a:p>
      </dgm:t>
    </dgm:pt>
    <dgm:pt modelId="{5BDADAE3-3544-5F45-91B6-4C653E04FDEF}" type="sibTrans" cxnId="{57186831-9F5E-554A-B4C3-331F1579CC81}">
      <dgm:prSet/>
      <dgm:spPr/>
      <dgm:t>
        <a:bodyPr/>
        <a:lstStyle/>
        <a:p>
          <a:endParaRPr lang="en-US"/>
        </a:p>
      </dgm:t>
    </dgm:pt>
    <dgm:pt modelId="{71D36859-8BEC-1E4D-BBD2-A6D2352F8A3C}" type="pres">
      <dgm:prSet presAssocID="{2C940394-5019-0F4C-9FE9-17B05FA2BEC6}" presName="diagram" presStyleCnt="0">
        <dgm:presLayoutVars>
          <dgm:dir/>
          <dgm:resizeHandles val="exact"/>
        </dgm:presLayoutVars>
      </dgm:prSet>
      <dgm:spPr/>
    </dgm:pt>
    <dgm:pt modelId="{EA146128-F32B-AB48-AEAD-6918ADFDE2D2}" type="pres">
      <dgm:prSet presAssocID="{8F77E62D-9CA1-534C-BCAA-E2958B0285B4}" presName="node" presStyleLbl="node1" presStyleIdx="0" presStyleCnt="1">
        <dgm:presLayoutVars>
          <dgm:bulletEnabled val="1"/>
        </dgm:presLayoutVars>
      </dgm:prSet>
      <dgm:spPr/>
    </dgm:pt>
  </dgm:ptLst>
  <dgm:cxnLst>
    <dgm:cxn modelId="{CE701D02-C8E6-A74A-A1AC-FAA9221FDAFC}" type="presOf" srcId="{8F77E62D-9CA1-534C-BCAA-E2958B0285B4}" destId="{EA146128-F32B-AB48-AEAD-6918ADFDE2D2}" srcOrd="0" destOrd="0" presId="urn:microsoft.com/office/officeart/2005/8/layout/default"/>
    <dgm:cxn modelId="{57186831-9F5E-554A-B4C3-331F1579CC81}" srcId="{2C940394-5019-0F4C-9FE9-17B05FA2BEC6}" destId="{8F77E62D-9CA1-534C-BCAA-E2958B0285B4}" srcOrd="0" destOrd="0" parTransId="{985E802A-01E9-7743-8BE6-9EE30276CCA0}" sibTransId="{5BDADAE3-3544-5F45-91B6-4C653E04FDEF}"/>
    <dgm:cxn modelId="{8C1BACF4-AFDC-7743-8CBF-52AAD07B485D}" type="presOf" srcId="{2C940394-5019-0F4C-9FE9-17B05FA2BEC6}" destId="{71D36859-8BEC-1E4D-BBD2-A6D2352F8A3C}" srcOrd="0" destOrd="0" presId="urn:microsoft.com/office/officeart/2005/8/layout/default"/>
    <dgm:cxn modelId="{FA219802-9585-0C4D-81B3-6DB80509A141}" type="presParOf" srcId="{71D36859-8BEC-1E4D-BBD2-A6D2352F8A3C}" destId="{EA146128-F32B-AB48-AEAD-6918ADFDE2D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A806581-49CF-0A4F-A25F-B087446F4C53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0C5444A-D942-7243-9F3C-B30AD7683F83}">
      <dgm:prSet custT="1"/>
      <dgm:spPr/>
      <dgm:t>
        <a:bodyPr/>
        <a:lstStyle/>
        <a:p>
          <a:pPr rtl="0"/>
          <a:r>
            <a:rPr lang="en-US" sz="4000" b="1" dirty="0"/>
            <a:t>Applied by encapsulating outgoing traffic from an application in an HTTP request and incoming traffic in a response </a:t>
          </a:r>
          <a:endParaRPr lang="en-US" sz="4000" dirty="0"/>
        </a:p>
      </dgm:t>
    </dgm:pt>
    <dgm:pt modelId="{F5DF481C-2337-824A-9D51-AE0A1B84DB21}" type="parTrans" cxnId="{3FBCC6D1-EA14-884E-9834-167E46E50825}">
      <dgm:prSet/>
      <dgm:spPr/>
      <dgm:t>
        <a:bodyPr/>
        <a:lstStyle/>
        <a:p>
          <a:endParaRPr lang="en-US"/>
        </a:p>
      </dgm:t>
    </dgm:pt>
    <dgm:pt modelId="{9E484D20-E960-E94E-9537-43D75D61CF7C}" type="sibTrans" cxnId="{3FBCC6D1-EA14-884E-9834-167E46E50825}">
      <dgm:prSet/>
      <dgm:spPr/>
      <dgm:t>
        <a:bodyPr/>
        <a:lstStyle/>
        <a:p>
          <a:endParaRPr lang="en-US"/>
        </a:p>
      </dgm:t>
    </dgm:pt>
    <dgm:pt modelId="{03DB129B-EB25-A743-9A9B-BE8208F15EDD}" type="pres">
      <dgm:prSet presAssocID="{1A806581-49CF-0A4F-A25F-B087446F4C53}" presName="diagram" presStyleCnt="0">
        <dgm:presLayoutVars>
          <dgm:dir/>
          <dgm:resizeHandles val="exact"/>
        </dgm:presLayoutVars>
      </dgm:prSet>
      <dgm:spPr/>
    </dgm:pt>
    <dgm:pt modelId="{15676DE0-FAAA-834D-AF31-1E84EE8BB2A6}" type="pres">
      <dgm:prSet presAssocID="{C0C5444A-D942-7243-9F3C-B30AD7683F83}" presName="node" presStyleLbl="node1" presStyleIdx="0" presStyleCnt="1">
        <dgm:presLayoutVars>
          <dgm:bulletEnabled val="1"/>
        </dgm:presLayoutVars>
      </dgm:prSet>
      <dgm:spPr/>
    </dgm:pt>
  </dgm:ptLst>
  <dgm:cxnLst>
    <dgm:cxn modelId="{5FED25A4-0A69-544C-AB4C-8E7126E04951}" type="presOf" srcId="{C0C5444A-D942-7243-9F3C-B30AD7683F83}" destId="{15676DE0-FAAA-834D-AF31-1E84EE8BB2A6}" srcOrd="0" destOrd="0" presId="urn:microsoft.com/office/officeart/2005/8/layout/default"/>
    <dgm:cxn modelId="{3FBCC6D1-EA14-884E-9834-167E46E50825}" srcId="{1A806581-49CF-0A4F-A25F-B087446F4C53}" destId="{C0C5444A-D942-7243-9F3C-B30AD7683F83}" srcOrd="0" destOrd="0" parTransId="{F5DF481C-2337-824A-9D51-AE0A1B84DB21}" sibTransId="{9E484D20-E960-E94E-9537-43D75D61CF7C}"/>
    <dgm:cxn modelId="{DAA872D4-7ABF-6B42-B960-A4DE42CD61C8}" type="presOf" srcId="{1A806581-49CF-0A4F-A25F-B087446F4C53}" destId="{03DB129B-EB25-A743-9A9B-BE8208F15EDD}" srcOrd="0" destOrd="0" presId="urn:microsoft.com/office/officeart/2005/8/layout/default"/>
    <dgm:cxn modelId="{AECC0F7B-A6BB-1E46-B531-46714E2079E1}" type="presParOf" srcId="{03DB129B-EB25-A743-9A9B-BE8208F15EDD}" destId="{15676DE0-FAAA-834D-AF31-1E84EE8BB2A6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91DE2C0-798A-9548-BECF-57376B376E4C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9CF7544-8939-E540-AF6D-115B1B855557}">
      <dgm:prSet custT="1"/>
      <dgm:spPr/>
      <dgm:t>
        <a:bodyPr/>
        <a:lstStyle/>
        <a:p>
          <a:pPr rtl="0"/>
          <a:r>
            <a:rPr lang="en-US" sz="2800" b="1"/>
            <a:t>Minimize network exposure for all control system devices</a:t>
          </a:r>
          <a:endParaRPr lang="en-US" sz="2800"/>
        </a:p>
      </dgm:t>
    </dgm:pt>
    <dgm:pt modelId="{F6642A88-B2D1-B240-8CE3-34F083E81A1B}" type="parTrans" cxnId="{AB5D6F26-ADB0-1743-BA0D-1D66ECECAFE3}">
      <dgm:prSet/>
      <dgm:spPr/>
      <dgm:t>
        <a:bodyPr/>
        <a:lstStyle/>
        <a:p>
          <a:endParaRPr lang="en-US" sz="2800"/>
        </a:p>
      </dgm:t>
    </dgm:pt>
    <dgm:pt modelId="{C83487F1-5F1D-F64D-9663-4FD7FF308B99}" type="sibTrans" cxnId="{AB5D6F26-ADB0-1743-BA0D-1D66ECECAFE3}">
      <dgm:prSet/>
      <dgm:spPr/>
      <dgm:t>
        <a:bodyPr/>
        <a:lstStyle/>
        <a:p>
          <a:endParaRPr lang="en-US" sz="2800"/>
        </a:p>
      </dgm:t>
    </dgm:pt>
    <dgm:pt modelId="{6DEEC711-58E8-3246-A8C7-2545BA6DCAA8}">
      <dgm:prSet custT="1"/>
      <dgm:spPr/>
      <dgm:t>
        <a:bodyPr/>
        <a:lstStyle/>
        <a:p>
          <a:pPr rtl="0"/>
          <a:r>
            <a:rPr lang="en-US" sz="2800" b="1"/>
            <a:t>When remote access is required, employ secure methods, such as VPNs</a:t>
          </a:r>
          <a:endParaRPr lang="en-US" sz="2800"/>
        </a:p>
      </dgm:t>
    </dgm:pt>
    <dgm:pt modelId="{8C8D1494-5991-844B-913D-0D90B0DA61E7}" type="parTrans" cxnId="{667D5C00-F956-474E-B724-F90DF165AB70}">
      <dgm:prSet/>
      <dgm:spPr/>
      <dgm:t>
        <a:bodyPr/>
        <a:lstStyle/>
        <a:p>
          <a:endParaRPr lang="en-US" sz="2800"/>
        </a:p>
      </dgm:t>
    </dgm:pt>
    <dgm:pt modelId="{308A8411-3670-6B48-95BC-71D3F3348D8E}" type="sibTrans" cxnId="{667D5C00-F956-474E-B724-F90DF165AB70}">
      <dgm:prSet/>
      <dgm:spPr/>
      <dgm:t>
        <a:bodyPr/>
        <a:lstStyle/>
        <a:p>
          <a:endParaRPr lang="en-US" sz="2800"/>
        </a:p>
      </dgm:t>
    </dgm:pt>
    <dgm:pt modelId="{27831974-6ABF-8041-BC49-C0F7CEB29C6D}">
      <dgm:prSet custT="1"/>
      <dgm:spPr/>
      <dgm:t>
        <a:bodyPr/>
        <a:lstStyle/>
        <a:p>
          <a:pPr rtl="0"/>
          <a:r>
            <a:rPr lang="en-US" sz="2800" b="1"/>
            <a:t>Remove, disable, or rename any default system accounts wherever possible</a:t>
          </a:r>
          <a:endParaRPr lang="en-US" sz="2800"/>
        </a:p>
      </dgm:t>
    </dgm:pt>
    <dgm:pt modelId="{5159B234-8271-EF45-BC3B-978BF9931023}" type="parTrans" cxnId="{A758BB24-4075-6A4E-BD0B-C1D0E1E9C77A}">
      <dgm:prSet/>
      <dgm:spPr/>
      <dgm:t>
        <a:bodyPr/>
        <a:lstStyle/>
        <a:p>
          <a:endParaRPr lang="en-US" sz="2800"/>
        </a:p>
      </dgm:t>
    </dgm:pt>
    <dgm:pt modelId="{72EEA491-192E-AD4F-A56D-452D3A6AEE22}" type="sibTrans" cxnId="{A758BB24-4075-6A4E-BD0B-C1D0E1E9C77A}">
      <dgm:prSet/>
      <dgm:spPr/>
      <dgm:t>
        <a:bodyPr/>
        <a:lstStyle/>
        <a:p>
          <a:endParaRPr lang="en-US" sz="2800"/>
        </a:p>
      </dgm:t>
    </dgm:pt>
    <dgm:pt modelId="{5C9F2624-36C8-C240-A96E-649FE2A1C791}" type="pres">
      <dgm:prSet presAssocID="{591DE2C0-798A-9548-BECF-57376B376E4C}" presName="vert0" presStyleCnt="0">
        <dgm:presLayoutVars>
          <dgm:dir/>
          <dgm:animOne val="branch"/>
          <dgm:animLvl val="lvl"/>
        </dgm:presLayoutVars>
      </dgm:prSet>
      <dgm:spPr/>
    </dgm:pt>
    <dgm:pt modelId="{7D3D73E2-7089-8E48-8952-3130829C3C83}" type="pres">
      <dgm:prSet presAssocID="{C9CF7544-8939-E540-AF6D-115B1B855557}" presName="thickLine" presStyleLbl="alignNode1" presStyleIdx="0" presStyleCnt="3"/>
      <dgm:spPr/>
    </dgm:pt>
    <dgm:pt modelId="{A096AA40-A22A-BD43-AB82-A8894380F1DF}" type="pres">
      <dgm:prSet presAssocID="{C9CF7544-8939-E540-AF6D-115B1B855557}" presName="horz1" presStyleCnt="0"/>
      <dgm:spPr/>
    </dgm:pt>
    <dgm:pt modelId="{B2EAA9ED-0240-5D46-A1F8-92CED0828AA7}" type="pres">
      <dgm:prSet presAssocID="{C9CF7544-8939-E540-AF6D-115B1B855557}" presName="tx1" presStyleLbl="revTx" presStyleIdx="0" presStyleCnt="3"/>
      <dgm:spPr/>
    </dgm:pt>
    <dgm:pt modelId="{DF74D2A2-5992-CC4F-A748-94E0D8184A7A}" type="pres">
      <dgm:prSet presAssocID="{C9CF7544-8939-E540-AF6D-115B1B855557}" presName="vert1" presStyleCnt="0"/>
      <dgm:spPr/>
    </dgm:pt>
    <dgm:pt modelId="{D423CC64-D829-D443-B05D-013492B9ED53}" type="pres">
      <dgm:prSet presAssocID="{6DEEC711-58E8-3246-A8C7-2545BA6DCAA8}" presName="thickLine" presStyleLbl="alignNode1" presStyleIdx="1" presStyleCnt="3"/>
      <dgm:spPr/>
    </dgm:pt>
    <dgm:pt modelId="{E9049E54-2644-4B49-BDB9-D11D0164CD76}" type="pres">
      <dgm:prSet presAssocID="{6DEEC711-58E8-3246-A8C7-2545BA6DCAA8}" presName="horz1" presStyleCnt="0"/>
      <dgm:spPr/>
    </dgm:pt>
    <dgm:pt modelId="{6E6D3304-4D96-4F48-B235-427F2E9B5FC5}" type="pres">
      <dgm:prSet presAssocID="{6DEEC711-58E8-3246-A8C7-2545BA6DCAA8}" presName="tx1" presStyleLbl="revTx" presStyleIdx="1" presStyleCnt="3"/>
      <dgm:spPr/>
    </dgm:pt>
    <dgm:pt modelId="{88A994F3-B163-5F40-9FBB-B64DCD86CD30}" type="pres">
      <dgm:prSet presAssocID="{6DEEC711-58E8-3246-A8C7-2545BA6DCAA8}" presName="vert1" presStyleCnt="0"/>
      <dgm:spPr/>
    </dgm:pt>
    <dgm:pt modelId="{EE0A5F0C-4049-4D4B-B8EB-E30BB231831A}" type="pres">
      <dgm:prSet presAssocID="{27831974-6ABF-8041-BC49-C0F7CEB29C6D}" presName="thickLine" presStyleLbl="alignNode1" presStyleIdx="2" presStyleCnt="3"/>
      <dgm:spPr/>
    </dgm:pt>
    <dgm:pt modelId="{7900AB54-200E-1D4E-A34E-9B8ABC98B2B0}" type="pres">
      <dgm:prSet presAssocID="{27831974-6ABF-8041-BC49-C0F7CEB29C6D}" presName="horz1" presStyleCnt="0"/>
      <dgm:spPr/>
    </dgm:pt>
    <dgm:pt modelId="{FC8BB51A-A7AE-4448-AB4B-747EB7481C1E}" type="pres">
      <dgm:prSet presAssocID="{27831974-6ABF-8041-BC49-C0F7CEB29C6D}" presName="tx1" presStyleLbl="revTx" presStyleIdx="2" presStyleCnt="3"/>
      <dgm:spPr/>
    </dgm:pt>
    <dgm:pt modelId="{74A046DB-41F3-2843-84C4-2791846215DD}" type="pres">
      <dgm:prSet presAssocID="{27831974-6ABF-8041-BC49-C0F7CEB29C6D}" presName="vert1" presStyleCnt="0"/>
      <dgm:spPr/>
    </dgm:pt>
  </dgm:ptLst>
  <dgm:cxnLst>
    <dgm:cxn modelId="{667D5C00-F956-474E-B724-F90DF165AB70}" srcId="{591DE2C0-798A-9548-BECF-57376B376E4C}" destId="{6DEEC711-58E8-3246-A8C7-2545BA6DCAA8}" srcOrd="1" destOrd="0" parTransId="{8C8D1494-5991-844B-913D-0D90B0DA61E7}" sibTransId="{308A8411-3670-6B48-95BC-71D3F3348D8E}"/>
    <dgm:cxn modelId="{A758BB24-4075-6A4E-BD0B-C1D0E1E9C77A}" srcId="{591DE2C0-798A-9548-BECF-57376B376E4C}" destId="{27831974-6ABF-8041-BC49-C0F7CEB29C6D}" srcOrd="2" destOrd="0" parTransId="{5159B234-8271-EF45-BC3B-978BF9931023}" sibTransId="{72EEA491-192E-AD4F-A56D-452D3A6AEE22}"/>
    <dgm:cxn modelId="{AB5D6F26-ADB0-1743-BA0D-1D66ECECAFE3}" srcId="{591DE2C0-798A-9548-BECF-57376B376E4C}" destId="{C9CF7544-8939-E540-AF6D-115B1B855557}" srcOrd="0" destOrd="0" parTransId="{F6642A88-B2D1-B240-8CE3-34F083E81A1B}" sibTransId="{C83487F1-5F1D-F64D-9663-4FD7FF308B99}"/>
    <dgm:cxn modelId="{79D7F186-791F-CD45-96CC-6054FD457C6C}" type="presOf" srcId="{6DEEC711-58E8-3246-A8C7-2545BA6DCAA8}" destId="{6E6D3304-4D96-4F48-B235-427F2E9B5FC5}" srcOrd="0" destOrd="0" presId="urn:microsoft.com/office/officeart/2008/layout/LinedList"/>
    <dgm:cxn modelId="{7CB4D9C5-9B41-AC49-8702-A6B009A5F736}" type="presOf" srcId="{27831974-6ABF-8041-BC49-C0F7CEB29C6D}" destId="{FC8BB51A-A7AE-4448-AB4B-747EB7481C1E}" srcOrd="0" destOrd="0" presId="urn:microsoft.com/office/officeart/2008/layout/LinedList"/>
    <dgm:cxn modelId="{9B83CED8-DF06-B040-8794-E4ED8909C531}" type="presOf" srcId="{C9CF7544-8939-E540-AF6D-115B1B855557}" destId="{B2EAA9ED-0240-5D46-A1F8-92CED0828AA7}" srcOrd="0" destOrd="0" presId="urn:microsoft.com/office/officeart/2008/layout/LinedList"/>
    <dgm:cxn modelId="{B67F2BEA-6B63-4A48-ADEB-B8A54810120A}" type="presOf" srcId="{591DE2C0-798A-9548-BECF-57376B376E4C}" destId="{5C9F2624-36C8-C240-A96E-649FE2A1C791}" srcOrd="0" destOrd="0" presId="urn:microsoft.com/office/officeart/2008/layout/LinedList"/>
    <dgm:cxn modelId="{B6339FF8-D26B-7B41-8A56-A190793A2132}" type="presParOf" srcId="{5C9F2624-36C8-C240-A96E-649FE2A1C791}" destId="{7D3D73E2-7089-8E48-8952-3130829C3C83}" srcOrd="0" destOrd="0" presId="urn:microsoft.com/office/officeart/2008/layout/LinedList"/>
    <dgm:cxn modelId="{93228E3D-AE16-0443-9ACF-4C4F8DD4A857}" type="presParOf" srcId="{5C9F2624-36C8-C240-A96E-649FE2A1C791}" destId="{A096AA40-A22A-BD43-AB82-A8894380F1DF}" srcOrd="1" destOrd="0" presId="urn:microsoft.com/office/officeart/2008/layout/LinedList"/>
    <dgm:cxn modelId="{5F89BF41-6CB3-ED44-B701-6DD3DE614868}" type="presParOf" srcId="{A096AA40-A22A-BD43-AB82-A8894380F1DF}" destId="{B2EAA9ED-0240-5D46-A1F8-92CED0828AA7}" srcOrd="0" destOrd="0" presId="urn:microsoft.com/office/officeart/2008/layout/LinedList"/>
    <dgm:cxn modelId="{746C241F-B813-5242-97DA-B942BD1A0001}" type="presParOf" srcId="{A096AA40-A22A-BD43-AB82-A8894380F1DF}" destId="{DF74D2A2-5992-CC4F-A748-94E0D8184A7A}" srcOrd="1" destOrd="0" presId="urn:microsoft.com/office/officeart/2008/layout/LinedList"/>
    <dgm:cxn modelId="{29236165-B5BB-384B-85CE-785E48554F5A}" type="presParOf" srcId="{5C9F2624-36C8-C240-A96E-649FE2A1C791}" destId="{D423CC64-D829-D443-B05D-013492B9ED53}" srcOrd="2" destOrd="0" presId="urn:microsoft.com/office/officeart/2008/layout/LinedList"/>
    <dgm:cxn modelId="{F51AA5B9-9E50-D34A-A211-EB4157ECF567}" type="presParOf" srcId="{5C9F2624-36C8-C240-A96E-649FE2A1C791}" destId="{E9049E54-2644-4B49-BDB9-D11D0164CD76}" srcOrd="3" destOrd="0" presId="urn:microsoft.com/office/officeart/2008/layout/LinedList"/>
    <dgm:cxn modelId="{92AF05DC-2F55-1F49-9480-1D6B62A09C61}" type="presParOf" srcId="{E9049E54-2644-4B49-BDB9-D11D0164CD76}" destId="{6E6D3304-4D96-4F48-B235-427F2E9B5FC5}" srcOrd="0" destOrd="0" presId="urn:microsoft.com/office/officeart/2008/layout/LinedList"/>
    <dgm:cxn modelId="{A15691C7-3887-DF44-95F9-3E8CA5D0D9E8}" type="presParOf" srcId="{E9049E54-2644-4B49-BDB9-D11D0164CD76}" destId="{88A994F3-B163-5F40-9FBB-B64DCD86CD30}" srcOrd="1" destOrd="0" presId="urn:microsoft.com/office/officeart/2008/layout/LinedList"/>
    <dgm:cxn modelId="{9FFC6789-4C16-4146-B15D-023E23C22542}" type="presParOf" srcId="{5C9F2624-36C8-C240-A96E-649FE2A1C791}" destId="{EE0A5F0C-4049-4D4B-B8EB-E30BB231831A}" srcOrd="4" destOrd="0" presId="urn:microsoft.com/office/officeart/2008/layout/LinedList"/>
    <dgm:cxn modelId="{164C1205-2342-EC45-A4B0-F8C68CE9B32D}" type="presParOf" srcId="{5C9F2624-36C8-C240-A96E-649FE2A1C791}" destId="{7900AB54-200E-1D4E-A34E-9B8ABC98B2B0}" srcOrd="5" destOrd="0" presId="urn:microsoft.com/office/officeart/2008/layout/LinedList"/>
    <dgm:cxn modelId="{457E46C4-6D17-AB46-89C0-5126C5EC8857}" type="presParOf" srcId="{7900AB54-200E-1D4E-A34E-9B8ABC98B2B0}" destId="{FC8BB51A-A7AE-4448-AB4B-747EB7481C1E}" srcOrd="0" destOrd="0" presId="urn:microsoft.com/office/officeart/2008/layout/LinedList"/>
    <dgm:cxn modelId="{F391C1A5-56D5-AB46-95F5-E497CBC082E4}" type="presParOf" srcId="{7900AB54-200E-1D4E-A34E-9B8ABC98B2B0}" destId="{74A046DB-41F3-2843-84C4-2791846215D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1642481-5DDA-4D49-840B-462B8FDBEDE1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0EBF762-0792-4348-923F-CC36F5F3DEE2}">
      <dgm:prSet custT="1"/>
      <dgm:spPr/>
      <dgm:t>
        <a:bodyPr/>
        <a:lstStyle/>
        <a:p>
          <a:pPr rtl="0"/>
          <a:r>
            <a:rPr lang="en-US" sz="5000" b="1" dirty="0"/>
            <a:t>Commonly found in the “last mile” of most residential and business telephone services </a:t>
          </a:r>
          <a:endParaRPr lang="en-US" sz="5000" dirty="0"/>
        </a:p>
      </dgm:t>
    </dgm:pt>
    <dgm:pt modelId="{820D61C3-1EF2-4A48-81AB-9296F493C101}" type="parTrans" cxnId="{DABDAC10-B7BB-B843-BED1-04F3BC1FA4B4}">
      <dgm:prSet/>
      <dgm:spPr/>
      <dgm:t>
        <a:bodyPr/>
        <a:lstStyle/>
        <a:p>
          <a:endParaRPr lang="en-US"/>
        </a:p>
      </dgm:t>
    </dgm:pt>
    <dgm:pt modelId="{2D7F6DE7-D63B-9E45-89FC-BDAFECCE7D8B}" type="sibTrans" cxnId="{DABDAC10-B7BB-B843-BED1-04F3BC1FA4B4}">
      <dgm:prSet/>
      <dgm:spPr/>
      <dgm:t>
        <a:bodyPr/>
        <a:lstStyle/>
        <a:p>
          <a:endParaRPr lang="en-US"/>
        </a:p>
      </dgm:t>
    </dgm:pt>
    <dgm:pt modelId="{6D06866C-2693-D74E-952A-9644269146D5}" type="pres">
      <dgm:prSet presAssocID="{11642481-5DDA-4D49-840B-462B8FDBEDE1}" presName="diagram" presStyleCnt="0">
        <dgm:presLayoutVars>
          <dgm:dir/>
          <dgm:resizeHandles val="exact"/>
        </dgm:presLayoutVars>
      </dgm:prSet>
      <dgm:spPr/>
    </dgm:pt>
    <dgm:pt modelId="{BFC4662F-1069-A44F-B79A-44131AC8EA98}" type="pres">
      <dgm:prSet presAssocID="{60EBF762-0792-4348-923F-CC36F5F3DEE2}" presName="node" presStyleLbl="node1" presStyleIdx="0" presStyleCnt="1">
        <dgm:presLayoutVars>
          <dgm:bulletEnabled val="1"/>
        </dgm:presLayoutVars>
      </dgm:prSet>
      <dgm:spPr/>
    </dgm:pt>
  </dgm:ptLst>
  <dgm:cxnLst>
    <dgm:cxn modelId="{DABDAC10-B7BB-B843-BED1-04F3BC1FA4B4}" srcId="{11642481-5DDA-4D49-840B-462B8FDBEDE1}" destId="{60EBF762-0792-4348-923F-CC36F5F3DEE2}" srcOrd="0" destOrd="0" parTransId="{820D61C3-1EF2-4A48-81AB-9296F493C101}" sibTransId="{2D7F6DE7-D63B-9E45-89FC-BDAFECCE7D8B}"/>
    <dgm:cxn modelId="{AB497B12-FFA8-9E49-8401-7908789C4636}" type="presOf" srcId="{11642481-5DDA-4D49-840B-462B8FDBEDE1}" destId="{6D06866C-2693-D74E-952A-9644269146D5}" srcOrd="0" destOrd="0" presId="urn:microsoft.com/office/officeart/2005/8/layout/default"/>
    <dgm:cxn modelId="{95CA7AE3-DEB0-D144-9F89-2CE02FF2B6BB}" type="presOf" srcId="{60EBF762-0792-4348-923F-CC36F5F3DEE2}" destId="{BFC4662F-1069-A44F-B79A-44131AC8EA98}" srcOrd="0" destOrd="0" presId="urn:microsoft.com/office/officeart/2005/8/layout/default"/>
    <dgm:cxn modelId="{04A7451C-4D01-304B-AC7C-D74AA4762E4D}" type="presParOf" srcId="{6D06866C-2693-D74E-952A-9644269146D5}" destId="{BFC4662F-1069-A44F-B79A-44131AC8EA9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DA90A6C-5F60-7D48-AC54-57E2DB2FAFB2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AC5618D-C2AA-F04C-856E-84C8BE923B27}">
      <dgm:prSet custT="1"/>
      <dgm:spPr/>
      <dgm:t>
        <a:bodyPr/>
        <a:lstStyle/>
        <a:p>
          <a:pPr rtl="0"/>
          <a:r>
            <a:rPr lang="en-US" sz="5000" b="1" dirty="0"/>
            <a:t>Jabber is an open instant messaging protocol for which a variety of open-source clients exist </a:t>
          </a:r>
          <a:endParaRPr lang="en-US" sz="5000" dirty="0"/>
        </a:p>
      </dgm:t>
    </dgm:pt>
    <dgm:pt modelId="{AFB97BAB-4765-E94E-908B-7EC2367EEA7A}" type="parTrans" cxnId="{40FB0CB0-2CF0-964C-978F-D4A7E7000DDC}">
      <dgm:prSet/>
      <dgm:spPr/>
      <dgm:t>
        <a:bodyPr/>
        <a:lstStyle/>
        <a:p>
          <a:endParaRPr lang="en-US"/>
        </a:p>
      </dgm:t>
    </dgm:pt>
    <dgm:pt modelId="{9D7639ED-06A2-4F43-A1FE-A67872A9BB42}" type="sibTrans" cxnId="{40FB0CB0-2CF0-964C-978F-D4A7E7000DDC}">
      <dgm:prSet/>
      <dgm:spPr/>
      <dgm:t>
        <a:bodyPr/>
        <a:lstStyle/>
        <a:p>
          <a:endParaRPr lang="en-US"/>
        </a:p>
      </dgm:t>
    </dgm:pt>
    <dgm:pt modelId="{38D7FD40-7B60-0B49-970F-FCCE5CCF4E3D}" type="pres">
      <dgm:prSet presAssocID="{3DA90A6C-5F60-7D48-AC54-57E2DB2FAFB2}" presName="diagram" presStyleCnt="0">
        <dgm:presLayoutVars>
          <dgm:dir/>
          <dgm:resizeHandles val="exact"/>
        </dgm:presLayoutVars>
      </dgm:prSet>
      <dgm:spPr/>
    </dgm:pt>
    <dgm:pt modelId="{C781773F-C0EC-EA44-8714-75901142B204}" type="pres">
      <dgm:prSet presAssocID="{DAC5618D-C2AA-F04C-856E-84C8BE923B27}" presName="node" presStyleLbl="node1" presStyleIdx="0" presStyleCnt="1">
        <dgm:presLayoutVars>
          <dgm:bulletEnabled val="1"/>
        </dgm:presLayoutVars>
      </dgm:prSet>
      <dgm:spPr/>
    </dgm:pt>
  </dgm:ptLst>
  <dgm:cxnLst>
    <dgm:cxn modelId="{E0D0B71D-568C-B945-9BD9-C9E8DEC9951E}" type="presOf" srcId="{DAC5618D-C2AA-F04C-856E-84C8BE923B27}" destId="{C781773F-C0EC-EA44-8714-75901142B204}" srcOrd="0" destOrd="0" presId="urn:microsoft.com/office/officeart/2005/8/layout/default"/>
    <dgm:cxn modelId="{40FB0CB0-2CF0-964C-978F-D4A7E7000DDC}" srcId="{3DA90A6C-5F60-7D48-AC54-57E2DB2FAFB2}" destId="{DAC5618D-C2AA-F04C-856E-84C8BE923B27}" srcOrd="0" destOrd="0" parTransId="{AFB97BAB-4765-E94E-908B-7EC2367EEA7A}" sibTransId="{9D7639ED-06A2-4F43-A1FE-A67872A9BB42}"/>
    <dgm:cxn modelId="{4463FDDF-F5B7-D244-9337-8A61BD4CA8BD}" type="presOf" srcId="{3DA90A6C-5F60-7D48-AC54-57E2DB2FAFB2}" destId="{38D7FD40-7B60-0B49-970F-FCCE5CCF4E3D}" srcOrd="0" destOrd="0" presId="urn:microsoft.com/office/officeart/2005/8/layout/default"/>
    <dgm:cxn modelId="{66C53643-1345-1046-8D53-B2AB4835C376}" type="presParOf" srcId="{38D7FD40-7B60-0B49-970F-FCCE5CCF4E3D}" destId="{C781773F-C0EC-EA44-8714-75901142B20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2B7F45F-A91F-A94A-875E-B33BB99A48E8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D2C26AD-6D1A-E641-BC84-D8022CBFB3BE}">
      <dgm:prSet custT="1"/>
      <dgm:spPr/>
      <dgm:t>
        <a:bodyPr/>
        <a:lstStyle/>
        <a:p>
          <a:pPr rtl="0"/>
          <a:r>
            <a:rPr lang="en-US" sz="5000" b="1" dirty="0"/>
            <a:t>Control of HTTP tunneling can happen on the firewall or the proxy server</a:t>
          </a:r>
          <a:endParaRPr lang="en-US" sz="5000" dirty="0"/>
        </a:p>
      </dgm:t>
    </dgm:pt>
    <dgm:pt modelId="{6933B020-1065-6745-9B7B-8423827E0E25}" type="parTrans" cxnId="{C7A51068-60CB-FE48-8FA4-2F271778B0B9}">
      <dgm:prSet/>
      <dgm:spPr/>
      <dgm:t>
        <a:bodyPr/>
        <a:lstStyle/>
        <a:p>
          <a:endParaRPr lang="en-US"/>
        </a:p>
      </dgm:t>
    </dgm:pt>
    <dgm:pt modelId="{059740D9-A9F4-414C-AC54-4D1105ACF0FD}" type="sibTrans" cxnId="{C7A51068-60CB-FE48-8FA4-2F271778B0B9}">
      <dgm:prSet/>
      <dgm:spPr/>
      <dgm:t>
        <a:bodyPr/>
        <a:lstStyle/>
        <a:p>
          <a:endParaRPr lang="en-US"/>
        </a:p>
      </dgm:t>
    </dgm:pt>
    <dgm:pt modelId="{6644041B-28E5-FD48-B010-D24A327CCBF1}" type="pres">
      <dgm:prSet presAssocID="{22B7F45F-A91F-A94A-875E-B33BB99A48E8}" presName="diagram" presStyleCnt="0">
        <dgm:presLayoutVars>
          <dgm:dir/>
          <dgm:resizeHandles val="exact"/>
        </dgm:presLayoutVars>
      </dgm:prSet>
      <dgm:spPr/>
    </dgm:pt>
    <dgm:pt modelId="{3513DBA7-8A17-E24E-B438-1AD48F5BF8DD}" type="pres">
      <dgm:prSet presAssocID="{4D2C26AD-6D1A-E641-BC84-D8022CBFB3BE}" presName="node" presStyleLbl="node1" presStyleIdx="0" presStyleCnt="1">
        <dgm:presLayoutVars>
          <dgm:bulletEnabled val="1"/>
        </dgm:presLayoutVars>
      </dgm:prSet>
      <dgm:spPr/>
    </dgm:pt>
  </dgm:ptLst>
  <dgm:cxnLst>
    <dgm:cxn modelId="{A3609137-0827-C446-927E-5B45E4B922FE}" type="presOf" srcId="{4D2C26AD-6D1A-E641-BC84-D8022CBFB3BE}" destId="{3513DBA7-8A17-E24E-B438-1AD48F5BF8DD}" srcOrd="0" destOrd="0" presId="urn:microsoft.com/office/officeart/2005/8/layout/default"/>
    <dgm:cxn modelId="{C7A51068-60CB-FE48-8FA4-2F271778B0B9}" srcId="{22B7F45F-A91F-A94A-875E-B33BB99A48E8}" destId="{4D2C26AD-6D1A-E641-BC84-D8022CBFB3BE}" srcOrd="0" destOrd="0" parTransId="{6933B020-1065-6745-9B7B-8423827E0E25}" sibTransId="{059740D9-A9F4-414C-AC54-4D1105ACF0FD}"/>
    <dgm:cxn modelId="{59F090FF-476E-984E-A839-72F8FA738542}" type="presOf" srcId="{22B7F45F-A91F-A94A-875E-B33BB99A48E8}" destId="{6644041B-28E5-FD48-B010-D24A327CCBF1}" srcOrd="0" destOrd="0" presId="urn:microsoft.com/office/officeart/2005/8/layout/default"/>
    <dgm:cxn modelId="{7ADB4AE1-5E60-464C-810E-F3069D7E002E}" type="presParOf" srcId="{6644041B-28E5-FD48-B010-D24A327CCBF1}" destId="{3513DBA7-8A17-E24E-B438-1AD48F5BF8D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22C6950-CC1A-C943-AC1A-5BC66A25C197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E28D42B-10C8-B541-A668-BCD6F7FA0BCE}">
      <dgm:prSet custT="1"/>
      <dgm:spPr/>
      <dgm:t>
        <a:bodyPr/>
        <a:lstStyle/>
        <a:p>
          <a:pPr rtl="0"/>
          <a:r>
            <a:rPr lang="en-US" sz="4400" b="1" dirty="0"/>
            <a:t>An encrypted tunnel between two hosts that allows them to securely communicate over an untrusted network</a:t>
          </a:r>
          <a:endParaRPr lang="en-US" sz="4400" dirty="0"/>
        </a:p>
      </dgm:t>
    </dgm:pt>
    <dgm:pt modelId="{82D7F3BA-BB8F-944A-B3D9-698C36B2EDB2}" type="parTrans" cxnId="{4E6015E6-F43C-B341-83E0-60EF8C858E38}">
      <dgm:prSet/>
      <dgm:spPr/>
      <dgm:t>
        <a:bodyPr/>
        <a:lstStyle/>
        <a:p>
          <a:endParaRPr lang="en-US"/>
        </a:p>
      </dgm:t>
    </dgm:pt>
    <dgm:pt modelId="{48CBD4B4-BB3F-B442-81BD-BC05E81DC99E}" type="sibTrans" cxnId="{4E6015E6-F43C-B341-83E0-60EF8C858E38}">
      <dgm:prSet/>
      <dgm:spPr/>
      <dgm:t>
        <a:bodyPr/>
        <a:lstStyle/>
        <a:p>
          <a:endParaRPr lang="en-US"/>
        </a:p>
      </dgm:t>
    </dgm:pt>
    <dgm:pt modelId="{73FCF045-DF07-464E-BF54-6A3BE002DC28}" type="pres">
      <dgm:prSet presAssocID="{722C6950-CC1A-C943-AC1A-5BC66A25C197}" presName="diagram" presStyleCnt="0">
        <dgm:presLayoutVars>
          <dgm:dir/>
          <dgm:resizeHandles val="exact"/>
        </dgm:presLayoutVars>
      </dgm:prSet>
      <dgm:spPr/>
    </dgm:pt>
    <dgm:pt modelId="{7DF5668A-E6E9-D34A-895C-2A10E5A63161}" type="pres">
      <dgm:prSet presAssocID="{2E28D42B-10C8-B541-A668-BCD6F7FA0BCE}" presName="node" presStyleLbl="node1" presStyleIdx="0" presStyleCnt="1">
        <dgm:presLayoutVars>
          <dgm:bulletEnabled val="1"/>
        </dgm:presLayoutVars>
      </dgm:prSet>
      <dgm:spPr/>
    </dgm:pt>
  </dgm:ptLst>
  <dgm:cxnLst>
    <dgm:cxn modelId="{6FA75EA6-0AEF-9742-AA90-09BAF93DD31A}" type="presOf" srcId="{2E28D42B-10C8-B541-A668-BCD6F7FA0BCE}" destId="{7DF5668A-E6E9-D34A-895C-2A10E5A63161}" srcOrd="0" destOrd="0" presId="urn:microsoft.com/office/officeart/2005/8/layout/default"/>
    <dgm:cxn modelId="{4E6015E6-F43C-B341-83E0-60EF8C858E38}" srcId="{722C6950-CC1A-C943-AC1A-5BC66A25C197}" destId="{2E28D42B-10C8-B541-A668-BCD6F7FA0BCE}" srcOrd="0" destOrd="0" parTransId="{82D7F3BA-BB8F-944A-B3D9-698C36B2EDB2}" sibTransId="{48CBD4B4-BB3F-B442-81BD-BC05E81DC99E}"/>
    <dgm:cxn modelId="{BC39A7F9-0775-684A-8081-2B4D1C274E69}" type="presOf" srcId="{722C6950-CC1A-C943-AC1A-5BC66A25C197}" destId="{73FCF045-DF07-464E-BF54-6A3BE002DC28}" srcOrd="0" destOrd="0" presId="urn:microsoft.com/office/officeart/2005/8/layout/default"/>
    <dgm:cxn modelId="{E5E963C3-86C6-B74E-8D81-B2F5B0674CC4}" type="presParOf" srcId="{73FCF045-DF07-464E-BF54-6A3BE002DC28}" destId="{7DF5668A-E6E9-D34A-895C-2A10E5A63161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F5EBD65-C94A-8E44-BB2C-12598EA43B3C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BCE8C3-3D37-CB4F-8E6F-9BE68990E686}">
      <dgm:prSet custT="1"/>
      <dgm:spPr/>
      <dgm:t>
        <a:bodyPr/>
        <a:lstStyle/>
        <a:p>
          <a:pPr rtl="0"/>
          <a:r>
            <a:rPr lang="en-US" sz="3400" b="1"/>
            <a:t>Performance</a:t>
          </a:r>
          <a:endParaRPr lang="en-US" sz="3400"/>
        </a:p>
      </dgm:t>
    </dgm:pt>
    <dgm:pt modelId="{A6FF048D-1DFF-534C-B5BF-0AEE3273AEC3}" type="parTrans" cxnId="{86CD558E-F5E1-4F49-BF97-2E88C0491BA7}">
      <dgm:prSet/>
      <dgm:spPr/>
      <dgm:t>
        <a:bodyPr/>
        <a:lstStyle/>
        <a:p>
          <a:endParaRPr lang="en-US" sz="3400"/>
        </a:p>
      </dgm:t>
    </dgm:pt>
    <dgm:pt modelId="{93EBB3D1-75B4-9E41-BC75-829B2A401AFC}" type="sibTrans" cxnId="{86CD558E-F5E1-4F49-BF97-2E88C0491BA7}">
      <dgm:prSet/>
      <dgm:spPr/>
      <dgm:t>
        <a:bodyPr/>
        <a:lstStyle/>
        <a:p>
          <a:endParaRPr lang="en-US" sz="3400"/>
        </a:p>
      </dgm:t>
    </dgm:pt>
    <dgm:pt modelId="{70E84254-B311-F54F-80A9-3E8FEA2EDC1A}">
      <dgm:prSet custT="1"/>
      <dgm:spPr/>
      <dgm:t>
        <a:bodyPr/>
        <a:lstStyle/>
        <a:p>
          <a:pPr rtl="0"/>
          <a:r>
            <a:rPr lang="en-US" sz="3400" b="1"/>
            <a:t>Formation of virtual workgroups</a:t>
          </a:r>
          <a:endParaRPr lang="en-US" sz="3400"/>
        </a:p>
      </dgm:t>
    </dgm:pt>
    <dgm:pt modelId="{9266499F-9728-7C46-A477-6DDB2A253FE0}" type="parTrans" cxnId="{F10E5FED-CDCF-B347-AAE1-50D3CD3ED060}">
      <dgm:prSet/>
      <dgm:spPr/>
      <dgm:t>
        <a:bodyPr/>
        <a:lstStyle/>
        <a:p>
          <a:endParaRPr lang="en-US" sz="3400"/>
        </a:p>
      </dgm:t>
    </dgm:pt>
    <dgm:pt modelId="{2F7DAB09-8B71-4349-9711-2470EEF75A77}" type="sibTrans" cxnId="{F10E5FED-CDCF-B347-AAE1-50D3CD3ED060}">
      <dgm:prSet/>
      <dgm:spPr/>
      <dgm:t>
        <a:bodyPr/>
        <a:lstStyle/>
        <a:p>
          <a:endParaRPr lang="en-US" sz="3400"/>
        </a:p>
      </dgm:t>
    </dgm:pt>
    <dgm:pt modelId="{A16D4F2D-1345-724B-A8EF-23E961F2F7C1}">
      <dgm:prSet custT="1"/>
      <dgm:spPr/>
      <dgm:t>
        <a:bodyPr/>
        <a:lstStyle/>
        <a:p>
          <a:pPr rtl="0"/>
          <a:r>
            <a:rPr lang="en-US" sz="3400" b="1"/>
            <a:t>Greater flexibility</a:t>
          </a:r>
          <a:endParaRPr lang="en-US" sz="3400"/>
        </a:p>
      </dgm:t>
    </dgm:pt>
    <dgm:pt modelId="{772CADF6-8216-1C45-82F1-0DEB4BBDECAD}" type="parTrans" cxnId="{C3B8DC8D-6CB5-5E4D-8009-22BDC7E0197A}">
      <dgm:prSet/>
      <dgm:spPr/>
      <dgm:t>
        <a:bodyPr/>
        <a:lstStyle/>
        <a:p>
          <a:endParaRPr lang="en-US" sz="3400"/>
        </a:p>
      </dgm:t>
    </dgm:pt>
    <dgm:pt modelId="{3CD32644-8E4C-B74A-9B6D-F5DF11FEFF85}" type="sibTrans" cxnId="{C3B8DC8D-6CB5-5E4D-8009-22BDC7E0197A}">
      <dgm:prSet/>
      <dgm:spPr/>
      <dgm:t>
        <a:bodyPr/>
        <a:lstStyle/>
        <a:p>
          <a:endParaRPr lang="en-US" sz="3400"/>
        </a:p>
      </dgm:t>
    </dgm:pt>
    <dgm:pt modelId="{E48B9C13-C52D-264D-BF0D-2C7EDC443A1E}">
      <dgm:prSet custT="1"/>
      <dgm:spPr/>
      <dgm:t>
        <a:bodyPr/>
        <a:lstStyle/>
        <a:p>
          <a:pPr rtl="0"/>
          <a:r>
            <a:rPr lang="en-US" sz="3400" b="1"/>
            <a:t>Ease of partitioning off resources</a:t>
          </a:r>
          <a:endParaRPr lang="en-US" sz="3400"/>
        </a:p>
      </dgm:t>
    </dgm:pt>
    <dgm:pt modelId="{7D9581E6-1671-D743-A6A6-927831FED073}" type="parTrans" cxnId="{F0941A84-C970-7446-B8D1-286A22B9BA9C}">
      <dgm:prSet/>
      <dgm:spPr/>
      <dgm:t>
        <a:bodyPr/>
        <a:lstStyle/>
        <a:p>
          <a:endParaRPr lang="en-US" sz="3400"/>
        </a:p>
      </dgm:t>
    </dgm:pt>
    <dgm:pt modelId="{ED67CCA5-3B96-534B-AF81-351B6D8143B9}" type="sibTrans" cxnId="{F0941A84-C970-7446-B8D1-286A22B9BA9C}">
      <dgm:prSet/>
      <dgm:spPr/>
      <dgm:t>
        <a:bodyPr/>
        <a:lstStyle/>
        <a:p>
          <a:endParaRPr lang="en-US" sz="3400"/>
        </a:p>
      </dgm:t>
    </dgm:pt>
    <dgm:pt modelId="{864B9806-0DA0-E143-89A6-A6B14CAE4F91}" type="pres">
      <dgm:prSet presAssocID="{5F5EBD65-C94A-8E44-BB2C-12598EA43B3C}" presName="diagram" presStyleCnt="0">
        <dgm:presLayoutVars>
          <dgm:dir/>
          <dgm:resizeHandles val="exact"/>
        </dgm:presLayoutVars>
      </dgm:prSet>
      <dgm:spPr/>
    </dgm:pt>
    <dgm:pt modelId="{B7C15B8A-8DF0-6D48-BB53-B67A0B9D8ABD}" type="pres">
      <dgm:prSet presAssocID="{F9BCE8C3-3D37-CB4F-8E6F-9BE68990E686}" presName="node" presStyleLbl="node1" presStyleIdx="0" presStyleCnt="4">
        <dgm:presLayoutVars>
          <dgm:bulletEnabled val="1"/>
        </dgm:presLayoutVars>
      </dgm:prSet>
      <dgm:spPr/>
    </dgm:pt>
    <dgm:pt modelId="{46AC74B9-32C9-A945-83E1-DA72477FC498}" type="pres">
      <dgm:prSet presAssocID="{93EBB3D1-75B4-9E41-BC75-829B2A401AFC}" presName="sibTrans" presStyleCnt="0"/>
      <dgm:spPr/>
    </dgm:pt>
    <dgm:pt modelId="{14878F97-E6FA-FE4D-A711-08F4929CBB80}" type="pres">
      <dgm:prSet presAssocID="{70E84254-B311-F54F-80A9-3E8FEA2EDC1A}" presName="node" presStyleLbl="node1" presStyleIdx="1" presStyleCnt="4">
        <dgm:presLayoutVars>
          <dgm:bulletEnabled val="1"/>
        </dgm:presLayoutVars>
      </dgm:prSet>
      <dgm:spPr/>
    </dgm:pt>
    <dgm:pt modelId="{71B6D01A-EF27-DF4D-A698-C610A3F15155}" type="pres">
      <dgm:prSet presAssocID="{2F7DAB09-8B71-4349-9711-2470EEF75A77}" presName="sibTrans" presStyleCnt="0"/>
      <dgm:spPr/>
    </dgm:pt>
    <dgm:pt modelId="{AD98EA9C-52B3-B642-A968-6A5AE3171E0A}" type="pres">
      <dgm:prSet presAssocID="{A16D4F2D-1345-724B-A8EF-23E961F2F7C1}" presName="node" presStyleLbl="node1" presStyleIdx="2" presStyleCnt="4">
        <dgm:presLayoutVars>
          <dgm:bulletEnabled val="1"/>
        </dgm:presLayoutVars>
      </dgm:prSet>
      <dgm:spPr/>
    </dgm:pt>
    <dgm:pt modelId="{3B207236-5267-0B41-8820-5658DFCF20C4}" type="pres">
      <dgm:prSet presAssocID="{3CD32644-8E4C-B74A-9B6D-F5DF11FEFF85}" presName="sibTrans" presStyleCnt="0"/>
      <dgm:spPr/>
    </dgm:pt>
    <dgm:pt modelId="{D28F0E25-4FBA-804E-94BE-990A0F754AD1}" type="pres">
      <dgm:prSet presAssocID="{E48B9C13-C52D-264D-BF0D-2C7EDC443A1E}" presName="node" presStyleLbl="node1" presStyleIdx="3" presStyleCnt="4">
        <dgm:presLayoutVars>
          <dgm:bulletEnabled val="1"/>
        </dgm:presLayoutVars>
      </dgm:prSet>
      <dgm:spPr/>
    </dgm:pt>
  </dgm:ptLst>
  <dgm:cxnLst>
    <dgm:cxn modelId="{EDEC1A1E-6C9F-314B-AF54-552B565B6D83}" type="presOf" srcId="{E48B9C13-C52D-264D-BF0D-2C7EDC443A1E}" destId="{D28F0E25-4FBA-804E-94BE-990A0F754AD1}" srcOrd="0" destOrd="0" presId="urn:microsoft.com/office/officeart/2005/8/layout/default"/>
    <dgm:cxn modelId="{11F6AC2A-2E13-B748-9E75-5360A7062582}" type="presOf" srcId="{F9BCE8C3-3D37-CB4F-8E6F-9BE68990E686}" destId="{B7C15B8A-8DF0-6D48-BB53-B67A0B9D8ABD}" srcOrd="0" destOrd="0" presId="urn:microsoft.com/office/officeart/2005/8/layout/default"/>
    <dgm:cxn modelId="{012CCB65-1F5E-5D44-A9DC-A0FD44B231CC}" type="presOf" srcId="{A16D4F2D-1345-724B-A8EF-23E961F2F7C1}" destId="{AD98EA9C-52B3-B642-A968-6A5AE3171E0A}" srcOrd="0" destOrd="0" presId="urn:microsoft.com/office/officeart/2005/8/layout/default"/>
    <dgm:cxn modelId="{F0941A84-C970-7446-B8D1-286A22B9BA9C}" srcId="{5F5EBD65-C94A-8E44-BB2C-12598EA43B3C}" destId="{E48B9C13-C52D-264D-BF0D-2C7EDC443A1E}" srcOrd="3" destOrd="0" parTransId="{7D9581E6-1671-D743-A6A6-927831FED073}" sibTransId="{ED67CCA5-3B96-534B-AF81-351B6D8143B9}"/>
    <dgm:cxn modelId="{C3B8DC8D-6CB5-5E4D-8009-22BDC7E0197A}" srcId="{5F5EBD65-C94A-8E44-BB2C-12598EA43B3C}" destId="{A16D4F2D-1345-724B-A8EF-23E961F2F7C1}" srcOrd="2" destOrd="0" parTransId="{772CADF6-8216-1C45-82F1-0DEB4BBDECAD}" sibTransId="{3CD32644-8E4C-B74A-9B6D-F5DF11FEFF85}"/>
    <dgm:cxn modelId="{86CD558E-F5E1-4F49-BF97-2E88C0491BA7}" srcId="{5F5EBD65-C94A-8E44-BB2C-12598EA43B3C}" destId="{F9BCE8C3-3D37-CB4F-8E6F-9BE68990E686}" srcOrd="0" destOrd="0" parTransId="{A6FF048D-1DFF-534C-B5BF-0AEE3273AEC3}" sibTransId="{93EBB3D1-75B4-9E41-BC75-829B2A401AFC}"/>
    <dgm:cxn modelId="{7E088FD6-31A3-3A4D-B309-290906F39F46}" type="presOf" srcId="{5F5EBD65-C94A-8E44-BB2C-12598EA43B3C}" destId="{864B9806-0DA0-E143-89A6-A6B14CAE4F91}" srcOrd="0" destOrd="0" presId="urn:microsoft.com/office/officeart/2005/8/layout/default"/>
    <dgm:cxn modelId="{F10E5FED-CDCF-B347-AAE1-50D3CD3ED060}" srcId="{5F5EBD65-C94A-8E44-BB2C-12598EA43B3C}" destId="{70E84254-B311-F54F-80A9-3E8FEA2EDC1A}" srcOrd="1" destOrd="0" parTransId="{9266499F-9728-7C46-A477-6DDB2A253FE0}" sibTransId="{2F7DAB09-8B71-4349-9711-2470EEF75A77}"/>
    <dgm:cxn modelId="{B6F51EEE-002E-5147-8696-9E0202D2D0BE}" type="presOf" srcId="{70E84254-B311-F54F-80A9-3E8FEA2EDC1A}" destId="{14878F97-E6FA-FE4D-A711-08F4929CBB80}" srcOrd="0" destOrd="0" presId="urn:microsoft.com/office/officeart/2005/8/layout/default"/>
    <dgm:cxn modelId="{6604793E-6A92-574A-A876-A4533370AF73}" type="presParOf" srcId="{864B9806-0DA0-E143-89A6-A6B14CAE4F91}" destId="{B7C15B8A-8DF0-6D48-BB53-B67A0B9D8ABD}" srcOrd="0" destOrd="0" presId="urn:microsoft.com/office/officeart/2005/8/layout/default"/>
    <dgm:cxn modelId="{5287D56D-7331-864E-B370-F9B73243CC7A}" type="presParOf" srcId="{864B9806-0DA0-E143-89A6-A6B14CAE4F91}" destId="{46AC74B9-32C9-A945-83E1-DA72477FC498}" srcOrd="1" destOrd="0" presId="urn:microsoft.com/office/officeart/2005/8/layout/default"/>
    <dgm:cxn modelId="{4CF9F2A1-834B-1F46-86CB-8C0680E47207}" type="presParOf" srcId="{864B9806-0DA0-E143-89A6-A6B14CAE4F91}" destId="{14878F97-E6FA-FE4D-A711-08F4929CBB80}" srcOrd="2" destOrd="0" presId="urn:microsoft.com/office/officeart/2005/8/layout/default"/>
    <dgm:cxn modelId="{F617FC7D-4B5A-B948-AB35-4332E1788A57}" type="presParOf" srcId="{864B9806-0DA0-E143-89A6-A6B14CAE4F91}" destId="{71B6D01A-EF27-DF4D-A698-C610A3F15155}" srcOrd="3" destOrd="0" presId="urn:microsoft.com/office/officeart/2005/8/layout/default"/>
    <dgm:cxn modelId="{BFE8B130-3DA2-7E47-87E5-877094F8ED7A}" type="presParOf" srcId="{864B9806-0DA0-E143-89A6-A6B14CAE4F91}" destId="{AD98EA9C-52B3-B642-A968-6A5AE3171E0A}" srcOrd="4" destOrd="0" presId="urn:microsoft.com/office/officeart/2005/8/layout/default"/>
    <dgm:cxn modelId="{9B70D844-658A-9047-AF83-E99A938E3808}" type="presParOf" srcId="{864B9806-0DA0-E143-89A6-A6B14CAE4F91}" destId="{3B207236-5267-0B41-8820-5658DFCF20C4}" srcOrd="5" destOrd="0" presId="urn:microsoft.com/office/officeart/2005/8/layout/default"/>
    <dgm:cxn modelId="{0F55EF75-267C-124E-A09D-7F9E081B5D26}" type="presParOf" srcId="{864B9806-0DA0-E143-89A6-A6B14CAE4F91}" destId="{D28F0E25-4FBA-804E-94BE-990A0F754AD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AA809BC-0980-B044-A78A-D5C4B5CE8429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C3AECB3-BE16-CC44-A3E8-8A11CCC7B2E0}">
      <dgm:prSet/>
      <dgm:spPr/>
      <dgm:t>
        <a:bodyPr/>
        <a:lstStyle/>
        <a:p>
          <a:pPr rtl="0"/>
          <a:r>
            <a:rPr lang="en-US" b="1"/>
            <a:t>MAC Flooding Attack </a:t>
          </a:r>
          <a:endParaRPr lang="en-US"/>
        </a:p>
      </dgm:t>
    </dgm:pt>
    <dgm:pt modelId="{E00DE6FA-CD1C-5D46-9838-51EE8905C1DC}" type="parTrans" cxnId="{CF94659F-D2FA-AE4D-9E27-F9E1C3B65B28}">
      <dgm:prSet/>
      <dgm:spPr/>
      <dgm:t>
        <a:bodyPr/>
        <a:lstStyle/>
        <a:p>
          <a:endParaRPr lang="en-US"/>
        </a:p>
      </dgm:t>
    </dgm:pt>
    <dgm:pt modelId="{CADFF8BF-283E-4E45-B367-9B1F52068D5D}" type="sibTrans" cxnId="{CF94659F-D2FA-AE4D-9E27-F9E1C3B65B28}">
      <dgm:prSet/>
      <dgm:spPr/>
      <dgm:t>
        <a:bodyPr/>
        <a:lstStyle/>
        <a:p>
          <a:endParaRPr lang="en-US"/>
        </a:p>
      </dgm:t>
    </dgm:pt>
    <dgm:pt modelId="{83583FDC-414B-4842-B8E1-83E0CA4E7DD1}">
      <dgm:prSet/>
      <dgm:spPr/>
      <dgm:t>
        <a:bodyPr/>
        <a:lstStyle/>
        <a:p>
          <a:pPr rtl="0"/>
          <a:r>
            <a:rPr lang="en-US" b="1"/>
            <a:t>802.1Q and Inter-Switch Link Protocol (ISL) Tagging Attack </a:t>
          </a:r>
          <a:endParaRPr lang="en-US"/>
        </a:p>
      </dgm:t>
    </dgm:pt>
    <dgm:pt modelId="{64227B14-3154-0F4A-8DCD-74D767ED9730}" type="parTrans" cxnId="{98E92B8F-B33B-BD46-B74C-C4B28DAEAF09}">
      <dgm:prSet/>
      <dgm:spPr/>
      <dgm:t>
        <a:bodyPr/>
        <a:lstStyle/>
        <a:p>
          <a:endParaRPr lang="en-US"/>
        </a:p>
      </dgm:t>
    </dgm:pt>
    <dgm:pt modelId="{070F4761-EF00-D747-96D5-39B061FA22BA}" type="sibTrans" cxnId="{98E92B8F-B33B-BD46-B74C-C4B28DAEAF09}">
      <dgm:prSet/>
      <dgm:spPr/>
      <dgm:t>
        <a:bodyPr/>
        <a:lstStyle/>
        <a:p>
          <a:endParaRPr lang="en-US"/>
        </a:p>
      </dgm:t>
    </dgm:pt>
    <dgm:pt modelId="{B5AF6730-7297-3549-A260-CEAB0EAB810E}">
      <dgm:prSet/>
      <dgm:spPr/>
      <dgm:t>
        <a:bodyPr/>
        <a:lstStyle/>
        <a:p>
          <a:pPr rtl="0"/>
          <a:r>
            <a:rPr lang="en-US" b="1"/>
            <a:t>Double-Encapsulated 802.1Q/Nested VLAN Attack</a:t>
          </a:r>
          <a:endParaRPr lang="en-US"/>
        </a:p>
      </dgm:t>
    </dgm:pt>
    <dgm:pt modelId="{B5605199-E9A1-6F47-9D7D-AECEA1E49931}" type="parTrans" cxnId="{0FD7123D-D00E-5B46-9616-73AD21A8428D}">
      <dgm:prSet/>
      <dgm:spPr/>
      <dgm:t>
        <a:bodyPr/>
        <a:lstStyle/>
        <a:p>
          <a:endParaRPr lang="en-US"/>
        </a:p>
      </dgm:t>
    </dgm:pt>
    <dgm:pt modelId="{42D06707-5EA8-574E-81DE-6C9A8C355CBF}" type="sibTrans" cxnId="{0FD7123D-D00E-5B46-9616-73AD21A8428D}">
      <dgm:prSet/>
      <dgm:spPr/>
      <dgm:t>
        <a:bodyPr/>
        <a:lstStyle/>
        <a:p>
          <a:endParaRPr lang="en-US"/>
        </a:p>
      </dgm:t>
    </dgm:pt>
    <dgm:pt modelId="{A8EF01BB-1525-D246-A7A5-A646E7F866CD}">
      <dgm:prSet/>
      <dgm:spPr/>
      <dgm:t>
        <a:bodyPr/>
        <a:lstStyle/>
        <a:p>
          <a:pPr rtl="0"/>
          <a:r>
            <a:rPr lang="en-US" b="1"/>
            <a:t>ARP Attacks </a:t>
          </a:r>
          <a:endParaRPr lang="en-US"/>
        </a:p>
      </dgm:t>
    </dgm:pt>
    <dgm:pt modelId="{9247E320-B34F-0244-A91F-B91394CDE19E}" type="parTrans" cxnId="{5E04814E-ADBB-5242-93F0-1BBFECC59A59}">
      <dgm:prSet/>
      <dgm:spPr/>
      <dgm:t>
        <a:bodyPr/>
        <a:lstStyle/>
        <a:p>
          <a:endParaRPr lang="en-US"/>
        </a:p>
      </dgm:t>
    </dgm:pt>
    <dgm:pt modelId="{5FF5EF91-80E2-1D4B-9127-9CBF4804B809}" type="sibTrans" cxnId="{5E04814E-ADBB-5242-93F0-1BBFECC59A59}">
      <dgm:prSet/>
      <dgm:spPr/>
      <dgm:t>
        <a:bodyPr/>
        <a:lstStyle/>
        <a:p>
          <a:endParaRPr lang="en-US"/>
        </a:p>
      </dgm:t>
    </dgm:pt>
    <dgm:pt modelId="{9877083D-07AC-CE45-BF03-1A24EDE7CE10}">
      <dgm:prSet/>
      <dgm:spPr/>
      <dgm:t>
        <a:bodyPr/>
        <a:lstStyle/>
        <a:p>
          <a:pPr rtl="0"/>
          <a:r>
            <a:rPr lang="en-US" b="1"/>
            <a:t>Multicast Brute-Force Attack </a:t>
          </a:r>
          <a:endParaRPr lang="en-US"/>
        </a:p>
      </dgm:t>
    </dgm:pt>
    <dgm:pt modelId="{DFDE6C63-B65B-EE4A-8B2F-C77802E8E19E}" type="parTrans" cxnId="{FE21B3AA-922F-B64E-B320-A8BAE0B3662B}">
      <dgm:prSet/>
      <dgm:spPr/>
      <dgm:t>
        <a:bodyPr/>
        <a:lstStyle/>
        <a:p>
          <a:endParaRPr lang="en-US"/>
        </a:p>
      </dgm:t>
    </dgm:pt>
    <dgm:pt modelId="{711C0DED-35FD-C141-97F1-6E282788A7EF}" type="sibTrans" cxnId="{FE21B3AA-922F-B64E-B320-A8BAE0B3662B}">
      <dgm:prSet/>
      <dgm:spPr/>
      <dgm:t>
        <a:bodyPr/>
        <a:lstStyle/>
        <a:p>
          <a:endParaRPr lang="en-US"/>
        </a:p>
      </dgm:t>
    </dgm:pt>
    <dgm:pt modelId="{C76853F4-F95B-DF49-9F61-56FB7B5B6220}">
      <dgm:prSet/>
      <dgm:spPr/>
      <dgm:t>
        <a:bodyPr/>
        <a:lstStyle/>
        <a:p>
          <a:pPr rtl="0"/>
          <a:r>
            <a:rPr lang="en-US" b="1"/>
            <a:t>Spanning-Tree Attack</a:t>
          </a:r>
          <a:endParaRPr lang="en-US"/>
        </a:p>
      </dgm:t>
    </dgm:pt>
    <dgm:pt modelId="{29DDB81D-9D91-D645-BF8F-2167DC5059C9}" type="parTrans" cxnId="{4F4072E8-90BD-FC45-B1C2-7515F04877D5}">
      <dgm:prSet/>
      <dgm:spPr/>
      <dgm:t>
        <a:bodyPr/>
        <a:lstStyle/>
        <a:p>
          <a:endParaRPr lang="en-US"/>
        </a:p>
      </dgm:t>
    </dgm:pt>
    <dgm:pt modelId="{3B8B1025-1BA1-A943-AB49-7A44BA7C8E81}" type="sibTrans" cxnId="{4F4072E8-90BD-FC45-B1C2-7515F04877D5}">
      <dgm:prSet/>
      <dgm:spPr/>
      <dgm:t>
        <a:bodyPr/>
        <a:lstStyle/>
        <a:p>
          <a:endParaRPr lang="en-US"/>
        </a:p>
      </dgm:t>
    </dgm:pt>
    <dgm:pt modelId="{7DC47B5A-40E5-9645-9BA9-989EBF0A0136}">
      <dgm:prSet/>
      <dgm:spPr/>
      <dgm:t>
        <a:bodyPr/>
        <a:lstStyle/>
        <a:p>
          <a:pPr rtl="0"/>
          <a:r>
            <a:rPr lang="en-US" b="1"/>
            <a:t>Random Frame Stress Attack </a:t>
          </a:r>
          <a:endParaRPr lang="en-US"/>
        </a:p>
      </dgm:t>
    </dgm:pt>
    <dgm:pt modelId="{D6295090-9A60-BB41-9EBF-765E0584E393}" type="parTrans" cxnId="{D89FC800-1BF9-2141-BEFC-15E8329F627B}">
      <dgm:prSet/>
      <dgm:spPr/>
      <dgm:t>
        <a:bodyPr/>
        <a:lstStyle/>
        <a:p>
          <a:endParaRPr lang="en-US"/>
        </a:p>
      </dgm:t>
    </dgm:pt>
    <dgm:pt modelId="{31CC5F78-CE09-DA44-B465-CF68CFEDEF91}" type="sibTrans" cxnId="{D89FC800-1BF9-2141-BEFC-15E8329F627B}">
      <dgm:prSet/>
      <dgm:spPr/>
      <dgm:t>
        <a:bodyPr/>
        <a:lstStyle/>
        <a:p>
          <a:endParaRPr lang="en-US"/>
        </a:p>
      </dgm:t>
    </dgm:pt>
    <dgm:pt modelId="{0EC072A2-964C-D74D-996C-26FD0A244C1B}" type="pres">
      <dgm:prSet presAssocID="{1AA809BC-0980-B044-A78A-D5C4B5CE8429}" presName="vert0" presStyleCnt="0">
        <dgm:presLayoutVars>
          <dgm:dir/>
          <dgm:animOne val="branch"/>
          <dgm:animLvl val="lvl"/>
        </dgm:presLayoutVars>
      </dgm:prSet>
      <dgm:spPr/>
    </dgm:pt>
    <dgm:pt modelId="{3D89DDD9-C0BF-7647-95EA-ED8124CA43C6}" type="pres">
      <dgm:prSet presAssocID="{7C3AECB3-BE16-CC44-A3E8-8A11CCC7B2E0}" presName="thickLine" presStyleLbl="alignNode1" presStyleIdx="0" presStyleCnt="7"/>
      <dgm:spPr/>
    </dgm:pt>
    <dgm:pt modelId="{5B58C692-6518-E246-8171-92266340BBD9}" type="pres">
      <dgm:prSet presAssocID="{7C3AECB3-BE16-CC44-A3E8-8A11CCC7B2E0}" presName="horz1" presStyleCnt="0"/>
      <dgm:spPr/>
    </dgm:pt>
    <dgm:pt modelId="{EB576D44-480C-5E42-BA6D-D2118C436AF9}" type="pres">
      <dgm:prSet presAssocID="{7C3AECB3-BE16-CC44-A3E8-8A11CCC7B2E0}" presName="tx1" presStyleLbl="revTx" presStyleIdx="0" presStyleCnt="7"/>
      <dgm:spPr/>
    </dgm:pt>
    <dgm:pt modelId="{E4CBAA79-FE44-DD41-871D-0788E0A83C52}" type="pres">
      <dgm:prSet presAssocID="{7C3AECB3-BE16-CC44-A3E8-8A11CCC7B2E0}" presName="vert1" presStyleCnt="0"/>
      <dgm:spPr/>
    </dgm:pt>
    <dgm:pt modelId="{776CDF73-30C6-7446-B3AF-8BCE5395686A}" type="pres">
      <dgm:prSet presAssocID="{83583FDC-414B-4842-B8E1-83E0CA4E7DD1}" presName="thickLine" presStyleLbl="alignNode1" presStyleIdx="1" presStyleCnt="7"/>
      <dgm:spPr/>
    </dgm:pt>
    <dgm:pt modelId="{84632441-8B1B-054F-9515-5D4A2D3F20CF}" type="pres">
      <dgm:prSet presAssocID="{83583FDC-414B-4842-B8E1-83E0CA4E7DD1}" presName="horz1" presStyleCnt="0"/>
      <dgm:spPr/>
    </dgm:pt>
    <dgm:pt modelId="{BAE253A4-B733-DD41-9E3D-FB5989C15154}" type="pres">
      <dgm:prSet presAssocID="{83583FDC-414B-4842-B8E1-83E0CA4E7DD1}" presName="tx1" presStyleLbl="revTx" presStyleIdx="1" presStyleCnt="7"/>
      <dgm:spPr/>
    </dgm:pt>
    <dgm:pt modelId="{E9784A4C-9034-844A-B081-3BE73692D2A3}" type="pres">
      <dgm:prSet presAssocID="{83583FDC-414B-4842-B8E1-83E0CA4E7DD1}" presName="vert1" presStyleCnt="0"/>
      <dgm:spPr/>
    </dgm:pt>
    <dgm:pt modelId="{E9AED452-3629-E64B-BEA0-A5BE1E3CA66A}" type="pres">
      <dgm:prSet presAssocID="{B5AF6730-7297-3549-A260-CEAB0EAB810E}" presName="thickLine" presStyleLbl="alignNode1" presStyleIdx="2" presStyleCnt="7"/>
      <dgm:spPr/>
    </dgm:pt>
    <dgm:pt modelId="{BEAD59D5-77CE-724A-AD16-1AD52AA752FC}" type="pres">
      <dgm:prSet presAssocID="{B5AF6730-7297-3549-A260-CEAB0EAB810E}" presName="horz1" presStyleCnt="0"/>
      <dgm:spPr/>
    </dgm:pt>
    <dgm:pt modelId="{CCAB3248-11CA-7A4B-B4C3-3FC4FE192701}" type="pres">
      <dgm:prSet presAssocID="{B5AF6730-7297-3549-A260-CEAB0EAB810E}" presName="tx1" presStyleLbl="revTx" presStyleIdx="2" presStyleCnt="7"/>
      <dgm:spPr/>
    </dgm:pt>
    <dgm:pt modelId="{99D71492-69EF-3D48-B792-3871B8984888}" type="pres">
      <dgm:prSet presAssocID="{B5AF6730-7297-3549-A260-CEAB0EAB810E}" presName="vert1" presStyleCnt="0"/>
      <dgm:spPr/>
    </dgm:pt>
    <dgm:pt modelId="{7910AAAD-DABE-7444-B32E-18E5CFAE5699}" type="pres">
      <dgm:prSet presAssocID="{A8EF01BB-1525-D246-A7A5-A646E7F866CD}" presName="thickLine" presStyleLbl="alignNode1" presStyleIdx="3" presStyleCnt="7"/>
      <dgm:spPr/>
    </dgm:pt>
    <dgm:pt modelId="{27007FD7-5680-D543-A349-E227BD0D5D0F}" type="pres">
      <dgm:prSet presAssocID="{A8EF01BB-1525-D246-A7A5-A646E7F866CD}" presName="horz1" presStyleCnt="0"/>
      <dgm:spPr/>
    </dgm:pt>
    <dgm:pt modelId="{0DA61E87-B832-8845-8F7D-779A89815776}" type="pres">
      <dgm:prSet presAssocID="{A8EF01BB-1525-D246-A7A5-A646E7F866CD}" presName="tx1" presStyleLbl="revTx" presStyleIdx="3" presStyleCnt="7"/>
      <dgm:spPr/>
    </dgm:pt>
    <dgm:pt modelId="{D09D32B1-6A59-3E4B-A372-06E72AAD0F53}" type="pres">
      <dgm:prSet presAssocID="{A8EF01BB-1525-D246-A7A5-A646E7F866CD}" presName="vert1" presStyleCnt="0"/>
      <dgm:spPr/>
    </dgm:pt>
    <dgm:pt modelId="{24642AD4-ACA9-3348-B2B0-84CC2300B80E}" type="pres">
      <dgm:prSet presAssocID="{9877083D-07AC-CE45-BF03-1A24EDE7CE10}" presName="thickLine" presStyleLbl="alignNode1" presStyleIdx="4" presStyleCnt="7"/>
      <dgm:spPr/>
    </dgm:pt>
    <dgm:pt modelId="{376FFB36-87D8-CF44-B14A-09CD78C16115}" type="pres">
      <dgm:prSet presAssocID="{9877083D-07AC-CE45-BF03-1A24EDE7CE10}" presName="horz1" presStyleCnt="0"/>
      <dgm:spPr/>
    </dgm:pt>
    <dgm:pt modelId="{3B36B912-A1E0-2E46-9EA2-620F03F7F97C}" type="pres">
      <dgm:prSet presAssocID="{9877083D-07AC-CE45-BF03-1A24EDE7CE10}" presName="tx1" presStyleLbl="revTx" presStyleIdx="4" presStyleCnt="7"/>
      <dgm:spPr/>
    </dgm:pt>
    <dgm:pt modelId="{A240AAF2-6BA7-F143-B716-93A7E3ED7FD0}" type="pres">
      <dgm:prSet presAssocID="{9877083D-07AC-CE45-BF03-1A24EDE7CE10}" presName="vert1" presStyleCnt="0"/>
      <dgm:spPr/>
    </dgm:pt>
    <dgm:pt modelId="{2E0615E7-F81D-0347-B697-671D440F8E92}" type="pres">
      <dgm:prSet presAssocID="{C76853F4-F95B-DF49-9F61-56FB7B5B6220}" presName="thickLine" presStyleLbl="alignNode1" presStyleIdx="5" presStyleCnt="7"/>
      <dgm:spPr/>
    </dgm:pt>
    <dgm:pt modelId="{4987D9B8-7B68-594B-88A7-B239FA94A9EC}" type="pres">
      <dgm:prSet presAssocID="{C76853F4-F95B-DF49-9F61-56FB7B5B6220}" presName="horz1" presStyleCnt="0"/>
      <dgm:spPr/>
    </dgm:pt>
    <dgm:pt modelId="{0DDC96CD-36D9-E040-9EA7-3459E0CF603D}" type="pres">
      <dgm:prSet presAssocID="{C76853F4-F95B-DF49-9F61-56FB7B5B6220}" presName="tx1" presStyleLbl="revTx" presStyleIdx="5" presStyleCnt="7"/>
      <dgm:spPr/>
    </dgm:pt>
    <dgm:pt modelId="{0B0C8B3A-02E6-F948-9575-568C6E6EC4E7}" type="pres">
      <dgm:prSet presAssocID="{C76853F4-F95B-DF49-9F61-56FB7B5B6220}" presName="vert1" presStyleCnt="0"/>
      <dgm:spPr/>
    </dgm:pt>
    <dgm:pt modelId="{E1B34163-CCD8-1343-A6A2-83C8B0EFDE0C}" type="pres">
      <dgm:prSet presAssocID="{7DC47B5A-40E5-9645-9BA9-989EBF0A0136}" presName="thickLine" presStyleLbl="alignNode1" presStyleIdx="6" presStyleCnt="7"/>
      <dgm:spPr/>
    </dgm:pt>
    <dgm:pt modelId="{4009D0EA-7FF7-5E43-9623-C27F93825A6B}" type="pres">
      <dgm:prSet presAssocID="{7DC47B5A-40E5-9645-9BA9-989EBF0A0136}" presName="horz1" presStyleCnt="0"/>
      <dgm:spPr/>
    </dgm:pt>
    <dgm:pt modelId="{550329B3-69B2-F24A-A43C-AD801AE21262}" type="pres">
      <dgm:prSet presAssocID="{7DC47B5A-40E5-9645-9BA9-989EBF0A0136}" presName="tx1" presStyleLbl="revTx" presStyleIdx="6" presStyleCnt="7"/>
      <dgm:spPr/>
    </dgm:pt>
    <dgm:pt modelId="{171A6E16-8435-E348-9069-27BD7F177370}" type="pres">
      <dgm:prSet presAssocID="{7DC47B5A-40E5-9645-9BA9-989EBF0A0136}" presName="vert1" presStyleCnt="0"/>
      <dgm:spPr/>
    </dgm:pt>
  </dgm:ptLst>
  <dgm:cxnLst>
    <dgm:cxn modelId="{D89FC800-1BF9-2141-BEFC-15E8329F627B}" srcId="{1AA809BC-0980-B044-A78A-D5C4B5CE8429}" destId="{7DC47B5A-40E5-9645-9BA9-989EBF0A0136}" srcOrd="6" destOrd="0" parTransId="{D6295090-9A60-BB41-9EBF-765E0584E393}" sibTransId="{31CC5F78-CE09-DA44-B465-CF68CFEDEF91}"/>
    <dgm:cxn modelId="{B50FE801-9949-1448-B658-C4ED2B05368E}" type="presOf" srcId="{C76853F4-F95B-DF49-9F61-56FB7B5B6220}" destId="{0DDC96CD-36D9-E040-9EA7-3459E0CF603D}" srcOrd="0" destOrd="0" presId="urn:microsoft.com/office/officeart/2008/layout/LinedList"/>
    <dgm:cxn modelId="{BEF8350F-99EA-E940-9346-928C42CB4A10}" type="presOf" srcId="{83583FDC-414B-4842-B8E1-83E0CA4E7DD1}" destId="{BAE253A4-B733-DD41-9E3D-FB5989C15154}" srcOrd="0" destOrd="0" presId="urn:microsoft.com/office/officeart/2008/layout/LinedList"/>
    <dgm:cxn modelId="{FF4C5136-9B4C-B642-AF25-7DB7929B6A0F}" type="presOf" srcId="{A8EF01BB-1525-D246-A7A5-A646E7F866CD}" destId="{0DA61E87-B832-8845-8F7D-779A89815776}" srcOrd="0" destOrd="0" presId="urn:microsoft.com/office/officeart/2008/layout/LinedList"/>
    <dgm:cxn modelId="{0FD7123D-D00E-5B46-9616-73AD21A8428D}" srcId="{1AA809BC-0980-B044-A78A-D5C4B5CE8429}" destId="{B5AF6730-7297-3549-A260-CEAB0EAB810E}" srcOrd="2" destOrd="0" parTransId="{B5605199-E9A1-6F47-9D7D-AECEA1E49931}" sibTransId="{42D06707-5EA8-574E-81DE-6C9A8C355CBF}"/>
    <dgm:cxn modelId="{B7ED8D5C-BE0C-514C-8737-B4806CCE737B}" type="presOf" srcId="{7DC47B5A-40E5-9645-9BA9-989EBF0A0136}" destId="{550329B3-69B2-F24A-A43C-AD801AE21262}" srcOrd="0" destOrd="0" presId="urn:microsoft.com/office/officeart/2008/layout/LinedList"/>
    <dgm:cxn modelId="{5E04814E-ADBB-5242-93F0-1BBFECC59A59}" srcId="{1AA809BC-0980-B044-A78A-D5C4B5CE8429}" destId="{A8EF01BB-1525-D246-A7A5-A646E7F866CD}" srcOrd="3" destOrd="0" parTransId="{9247E320-B34F-0244-A91F-B91394CDE19E}" sibTransId="{5FF5EF91-80E2-1D4B-9127-9CBF4804B809}"/>
    <dgm:cxn modelId="{0E9BBC77-F8ED-9344-B529-913CDB46CDC5}" type="presOf" srcId="{1AA809BC-0980-B044-A78A-D5C4B5CE8429}" destId="{0EC072A2-964C-D74D-996C-26FD0A244C1B}" srcOrd="0" destOrd="0" presId="urn:microsoft.com/office/officeart/2008/layout/LinedList"/>
    <dgm:cxn modelId="{98E92B8F-B33B-BD46-B74C-C4B28DAEAF09}" srcId="{1AA809BC-0980-B044-A78A-D5C4B5CE8429}" destId="{83583FDC-414B-4842-B8E1-83E0CA4E7DD1}" srcOrd="1" destOrd="0" parTransId="{64227B14-3154-0F4A-8DCD-74D767ED9730}" sibTransId="{070F4761-EF00-D747-96D5-39B061FA22BA}"/>
    <dgm:cxn modelId="{CF94659F-D2FA-AE4D-9E27-F9E1C3B65B28}" srcId="{1AA809BC-0980-B044-A78A-D5C4B5CE8429}" destId="{7C3AECB3-BE16-CC44-A3E8-8A11CCC7B2E0}" srcOrd="0" destOrd="0" parTransId="{E00DE6FA-CD1C-5D46-9838-51EE8905C1DC}" sibTransId="{CADFF8BF-283E-4E45-B367-9B1F52068D5D}"/>
    <dgm:cxn modelId="{FE21B3AA-922F-B64E-B320-A8BAE0B3662B}" srcId="{1AA809BC-0980-B044-A78A-D5C4B5CE8429}" destId="{9877083D-07AC-CE45-BF03-1A24EDE7CE10}" srcOrd="4" destOrd="0" parTransId="{DFDE6C63-B65B-EE4A-8B2F-C77802E8E19E}" sibTransId="{711C0DED-35FD-C141-97F1-6E282788A7EF}"/>
    <dgm:cxn modelId="{AB0EC8AC-A8D9-5C4B-B07F-E7D5A8CD42D2}" type="presOf" srcId="{B5AF6730-7297-3549-A260-CEAB0EAB810E}" destId="{CCAB3248-11CA-7A4B-B4C3-3FC4FE192701}" srcOrd="0" destOrd="0" presId="urn:microsoft.com/office/officeart/2008/layout/LinedList"/>
    <dgm:cxn modelId="{332B8CC2-27FA-1340-B9B3-CC3155D2277F}" type="presOf" srcId="{9877083D-07AC-CE45-BF03-1A24EDE7CE10}" destId="{3B36B912-A1E0-2E46-9EA2-620F03F7F97C}" srcOrd="0" destOrd="0" presId="urn:microsoft.com/office/officeart/2008/layout/LinedList"/>
    <dgm:cxn modelId="{791C98E4-7E42-884B-B660-3D744F8961BC}" type="presOf" srcId="{7C3AECB3-BE16-CC44-A3E8-8A11CCC7B2E0}" destId="{EB576D44-480C-5E42-BA6D-D2118C436AF9}" srcOrd="0" destOrd="0" presId="urn:microsoft.com/office/officeart/2008/layout/LinedList"/>
    <dgm:cxn modelId="{4F4072E8-90BD-FC45-B1C2-7515F04877D5}" srcId="{1AA809BC-0980-B044-A78A-D5C4B5CE8429}" destId="{C76853F4-F95B-DF49-9F61-56FB7B5B6220}" srcOrd="5" destOrd="0" parTransId="{29DDB81D-9D91-D645-BF8F-2167DC5059C9}" sibTransId="{3B8B1025-1BA1-A943-AB49-7A44BA7C8E81}"/>
    <dgm:cxn modelId="{19A6AC5C-C80A-DD45-9FC0-F6A1D2BFBEB2}" type="presParOf" srcId="{0EC072A2-964C-D74D-996C-26FD0A244C1B}" destId="{3D89DDD9-C0BF-7647-95EA-ED8124CA43C6}" srcOrd="0" destOrd="0" presId="urn:microsoft.com/office/officeart/2008/layout/LinedList"/>
    <dgm:cxn modelId="{5DE6DF3A-3BE2-414F-B564-C5947D1FAD5F}" type="presParOf" srcId="{0EC072A2-964C-D74D-996C-26FD0A244C1B}" destId="{5B58C692-6518-E246-8171-92266340BBD9}" srcOrd="1" destOrd="0" presId="urn:microsoft.com/office/officeart/2008/layout/LinedList"/>
    <dgm:cxn modelId="{704C1756-5D41-6947-8D9B-78064705B3A7}" type="presParOf" srcId="{5B58C692-6518-E246-8171-92266340BBD9}" destId="{EB576D44-480C-5E42-BA6D-D2118C436AF9}" srcOrd="0" destOrd="0" presId="urn:microsoft.com/office/officeart/2008/layout/LinedList"/>
    <dgm:cxn modelId="{150BB85B-EFF6-1745-9D67-33C7369D65AF}" type="presParOf" srcId="{5B58C692-6518-E246-8171-92266340BBD9}" destId="{E4CBAA79-FE44-DD41-871D-0788E0A83C52}" srcOrd="1" destOrd="0" presId="urn:microsoft.com/office/officeart/2008/layout/LinedList"/>
    <dgm:cxn modelId="{4D369933-9D8C-CF41-A9EB-135C6A5D68CC}" type="presParOf" srcId="{0EC072A2-964C-D74D-996C-26FD0A244C1B}" destId="{776CDF73-30C6-7446-B3AF-8BCE5395686A}" srcOrd="2" destOrd="0" presId="urn:microsoft.com/office/officeart/2008/layout/LinedList"/>
    <dgm:cxn modelId="{6EE46DBB-0CE1-274E-B466-52A5D91C1444}" type="presParOf" srcId="{0EC072A2-964C-D74D-996C-26FD0A244C1B}" destId="{84632441-8B1B-054F-9515-5D4A2D3F20CF}" srcOrd="3" destOrd="0" presId="urn:microsoft.com/office/officeart/2008/layout/LinedList"/>
    <dgm:cxn modelId="{72E2BE41-3479-E840-835D-53FA8A4768AC}" type="presParOf" srcId="{84632441-8B1B-054F-9515-5D4A2D3F20CF}" destId="{BAE253A4-B733-DD41-9E3D-FB5989C15154}" srcOrd="0" destOrd="0" presId="urn:microsoft.com/office/officeart/2008/layout/LinedList"/>
    <dgm:cxn modelId="{C5B39122-CB5D-604C-A36D-FA3D5FC335A1}" type="presParOf" srcId="{84632441-8B1B-054F-9515-5D4A2D3F20CF}" destId="{E9784A4C-9034-844A-B081-3BE73692D2A3}" srcOrd="1" destOrd="0" presId="urn:microsoft.com/office/officeart/2008/layout/LinedList"/>
    <dgm:cxn modelId="{FCA21C73-2451-784A-A6D2-AAF6D9FE63B9}" type="presParOf" srcId="{0EC072A2-964C-D74D-996C-26FD0A244C1B}" destId="{E9AED452-3629-E64B-BEA0-A5BE1E3CA66A}" srcOrd="4" destOrd="0" presId="urn:microsoft.com/office/officeart/2008/layout/LinedList"/>
    <dgm:cxn modelId="{86D01727-4380-A048-9BC9-8CFED71FF27A}" type="presParOf" srcId="{0EC072A2-964C-D74D-996C-26FD0A244C1B}" destId="{BEAD59D5-77CE-724A-AD16-1AD52AA752FC}" srcOrd="5" destOrd="0" presId="urn:microsoft.com/office/officeart/2008/layout/LinedList"/>
    <dgm:cxn modelId="{FE74C8AD-31E1-004F-BA2C-A8C1EE02BABB}" type="presParOf" srcId="{BEAD59D5-77CE-724A-AD16-1AD52AA752FC}" destId="{CCAB3248-11CA-7A4B-B4C3-3FC4FE192701}" srcOrd="0" destOrd="0" presId="urn:microsoft.com/office/officeart/2008/layout/LinedList"/>
    <dgm:cxn modelId="{626D4BAC-6F7B-DE46-AE17-213E36D8B861}" type="presParOf" srcId="{BEAD59D5-77CE-724A-AD16-1AD52AA752FC}" destId="{99D71492-69EF-3D48-B792-3871B8984888}" srcOrd="1" destOrd="0" presId="urn:microsoft.com/office/officeart/2008/layout/LinedList"/>
    <dgm:cxn modelId="{4175C60C-BF15-854D-B625-B5C729ECDD84}" type="presParOf" srcId="{0EC072A2-964C-D74D-996C-26FD0A244C1B}" destId="{7910AAAD-DABE-7444-B32E-18E5CFAE5699}" srcOrd="6" destOrd="0" presId="urn:microsoft.com/office/officeart/2008/layout/LinedList"/>
    <dgm:cxn modelId="{466B5028-A86A-B840-B782-D41E8A8044CE}" type="presParOf" srcId="{0EC072A2-964C-D74D-996C-26FD0A244C1B}" destId="{27007FD7-5680-D543-A349-E227BD0D5D0F}" srcOrd="7" destOrd="0" presId="urn:microsoft.com/office/officeart/2008/layout/LinedList"/>
    <dgm:cxn modelId="{61162103-5306-5941-BB24-276600372BA6}" type="presParOf" srcId="{27007FD7-5680-D543-A349-E227BD0D5D0F}" destId="{0DA61E87-B832-8845-8F7D-779A89815776}" srcOrd="0" destOrd="0" presId="urn:microsoft.com/office/officeart/2008/layout/LinedList"/>
    <dgm:cxn modelId="{FC02DCC6-7C03-6A46-9B6C-A71AD2B23831}" type="presParOf" srcId="{27007FD7-5680-D543-A349-E227BD0D5D0F}" destId="{D09D32B1-6A59-3E4B-A372-06E72AAD0F53}" srcOrd="1" destOrd="0" presId="urn:microsoft.com/office/officeart/2008/layout/LinedList"/>
    <dgm:cxn modelId="{50C2B42D-D78B-BB4C-A53E-58860124EC6E}" type="presParOf" srcId="{0EC072A2-964C-D74D-996C-26FD0A244C1B}" destId="{24642AD4-ACA9-3348-B2B0-84CC2300B80E}" srcOrd="8" destOrd="0" presId="urn:microsoft.com/office/officeart/2008/layout/LinedList"/>
    <dgm:cxn modelId="{76662F92-615B-134A-AE45-1D7A74CC20FF}" type="presParOf" srcId="{0EC072A2-964C-D74D-996C-26FD0A244C1B}" destId="{376FFB36-87D8-CF44-B14A-09CD78C16115}" srcOrd="9" destOrd="0" presId="urn:microsoft.com/office/officeart/2008/layout/LinedList"/>
    <dgm:cxn modelId="{383C6D3B-44AD-A843-9FD2-7D05E97E9284}" type="presParOf" srcId="{376FFB36-87D8-CF44-B14A-09CD78C16115}" destId="{3B36B912-A1E0-2E46-9EA2-620F03F7F97C}" srcOrd="0" destOrd="0" presId="urn:microsoft.com/office/officeart/2008/layout/LinedList"/>
    <dgm:cxn modelId="{2ED750A9-1E64-0648-9B4D-BFE78C852BCC}" type="presParOf" srcId="{376FFB36-87D8-CF44-B14A-09CD78C16115}" destId="{A240AAF2-6BA7-F143-B716-93A7E3ED7FD0}" srcOrd="1" destOrd="0" presId="urn:microsoft.com/office/officeart/2008/layout/LinedList"/>
    <dgm:cxn modelId="{85871260-C5EA-A849-BC08-23C3308969E7}" type="presParOf" srcId="{0EC072A2-964C-D74D-996C-26FD0A244C1B}" destId="{2E0615E7-F81D-0347-B697-671D440F8E92}" srcOrd="10" destOrd="0" presId="urn:microsoft.com/office/officeart/2008/layout/LinedList"/>
    <dgm:cxn modelId="{70DC50D4-975D-E542-A189-CCD9718BFCA3}" type="presParOf" srcId="{0EC072A2-964C-D74D-996C-26FD0A244C1B}" destId="{4987D9B8-7B68-594B-88A7-B239FA94A9EC}" srcOrd="11" destOrd="0" presId="urn:microsoft.com/office/officeart/2008/layout/LinedList"/>
    <dgm:cxn modelId="{D0C83658-19E5-2849-8896-97BB9B3FC253}" type="presParOf" srcId="{4987D9B8-7B68-594B-88A7-B239FA94A9EC}" destId="{0DDC96CD-36D9-E040-9EA7-3459E0CF603D}" srcOrd="0" destOrd="0" presId="urn:microsoft.com/office/officeart/2008/layout/LinedList"/>
    <dgm:cxn modelId="{8AFB5BB2-2F3F-354F-B382-0FD28B2A7F26}" type="presParOf" srcId="{4987D9B8-7B68-594B-88A7-B239FA94A9EC}" destId="{0B0C8B3A-02E6-F948-9575-568C6E6EC4E7}" srcOrd="1" destOrd="0" presId="urn:microsoft.com/office/officeart/2008/layout/LinedList"/>
    <dgm:cxn modelId="{98927004-5338-8748-B0A8-F37351E39EF7}" type="presParOf" srcId="{0EC072A2-964C-D74D-996C-26FD0A244C1B}" destId="{E1B34163-CCD8-1343-A6A2-83C8B0EFDE0C}" srcOrd="12" destOrd="0" presId="urn:microsoft.com/office/officeart/2008/layout/LinedList"/>
    <dgm:cxn modelId="{A9A89E57-18A1-964C-9B2F-19AA6BE7CC6D}" type="presParOf" srcId="{0EC072A2-964C-D74D-996C-26FD0A244C1B}" destId="{4009D0EA-7FF7-5E43-9623-C27F93825A6B}" srcOrd="13" destOrd="0" presId="urn:microsoft.com/office/officeart/2008/layout/LinedList"/>
    <dgm:cxn modelId="{00B09999-FE4A-0143-A019-45036728CAA1}" type="presParOf" srcId="{4009D0EA-7FF7-5E43-9623-C27F93825A6B}" destId="{550329B3-69B2-F24A-A43C-AD801AE21262}" srcOrd="0" destOrd="0" presId="urn:microsoft.com/office/officeart/2008/layout/LinedList"/>
    <dgm:cxn modelId="{68E3F6E9-E0E1-C745-B320-5768C010DFD6}" type="presParOf" srcId="{4009D0EA-7FF7-5E43-9623-C27F93825A6B}" destId="{171A6E16-8435-E348-9069-27BD7F17737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69C188-D3D9-454D-ADBC-92C0ED6C4F99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83DA566-B931-784E-B51F-AC1917AFE230}">
      <dgm:prSet custT="1"/>
      <dgm:spPr/>
      <dgm:t>
        <a:bodyPr/>
        <a:lstStyle/>
        <a:p>
          <a:pPr rtl="0"/>
          <a:r>
            <a:rPr lang="en-US" sz="2800" b="1" dirty="0"/>
            <a:t>SST – Structured Stream Transport</a:t>
          </a:r>
          <a:endParaRPr lang="en-US" sz="2800" dirty="0"/>
        </a:p>
      </dgm:t>
    </dgm:pt>
    <dgm:pt modelId="{45B0CF3F-8AAA-6E47-BEF7-44EC32E260AE}" type="parTrans" cxnId="{FA47C1C1-6CBE-3143-9271-005D467EAD95}">
      <dgm:prSet/>
      <dgm:spPr/>
      <dgm:t>
        <a:bodyPr/>
        <a:lstStyle/>
        <a:p>
          <a:endParaRPr lang="en-US" sz="2800"/>
        </a:p>
      </dgm:t>
    </dgm:pt>
    <dgm:pt modelId="{C8919D98-4B23-4146-ACEE-28DDF9F3C5D8}" type="sibTrans" cxnId="{FA47C1C1-6CBE-3143-9271-005D467EAD95}">
      <dgm:prSet/>
      <dgm:spPr/>
      <dgm:t>
        <a:bodyPr/>
        <a:lstStyle/>
        <a:p>
          <a:endParaRPr lang="en-US" sz="2800"/>
        </a:p>
      </dgm:t>
    </dgm:pt>
    <dgm:pt modelId="{EC5443AC-993A-CA49-A1B5-C3CFFCA97B9C}">
      <dgm:prSet custT="1"/>
      <dgm:spPr/>
      <dgm:t>
        <a:bodyPr/>
        <a:lstStyle/>
        <a:p>
          <a:pPr rtl="0"/>
          <a:r>
            <a:rPr lang="en-US" sz="2800" b="1" dirty="0"/>
            <a:t>TCP – Transmission Control Protocol</a:t>
          </a:r>
          <a:endParaRPr lang="en-US" sz="2800" dirty="0"/>
        </a:p>
      </dgm:t>
    </dgm:pt>
    <dgm:pt modelId="{41A97CF4-0ABB-A445-83CF-16599C3D0688}" type="parTrans" cxnId="{782B0BC0-13EE-DE4D-A37A-56E6DB520CC2}">
      <dgm:prSet/>
      <dgm:spPr/>
      <dgm:t>
        <a:bodyPr/>
        <a:lstStyle/>
        <a:p>
          <a:endParaRPr lang="en-US" sz="2800"/>
        </a:p>
      </dgm:t>
    </dgm:pt>
    <dgm:pt modelId="{CE1504F5-C706-4C43-9516-4CA0F731D031}" type="sibTrans" cxnId="{782B0BC0-13EE-DE4D-A37A-56E6DB520CC2}">
      <dgm:prSet/>
      <dgm:spPr/>
      <dgm:t>
        <a:bodyPr/>
        <a:lstStyle/>
        <a:p>
          <a:endParaRPr lang="en-US" sz="2800"/>
        </a:p>
      </dgm:t>
    </dgm:pt>
    <dgm:pt modelId="{2D1A7BA8-1011-8A4F-8BDD-4DF2070CA703}">
      <dgm:prSet custT="1"/>
      <dgm:spPr/>
      <dgm:t>
        <a:bodyPr/>
        <a:lstStyle/>
        <a:p>
          <a:pPr rtl="0"/>
          <a:r>
            <a:rPr lang="en-US" sz="2800" b="1"/>
            <a:t>UDP – User Datagram Protocol</a:t>
          </a:r>
          <a:endParaRPr lang="en-US" sz="2800"/>
        </a:p>
      </dgm:t>
    </dgm:pt>
    <dgm:pt modelId="{1B54CB07-1195-F043-9B5E-9DF6DE987AB3}" type="parTrans" cxnId="{28321293-1A8F-4B4D-AF67-62D34B7F7A25}">
      <dgm:prSet/>
      <dgm:spPr/>
      <dgm:t>
        <a:bodyPr/>
        <a:lstStyle/>
        <a:p>
          <a:endParaRPr lang="en-US" sz="2800"/>
        </a:p>
      </dgm:t>
    </dgm:pt>
    <dgm:pt modelId="{FC03DF94-643D-0240-81AE-3D67283FD193}" type="sibTrans" cxnId="{28321293-1A8F-4B4D-AF67-62D34B7F7A25}">
      <dgm:prSet/>
      <dgm:spPr/>
      <dgm:t>
        <a:bodyPr/>
        <a:lstStyle/>
        <a:p>
          <a:endParaRPr lang="en-US" sz="2800"/>
        </a:p>
      </dgm:t>
    </dgm:pt>
    <dgm:pt modelId="{9EE71474-5277-B646-B807-D743FFC267D0}">
      <dgm:prSet custT="1"/>
      <dgm:spPr/>
      <dgm:t>
        <a:bodyPr/>
        <a:lstStyle/>
        <a:p>
          <a:pPr rtl="0"/>
          <a:r>
            <a:rPr lang="en-US" sz="2800" b="1" dirty="0"/>
            <a:t>UDP Lite – User Datagram Protocol Lite</a:t>
          </a:r>
          <a:endParaRPr lang="en-US" sz="2800" dirty="0"/>
        </a:p>
      </dgm:t>
    </dgm:pt>
    <dgm:pt modelId="{D6A2A973-F334-F047-89D1-052B0EB814EB}" type="parTrans" cxnId="{30671F5A-55BB-CB47-9F2A-41BB5482A2C6}">
      <dgm:prSet/>
      <dgm:spPr/>
      <dgm:t>
        <a:bodyPr/>
        <a:lstStyle/>
        <a:p>
          <a:endParaRPr lang="en-US" sz="2800"/>
        </a:p>
      </dgm:t>
    </dgm:pt>
    <dgm:pt modelId="{FE0EE028-6461-8D40-BABB-06F947A6FE8A}" type="sibTrans" cxnId="{30671F5A-55BB-CB47-9F2A-41BB5482A2C6}">
      <dgm:prSet/>
      <dgm:spPr/>
      <dgm:t>
        <a:bodyPr/>
        <a:lstStyle/>
        <a:p>
          <a:endParaRPr lang="en-US" sz="2800"/>
        </a:p>
      </dgm:t>
    </dgm:pt>
    <dgm:pt modelId="{302321DD-0858-CE4C-8B8A-6FFDC3C4F615}">
      <dgm:prSet custT="1"/>
      <dgm:spPr/>
      <dgm:t>
        <a:bodyPr/>
        <a:lstStyle/>
        <a:p>
          <a:pPr rtl="0"/>
          <a:r>
            <a:rPr lang="en-US" sz="2800" b="1"/>
            <a:t>µTP – Micro Transport Protocol</a:t>
          </a:r>
          <a:endParaRPr lang="en-US" sz="2800"/>
        </a:p>
      </dgm:t>
    </dgm:pt>
    <dgm:pt modelId="{F59426B6-C77F-1D44-AF69-68F1790EE303}" type="parTrans" cxnId="{9559D516-C339-284A-BACC-B7F0C7D0F3D2}">
      <dgm:prSet/>
      <dgm:spPr/>
      <dgm:t>
        <a:bodyPr/>
        <a:lstStyle/>
        <a:p>
          <a:endParaRPr lang="en-US" sz="2800"/>
        </a:p>
      </dgm:t>
    </dgm:pt>
    <dgm:pt modelId="{B3E330B7-BC6A-E347-95ED-38C02FE5FB89}" type="sibTrans" cxnId="{9559D516-C339-284A-BACC-B7F0C7D0F3D2}">
      <dgm:prSet/>
      <dgm:spPr/>
      <dgm:t>
        <a:bodyPr/>
        <a:lstStyle/>
        <a:p>
          <a:endParaRPr lang="en-US" sz="2800"/>
        </a:p>
      </dgm:t>
    </dgm:pt>
    <dgm:pt modelId="{4974079E-033D-8C4D-B2CD-5956C7112BB1}" type="pres">
      <dgm:prSet presAssocID="{2469C188-D3D9-454D-ADBC-92C0ED6C4F99}" presName="vert0" presStyleCnt="0">
        <dgm:presLayoutVars>
          <dgm:dir/>
          <dgm:animOne val="branch"/>
          <dgm:animLvl val="lvl"/>
        </dgm:presLayoutVars>
      </dgm:prSet>
      <dgm:spPr/>
    </dgm:pt>
    <dgm:pt modelId="{E559A57F-4D98-6F4F-A164-779F44C0B81A}" type="pres">
      <dgm:prSet presAssocID="{E83DA566-B931-784E-B51F-AC1917AFE230}" presName="thickLine" presStyleLbl="alignNode1" presStyleIdx="0" presStyleCnt="5"/>
      <dgm:spPr/>
    </dgm:pt>
    <dgm:pt modelId="{F804085D-4483-264F-AFCF-BBCCB9F7625E}" type="pres">
      <dgm:prSet presAssocID="{E83DA566-B931-784E-B51F-AC1917AFE230}" presName="horz1" presStyleCnt="0"/>
      <dgm:spPr/>
    </dgm:pt>
    <dgm:pt modelId="{9A27CDC0-6416-594B-AB82-EC291ED092FC}" type="pres">
      <dgm:prSet presAssocID="{E83DA566-B931-784E-B51F-AC1917AFE230}" presName="tx1" presStyleLbl="revTx" presStyleIdx="0" presStyleCnt="5"/>
      <dgm:spPr/>
    </dgm:pt>
    <dgm:pt modelId="{CEB3349D-8990-CB4F-896D-63BE40C99FA1}" type="pres">
      <dgm:prSet presAssocID="{E83DA566-B931-784E-B51F-AC1917AFE230}" presName="vert1" presStyleCnt="0"/>
      <dgm:spPr/>
    </dgm:pt>
    <dgm:pt modelId="{7847D952-D7F4-3547-B50D-D6ACC28D6899}" type="pres">
      <dgm:prSet presAssocID="{EC5443AC-993A-CA49-A1B5-C3CFFCA97B9C}" presName="thickLine" presStyleLbl="alignNode1" presStyleIdx="1" presStyleCnt="5"/>
      <dgm:spPr/>
    </dgm:pt>
    <dgm:pt modelId="{28902158-0593-2848-9102-071A28EF0E95}" type="pres">
      <dgm:prSet presAssocID="{EC5443AC-993A-CA49-A1B5-C3CFFCA97B9C}" presName="horz1" presStyleCnt="0"/>
      <dgm:spPr/>
    </dgm:pt>
    <dgm:pt modelId="{3CCEF475-4E0B-0445-B065-59DB053B2AB4}" type="pres">
      <dgm:prSet presAssocID="{EC5443AC-993A-CA49-A1B5-C3CFFCA97B9C}" presName="tx1" presStyleLbl="revTx" presStyleIdx="1" presStyleCnt="5"/>
      <dgm:spPr/>
    </dgm:pt>
    <dgm:pt modelId="{48E207ED-B285-0C4A-B80F-387BD24E1D55}" type="pres">
      <dgm:prSet presAssocID="{EC5443AC-993A-CA49-A1B5-C3CFFCA97B9C}" presName="vert1" presStyleCnt="0"/>
      <dgm:spPr/>
    </dgm:pt>
    <dgm:pt modelId="{7BECD6E5-4416-1342-B11D-1787218FE635}" type="pres">
      <dgm:prSet presAssocID="{2D1A7BA8-1011-8A4F-8BDD-4DF2070CA703}" presName="thickLine" presStyleLbl="alignNode1" presStyleIdx="2" presStyleCnt="5"/>
      <dgm:spPr/>
    </dgm:pt>
    <dgm:pt modelId="{134ECABB-6A5C-2E46-BF8A-952C1339BAC2}" type="pres">
      <dgm:prSet presAssocID="{2D1A7BA8-1011-8A4F-8BDD-4DF2070CA703}" presName="horz1" presStyleCnt="0"/>
      <dgm:spPr/>
    </dgm:pt>
    <dgm:pt modelId="{FFB25D58-1B69-E240-956C-2B30E657884F}" type="pres">
      <dgm:prSet presAssocID="{2D1A7BA8-1011-8A4F-8BDD-4DF2070CA703}" presName="tx1" presStyleLbl="revTx" presStyleIdx="2" presStyleCnt="5"/>
      <dgm:spPr/>
    </dgm:pt>
    <dgm:pt modelId="{DBB58BC7-7F35-6346-8E6B-B8DB340D8B5C}" type="pres">
      <dgm:prSet presAssocID="{2D1A7BA8-1011-8A4F-8BDD-4DF2070CA703}" presName="vert1" presStyleCnt="0"/>
      <dgm:spPr/>
    </dgm:pt>
    <dgm:pt modelId="{E73C05A9-EAF9-B648-B84B-EB7199C930FD}" type="pres">
      <dgm:prSet presAssocID="{9EE71474-5277-B646-B807-D743FFC267D0}" presName="thickLine" presStyleLbl="alignNode1" presStyleIdx="3" presStyleCnt="5"/>
      <dgm:spPr/>
    </dgm:pt>
    <dgm:pt modelId="{8059663B-F33C-A04C-9193-869A44EA5111}" type="pres">
      <dgm:prSet presAssocID="{9EE71474-5277-B646-B807-D743FFC267D0}" presName="horz1" presStyleCnt="0"/>
      <dgm:spPr/>
    </dgm:pt>
    <dgm:pt modelId="{5E40AE1A-8588-5F4E-8BEF-999DCD7BB136}" type="pres">
      <dgm:prSet presAssocID="{9EE71474-5277-B646-B807-D743FFC267D0}" presName="tx1" presStyleLbl="revTx" presStyleIdx="3" presStyleCnt="5"/>
      <dgm:spPr/>
    </dgm:pt>
    <dgm:pt modelId="{A5FE4AE2-EC5E-964A-A5A3-FB54A4BE74CB}" type="pres">
      <dgm:prSet presAssocID="{9EE71474-5277-B646-B807-D743FFC267D0}" presName="vert1" presStyleCnt="0"/>
      <dgm:spPr/>
    </dgm:pt>
    <dgm:pt modelId="{A5AF4617-0E07-5045-8F89-23CE887BA2B3}" type="pres">
      <dgm:prSet presAssocID="{302321DD-0858-CE4C-8B8A-6FFDC3C4F615}" presName="thickLine" presStyleLbl="alignNode1" presStyleIdx="4" presStyleCnt="5"/>
      <dgm:spPr/>
    </dgm:pt>
    <dgm:pt modelId="{CDB7BB64-E0CE-E341-8918-BC15EFFBD638}" type="pres">
      <dgm:prSet presAssocID="{302321DD-0858-CE4C-8B8A-6FFDC3C4F615}" presName="horz1" presStyleCnt="0"/>
      <dgm:spPr/>
    </dgm:pt>
    <dgm:pt modelId="{ACECDEFB-5759-524D-BB9A-12D8839E1775}" type="pres">
      <dgm:prSet presAssocID="{302321DD-0858-CE4C-8B8A-6FFDC3C4F615}" presName="tx1" presStyleLbl="revTx" presStyleIdx="4" presStyleCnt="5"/>
      <dgm:spPr/>
    </dgm:pt>
    <dgm:pt modelId="{59C57931-07C9-0647-86B1-080D678BDCF4}" type="pres">
      <dgm:prSet presAssocID="{302321DD-0858-CE4C-8B8A-6FFDC3C4F615}" presName="vert1" presStyleCnt="0"/>
      <dgm:spPr/>
    </dgm:pt>
  </dgm:ptLst>
  <dgm:cxnLst>
    <dgm:cxn modelId="{9559D516-C339-284A-BACC-B7F0C7D0F3D2}" srcId="{2469C188-D3D9-454D-ADBC-92C0ED6C4F99}" destId="{302321DD-0858-CE4C-8B8A-6FFDC3C4F615}" srcOrd="4" destOrd="0" parTransId="{F59426B6-C77F-1D44-AF69-68F1790EE303}" sibTransId="{B3E330B7-BC6A-E347-95ED-38C02FE5FB89}"/>
    <dgm:cxn modelId="{21431237-5E16-F043-881D-5D17CB3D378D}" type="presOf" srcId="{2469C188-D3D9-454D-ADBC-92C0ED6C4F99}" destId="{4974079E-033D-8C4D-B2CD-5956C7112BB1}" srcOrd="0" destOrd="0" presId="urn:microsoft.com/office/officeart/2008/layout/LinedList"/>
    <dgm:cxn modelId="{9EA1F04D-D34C-A74D-BBA0-77403DC10263}" type="presOf" srcId="{2D1A7BA8-1011-8A4F-8BDD-4DF2070CA703}" destId="{FFB25D58-1B69-E240-956C-2B30E657884F}" srcOrd="0" destOrd="0" presId="urn:microsoft.com/office/officeart/2008/layout/LinedList"/>
    <dgm:cxn modelId="{A2B8BA6F-C95D-9B48-82E2-6C036B033710}" type="presOf" srcId="{9EE71474-5277-B646-B807-D743FFC267D0}" destId="{5E40AE1A-8588-5F4E-8BEF-999DCD7BB136}" srcOrd="0" destOrd="0" presId="urn:microsoft.com/office/officeart/2008/layout/LinedList"/>
    <dgm:cxn modelId="{B5A79E59-10D5-534B-A07E-54A3E8D65769}" type="presOf" srcId="{EC5443AC-993A-CA49-A1B5-C3CFFCA97B9C}" destId="{3CCEF475-4E0B-0445-B065-59DB053B2AB4}" srcOrd="0" destOrd="0" presId="urn:microsoft.com/office/officeart/2008/layout/LinedList"/>
    <dgm:cxn modelId="{30671F5A-55BB-CB47-9F2A-41BB5482A2C6}" srcId="{2469C188-D3D9-454D-ADBC-92C0ED6C4F99}" destId="{9EE71474-5277-B646-B807-D743FFC267D0}" srcOrd="3" destOrd="0" parTransId="{D6A2A973-F334-F047-89D1-052B0EB814EB}" sibTransId="{FE0EE028-6461-8D40-BABB-06F947A6FE8A}"/>
    <dgm:cxn modelId="{CA746F8D-8A72-8241-9400-8485BD8503EA}" type="presOf" srcId="{E83DA566-B931-784E-B51F-AC1917AFE230}" destId="{9A27CDC0-6416-594B-AB82-EC291ED092FC}" srcOrd="0" destOrd="0" presId="urn:microsoft.com/office/officeart/2008/layout/LinedList"/>
    <dgm:cxn modelId="{28321293-1A8F-4B4D-AF67-62D34B7F7A25}" srcId="{2469C188-D3D9-454D-ADBC-92C0ED6C4F99}" destId="{2D1A7BA8-1011-8A4F-8BDD-4DF2070CA703}" srcOrd="2" destOrd="0" parTransId="{1B54CB07-1195-F043-9B5E-9DF6DE987AB3}" sibTransId="{FC03DF94-643D-0240-81AE-3D67283FD193}"/>
    <dgm:cxn modelId="{19F4B2A8-865F-0249-BDD0-DF49F8AA71E1}" type="presOf" srcId="{302321DD-0858-CE4C-8B8A-6FFDC3C4F615}" destId="{ACECDEFB-5759-524D-BB9A-12D8839E1775}" srcOrd="0" destOrd="0" presId="urn:microsoft.com/office/officeart/2008/layout/LinedList"/>
    <dgm:cxn modelId="{782B0BC0-13EE-DE4D-A37A-56E6DB520CC2}" srcId="{2469C188-D3D9-454D-ADBC-92C0ED6C4F99}" destId="{EC5443AC-993A-CA49-A1B5-C3CFFCA97B9C}" srcOrd="1" destOrd="0" parTransId="{41A97CF4-0ABB-A445-83CF-16599C3D0688}" sibTransId="{CE1504F5-C706-4C43-9516-4CA0F731D031}"/>
    <dgm:cxn modelId="{FA47C1C1-6CBE-3143-9271-005D467EAD95}" srcId="{2469C188-D3D9-454D-ADBC-92C0ED6C4F99}" destId="{E83DA566-B931-784E-B51F-AC1917AFE230}" srcOrd="0" destOrd="0" parTransId="{45B0CF3F-8AAA-6E47-BEF7-44EC32E260AE}" sibTransId="{C8919D98-4B23-4146-ACEE-28DDF9F3C5D8}"/>
    <dgm:cxn modelId="{DC1B441E-9D99-AB45-8EFA-D782D6344EE9}" type="presParOf" srcId="{4974079E-033D-8C4D-B2CD-5956C7112BB1}" destId="{E559A57F-4D98-6F4F-A164-779F44C0B81A}" srcOrd="0" destOrd="0" presId="urn:microsoft.com/office/officeart/2008/layout/LinedList"/>
    <dgm:cxn modelId="{B9C75184-D8B3-964C-9E3B-1236D5147AEF}" type="presParOf" srcId="{4974079E-033D-8C4D-B2CD-5956C7112BB1}" destId="{F804085D-4483-264F-AFCF-BBCCB9F7625E}" srcOrd="1" destOrd="0" presId="urn:microsoft.com/office/officeart/2008/layout/LinedList"/>
    <dgm:cxn modelId="{16D1DC34-1D0E-D741-B803-1F7ACD754859}" type="presParOf" srcId="{F804085D-4483-264F-AFCF-BBCCB9F7625E}" destId="{9A27CDC0-6416-594B-AB82-EC291ED092FC}" srcOrd="0" destOrd="0" presId="urn:microsoft.com/office/officeart/2008/layout/LinedList"/>
    <dgm:cxn modelId="{8AF3B69E-8595-9E42-A103-6C2BD228F560}" type="presParOf" srcId="{F804085D-4483-264F-AFCF-BBCCB9F7625E}" destId="{CEB3349D-8990-CB4F-896D-63BE40C99FA1}" srcOrd="1" destOrd="0" presId="urn:microsoft.com/office/officeart/2008/layout/LinedList"/>
    <dgm:cxn modelId="{712EABB3-DD40-034B-940A-914424A2F391}" type="presParOf" srcId="{4974079E-033D-8C4D-B2CD-5956C7112BB1}" destId="{7847D952-D7F4-3547-B50D-D6ACC28D6899}" srcOrd="2" destOrd="0" presId="urn:microsoft.com/office/officeart/2008/layout/LinedList"/>
    <dgm:cxn modelId="{D3902F2C-6B41-B143-A8D2-00441939186A}" type="presParOf" srcId="{4974079E-033D-8C4D-B2CD-5956C7112BB1}" destId="{28902158-0593-2848-9102-071A28EF0E95}" srcOrd="3" destOrd="0" presId="urn:microsoft.com/office/officeart/2008/layout/LinedList"/>
    <dgm:cxn modelId="{B81285B9-3402-674E-91E7-5C3309416C59}" type="presParOf" srcId="{28902158-0593-2848-9102-071A28EF0E95}" destId="{3CCEF475-4E0B-0445-B065-59DB053B2AB4}" srcOrd="0" destOrd="0" presId="urn:microsoft.com/office/officeart/2008/layout/LinedList"/>
    <dgm:cxn modelId="{40721141-E4EF-EA40-A7A5-75C4923FBDC7}" type="presParOf" srcId="{28902158-0593-2848-9102-071A28EF0E95}" destId="{48E207ED-B285-0C4A-B80F-387BD24E1D55}" srcOrd="1" destOrd="0" presId="urn:microsoft.com/office/officeart/2008/layout/LinedList"/>
    <dgm:cxn modelId="{755AE151-A314-054A-A1A6-2A690F4A958D}" type="presParOf" srcId="{4974079E-033D-8C4D-B2CD-5956C7112BB1}" destId="{7BECD6E5-4416-1342-B11D-1787218FE635}" srcOrd="4" destOrd="0" presId="urn:microsoft.com/office/officeart/2008/layout/LinedList"/>
    <dgm:cxn modelId="{DF1E880F-8CF1-0F46-B23A-EB06025EDB70}" type="presParOf" srcId="{4974079E-033D-8C4D-B2CD-5956C7112BB1}" destId="{134ECABB-6A5C-2E46-BF8A-952C1339BAC2}" srcOrd="5" destOrd="0" presId="urn:microsoft.com/office/officeart/2008/layout/LinedList"/>
    <dgm:cxn modelId="{177C6B45-93CC-4F47-8677-3ADD311E0616}" type="presParOf" srcId="{134ECABB-6A5C-2E46-BF8A-952C1339BAC2}" destId="{FFB25D58-1B69-E240-956C-2B30E657884F}" srcOrd="0" destOrd="0" presId="urn:microsoft.com/office/officeart/2008/layout/LinedList"/>
    <dgm:cxn modelId="{BA37C641-709A-2846-B45E-681AD5BF0F88}" type="presParOf" srcId="{134ECABB-6A5C-2E46-BF8A-952C1339BAC2}" destId="{DBB58BC7-7F35-6346-8E6B-B8DB340D8B5C}" srcOrd="1" destOrd="0" presId="urn:microsoft.com/office/officeart/2008/layout/LinedList"/>
    <dgm:cxn modelId="{5510457B-E7F0-D74C-BA33-1326A20C419A}" type="presParOf" srcId="{4974079E-033D-8C4D-B2CD-5956C7112BB1}" destId="{E73C05A9-EAF9-B648-B84B-EB7199C930FD}" srcOrd="6" destOrd="0" presId="urn:microsoft.com/office/officeart/2008/layout/LinedList"/>
    <dgm:cxn modelId="{38A915FD-8578-6F4B-9F19-64ADC5B2274B}" type="presParOf" srcId="{4974079E-033D-8C4D-B2CD-5956C7112BB1}" destId="{8059663B-F33C-A04C-9193-869A44EA5111}" srcOrd="7" destOrd="0" presId="urn:microsoft.com/office/officeart/2008/layout/LinedList"/>
    <dgm:cxn modelId="{BD60EA41-B984-FB43-91F7-DC9EF8AD1BD3}" type="presParOf" srcId="{8059663B-F33C-A04C-9193-869A44EA5111}" destId="{5E40AE1A-8588-5F4E-8BEF-999DCD7BB136}" srcOrd="0" destOrd="0" presId="urn:microsoft.com/office/officeart/2008/layout/LinedList"/>
    <dgm:cxn modelId="{91C2F3CF-62CC-4747-ACB2-2DBB885DCF42}" type="presParOf" srcId="{8059663B-F33C-A04C-9193-869A44EA5111}" destId="{A5FE4AE2-EC5E-964A-A5A3-FB54A4BE74CB}" srcOrd="1" destOrd="0" presId="urn:microsoft.com/office/officeart/2008/layout/LinedList"/>
    <dgm:cxn modelId="{0E8DD231-CCA1-3044-899E-40370519C097}" type="presParOf" srcId="{4974079E-033D-8C4D-B2CD-5956C7112BB1}" destId="{A5AF4617-0E07-5045-8F89-23CE887BA2B3}" srcOrd="8" destOrd="0" presId="urn:microsoft.com/office/officeart/2008/layout/LinedList"/>
    <dgm:cxn modelId="{BD422AA1-59C9-3D4E-B44A-BA342E0BF6C6}" type="presParOf" srcId="{4974079E-033D-8C4D-B2CD-5956C7112BB1}" destId="{CDB7BB64-E0CE-E341-8918-BC15EFFBD638}" srcOrd="9" destOrd="0" presId="urn:microsoft.com/office/officeart/2008/layout/LinedList"/>
    <dgm:cxn modelId="{6E4775CA-F6A4-954D-BC1B-2464F07E4E0E}" type="presParOf" srcId="{CDB7BB64-E0CE-E341-8918-BC15EFFBD638}" destId="{ACECDEFB-5759-524D-BB9A-12D8839E1775}" srcOrd="0" destOrd="0" presId="urn:microsoft.com/office/officeart/2008/layout/LinedList"/>
    <dgm:cxn modelId="{8988AD97-9DBB-E049-9528-8B4281865B85}" type="presParOf" srcId="{CDB7BB64-E0CE-E341-8918-BC15EFFBD638}" destId="{59C57931-07C9-0647-86B1-080D678BDCF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30B6A7E-D18F-7A40-85C5-023D52717020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A98E809-8DD5-EB4A-882F-556B6EFB1E1A}">
      <dgm:prSet/>
      <dgm:spPr/>
      <dgm:t>
        <a:bodyPr/>
        <a:lstStyle/>
        <a:p>
          <a:pPr rtl="0"/>
          <a:r>
            <a:rPr lang="en-US" b="1"/>
            <a:t>Definition of Security Domains </a:t>
          </a:r>
          <a:endParaRPr lang="en-US"/>
        </a:p>
      </dgm:t>
    </dgm:pt>
    <dgm:pt modelId="{771EE196-6034-5241-839A-9CCEB432182E}" type="parTrans" cxnId="{0D56C3C3-C6C3-1240-9E1A-35BD4041A6EC}">
      <dgm:prSet/>
      <dgm:spPr/>
      <dgm:t>
        <a:bodyPr/>
        <a:lstStyle/>
        <a:p>
          <a:endParaRPr lang="en-US"/>
        </a:p>
      </dgm:t>
    </dgm:pt>
    <dgm:pt modelId="{C050FBC7-50B3-FE4C-92E5-348BD3EECACA}" type="sibTrans" cxnId="{0D56C3C3-C6C3-1240-9E1A-35BD4041A6EC}">
      <dgm:prSet/>
      <dgm:spPr/>
      <dgm:t>
        <a:bodyPr/>
        <a:lstStyle/>
        <a:p>
          <a:endParaRPr lang="en-US"/>
        </a:p>
      </dgm:t>
    </dgm:pt>
    <dgm:pt modelId="{6F0D462C-DFBD-5D4E-B4FD-C1DF588196C7}">
      <dgm:prSet/>
      <dgm:spPr/>
      <dgm:t>
        <a:bodyPr/>
        <a:lstStyle/>
        <a:p>
          <a:pPr rtl="0"/>
          <a:r>
            <a:rPr lang="en-US" b="1"/>
            <a:t>Segregation of Security Domains </a:t>
          </a:r>
          <a:endParaRPr lang="en-US"/>
        </a:p>
      </dgm:t>
    </dgm:pt>
    <dgm:pt modelId="{A79C98D0-679B-8A4E-883A-22B38ED93DD3}" type="parTrans" cxnId="{D0F24B4B-4BF7-564E-A1B8-C8643A968500}">
      <dgm:prSet/>
      <dgm:spPr/>
      <dgm:t>
        <a:bodyPr/>
        <a:lstStyle/>
        <a:p>
          <a:endParaRPr lang="en-US"/>
        </a:p>
      </dgm:t>
    </dgm:pt>
    <dgm:pt modelId="{E2389839-1686-2640-AB24-ACB7E4898B68}" type="sibTrans" cxnId="{D0F24B4B-4BF7-564E-A1B8-C8643A968500}">
      <dgm:prSet/>
      <dgm:spPr/>
      <dgm:t>
        <a:bodyPr/>
        <a:lstStyle/>
        <a:p>
          <a:endParaRPr lang="en-US"/>
        </a:p>
      </dgm:t>
    </dgm:pt>
    <dgm:pt modelId="{C88D8C2A-0DC8-DB4C-AF7A-D6EEBDF1D695}">
      <dgm:prSet/>
      <dgm:spPr/>
      <dgm:t>
        <a:bodyPr/>
        <a:lstStyle/>
        <a:p>
          <a:pPr rtl="0"/>
          <a:r>
            <a:rPr lang="en-US" b="1"/>
            <a:t>Incident Response Capability </a:t>
          </a:r>
          <a:endParaRPr lang="en-US"/>
        </a:p>
      </dgm:t>
    </dgm:pt>
    <dgm:pt modelId="{B8FC1E7A-F3DC-8148-B845-9828A937E269}" type="parTrans" cxnId="{E55A16AC-4450-F644-900D-3028C497AE64}">
      <dgm:prSet/>
      <dgm:spPr/>
      <dgm:t>
        <a:bodyPr/>
        <a:lstStyle/>
        <a:p>
          <a:endParaRPr lang="en-US"/>
        </a:p>
      </dgm:t>
    </dgm:pt>
    <dgm:pt modelId="{B66C95F6-5243-0B48-8B78-77D8C4D96700}" type="sibTrans" cxnId="{E55A16AC-4450-F644-900D-3028C497AE64}">
      <dgm:prSet/>
      <dgm:spPr/>
      <dgm:t>
        <a:bodyPr/>
        <a:lstStyle/>
        <a:p>
          <a:endParaRPr lang="en-US"/>
        </a:p>
      </dgm:t>
    </dgm:pt>
    <dgm:pt modelId="{DF0E7CBE-3D8E-D74F-8496-95CFC3224DBE}" type="pres">
      <dgm:prSet presAssocID="{C30B6A7E-D18F-7A40-85C5-023D52717020}" presName="diagram" presStyleCnt="0">
        <dgm:presLayoutVars>
          <dgm:dir/>
          <dgm:resizeHandles val="exact"/>
        </dgm:presLayoutVars>
      </dgm:prSet>
      <dgm:spPr/>
    </dgm:pt>
    <dgm:pt modelId="{126F77A6-258F-044A-87C7-1CB499EBA8FA}" type="pres">
      <dgm:prSet presAssocID="{0A98E809-8DD5-EB4A-882F-556B6EFB1E1A}" presName="node" presStyleLbl="node1" presStyleIdx="0" presStyleCnt="3">
        <dgm:presLayoutVars>
          <dgm:bulletEnabled val="1"/>
        </dgm:presLayoutVars>
      </dgm:prSet>
      <dgm:spPr/>
    </dgm:pt>
    <dgm:pt modelId="{2C5B4C1A-985B-1A48-9DC6-7F6F8F8D4425}" type="pres">
      <dgm:prSet presAssocID="{C050FBC7-50B3-FE4C-92E5-348BD3EECACA}" presName="sibTrans" presStyleCnt="0"/>
      <dgm:spPr/>
    </dgm:pt>
    <dgm:pt modelId="{E2C706F7-DD64-EA40-AC53-3995811CE70D}" type="pres">
      <dgm:prSet presAssocID="{6F0D462C-DFBD-5D4E-B4FD-C1DF588196C7}" presName="node" presStyleLbl="node1" presStyleIdx="1" presStyleCnt="3">
        <dgm:presLayoutVars>
          <dgm:bulletEnabled val="1"/>
        </dgm:presLayoutVars>
      </dgm:prSet>
      <dgm:spPr/>
    </dgm:pt>
    <dgm:pt modelId="{9ED8F848-3598-AB49-9EC5-BF644D6FFAB6}" type="pres">
      <dgm:prSet presAssocID="{E2389839-1686-2640-AB24-ACB7E4898B68}" presName="sibTrans" presStyleCnt="0"/>
      <dgm:spPr/>
    </dgm:pt>
    <dgm:pt modelId="{D6E5E731-9E64-E641-86EC-5CD56781777D}" type="pres">
      <dgm:prSet presAssocID="{C88D8C2A-0DC8-DB4C-AF7A-D6EEBDF1D695}" presName="node" presStyleLbl="node1" presStyleIdx="2" presStyleCnt="3">
        <dgm:presLayoutVars>
          <dgm:bulletEnabled val="1"/>
        </dgm:presLayoutVars>
      </dgm:prSet>
      <dgm:spPr/>
    </dgm:pt>
  </dgm:ptLst>
  <dgm:cxnLst>
    <dgm:cxn modelId="{8FE3271F-E70B-9647-9750-991BB14A852A}" type="presOf" srcId="{C30B6A7E-D18F-7A40-85C5-023D52717020}" destId="{DF0E7CBE-3D8E-D74F-8496-95CFC3224DBE}" srcOrd="0" destOrd="0" presId="urn:microsoft.com/office/officeart/2005/8/layout/default"/>
    <dgm:cxn modelId="{4FCA5249-0507-E648-9D5A-048D7A67F6F6}" type="presOf" srcId="{C88D8C2A-0DC8-DB4C-AF7A-D6EEBDF1D695}" destId="{D6E5E731-9E64-E641-86EC-5CD56781777D}" srcOrd="0" destOrd="0" presId="urn:microsoft.com/office/officeart/2005/8/layout/default"/>
    <dgm:cxn modelId="{D0F24B4B-4BF7-564E-A1B8-C8643A968500}" srcId="{C30B6A7E-D18F-7A40-85C5-023D52717020}" destId="{6F0D462C-DFBD-5D4E-B4FD-C1DF588196C7}" srcOrd="1" destOrd="0" parTransId="{A79C98D0-679B-8A4E-883A-22B38ED93DD3}" sibTransId="{E2389839-1686-2640-AB24-ACB7E4898B68}"/>
    <dgm:cxn modelId="{0CF27A7C-7CC0-2644-AF86-A581A67AB369}" type="presOf" srcId="{0A98E809-8DD5-EB4A-882F-556B6EFB1E1A}" destId="{126F77A6-258F-044A-87C7-1CB499EBA8FA}" srcOrd="0" destOrd="0" presId="urn:microsoft.com/office/officeart/2005/8/layout/default"/>
    <dgm:cxn modelId="{557BC09C-2949-3C41-A6E8-014F1B54AE51}" type="presOf" srcId="{6F0D462C-DFBD-5D4E-B4FD-C1DF588196C7}" destId="{E2C706F7-DD64-EA40-AC53-3995811CE70D}" srcOrd="0" destOrd="0" presId="urn:microsoft.com/office/officeart/2005/8/layout/default"/>
    <dgm:cxn modelId="{E55A16AC-4450-F644-900D-3028C497AE64}" srcId="{C30B6A7E-D18F-7A40-85C5-023D52717020}" destId="{C88D8C2A-0DC8-DB4C-AF7A-D6EEBDF1D695}" srcOrd="2" destOrd="0" parTransId="{B8FC1E7A-F3DC-8148-B845-9828A937E269}" sibTransId="{B66C95F6-5243-0B48-8B78-77D8C4D96700}"/>
    <dgm:cxn modelId="{0D56C3C3-C6C3-1240-9E1A-35BD4041A6EC}" srcId="{C30B6A7E-D18F-7A40-85C5-023D52717020}" destId="{0A98E809-8DD5-EB4A-882F-556B6EFB1E1A}" srcOrd="0" destOrd="0" parTransId="{771EE196-6034-5241-839A-9CCEB432182E}" sibTransId="{C050FBC7-50B3-FE4C-92E5-348BD3EECACA}"/>
    <dgm:cxn modelId="{4A8E36DF-FC23-234F-AD22-C9EB270E4C5F}" type="presParOf" srcId="{DF0E7CBE-3D8E-D74F-8496-95CFC3224DBE}" destId="{126F77A6-258F-044A-87C7-1CB499EBA8FA}" srcOrd="0" destOrd="0" presId="urn:microsoft.com/office/officeart/2005/8/layout/default"/>
    <dgm:cxn modelId="{603D023E-AC6A-E746-BBFF-69B33D383386}" type="presParOf" srcId="{DF0E7CBE-3D8E-D74F-8496-95CFC3224DBE}" destId="{2C5B4C1A-985B-1A48-9DC6-7F6F8F8D4425}" srcOrd="1" destOrd="0" presId="urn:microsoft.com/office/officeart/2005/8/layout/default"/>
    <dgm:cxn modelId="{3C353DCE-633E-7C42-9981-B1858199D247}" type="presParOf" srcId="{DF0E7CBE-3D8E-D74F-8496-95CFC3224DBE}" destId="{E2C706F7-DD64-EA40-AC53-3995811CE70D}" srcOrd="2" destOrd="0" presId="urn:microsoft.com/office/officeart/2005/8/layout/default"/>
    <dgm:cxn modelId="{3090930B-8AD9-BE45-BE8E-4E5D9CB6B4D6}" type="presParOf" srcId="{DF0E7CBE-3D8E-D74F-8496-95CFC3224DBE}" destId="{9ED8F848-3598-AB49-9EC5-BF644D6FFAB6}" srcOrd="3" destOrd="0" presId="urn:microsoft.com/office/officeart/2005/8/layout/default"/>
    <dgm:cxn modelId="{95717164-E1EB-5A45-98D6-2863CE8D9425}" type="presParOf" srcId="{DF0E7CBE-3D8E-D74F-8496-95CFC3224DBE}" destId="{D6E5E731-9E64-E641-86EC-5CD56781777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12A5786-95FF-A14C-A4F2-794008FF01F0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235639-94BE-DD4A-B6C1-BC50E9618D03}">
      <dgm:prSet custT="1"/>
      <dgm:spPr/>
      <dgm:t>
        <a:bodyPr/>
        <a:lstStyle/>
        <a:p>
          <a:pPr rtl="0"/>
          <a:r>
            <a:rPr lang="en-US" sz="5000" b="1" dirty="0"/>
            <a:t>Perimeter defense</a:t>
          </a:r>
          <a:endParaRPr lang="en-US" sz="5000" dirty="0"/>
        </a:p>
      </dgm:t>
    </dgm:pt>
    <dgm:pt modelId="{2FF7A065-A57B-B047-B691-AAD66D9EFE8B}" type="parTrans" cxnId="{125098E2-31CA-4742-8272-38E4A68BFA15}">
      <dgm:prSet/>
      <dgm:spPr/>
      <dgm:t>
        <a:bodyPr/>
        <a:lstStyle/>
        <a:p>
          <a:endParaRPr lang="en-US" sz="5000"/>
        </a:p>
      </dgm:t>
    </dgm:pt>
    <dgm:pt modelId="{2BDB2055-65DD-6944-AA0C-C2FCD6935791}" type="sibTrans" cxnId="{125098E2-31CA-4742-8272-38E4A68BFA15}">
      <dgm:prSet/>
      <dgm:spPr/>
      <dgm:t>
        <a:bodyPr/>
        <a:lstStyle/>
        <a:p>
          <a:endParaRPr lang="en-US" sz="5000"/>
        </a:p>
      </dgm:t>
    </dgm:pt>
    <dgm:pt modelId="{D3044E98-A46D-5543-B742-F527B02B3243}">
      <dgm:prSet custT="1"/>
      <dgm:spPr/>
      <dgm:t>
        <a:bodyPr/>
        <a:lstStyle/>
        <a:p>
          <a:pPr rtl="0"/>
          <a:r>
            <a:rPr lang="en-US" sz="5000" b="1"/>
            <a:t>Defense in depth</a:t>
          </a:r>
          <a:endParaRPr lang="en-US" sz="5000"/>
        </a:p>
      </dgm:t>
    </dgm:pt>
    <dgm:pt modelId="{D8F6FC87-BFF0-CF49-BD37-EA5AE1BD49EC}" type="parTrans" cxnId="{B3856F50-B908-1F4F-A1DA-816AA143BF6C}">
      <dgm:prSet/>
      <dgm:spPr/>
      <dgm:t>
        <a:bodyPr/>
        <a:lstStyle/>
        <a:p>
          <a:endParaRPr lang="en-US" sz="5000"/>
        </a:p>
      </dgm:t>
    </dgm:pt>
    <dgm:pt modelId="{76999E1E-6B06-5F46-82C4-23D2AF886838}" type="sibTrans" cxnId="{B3856F50-B908-1F4F-A1DA-816AA143BF6C}">
      <dgm:prSet/>
      <dgm:spPr/>
      <dgm:t>
        <a:bodyPr/>
        <a:lstStyle/>
        <a:p>
          <a:endParaRPr lang="en-US" sz="5000"/>
        </a:p>
      </dgm:t>
    </dgm:pt>
    <dgm:pt modelId="{ED93FA64-D933-3244-8CCE-441B5A1D7ED5}" type="pres">
      <dgm:prSet presAssocID="{012A5786-95FF-A14C-A4F2-794008FF01F0}" presName="diagram" presStyleCnt="0">
        <dgm:presLayoutVars>
          <dgm:dir/>
          <dgm:resizeHandles val="exact"/>
        </dgm:presLayoutVars>
      </dgm:prSet>
      <dgm:spPr/>
    </dgm:pt>
    <dgm:pt modelId="{E227DA56-F7CA-AC41-BFB8-563C8B8E6FCC}" type="pres">
      <dgm:prSet presAssocID="{71235639-94BE-DD4A-B6C1-BC50E9618D03}" presName="node" presStyleLbl="node1" presStyleIdx="0" presStyleCnt="2">
        <dgm:presLayoutVars>
          <dgm:bulletEnabled val="1"/>
        </dgm:presLayoutVars>
      </dgm:prSet>
      <dgm:spPr/>
    </dgm:pt>
    <dgm:pt modelId="{707099E5-AB07-F04B-8FFB-36FD7DF5DCF8}" type="pres">
      <dgm:prSet presAssocID="{2BDB2055-65DD-6944-AA0C-C2FCD6935791}" presName="sibTrans" presStyleCnt="0"/>
      <dgm:spPr/>
    </dgm:pt>
    <dgm:pt modelId="{C5AC001C-1939-A044-9AA8-435E29C434E6}" type="pres">
      <dgm:prSet presAssocID="{D3044E98-A46D-5543-B742-F527B02B3243}" presName="node" presStyleLbl="node1" presStyleIdx="1" presStyleCnt="2">
        <dgm:presLayoutVars>
          <dgm:bulletEnabled val="1"/>
        </dgm:presLayoutVars>
      </dgm:prSet>
      <dgm:spPr/>
    </dgm:pt>
  </dgm:ptLst>
  <dgm:cxnLst>
    <dgm:cxn modelId="{B3856F50-B908-1F4F-A1DA-816AA143BF6C}" srcId="{012A5786-95FF-A14C-A4F2-794008FF01F0}" destId="{D3044E98-A46D-5543-B742-F527B02B3243}" srcOrd="1" destOrd="0" parTransId="{D8F6FC87-BFF0-CF49-BD37-EA5AE1BD49EC}" sibTransId="{76999E1E-6B06-5F46-82C4-23D2AF886838}"/>
    <dgm:cxn modelId="{3BE0D482-0D23-2943-A0B1-5E7E83BA526C}" type="presOf" srcId="{71235639-94BE-DD4A-B6C1-BC50E9618D03}" destId="{E227DA56-F7CA-AC41-BFB8-563C8B8E6FCC}" srcOrd="0" destOrd="0" presId="urn:microsoft.com/office/officeart/2005/8/layout/default"/>
    <dgm:cxn modelId="{D3731B89-10D9-A545-B8DA-EA4875FFD399}" type="presOf" srcId="{D3044E98-A46D-5543-B742-F527B02B3243}" destId="{C5AC001C-1939-A044-9AA8-435E29C434E6}" srcOrd="0" destOrd="0" presId="urn:microsoft.com/office/officeart/2005/8/layout/default"/>
    <dgm:cxn modelId="{5363D0CE-7777-4C4A-84DD-4BC5A4E07E24}" type="presOf" srcId="{012A5786-95FF-A14C-A4F2-794008FF01F0}" destId="{ED93FA64-D933-3244-8CCE-441B5A1D7ED5}" srcOrd="0" destOrd="0" presId="urn:microsoft.com/office/officeart/2005/8/layout/default"/>
    <dgm:cxn modelId="{125098E2-31CA-4742-8272-38E4A68BFA15}" srcId="{012A5786-95FF-A14C-A4F2-794008FF01F0}" destId="{71235639-94BE-DD4A-B6C1-BC50E9618D03}" srcOrd="0" destOrd="0" parTransId="{2FF7A065-A57B-B047-B691-AAD66D9EFE8B}" sibTransId="{2BDB2055-65DD-6944-AA0C-C2FCD6935791}"/>
    <dgm:cxn modelId="{628AE119-EA7E-F644-BE03-F9DFBC0BA64E}" type="presParOf" srcId="{ED93FA64-D933-3244-8CCE-441B5A1D7ED5}" destId="{E227DA56-F7CA-AC41-BFB8-563C8B8E6FCC}" srcOrd="0" destOrd="0" presId="urn:microsoft.com/office/officeart/2005/8/layout/default"/>
    <dgm:cxn modelId="{8D22322F-58E4-4C46-9802-069BB320400C}" type="presParOf" srcId="{ED93FA64-D933-3244-8CCE-441B5A1D7ED5}" destId="{707099E5-AB07-F04B-8FFB-36FD7DF5DCF8}" srcOrd="1" destOrd="0" presId="urn:microsoft.com/office/officeart/2005/8/layout/default"/>
    <dgm:cxn modelId="{7592FF29-AE5C-0A45-A3FA-235E7EE51485}" type="presParOf" srcId="{ED93FA64-D933-3244-8CCE-441B5A1D7ED5}" destId="{C5AC001C-1939-A044-9AA8-435E29C434E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23AE3457-0DC0-A74B-AD44-06BBFAA0C2D6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40FBC92-CDF4-5A44-9BB6-A3C922593DDE}">
      <dgm:prSet/>
      <dgm:spPr/>
      <dgm:t>
        <a:bodyPr/>
        <a:lstStyle/>
        <a:p>
          <a:pPr rtl="0"/>
          <a:r>
            <a:rPr lang="en-US" b="1"/>
            <a:t>Domain names are subject to trademark risks, related to a risk of temporary unavailability or permanent loss of an established domain name</a:t>
          </a:r>
          <a:endParaRPr lang="en-US"/>
        </a:p>
      </dgm:t>
    </dgm:pt>
    <dgm:pt modelId="{6F70ABC5-827C-9F44-8085-5CF8AE9595C0}" type="parTrans" cxnId="{97728BFB-A356-344B-B655-181999A6D10B}">
      <dgm:prSet/>
      <dgm:spPr/>
      <dgm:t>
        <a:bodyPr/>
        <a:lstStyle/>
        <a:p>
          <a:endParaRPr lang="en-US"/>
        </a:p>
      </dgm:t>
    </dgm:pt>
    <dgm:pt modelId="{F21ED5EE-465B-9F46-BCF0-25ABB1CA3D78}" type="sibTrans" cxnId="{97728BFB-A356-344B-B655-181999A6D10B}">
      <dgm:prSet/>
      <dgm:spPr/>
      <dgm:t>
        <a:bodyPr/>
        <a:lstStyle/>
        <a:p>
          <a:endParaRPr lang="en-US"/>
        </a:p>
      </dgm:t>
    </dgm:pt>
    <dgm:pt modelId="{9F340E9A-D55B-044F-B106-6C9347439147}" type="pres">
      <dgm:prSet presAssocID="{23AE3457-0DC0-A74B-AD44-06BBFAA0C2D6}" presName="diagram" presStyleCnt="0">
        <dgm:presLayoutVars>
          <dgm:dir/>
          <dgm:resizeHandles val="exact"/>
        </dgm:presLayoutVars>
      </dgm:prSet>
      <dgm:spPr/>
    </dgm:pt>
    <dgm:pt modelId="{DBA498F2-FF05-6640-9CF3-7301AFFAD847}" type="pres">
      <dgm:prSet presAssocID="{C40FBC92-CDF4-5A44-9BB6-A3C922593DDE}" presName="node" presStyleLbl="node1" presStyleIdx="0" presStyleCnt="1">
        <dgm:presLayoutVars>
          <dgm:bulletEnabled val="1"/>
        </dgm:presLayoutVars>
      </dgm:prSet>
      <dgm:spPr/>
    </dgm:pt>
  </dgm:ptLst>
  <dgm:cxnLst>
    <dgm:cxn modelId="{6923052F-C226-CB4C-B26D-E757B69667ED}" type="presOf" srcId="{23AE3457-0DC0-A74B-AD44-06BBFAA0C2D6}" destId="{9F340E9A-D55B-044F-B106-6C9347439147}" srcOrd="0" destOrd="0" presId="urn:microsoft.com/office/officeart/2005/8/layout/default"/>
    <dgm:cxn modelId="{A6485F54-E822-2A4B-A3DC-D004A07797B6}" type="presOf" srcId="{C40FBC92-CDF4-5A44-9BB6-A3C922593DDE}" destId="{DBA498F2-FF05-6640-9CF3-7301AFFAD847}" srcOrd="0" destOrd="0" presId="urn:microsoft.com/office/officeart/2005/8/layout/default"/>
    <dgm:cxn modelId="{97728BFB-A356-344B-B655-181999A6D10B}" srcId="{23AE3457-0DC0-A74B-AD44-06BBFAA0C2D6}" destId="{C40FBC92-CDF4-5A44-9BB6-A3C922593DDE}" srcOrd="0" destOrd="0" parTransId="{6F70ABC5-827C-9F44-8085-5CF8AE9595C0}" sibTransId="{F21ED5EE-465B-9F46-BCF0-25ABB1CA3D78}"/>
    <dgm:cxn modelId="{5EDFF75B-74A8-2644-984B-EF59B8CF9C18}" type="presParOf" srcId="{9F340E9A-D55B-044F-B106-6C9347439147}" destId="{DBA498F2-FF05-6640-9CF3-7301AFFAD84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E041855F-907F-5B42-845D-6EB03E1C438F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0B4D45D-A7D9-3C4B-BCBD-7E1212BB7D6D}">
      <dgm:prSet/>
      <dgm:spPr/>
      <dgm:t>
        <a:bodyPr/>
        <a:lstStyle/>
        <a:p>
          <a:pPr rtl="0"/>
          <a:r>
            <a:rPr lang="en-US" b="1"/>
            <a:t>An SMTP service that allows inbound SMTP connections for domains it does not serve </a:t>
          </a:r>
          <a:endParaRPr lang="en-US"/>
        </a:p>
      </dgm:t>
    </dgm:pt>
    <dgm:pt modelId="{2EB6ECED-4257-754A-AC14-AA8708459BAA}" type="parTrans" cxnId="{3229348C-EF6D-004F-A5C2-5C02C36F29C0}">
      <dgm:prSet/>
      <dgm:spPr/>
      <dgm:t>
        <a:bodyPr/>
        <a:lstStyle/>
        <a:p>
          <a:endParaRPr lang="en-US"/>
        </a:p>
      </dgm:t>
    </dgm:pt>
    <dgm:pt modelId="{8917064D-9076-BB43-9C52-E2C891E218E7}" type="sibTrans" cxnId="{3229348C-EF6D-004F-A5C2-5C02C36F29C0}">
      <dgm:prSet/>
      <dgm:spPr/>
      <dgm:t>
        <a:bodyPr/>
        <a:lstStyle/>
        <a:p>
          <a:endParaRPr lang="en-US"/>
        </a:p>
      </dgm:t>
    </dgm:pt>
    <dgm:pt modelId="{66B0A5FB-5559-7A42-8C0E-D243AD27AF23}">
      <dgm:prSet/>
      <dgm:spPr/>
      <dgm:t>
        <a:bodyPr/>
        <a:lstStyle/>
        <a:p>
          <a:pPr rtl="0"/>
          <a:r>
            <a:rPr lang="en-US" b="1"/>
            <a:t>Generally considered a sign of bad system administration </a:t>
          </a:r>
          <a:endParaRPr lang="en-US"/>
        </a:p>
      </dgm:t>
    </dgm:pt>
    <dgm:pt modelId="{29AD3459-EE13-2C49-A880-ECFE7D1928CB}" type="parTrans" cxnId="{1E502F70-061D-084D-9561-6BE9DBB0C3AF}">
      <dgm:prSet/>
      <dgm:spPr/>
      <dgm:t>
        <a:bodyPr/>
        <a:lstStyle/>
        <a:p>
          <a:endParaRPr lang="en-US"/>
        </a:p>
      </dgm:t>
    </dgm:pt>
    <dgm:pt modelId="{77C9BAFF-7BEB-C74F-AE45-70B5131C7847}" type="sibTrans" cxnId="{1E502F70-061D-084D-9561-6BE9DBB0C3AF}">
      <dgm:prSet/>
      <dgm:spPr/>
      <dgm:t>
        <a:bodyPr/>
        <a:lstStyle/>
        <a:p>
          <a:endParaRPr lang="en-US"/>
        </a:p>
      </dgm:t>
    </dgm:pt>
    <dgm:pt modelId="{3CD873C3-D7E3-0E49-ADFF-DB9028407556}" type="pres">
      <dgm:prSet presAssocID="{E041855F-907F-5B42-845D-6EB03E1C438F}" presName="diagram" presStyleCnt="0">
        <dgm:presLayoutVars>
          <dgm:dir/>
          <dgm:resizeHandles val="exact"/>
        </dgm:presLayoutVars>
      </dgm:prSet>
      <dgm:spPr/>
    </dgm:pt>
    <dgm:pt modelId="{325D6609-9E72-F14E-8293-E35EC648F51F}" type="pres">
      <dgm:prSet presAssocID="{40B4D45D-A7D9-3C4B-BCBD-7E1212BB7D6D}" presName="node" presStyleLbl="node1" presStyleIdx="0" presStyleCnt="2">
        <dgm:presLayoutVars>
          <dgm:bulletEnabled val="1"/>
        </dgm:presLayoutVars>
      </dgm:prSet>
      <dgm:spPr/>
    </dgm:pt>
    <dgm:pt modelId="{3BE7F038-443B-EF49-B081-AD7FAC55680C}" type="pres">
      <dgm:prSet presAssocID="{8917064D-9076-BB43-9C52-E2C891E218E7}" presName="sibTrans" presStyleCnt="0"/>
      <dgm:spPr/>
    </dgm:pt>
    <dgm:pt modelId="{7A2FD50E-5176-6B4E-91E6-BE0368D92028}" type="pres">
      <dgm:prSet presAssocID="{66B0A5FB-5559-7A42-8C0E-D243AD27AF23}" presName="node" presStyleLbl="node1" presStyleIdx="1" presStyleCnt="2">
        <dgm:presLayoutVars>
          <dgm:bulletEnabled val="1"/>
        </dgm:presLayoutVars>
      </dgm:prSet>
      <dgm:spPr/>
    </dgm:pt>
  </dgm:ptLst>
  <dgm:cxnLst>
    <dgm:cxn modelId="{1E502F70-061D-084D-9561-6BE9DBB0C3AF}" srcId="{E041855F-907F-5B42-845D-6EB03E1C438F}" destId="{66B0A5FB-5559-7A42-8C0E-D243AD27AF23}" srcOrd="1" destOrd="0" parTransId="{29AD3459-EE13-2C49-A880-ECFE7D1928CB}" sibTransId="{77C9BAFF-7BEB-C74F-AE45-70B5131C7847}"/>
    <dgm:cxn modelId="{3229348C-EF6D-004F-A5C2-5C02C36F29C0}" srcId="{E041855F-907F-5B42-845D-6EB03E1C438F}" destId="{40B4D45D-A7D9-3C4B-BCBD-7E1212BB7D6D}" srcOrd="0" destOrd="0" parTransId="{2EB6ECED-4257-754A-AC14-AA8708459BAA}" sibTransId="{8917064D-9076-BB43-9C52-E2C891E218E7}"/>
    <dgm:cxn modelId="{135EBCBC-761F-254E-8D34-A81660160A2F}" type="presOf" srcId="{40B4D45D-A7D9-3C4B-BCBD-7E1212BB7D6D}" destId="{325D6609-9E72-F14E-8293-E35EC648F51F}" srcOrd="0" destOrd="0" presId="urn:microsoft.com/office/officeart/2005/8/layout/default"/>
    <dgm:cxn modelId="{1547DCEE-7D41-5C43-80CC-C05F6A997F9B}" type="presOf" srcId="{E041855F-907F-5B42-845D-6EB03E1C438F}" destId="{3CD873C3-D7E3-0E49-ADFF-DB9028407556}" srcOrd="0" destOrd="0" presId="urn:microsoft.com/office/officeart/2005/8/layout/default"/>
    <dgm:cxn modelId="{442ACFFE-9F1B-8246-A1FB-4037D707065F}" type="presOf" srcId="{66B0A5FB-5559-7A42-8C0E-D243AD27AF23}" destId="{7A2FD50E-5176-6B4E-91E6-BE0368D92028}" srcOrd="0" destOrd="0" presId="urn:microsoft.com/office/officeart/2005/8/layout/default"/>
    <dgm:cxn modelId="{EDCEE0C9-F46D-6841-A337-F05C8A3E7458}" type="presParOf" srcId="{3CD873C3-D7E3-0E49-ADFF-DB9028407556}" destId="{325D6609-9E72-F14E-8293-E35EC648F51F}" srcOrd="0" destOrd="0" presId="urn:microsoft.com/office/officeart/2005/8/layout/default"/>
    <dgm:cxn modelId="{B0221469-0008-6F4E-B939-A012EB6197CA}" type="presParOf" srcId="{3CD873C3-D7E3-0E49-ADFF-DB9028407556}" destId="{3BE7F038-443B-EF49-B081-AD7FAC55680C}" srcOrd="1" destOrd="0" presId="urn:microsoft.com/office/officeart/2005/8/layout/default"/>
    <dgm:cxn modelId="{953954BF-4241-8E4D-98B7-8F77FCA6B3E7}" type="presParOf" srcId="{3CD873C3-D7E3-0E49-ADFF-DB9028407556}" destId="{7A2FD50E-5176-6B4E-91E6-BE0368D92028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3DF63ADC-F37C-2543-BABC-A79330D813F0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8830447-AD4F-F940-A01A-774E4EA79CC3}">
      <dgm:prSet custT="1"/>
      <dgm:spPr/>
      <dgm:t>
        <a:bodyPr/>
        <a:lstStyle/>
        <a:p>
          <a:pPr rtl="0"/>
          <a:r>
            <a:rPr lang="en-US" sz="4400" b="1" dirty="0"/>
            <a:t>Firewalls are devices that enforce administrative security policies by filtering incoming traffic based on a set of rules </a:t>
          </a:r>
          <a:endParaRPr lang="en-US" sz="4400" dirty="0"/>
        </a:p>
      </dgm:t>
    </dgm:pt>
    <dgm:pt modelId="{9C694297-3716-7F49-B95F-5BE54B941910}" type="parTrans" cxnId="{01A7ECA3-5D28-9D44-BF29-8745F2038D9C}">
      <dgm:prSet/>
      <dgm:spPr/>
      <dgm:t>
        <a:bodyPr/>
        <a:lstStyle/>
        <a:p>
          <a:endParaRPr lang="en-US"/>
        </a:p>
      </dgm:t>
    </dgm:pt>
    <dgm:pt modelId="{67EA0E19-69EB-5347-B3F1-5B9C0366BA16}" type="sibTrans" cxnId="{01A7ECA3-5D28-9D44-BF29-8745F2038D9C}">
      <dgm:prSet/>
      <dgm:spPr/>
      <dgm:t>
        <a:bodyPr/>
        <a:lstStyle/>
        <a:p>
          <a:endParaRPr lang="en-US"/>
        </a:p>
      </dgm:t>
    </dgm:pt>
    <dgm:pt modelId="{BDF2A45E-A86A-084F-943E-1A3C9D02DB1A}" type="pres">
      <dgm:prSet presAssocID="{3DF63ADC-F37C-2543-BABC-A79330D813F0}" presName="diagram" presStyleCnt="0">
        <dgm:presLayoutVars>
          <dgm:dir/>
          <dgm:resizeHandles val="exact"/>
        </dgm:presLayoutVars>
      </dgm:prSet>
      <dgm:spPr/>
    </dgm:pt>
    <dgm:pt modelId="{891FA797-E5CD-5B46-83CD-2E57F6109490}" type="pres">
      <dgm:prSet presAssocID="{F8830447-AD4F-F940-A01A-774E4EA79CC3}" presName="node" presStyleLbl="node1" presStyleIdx="0" presStyleCnt="1">
        <dgm:presLayoutVars>
          <dgm:bulletEnabled val="1"/>
        </dgm:presLayoutVars>
      </dgm:prSet>
      <dgm:spPr/>
    </dgm:pt>
  </dgm:ptLst>
  <dgm:cxnLst>
    <dgm:cxn modelId="{01A7ECA3-5D28-9D44-BF29-8745F2038D9C}" srcId="{3DF63ADC-F37C-2543-BABC-A79330D813F0}" destId="{F8830447-AD4F-F940-A01A-774E4EA79CC3}" srcOrd="0" destOrd="0" parTransId="{9C694297-3716-7F49-B95F-5BE54B941910}" sibTransId="{67EA0E19-69EB-5347-B3F1-5B9C0366BA16}"/>
    <dgm:cxn modelId="{5D3180A9-F789-B94E-868F-307C9BD22EE5}" type="presOf" srcId="{F8830447-AD4F-F940-A01A-774E4EA79CC3}" destId="{891FA797-E5CD-5B46-83CD-2E57F6109490}" srcOrd="0" destOrd="0" presId="urn:microsoft.com/office/officeart/2005/8/layout/default"/>
    <dgm:cxn modelId="{A8C549B2-00C7-3B4C-8C09-BEC0566CEF06}" type="presOf" srcId="{3DF63ADC-F37C-2543-BABC-A79330D813F0}" destId="{BDF2A45E-A86A-084F-943E-1A3C9D02DB1A}" srcOrd="0" destOrd="0" presId="urn:microsoft.com/office/officeart/2005/8/layout/default"/>
    <dgm:cxn modelId="{F6766A76-ABB4-4B44-8513-8192AD47F116}" type="presParOf" srcId="{BDF2A45E-A86A-084F-943E-1A3C9D02DB1A}" destId="{891FA797-E5CD-5B46-83CD-2E57F6109490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EEE5E895-A35A-6046-AF1F-26B6714A23D1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632E4F4-FBC4-E248-85E4-563E662C66DE}">
      <dgm:prSet custT="1"/>
      <dgm:spPr/>
      <dgm:t>
        <a:bodyPr/>
        <a:lstStyle/>
        <a:p>
          <a:pPr rtl="0"/>
          <a:r>
            <a:rPr lang="en-US" sz="2800" b="1"/>
            <a:t>Stateful inspection examines each packet in the context of a session</a:t>
          </a:r>
          <a:endParaRPr lang="en-US" sz="2800"/>
        </a:p>
      </dgm:t>
    </dgm:pt>
    <dgm:pt modelId="{D40682CA-1EDB-4944-8068-A5E7D649541D}" type="parTrans" cxnId="{CCD6B74F-0712-B04C-BA3F-4CEF9A11FF07}">
      <dgm:prSet/>
      <dgm:spPr/>
      <dgm:t>
        <a:bodyPr/>
        <a:lstStyle/>
        <a:p>
          <a:endParaRPr lang="en-US" sz="2800"/>
        </a:p>
      </dgm:t>
    </dgm:pt>
    <dgm:pt modelId="{9CAAD821-0BE9-F34A-929B-B5F1C83B560D}" type="sibTrans" cxnId="{CCD6B74F-0712-B04C-BA3F-4CEF9A11FF07}">
      <dgm:prSet/>
      <dgm:spPr/>
      <dgm:t>
        <a:bodyPr/>
        <a:lstStyle/>
        <a:p>
          <a:endParaRPr lang="en-US" sz="2800"/>
        </a:p>
      </dgm:t>
    </dgm:pt>
    <dgm:pt modelId="{A703FD10-00D8-AA49-87A4-780BB97F3A7D}">
      <dgm:prSet custT="1"/>
      <dgm:spPr/>
      <dgm:t>
        <a:bodyPr/>
        <a:lstStyle/>
        <a:p>
          <a:pPr rtl="0"/>
          <a:r>
            <a:rPr lang="en-US" sz="2800" b="1"/>
            <a:t>Allows dynamic adjustments to the rules </a:t>
          </a:r>
          <a:endParaRPr lang="en-US" sz="2800"/>
        </a:p>
      </dgm:t>
    </dgm:pt>
    <dgm:pt modelId="{581ABDBA-958C-B249-A5E1-1B089899FC08}" type="parTrans" cxnId="{ECAB0BC5-A954-F949-A156-C86F3C080DCC}">
      <dgm:prSet/>
      <dgm:spPr/>
      <dgm:t>
        <a:bodyPr/>
        <a:lstStyle/>
        <a:p>
          <a:endParaRPr lang="en-US" sz="2800"/>
        </a:p>
      </dgm:t>
    </dgm:pt>
    <dgm:pt modelId="{BD241FB9-39D4-364F-ABF3-7A06C6291BD8}" type="sibTrans" cxnId="{ECAB0BC5-A954-F949-A156-C86F3C080DCC}">
      <dgm:prSet/>
      <dgm:spPr/>
      <dgm:t>
        <a:bodyPr/>
        <a:lstStyle/>
        <a:p>
          <a:endParaRPr lang="en-US" sz="2800"/>
        </a:p>
      </dgm:t>
    </dgm:pt>
    <dgm:pt modelId="{8A510003-0250-6B4A-9D44-A355DA958211}" type="pres">
      <dgm:prSet presAssocID="{EEE5E895-A35A-6046-AF1F-26B6714A23D1}" presName="vert0" presStyleCnt="0">
        <dgm:presLayoutVars>
          <dgm:dir/>
          <dgm:animOne val="branch"/>
          <dgm:animLvl val="lvl"/>
        </dgm:presLayoutVars>
      </dgm:prSet>
      <dgm:spPr/>
    </dgm:pt>
    <dgm:pt modelId="{DFC7062B-3265-7C4B-9A27-D011CE71893F}" type="pres">
      <dgm:prSet presAssocID="{3632E4F4-FBC4-E248-85E4-563E662C66DE}" presName="thickLine" presStyleLbl="alignNode1" presStyleIdx="0" presStyleCnt="2"/>
      <dgm:spPr/>
    </dgm:pt>
    <dgm:pt modelId="{17EA729C-9F2A-6241-9997-281574599709}" type="pres">
      <dgm:prSet presAssocID="{3632E4F4-FBC4-E248-85E4-563E662C66DE}" presName="horz1" presStyleCnt="0"/>
      <dgm:spPr/>
    </dgm:pt>
    <dgm:pt modelId="{CACEB34B-C9A5-6B47-9132-0E27C61FF11A}" type="pres">
      <dgm:prSet presAssocID="{3632E4F4-FBC4-E248-85E4-563E662C66DE}" presName="tx1" presStyleLbl="revTx" presStyleIdx="0" presStyleCnt="2"/>
      <dgm:spPr/>
    </dgm:pt>
    <dgm:pt modelId="{403B8C31-35B2-6E4E-AE19-C8F0C35C246D}" type="pres">
      <dgm:prSet presAssocID="{3632E4F4-FBC4-E248-85E4-563E662C66DE}" presName="vert1" presStyleCnt="0"/>
      <dgm:spPr/>
    </dgm:pt>
    <dgm:pt modelId="{947E6ECF-A028-9F49-86E4-D2F56DB23AD4}" type="pres">
      <dgm:prSet presAssocID="{A703FD10-00D8-AA49-87A4-780BB97F3A7D}" presName="thickLine" presStyleLbl="alignNode1" presStyleIdx="1" presStyleCnt="2"/>
      <dgm:spPr/>
    </dgm:pt>
    <dgm:pt modelId="{F66E2F6B-E00D-0740-91B1-F28BAC6D1810}" type="pres">
      <dgm:prSet presAssocID="{A703FD10-00D8-AA49-87A4-780BB97F3A7D}" presName="horz1" presStyleCnt="0"/>
      <dgm:spPr/>
    </dgm:pt>
    <dgm:pt modelId="{72AFB7DD-DA88-8C46-9C27-B62787A6909F}" type="pres">
      <dgm:prSet presAssocID="{A703FD10-00D8-AA49-87A4-780BB97F3A7D}" presName="tx1" presStyleLbl="revTx" presStyleIdx="1" presStyleCnt="2"/>
      <dgm:spPr/>
    </dgm:pt>
    <dgm:pt modelId="{C3AB1B10-8879-E743-B964-1E0E69312547}" type="pres">
      <dgm:prSet presAssocID="{A703FD10-00D8-AA49-87A4-780BB97F3A7D}" presName="vert1" presStyleCnt="0"/>
      <dgm:spPr/>
    </dgm:pt>
  </dgm:ptLst>
  <dgm:cxnLst>
    <dgm:cxn modelId="{92DA4D3C-1E2C-B24C-92FA-596F8B86A1FA}" type="presOf" srcId="{A703FD10-00D8-AA49-87A4-780BB97F3A7D}" destId="{72AFB7DD-DA88-8C46-9C27-B62787A6909F}" srcOrd="0" destOrd="0" presId="urn:microsoft.com/office/officeart/2008/layout/LinedList"/>
    <dgm:cxn modelId="{C364914E-EA06-734E-BCCE-EB13975C6576}" type="presOf" srcId="{EEE5E895-A35A-6046-AF1F-26B6714A23D1}" destId="{8A510003-0250-6B4A-9D44-A355DA958211}" srcOrd="0" destOrd="0" presId="urn:microsoft.com/office/officeart/2008/layout/LinedList"/>
    <dgm:cxn modelId="{CCD6B74F-0712-B04C-BA3F-4CEF9A11FF07}" srcId="{EEE5E895-A35A-6046-AF1F-26B6714A23D1}" destId="{3632E4F4-FBC4-E248-85E4-563E662C66DE}" srcOrd="0" destOrd="0" parTransId="{D40682CA-1EDB-4944-8068-A5E7D649541D}" sibTransId="{9CAAD821-0BE9-F34A-929B-B5F1C83B560D}"/>
    <dgm:cxn modelId="{ECAB0BC5-A954-F949-A156-C86F3C080DCC}" srcId="{EEE5E895-A35A-6046-AF1F-26B6714A23D1}" destId="{A703FD10-00D8-AA49-87A4-780BB97F3A7D}" srcOrd="1" destOrd="0" parTransId="{581ABDBA-958C-B249-A5E1-1B089899FC08}" sibTransId="{BD241FB9-39D4-364F-ABF3-7A06C6291BD8}"/>
    <dgm:cxn modelId="{2CF071D3-DA77-594D-8463-27D86B84765A}" type="presOf" srcId="{3632E4F4-FBC4-E248-85E4-563E662C66DE}" destId="{CACEB34B-C9A5-6B47-9132-0E27C61FF11A}" srcOrd="0" destOrd="0" presId="urn:microsoft.com/office/officeart/2008/layout/LinedList"/>
    <dgm:cxn modelId="{2502DEC9-B03D-C443-847A-02E98F173F26}" type="presParOf" srcId="{8A510003-0250-6B4A-9D44-A355DA958211}" destId="{DFC7062B-3265-7C4B-9A27-D011CE71893F}" srcOrd="0" destOrd="0" presId="urn:microsoft.com/office/officeart/2008/layout/LinedList"/>
    <dgm:cxn modelId="{0EE4A7E3-204B-7C4D-A33C-E51A64B71C5D}" type="presParOf" srcId="{8A510003-0250-6B4A-9D44-A355DA958211}" destId="{17EA729C-9F2A-6241-9997-281574599709}" srcOrd="1" destOrd="0" presId="urn:microsoft.com/office/officeart/2008/layout/LinedList"/>
    <dgm:cxn modelId="{EEDBB748-2A04-7D48-8AE6-3B0D7AB59337}" type="presParOf" srcId="{17EA729C-9F2A-6241-9997-281574599709}" destId="{CACEB34B-C9A5-6B47-9132-0E27C61FF11A}" srcOrd="0" destOrd="0" presId="urn:microsoft.com/office/officeart/2008/layout/LinedList"/>
    <dgm:cxn modelId="{71CFD6B6-CB9D-9B4F-BF61-ED9B0F23AB2A}" type="presParOf" srcId="{17EA729C-9F2A-6241-9997-281574599709}" destId="{403B8C31-35B2-6E4E-AE19-C8F0C35C246D}" srcOrd="1" destOrd="0" presId="urn:microsoft.com/office/officeart/2008/layout/LinedList"/>
    <dgm:cxn modelId="{7CB4EFCD-69D7-6A47-91E9-67071EB353A6}" type="presParOf" srcId="{8A510003-0250-6B4A-9D44-A355DA958211}" destId="{947E6ECF-A028-9F49-86E4-D2F56DB23AD4}" srcOrd="2" destOrd="0" presId="urn:microsoft.com/office/officeart/2008/layout/LinedList"/>
    <dgm:cxn modelId="{A03A83B1-A833-9646-8116-ECB01572E7B0}" type="presParOf" srcId="{8A510003-0250-6B4A-9D44-A355DA958211}" destId="{F66E2F6B-E00D-0740-91B1-F28BAC6D1810}" srcOrd="3" destOrd="0" presId="urn:microsoft.com/office/officeart/2008/layout/LinedList"/>
    <dgm:cxn modelId="{0C8CCBFD-0B27-8441-B1EA-F365EEA08455}" type="presParOf" srcId="{F66E2F6B-E00D-0740-91B1-F28BAC6D1810}" destId="{72AFB7DD-DA88-8C46-9C27-B62787A6909F}" srcOrd="0" destOrd="0" presId="urn:microsoft.com/office/officeart/2008/layout/LinedList"/>
    <dgm:cxn modelId="{0F01F974-7EAA-404F-91F0-F6FF6D2BBF18}" type="presParOf" srcId="{F66E2F6B-E00D-0740-91B1-F28BAC6D1810}" destId="{C3AB1B10-8879-E743-B964-1E0E6931254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028C7F99-3F9E-E84C-A41E-8597C2D5AE6C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BE6F06-B9EC-2046-88FC-7D3BE0A7D7CA}">
      <dgm:prSet phldrT="[Text]"/>
      <dgm:spPr/>
      <dgm:t>
        <a:bodyPr/>
        <a:lstStyle/>
        <a:p>
          <a:r>
            <a:rPr lang="en-US" b="1" dirty="0"/>
            <a:t>Circuit-level Proxy</a:t>
          </a:r>
        </a:p>
      </dgm:t>
    </dgm:pt>
    <dgm:pt modelId="{CC7E66E3-272C-EF4F-961E-760E38AB40D4}" type="parTrans" cxnId="{0E6600BC-2FD4-D046-9687-61AB3FEE0DDC}">
      <dgm:prSet/>
      <dgm:spPr/>
      <dgm:t>
        <a:bodyPr/>
        <a:lstStyle/>
        <a:p>
          <a:endParaRPr lang="en-US" b="1"/>
        </a:p>
      </dgm:t>
    </dgm:pt>
    <dgm:pt modelId="{E0B939E2-FB3A-DB48-83FE-FAC53F01A4DC}" type="sibTrans" cxnId="{0E6600BC-2FD4-D046-9687-61AB3FEE0DDC}">
      <dgm:prSet/>
      <dgm:spPr/>
      <dgm:t>
        <a:bodyPr/>
        <a:lstStyle/>
        <a:p>
          <a:endParaRPr lang="en-US" b="1"/>
        </a:p>
      </dgm:t>
    </dgm:pt>
    <dgm:pt modelId="{5AFBC9F9-377F-134A-BE32-8D21F4B47A93}">
      <dgm:prSet/>
      <dgm:spPr/>
      <dgm:t>
        <a:bodyPr/>
        <a:lstStyle/>
        <a:p>
          <a:r>
            <a:rPr lang="en-US" b="1" dirty="0"/>
            <a:t>Application-level Proxy</a:t>
          </a:r>
        </a:p>
      </dgm:t>
    </dgm:pt>
    <dgm:pt modelId="{7CF7C545-EB48-9A4C-90AE-90A10A0EBE55}" type="parTrans" cxnId="{23553803-9221-A94F-A85D-E5EFA174864C}">
      <dgm:prSet/>
      <dgm:spPr/>
      <dgm:t>
        <a:bodyPr/>
        <a:lstStyle/>
        <a:p>
          <a:endParaRPr lang="en-US" b="1"/>
        </a:p>
      </dgm:t>
    </dgm:pt>
    <dgm:pt modelId="{9671EE7F-2F92-1D43-9DBC-9A409E16C884}" type="sibTrans" cxnId="{23553803-9221-A94F-A85D-E5EFA174864C}">
      <dgm:prSet/>
      <dgm:spPr/>
      <dgm:t>
        <a:bodyPr/>
        <a:lstStyle/>
        <a:p>
          <a:endParaRPr lang="en-US" b="1"/>
        </a:p>
      </dgm:t>
    </dgm:pt>
    <dgm:pt modelId="{22DE8C08-DA4F-1C47-A4C3-54A1B4EB8351}">
      <dgm:prSet/>
      <dgm:spPr/>
      <dgm:t>
        <a:bodyPr/>
        <a:lstStyle/>
        <a:p>
          <a:r>
            <a:rPr lang="en-US" b="1" dirty="0"/>
            <a:t>Web Proxy servers</a:t>
          </a:r>
        </a:p>
      </dgm:t>
    </dgm:pt>
    <dgm:pt modelId="{9B055F0A-B835-8B41-99FE-E5A4B8D82487}" type="parTrans" cxnId="{264023BC-2D32-6E40-A422-A862D38E9554}">
      <dgm:prSet/>
      <dgm:spPr/>
      <dgm:t>
        <a:bodyPr/>
        <a:lstStyle/>
        <a:p>
          <a:endParaRPr lang="en-US" b="1"/>
        </a:p>
      </dgm:t>
    </dgm:pt>
    <dgm:pt modelId="{95062982-BBF5-7F4A-933C-A4615A38227D}" type="sibTrans" cxnId="{264023BC-2D32-6E40-A422-A862D38E9554}">
      <dgm:prSet/>
      <dgm:spPr/>
      <dgm:t>
        <a:bodyPr/>
        <a:lstStyle/>
        <a:p>
          <a:endParaRPr lang="en-US" b="1"/>
        </a:p>
      </dgm:t>
    </dgm:pt>
    <dgm:pt modelId="{B20A979A-80EB-384A-889D-F05B7A23A69A}" type="pres">
      <dgm:prSet presAssocID="{028C7F99-3F9E-E84C-A41E-8597C2D5AE6C}" presName="diagram" presStyleCnt="0">
        <dgm:presLayoutVars>
          <dgm:dir/>
          <dgm:resizeHandles val="exact"/>
        </dgm:presLayoutVars>
      </dgm:prSet>
      <dgm:spPr/>
    </dgm:pt>
    <dgm:pt modelId="{4EE3C883-AFE9-524D-AC52-A2C333154926}" type="pres">
      <dgm:prSet presAssocID="{B6BE6F06-B9EC-2046-88FC-7D3BE0A7D7CA}" presName="node" presStyleLbl="node1" presStyleIdx="0" presStyleCnt="3">
        <dgm:presLayoutVars>
          <dgm:bulletEnabled val="1"/>
        </dgm:presLayoutVars>
      </dgm:prSet>
      <dgm:spPr/>
    </dgm:pt>
    <dgm:pt modelId="{10486362-E304-AF4B-B816-8D5D098FE9A9}" type="pres">
      <dgm:prSet presAssocID="{E0B939E2-FB3A-DB48-83FE-FAC53F01A4DC}" presName="sibTrans" presStyleCnt="0"/>
      <dgm:spPr/>
    </dgm:pt>
    <dgm:pt modelId="{A43A8E1A-62A1-B94A-A6AA-CE1AB49CFA5B}" type="pres">
      <dgm:prSet presAssocID="{5AFBC9F9-377F-134A-BE32-8D21F4B47A93}" presName="node" presStyleLbl="node1" presStyleIdx="1" presStyleCnt="3">
        <dgm:presLayoutVars>
          <dgm:bulletEnabled val="1"/>
        </dgm:presLayoutVars>
      </dgm:prSet>
      <dgm:spPr/>
    </dgm:pt>
    <dgm:pt modelId="{69D41DE3-BBAB-0447-94E6-058855E52532}" type="pres">
      <dgm:prSet presAssocID="{9671EE7F-2F92-1D43-9DBC-9A409E16C884}" presName="sibTrans" presStyleCnt="0"/>
      <dgm:spPr/>
    </dgm:pt>
    <dgm:pt modelId="{38975A4B-E7F3-3941-917A-3BF894D5C5E3}" type="pres">
      <dgm:prSet presAssocID="{22DE8C08-DA4F-1C47-A4C3-54A1B4EB8351}" presName="node" presStyleLbl="node1" presStyleIdx="2" presStyleCnt="3">
        <dgm:presLayoutVars>
          <dgm:bulletEnabled val="1"/>
        </dgm:presLayoutVars>
      </dgm:prSet>
      <dgm:spPr/>
    </dgm:pt>
  </dgm:ptLst>
  <dgm:cxnLst>
    <dgm:cxn modelId="{23553803-9221-A94F-A85D-E5EFA174864C}" srcId="{028C7F99-3F9E-E84C-A41E-8597C2D5AE6C}" destId="{5AFBC9F9-377F-134A-BE32-8D21F4B47A93}" srcOrd="1" destOrd="0" parTransId="{7CF7C545-EB48-9A4C-90AE-90A10A0EBE55}" sibTransId="{9671EE7F-2F92-1D43-9DBC-9A409E16C884}"/>
    <dgm:cxn modelId="{8F48E326-710A-FA48-9923-553B80A655D5}" type="presOf" srcId="{5AFBC9F9-377F-134A-BE32-8D21F4B47A93}" destId="{A43A8E1A-62A1-B94A-A6AA-CE1AB49CFA5B}" srcOrd="0" destOrd="0" presId="urn:microsoft.com/office/officeart/2005/8/layout/default"/>
    <dgm:cxn modelId="{A531CE85-057C-7545-8E15-0D09C54C718E}" type="presOf" srcId="{22DE8C08-DA4F-1C47-A4C3-54A1B4EB8351}" destId="{38975A4B-E7F3-3941-917A-3BF894D5C5E3}" srcOrd="0" destOrd="0" presId="urn:microsoft.com/office/officeart/2005/8/layout/default"/>
    <dgm:cxn modelId="{885BE998-6399-B244-A1CD-BE2845DDCCF7}" type="presOf" srcId="{B6BE6F06-B9EC-2046-88FC-7D3BE0A7D7CA}" destId="{4EE3C883-AFE9-524D-AC52-A2C333154926}" srcOrd="0" destOrd="0" presId="urn:microsoft.com/office/officeart/2005/8/layout/default"/>
    <dgm:cxn modelId="{0E6600BC-2FD4-D046-9687-61AB3FEE0DDC}" srcId="{028C7F99-3F9E-E84C-A41E-8597C2D5AE6C}" destId="{B6BE6F06-B9EC-2046-88FC-7D3BE0A7D7CA}" srcOrd="0" destOrd="0" parTransId="{CC7E66E3-272C-EF4F-961E-760E38AB40D4}" sibTransId="{E0B939E2-FB3A-DB48-83FE-FAC53F01A4DC}"/>
    <dgm:cxn modelId="{264023BC-2D32-6E40-A422-A862D38E9554}" srcId="{028C7F99-3F9E-E84C-A41E-8597C2D5AE6C}" destId="{22DE8C08-DA4F-1C47-A4C3-54A1B4EB8351}" srcOrd="2" destOrd="0" parTransId="{9B055F0A-B835-8B41-99FE-E5A4B8D82487}" sibTransId="{95062982-BBF5-7F4A-933C-A4615A38227D}"/>
    <dgm:cxn modelId="{74060DBE-D54B-A24D-B376-08991CC61B36}" type="presOf" srcId="{028C7F99-3F9E-E84C-A41E-8597C2D5AE6C}" destId="{B20A979A-80EB-384A-889D-F05B7A23A69A}" srcOrd="0" destOrd="0" presId="urn:microsoft.com/office/officeart/2005/8/layout/default"/>
    <dgm:cxn modelId="{379BC365-5FC6-C642-844E-A3519F592047}" type="presParOf" srcId="{B20A979A-80EB-384A-889D-F05B7A23A69A}" destId="{4EE3C883-AFE9-524D-AC52-A2C333154926}" srcOrd="0" destOrd="0" presId="urn:microsoft.com/office/officeart/2005/8/layout/default"/>
    <dgm:cxn modelId="{5B07EDFD-4C89-1746-987E-2BD7A87665F5}" type="presParOf" srcId="{B20A979A-80EB-384A-889D-F05B7A23A69A}" destId="{10486362-E304-AF4B-B816-8D5D098FE9A9}" srcOrd="1" destOrd="0" presId="urn:microsoft.com/office/officeart/2005/8/layout/default"/>
    <dgm:cxn modelId="{51CBB48F-36D6-B14A-A22A-3853BC850E08}" type="presParOf" srcId="{B20A979A-80EB-384A-889D-F05B7A23A69A}" destId="{A43A8E1A-62A1-B94A-A6AA-CE1AB49CFA5B}" srcOrd="2" destOrd="0" presId="urn:microsoft.com/office/officeart/2005/8/layout/default"/>
    <dgm:cxn modelId="{24ED11B0-EAAE-E443-B2F6-F164659A0F57}" type="presParOf" srcId="{B20A979A-80EB-384A-889D-F05B7A23A69A}" destId="{69D41DE3-BBAB-0447-94E6-058855E52532}" srcOrd="3" destOrd="0" presId="urn:microsoft.com/office/officeart/2005/8/layout/default"/>
    <dgm:cxn modelId="{085AF4FE-9352-1646-A59C-E7B206A2B783}" type="presParOf" srcId="{B20A979A-80EB-384A-889D-F05B7A23A69A}" destId="{38975A4B-E7F3-3941-917A-3BF894D5C5E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E646F04B-63B9-8443-B5B0-1CB754D699C4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46E90ED-EE48-CF48-91C0-0F61701D12C4}">
      <dgm:prSet custT="1"/>
      <dgm:spPr/>
      <dgm:t>
        <a:bodyPr/>
        <a:lstStyle/>
        <a:p>
          <a:pPr rtl="0"/>
          <a:r>
            <a:rPr lang="en-US" sz="4000" b="1" dirty="0"/>
            <a:t>Following the principle of security in depth, personal firewalls should be installed on workstations, which protect the user from all hosts on the network</a:t>
          </a:r>
          <a:endParaRPr lang="en-US" sz="4000" dirty="0"/>
        </a:p>
      </dgm:t>
    </dgm:pt>
    <dgm:pt modelId="{DA18ED99-2BEE-2F43-9C7D-1B0CAB8D3E5C}" type="parTrans" cxnId="{C5C2D587-C306-1F46-889B-859BFEB015DA}">
      <dgm:prSet/>
      <dgm:spPr/>
      <dgm:t>
        <a:bodyPr/>
        <a:lstStyle/>
        <a:p>
          <a:endParaRPr lang="en-US"/>
        </a:p>
      </dgm:t>
    </dgm:pt>
    <dgm:pt modelId="{8D3114E4-BB47-8441-B257-7DBC585A57D9}" type="sibTrans" cxnId="{C5C2D587-C306-1F46-889B-859BFEB015DA}">
      <dgm:prSet/>
      <dgm:spPr/>
      <dgm:t>
        <a:bodyPr/>
        <a:lstStyle/>
        <a:p>
          <a:endParaRPr lang="en-US"/>
        </a:p>
      </dgm:t>
    </dgm:pt>
    <dgm:pt modelId="{60C2FD7C-1EED-D241-9B2F-9D35003D5231}" type="pres">
      <dgm:prSet presAssocID="{E646F04B-63B9-8443-B5B0-1CB754D699C4}" presName="diagram" presStyleCnt="0">
        <dgm:presLayoutVars>
          <dgm:dir/>
          <dgm:resizeHandles val="exact"/>
        </dgm:presLayoutVars>
      </dgm:prSet>
      <dgm:spPr/>
    </dgm:pt>
    <dgm:pt modelId="{457F1598-9236-A549-BFE2-9B3EBEA7F3C0}" type="pres">
      <dgm:prSet presAssocID="{646E90ED-EE48-CF48-91C0-0F61701D12C4}" presName="node" presStyleLbl="node1" presStyleIdx="0" presStyleCnt="1">
        <dgm:presLayoutVars>
          <dgm:bulletEnabled val="1"/>
        </dgm:presLayoutVars>
      </dgm:prSet>
      <dgm:spPr/>
    </dgm:pt>
  </dgm:ptLst>
  <dgm:cxnLst>
    <dgm:cxn modelId="{C5C2D587-C306-1F46-889B-859BFEB015DA}" srcId="{E646F04B-63B9-8443-B5B0-1CB754D699C4}" destId="{646E90ED-EE48-CF48-91C0-0F61701D12C4}" srcOrd="0" destOrd="0" parTransId="{DA18ED99-2BEE-2F43-9C7D-1B0CAB8D3E5C}" sibTransId="{8D3114E4-BB47-8441-B257-7DBC585A57D9}"/>
    <dgm:cxn modelId="{6A4382CE-9D96-974E-B097-6D3EC5B1625D}" type="presOf" srcId="{646E90ED-EE48-CF48-91C0-0F61701D12C4}" destId="{457F1598-9236-A549-BFE2-9B3EBEA7F3C0}" srcOrd="0" destOrd="0" presId="urn:microsoft.com/office/officeart/2005/8/layout/default"/>
    <dgm:cxn modelId="{BB82CDDA-3AAA-CE4D-A59D-F28E9722C020}" type="presOf" srcId="{E646F04B-63B9-8443-B5B0-1CB754D699C4}" destId="{60C2FD7C-1EED-D241-9B2F-9D35003D5231}" srcOrd="0" destOrd="0" presId="urn:microsoft.com/office/officeart/2005/8/layout/default"/>
    <dgm:cxn modelId="{CAB7820B-191A-F740-A112-054226F925EA}" type="presParOf" srcId="{60C2FD7C-1EED-D241-9B2F-9D35003D5231}" destId="{457F1598-9236-A549-BFE2-9B3EBEA7F3C0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E1FDD11E-3518-C640-821F-C8B4CBB3135F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7D2CEA6-DA00-6B4B-8DD6-F538F654E3FF}">
      <dgm:prSet custT="1"/>
      <dgm:spPr/>
      <dgm:t>
        <a:bodyPr/>
        <a:lstStyle/>
        <a:p>
          <a:pPr rtl="0"/>
          <a:r>
            <a:rPr lang="en-US" sz="5000" b="1" dirty="0"/>
            <a:t>The act of probing for TCP services on a machine</a:t>
          </a:r>
          <a:endParaRPr lang="en-US" sz="5000" dirty="0"/>
        </a:p>
      </dgm:t>
    </dgm:pt>
    <dgm:pt modelId="{697EA128-8221-644C-826A-FD32004F7633}" type="parTrans" cxnId="{8903B6EF-45F8-EC4E-B8B0-FD67DE9E2E46}">
      <dgm:prSet/>
      <dgm:spPr/>
      <dgm:t>
        <a:bodyPr/>
        <a:lstStyle/>
        <a:p>
          <a:endParaRPr lang="en-US"/>
        </a:p>
      </dgm:t>
    </dgm:pt>
    <dgm:pt modelId="{99BBCAFB-DDDE-C641-84A5-76D26E6404F5}" type="sibTrans" cxnId="{8903B6EF-45F8-EC4E-B8B0-FD67DE9E2E46}">
      <dgm:prSet/>
      <dgm:spPr/>
      <dgm:t>
        <a:bodyPr/>
        <a:lstStyle/>
        <a:p>
          <a:endParaRPr lang="en-US"/>
        </a:p>
      </dgm:t>
    </dgm:pt>
    <dgm:pt modelId="{89DC03FC-09B2-D044-A73E-37126504E243}" type="pres">
      <dgm:prSet presAssocID="{E1FDD11E-3518-C640-821F-C8B4CBB3135F}" presName="diagram" presStyleCnt="0">
        <dgm:presLayoutVars>
          <dgm:dir/>
          <dgm:resizeHandles val="exact"/>
        </dgm:presLayoutVars>
      </dgm:prSet>
      <dgm:spPr/>
    </dgm:pt>
    <dgm:pt modelId="{766208BE-E216-7F4E-B398-A2F75A4BA5D7}" type="pres">
      <dgm:prSet presAssocID="{47D2CEA6-DA00-6B4B-8DD6-F538F654E3FF}" presName="node" presStyleLbl="node1" presStyleIdx="0" presStyleCnt="1">
        <dgm:presLayoutVars>
          <dgm:bulletEnabled val="1"/>
        </dgm:presLayoutVars>
      </dgm:prSet>
      <dgm:spPr/>
    </dgm:pt>
  </dgm:ptLst>
  <dgm:cxnLst>
    <dgm:cxn modelId="{A5EBC820-669E-CD4B-B542-B4B5E5CF566B}" type="presOf" srcId="{E1FDD11E-3518-C640-821F-C8B4CBB3135F}" destId="{89DC03FC-09B2-D044-A73E-37126504E243}" srcOrd="0" destOrd="0" presId="urn:microsoft.com/office/officeart/2005/8/layout/default"/>
    <dgm:cxn modelId="{40AC89CE-053E-794C-8532-1559A9303FD9}" type="presOf" srcId="{47D2CEA6-DA00-6B4B-8DD6-F538F654E3FF}" destId="{766208BE-E216-7F4E-B398-A2F75A4BA5D7}" srcOrd="0" destOrd="0" presId="urn:microsoft.com/office/officeart/2005/8/layout/default"/>
    <dgm:cxn modelId="{8903B6EF-45F8-EC4E-B8B0-FD67DE9E2E46}" srcId="{E1FDD11E-3518-C640-821F-C8B4CBB3135F}" destId="{47D2CEA6-DA00-6B4B-8DD6-F538F654E3FF}" srcOrd="0" destOrd="0" parTransId="{697EA128-8221-644C-826A-FD32004F7633}" sibTransId="{99BBCAFB-DDDE-C641-84A5-76D26E6404F5}"/>
    <dgm:cxn modelId="{11A5C27D-2F54-F04B-BFCE-98BB90981C49}" type="presParOf" srcId="{89DC03FC-09B2-D044-A73E-37126504E243}" destId="{766208BE-E216-7F4E-B398-A2F75A4BA5D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21C8918E-9AE5-EF40-90DF-653D2DE0CADC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1804310-3E86-E245-A3D4-B3055E3DD5B1}">
      <dgm:prSet/>
      <dgm:spPr/>
      <dgm:t>
        <a:bodyPr/>
        <a:lstStyle/>
        <a:p>
          <a:pPr rtl="0"/>
          <a:r>
            <a:rPr lang="en-US" b="1" dirty="0"/>
            <a:t>In FIN scanning, a stealth scanning method, a request to close a connection is sent to the target machine</a:t>
          </a:r>
          <a:endParaRPr lang="en-US" dirty="0"/>
        </a:p>
      </dgm:t>
    </dgm:pt>
    <dgm:pt modelId="{B38280F1-3DF8-964E-A29B-78BBA9F94B2D}" type="parTrans" cxnId="{349DA8D1-A932-3443-98AE-5987BD521F72}">
      <dgm:prSet/>
      <dgm:spPr/>
      <dgm:t>
        <a:bodyPr/>
        <a:lstStyle/>
        <a:p>
          <a:endParaRPr lang="en-US"/>
        </a:p>
      </dgm:t>
    </dgm:pt>
    <dgm:pt modelId="{141F6356-980D-D740-8EF9-06F7E7BDDAE9}" type="sibTrans" cxnId="{349DA8D1-A932-3443-98AE-5987BD521F72}">
      <dgm:prSet/>
      <dgm:spPr/>
      <dgm:t>
        <a:bodyPr/>
        <a:lstStyle/>
        <a:p>
          <a:endParaRPr lang="en-US"/>
        </a:p>
      </dgm:t>
    </dgm:pt>
    <dgm:pt modelId="{4B3958C0-8787-9245-9DD4-2B79AFB0C950}" type="pres">
      <dgm:prSet presAssocID="{21C8918E-9AE5-EF40-90DF-653D2DE0CADC}" presName="diagram" presStyleCnt="0">
        <dgm:presLayoutVars>
          <dgm:dir/>
          <dgm:resizeHandles val="exact"/>
        </dgm:presLayoutVars>
      </dgm:prSet>
      <dgm:spPr/>
    </dgm:pt>
    <dgm:pt modelId="{213C3984-AF24-EB40-8AEC-DABB3D140C23}" type="pres">
      <dgm:prSet presAssocID="{E1804310-3E86-E245-A3D4-B3055E3DD5B1}" presName="node" presStyleLbl="node1" presStyleIdx="0" presStyleCnt="1">
        <dgm:presLayoutVars>
          <dgm:bulletEnabled val="1"/>
        </dgm:presLayoutVars>
      </dgm:prSet>
      <dgm:spPr/>
    </dgm:pt>
  </dgm:ptLst>
  <dgm:cxnLst>
    <dgm:cxn modelId="{4683FB23-1AF0-7245-8781-69B493F3631B}" type="presOf" srcId="{E1804310-3E86-E245-A3D4-B3055E3DD5B1}" destId="{213C3984-AF24-EB40-8AEC-DABB3D140C23}" srcOrd="0" destOrd="0" presId="urn:microsoft.com/office/officeart/2005/8/layout/default"/>
    <dgm:cxn modelId="{349DA8D1-A932-3443-98AE-5987BD521F72}" srcId="{21C8918E-9AE5-EF40-90DF-653D2DE0CADC}" destId="{E1804310-3E86-E245-A3D4-B3055E3DD5B1}" srcOrd="0" destOrd="0" parTransId="{B38280F1-3DF8-964E-A29B-78BBA9F94B2D}" sibTransId="{141F6356-980D-D740-8EF9-06F7E7BDDAE9}"/>
    <dgm:cxn modelId="{145A6AF9-8830-7E4D-BE72-8F836B89BA2F}" type="presOf" srcId="{21C8918E-9AE5-EF40-90DF-653D2DE0CADC}" destId="{4B3958C0-8787-9245-9DD4-2B79AFB0C950}" srcOrd="0" destOrd="0" presId="urn:microsoft.com/office/officeart/2005/8/layout/default"/>
    <dgm:cxn modelId="{D668E54C-A048-654F-AD81-4EBC5189D4CA}" type="presParOf" srcId="{4B3958C0-8787-9245-9DD4-2B79AFB0C950}" destId="{213C3984-AF24-EB40-8AEC-DABB3D140C23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299352-1B2A-2946-A14C-F9C2F55A2226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C1C94CC-DD88-B34E-B8A7-A290BD35CC15}">
      <dgm:prSet/>
      <dgm:spPr/>
      <dgm:t>
        <a:bodyPr/>
        <a:lstStyle/>
        <a:p>
          <a:pPr rtl="0"/>
          <a:r>
            <a:rPr lang="en-US" b="1"/>
            <a:t>ADSP – AppleTalk Data Stream Protocol</a:t>
          </a:r>
          <a:endParaRPr lang="en-US"/>
        </a:p>
      </dgm:t>
    </dgm:pt>
    <dgm:pt modelId="{9A5FCBB3-639B-0245-A6B5-25289E30CEBD}" type="parTrans" cxnId="{679A917C-22F8-F646-89FA-54AAAFAB6291}">
      <dgm:prSet/>
      <dgm:spPr/>
      <dgm:t>
        <a:bodyPr/>
        <a:lstStyle/>
        <a:p>
          <a:endParaRPr lang="en-US"/>
        </a:p>
      </dgm:t>
    </dgm:pt>
    <dgm:pt modelId="{CF17E1AB-7106-7640-BEC0-AD5CE7054E6F}" type="sibTrans" cxnId="{679A917C-22F8-F646-89FA-54AAAFAB6291}">
      <dgm:prSet/>
      <dgm:spPr/>
      <dgm:t>
        <a:bodyPr/>
        <a:lstStyle/>
        <a:p>
          <a:endParaRPr lang="en-US"/>
        </a:p>
      </dgm:t>
    </dgm:pt>
    <dgm:pt modelId="{D00DC6DA-3035-C44E-866A-7E7BC6530BBA}">
      <dgm:prSet/>
      <dgm:spPr/>
      <dgm:t>
        <a:bodyPr/>
        <a:lstStyle/>
        <a:p>
          <a:pPr rtl="0"/>
          <a:r>
            <a:rPr lang="en-US" b="1"/>
            <a:t>ASP – AppleTalk Session Protocol</a:t>
          </a:r>
          <a:endParaRPr lang="en-US"/>
        </a:p>
      </dgm:t>
    </dgm:pt>
    <dgm:pt modelId="{82B66275-729F-8944-8DAB-62533ED45EB4}" type="parTrans" cxnId="{AA4FA8F2-F93E-9847-8C60-BE4A2DAB9D16}">
      <dgm:prSet/>
      <dgm:spPr/>
      <dgm:t>
        <a:bodyPr/>
        <a:lstStyle/>
        <a:p>
          <a:endParaRPr lang="en-US"/>
        </a:p>
      </dgm:t>
    </dgm:pt>
    <dgm:pt modelId="{323E9D64-6A01-EC42-81BE-CC0ED7620963}" type="sibTrans" cxnId="{AA4FA8F2-F93E-9847-8C60-BE4A2DAB9D16}">
      <dgm:prSet/>
      <dgm:spPr/>
      <dgm:t>
        <a:bodyPr/>
        <a:lstStyle/>
        <a:p>
          <a:endParaRPr lang="en-US"/>
        </a:p>
      </dgm:t>
    </dgm:pt>
    <dgm:pt modelId="{00F5F008-C607-F749-A085-4C75B31E0141}">
      <dgm:prSet/>
      <dgm:spPr/>
      <dgm:t>
        <a:bodyPr/>
        <a:lstStyle/>
        <a:p>
          <a:pPr rtl="0"/>
          <a:r>
            <a:rPr lang="en-US" b="1"/>
            <a:t>H.245 – Call Control Protocol for Multimedia Communication</a:t>
          </a:r>
          <a:endParaRPr lang="en-US"/>
        </a:p>
      </dgm:t>
    </dgm:pt>
    <dgm:pt modelId="{4ECD2F12-70A2-2844-9417-D97D93AFBAB9}" type="parTrans" cxnId="{F5E96EF4-5B03-B34F-B522-59AB86F0A1AF}">
      <dgm:prSet/>
      <dgm:spPr/>
      <dgm:t>
        <a:bodyPr/>
        <a:lstStyle/>
        <a:p>
          <a:endParaRPr lang="en-US"/>
        </a:p>
      </dgm:t>
    </dgm:pt>
    <dgm:pt modelId="{A2391290-42BB-2040-990C-E1E0DB74A80A}" type="sibTrans" cxnId="{F5E96EF4-5B03-B34F-B522-59AB86F0A1AF}">
      <dgm:prSet/>
      <dgm:spPr/>
      <dgm:t>
        <a:bodyPr/>
        <a:lstStyle/>
        <a:p>
          <a:endParaRPr lang="en-US"/>
        </a:p>
      </dgm:t>
    </dgm:pt>
    <dgm:pt modelId="{BAD6273E-3A97-E448-93F5-51853C9C4760}">
      <dgm:prSet/>
      <dgm:spPr/>
      <dgm:t>
        <a:bodyPr/>
        <a:lstStyle/>
        <a:p>
          <a:pPr rtl="0"/>
          <a:r>
            <a:rPr lang="en-US" b="1"/>
            <a:t>iSNS – Internet Storage Name Service </a:t>
          </a:r>
          <a:endParaRPr lang="en-US"/>
        </a:p>
      </dgm:t>
    </dgm:pt>
    <dgm:pt modelId="{1E2A9E29-8E47-A248-B37A-611411A3B59F}" type="parTrans" cxnId="{29CE086F-524B-7747-BCB4-3C32227022A0}">
      <dgm:prSet/>
      <dgm:spPr/>
      <dgm:t>
        <a:bodyPr/>
        <a:lstStyle/>
        <a:p>
          <a:endParaRPr lang="en-US"/>
        </a:p>
      </dgm:t>
    </dgm:pt>
    <dgm:pt modelId="{9FB91DAD-EA25-F941-9921-4287A7866F5A}" type="sibTrans" cxnId="{29CE086F-524B-7747-BCB4-3C32227022A0}">
      <dgm:prSet/>
      <dgm:spPr/>
      <dgm:t>
        <a:bodyPr/>
        <a:lstStyle/>
        <a:p>
          <a:endParaRPr lang="en-US"/>
        </a:p>
      </dgm:t>
    </dgm:pt>
    <dgm:pt modelId="{115FB03B-A157-4440-8D31-173FE9AE04C9}">
      <dgm:prSet/>
      <dgm:spPr/>
      <dgm:t>
        <a:bodyPr/>
        <a:lstStyle/>
        <a:p>
          <a:pPr rtl="0"/>
          <a:r>
            <a:rPr lang="en-US" b="1"/>
            <a:t>PAP – Password Authentication Protocol</a:t>
          </a:r>
          <a:endParaRPr lang="en-US"/>
        </a:p>
      </dgm:t>
    </dgm:pt>
    <dgm:pt modelId="{98131DB3-35D2-7049-A5C9-C07F9D335373}" type="parTrans" cxnId="{3AAC76C0-1A3C-684A-8B3E-89BF8C75F27A}">
      <dgm:prSet/>
      <dgm:spPr/>
      <dgm:t>
        <a:bodyPr/>
        <a:lstStyle/>
        <a:p>
          <a:endParaRPr lang="en-US"/>
        </a:p>
      </dgm:t>
    </dgm:pt>
    <dgm:pt modelId="{429649F9-E503-754E-A338-50E413C66977}" type="sibTrans" cxnId="{3AAC76C0-1A3C-684A-8B3E-89BF8C75F27A}">
      <dgm:prSet/>
      <dgm:spPr/>
      <dgm:t>
        <a:bodyPr/>
        <a:lstStyle/>
        <a:p>
          <a:endParaRPr lang="en-US"/>
        </a:p>
      </dgm:t>
    </dgm:pt>
    <dgm:pt modelId="{D557E4F1-EE36-F041-9A98-D35E88CC4C79}">
      <dgm:prSet/>
      <dgm:spPr/>
      <dgm:t>
        <a:bodyPr/>
        <a:lstStyle/>
        <a:p>
          <a:pPr rtl="0"/>
          <a:r>
            <a:rPr lang="en-US" b="1"/>
            <a:t>PPTP – Point-to-Point Tunneling Protocol</a:t>
          </a:r>
          <a:endParaRPr lang="en-US"/>
        </a:p>
      </dgm:t>
    </dgm:pt>
    <dgm:pt modelId="{79588777-FE33-C342-B5BC-965AED0EB9E5}" type="parTrans" cxnId="{5302F32E-EC41-3247-91FA-C3F9FEDD73C9}">
      <dgm:prSet/>
      <dgm:spPr/>
      <dgm:t>
        <a:bodyPr/>
        <a:lstStyle/>
        <a:p>
          <a:endParaRPr lang="en-US"/>
        </a:p>
      </dgm:t>
    </dgm:pt>
    <dgm:pt modelId="{C59C289B-7E0B-914E-8882-8F0F67B459BB}" type="sibTrans" cxnId="{5302F32E-EC41-3247-91FA-C3F9FEDD73C9}">
      <dgm:prSet/>
      <dgm:spPr/>
      <dgm:t>
        <a:bodyPr/>
        <a:lstStyle/>
        <a:p>
          <a:endParaRPr lang="en-US"/>
        </a:p>
      </dgm:t>
    </dgm:pt>
    <dgm:pt modelId="{AEA7C1E8-2A4D-8F4A-9FC9-3ABEAFE79B8F}">
      <dgm:prSet/>
      <dgm:spPr/>
      <dgm:t>
        <a:bodyPr/>
        <a:lstStyle/>
        <a:p>
          <a:pPr rtl="0"/>
          <a:r>
            <a:rPr lang="en-US" b="1"/>
            <a:t>RPC – Remote Procedure Call Protocol</a:t>
          </a:r>
          <a:endParaRPr lang="en-US"/>
        </a:p>
      </dgm:t>
    </dgm:pt>
    <dgm:pt modelId="{93FFD323-5587-5845-A44A-F8A90CE2FB7F}" type="parTrans" cxnId="{C9D1A20C-6935-1144-993F-2C8140CEC210}">
      <dgm:prSet/>
      <dgm:spPr/>
      <dgm:t>
        <a:bodyPr/>
        <a:lstStyle/>
        <a:p>
          <a:endParaRPr lang="en-US"/>
        </a:p>
      </dgm:t>
    </dgm:pt>
    <dgm:pt modelId="{56BD330E-1EA6-974F-AD95-0E0E99A66B49}" type="sibTrans" cxnId="{C9D1A20C-6935-1144-993F-2C8140CEC210}">
      <dgm:prSet/>
      <dgm:spPr/>
      <dgm:t>
        <a:bodyPr/>
        <a:lstStyle/>
        <a:p>
          <a:endParaRPr lang="en-US"/>
        </a:p>
      </dgm:t>
    </dgm:pt>
    <dgm:pt modelId="{23277194-7388-8A43-82A4-24F1B6B78C64}" type="pres">
      <dgm:prSet presAssocID="{B5299352-1B2A-2946-A14C-F9C2F55A2226}" presName="vert0" presStyleCnt="0">
        <dgm:presLayoutVars>
          <dgm:dir/>
          <dgm:animOne val="branch"/>
          <dgm:animLvl val="lvl"/>
        </dgm:presLayoutVars>
      </dgm:prSet>
      <dgm:spPr/>
    </dgm:pt>
    <dgm:pt modelId="{61F669D5-4B5F-8849-8F8B-55B474BBE871}" type="pres">
      <dgm:prSet presAssocID="{1C1C94CC-DD88-B34E-B8A7-A290BD35CC15}" presName="thickLine" presStyleLbl="alignNode1" presStyleIdx="0" presStyleCnt="7"/>
      <dgm:spPr/>
    </dgm:pt>
    <dgm:pt modelId="{1EB7FFB9-22C6-C748-A7B6-08DDE204FD05}" type="pres">
      <dgm:prSet presAssocID="{1C1C94CC-DD88-B34E-B8A7-A290BD35CC15}" presName="horz1" presStyleCnt="0"/>
      <dgm:spPr/>
    </dgm:pt>
    <dgm:pt modelId="{5DCFC612-7C40-544C-A6FC-2C32C15A8438}" type="pres">
      <dgm:prSet presAssocID="{1C1C94CC-DD88-B34E-B8A7-A290BD35CC15}" presName="tx1" presStyleLbl="revTx" presStyleIdx="0" presStyleCnt="7"/>
      <dgm:spPr/>
    </dgm:pt>
    <dgm:pt modelId="{BC3E07DD-5B40-E646-AFEF-13588033CDCD}" type="pres">
      <dgm:prSet presAssocID="{1C1C94CC-DD88-B34E-B8A7-A290BD35CC15}" presName="vert1" presStyleCnt="0"/>
      <dgm:spPr/>
    </dgm:pt>
    <dgm:pt modelId="{E2DC408B-BFFD-8049-A1FE-F9F895D3BFCF}" type="pres">
      <dgm:prSet presAssocID="{D00DC6DA-3035-C44E-866A-7E7BC6530BBA}" presName="thickLine" presStyleLbl="alignNode1" presStyleIdx="1" presStyleCnt="7"/>
      <dgm:spPr/>
    </dgm:pt>
    <dgm:pt modelId="{A95E9865-2CA2-224F-AF56-6EE4DEE9C7E6}" type="pres">
      <dgm:prSet presAssocID="{D00DC6DA-3035-C44E-866A-7E7BC6530BBA}" presName="horz1" presStyleCnt="0"/>
      <dgm:spPr/>
    </dgm:pt>
    <dgm:pt modelId="{BBF03E1E-669B-6A49-AD20-DD352183A14C}" type="pres">
      <dgm:prSet presAssocID="{D00DC6DA-3035-C44E-866A-7E7BC6530BBA}" presName="tx1" presStyleLbl="revTx" presStyleIdx="1" presStyleCnt="7"/>
      <dgm:spPr/>
    </dgm:pt>
    <dgm:pt modelId="{A49512F5-3903-9A4C-A576-DF2D0872F737}" type="pres">
      <dgm:prSet presAssocID="{D00DC6DA-3035-C44E-866A-7E7BC6530BBA}" presName="vert1" presStyleCnt="0"/>
      <dgm:spPr/>
    </dgm:pt>
    <dgm:pt modelId="{1D7AA31C-29EB-7640-9680-39C0ACD68555}" type="pres">
      <dgm:prSet presAssocID="{00F5F008-C607-F749-A085-4C75B31E0141}" presName="thickLine" presStyleLbl="alignNode1" presStyleIdx="2" presStyleCnt="7"/>
      <dgm:spPr/>
    </dgm:pt>
    <dgm:pt modelId="{A9F13571-B1B8-AA4E-BBDE-440D823C6721}" type="pres">
      <dgm:prSet presAssocID="{00F5F008-C607-F749-A085-4C75B31E0141}" presName="horz1" presStyleCnt="0"/>
      <dgm:spPr/>
    </dgm:pt>
    <dgm:pt modelId="{602E76FE-3A40-144C-86AC-1B6C349818B9}" type="pres">
      <dgm:prSet presAssocID="{00F5F008-C607-F749-A085-4C75B31E0141}" presName="tx1" presStyleLbl="revTx" presStyleIdx="2" presStyleCnt="7"/>
      <dgm:spPr/>
    </dgm:pt>
    <dgm:pt modelId="{3052F79E-C8BA-C847-A073-8DC42E84F7A1}" type="pres">
      <dgm:prSet presAssocID="{00F5F008-C607-F749-A085-4C75B31E0141}" presName="vert1" presStyleCnt="0"/>
      <dgm:spPr/>
    </dgm:pt>
    <dgm:pt modelId="{8D01E230-64F7-834C-801E-9DB5ADE9A219}" type="pres">
      <dgm:prSet presAssocID="{BAD6273E-3A97-E448-93F5-51853C9C4760}" presName="thickLine" presStyleLbl="alignNode1" presStyleIdx="3" presStyleCnt="7"/>
      <dgm:spPr/>
    </dgm:pt>
    <dgm:pt modelId="{121CEB99-EA43-ED42-8758-170C723FBEAF}" type="pres">
      <dgm:prSet presAssocID="{BAD6273E-3A97-E448-93F5-51853C9C4760}" presName="horz1" presStyleCnt="0"/>
      <dgm:spPr/>
    </dgm:pt>
    <dgm:pt modelId="{987884AE-18C6-DB4C-B9DB-9C1A24619A6B}" type="pres">
      <dgm:prSet presAssocID="{BAD6273E-3A97-E448-93F5-51853C9C4760}" presName="tx1" presStyleLbl="revTx" presStyleIdx="3" presStyleCnt="7"/>
      <dgm:spPr/>
    </dgm:pt>
    <dgm:pt modelId="{B3396E4D-DF5E-E940-BA32-6D4C5D855A98}" type="pres">
      <dgm:prSet presAssocID="{BAD6273E-3A97-E448-93F5-51853C9C4760}" presName="vert1" presStyleCnt="0"/>
      <dgm:spPr/>
    </dgm:pt>
    <dgm:pt modelId="{8B034491-36D3-1942-A5B0-85558D8BFE2B}" type="pres">
      <dgm:prSet presAssocID="{115FB03B-A157-4440-8D31-173FE9AE04C9}" presName="thickLine" presStyleLbl="alignNode1" presStyleIdx="4" presStyleCnt="7"/>
      <dgm:spPr/>
    </dgm:pt>
    <dgm:pt modelId="{1CC972F5-40E2-3D4E-87FC-D8CE55207DEB}" type="pres">
      <dgm:prSet presAssocID="{115FB03B-A157-4440-8D31-173FE9AE04C9}" presName="horz1" presStyleCnt="0"/>
      <dgm:spPr/>
    </dgm:pt>
    <dgm:pt modelId="{A007CA55-E26F-A842-B30D-B8F5E2B9B721}" type="pres">
      <dgm:prSet presAssocID="{115FB03B-A157-4440-8D31-173FE9AE04C9}" presName="tx1" presStyleLbl="revTx" presStyleIdx="4" presStyleCnt="7"/>
      <dgm:spPr/>
    </dgm:pt>
    <dgm:pt modelId="{ADB8F9BC-AE9A-F942-BD18-9B64B83EA9A5}" type="pres">
      <dgm:prSet presAssocID="{115FB03B-A157-4440-8D31-173FE9AE04C9}" presName="vert1" presStyleCnt="0"/>
      <dgm:spPr/>
    </dgm:pt>
    <dgm:pt modelId="{B075B05A-ABA1-D343-8E64-34C68CB1791E}" type="pres">
      <dgm:prSet presAssocID="{D557E4F1-EE36-F041-9A98-D35E88CC4C79}" presName="thickLine" presStyleLbl="alignNode1" presStyleIdx="5" presStyleCnt="7"/>
      <dgm:spPr/>
    </dgm:pt>
    <dgm:pt modelId="{97EB0003-82DA-D14B-A925-26DC20D601F7}" type="pres">
      <dgm:prSet presAssocID="{D557E4F1-EE36-F041-9A98-D35E88CC4C79}" presName="horz1" presStyleCnt="0"/>
      <dgm:spPr/>
    </dgm:pt>
    <dgm:pt modelId="{DB027962-ED8D-5A4F-9A9F-F900FE18DE44}" type="pres">
      <dgm:prSet presAssocID="{D557E4F1-EE36-F041-9A98-D35E88CC4C79}" presName="tx1" presStyleLbl="revTx" presStyleIdx="5" presStyleCnt="7"/>
      <dgm:spPr/>
    </dgm:pt>
    <dgm:pt modelId="{F32FF91C-253D-FC4E-B2DB-F36D1CB5A3EF}" type="pres">
      <dgm:prSet presAssocID="{D557E4F1-EE36-F041-9A98-D35E88CC4C79}" presName="vert1" presStyleCnt="0"/>
      <dgm:spPr/>
    </dgm:pt>
    <dgm:pt modelId="{9A6616DF-64E3-9147-B340-FD51D9E9B0EB}" type="pres">
      <dgm:prSet presAssocID="{AEA7C1E8-2A4D-8F4A-9FC9-3ABEAFE79B8F}" presName="thickLine" presStyleLbl="alignNode1" presStyleIdx="6" presStyleCnt="7"/>
      <dgm:spPr/>
    </dgm:pt>
    <dgm:pt modelId="{150D855F-42F4-1646-AC1B-676A73EDFA78}" type="pres">
      <dgm:prSet presAssocID="{AEA7C1E8-2A4D-8F4A-9FC9-3ABEAFE79B8F}" presName="horz1" presStyleCnt="0"/>
      <dgm:spPr/>
    </dgm:pt>
    <dgm:pt modelId="{6B5E0317-4BBD-A740-9C66-1AD7029AEA5C}" type="pres">
      <dgm:prSet presAssocID="{AEA7C1E8-2A4D-8F4A-9FC9-3ABEAFE79B8F}" presName="tx1" presStyleLbl="revTx" presStyleIdx="6" presStyleCnt="7"/>
      <dgm:spPr/>
    </dgm:pt>
    <dgm:pt modelId="{D2AC563E-3DF3-9546-B7DA-48CD9AF586B0}" type="pres">
      <dgm:prSet presAssocID="{AEA7C1E8-2A4D-8F4A-9FC9-3ABEAFE79B8F}" presName="vert1" presStyleCnt="0"/>
      <dgm:spPr/>
    </dgm:pt>
  </dgm:ptLst>
  <dgm:cxnLst>
    <dgm:cxn modelId="{C9D1A20C-6935-1144-993F-2C8140CEC210}" srcId="{B5299352-1B2A-2946-A14C-F9C2F55A2226}" destId="{AEA7C1E8-2A4D-8F4A-9FC9-3ABEAFE79B8F}" srcOrd="6" destOrd="0" parTransId="{93FFD323-5587-5845-A44A-F8A90CE2FB7F}" sibTransId="{56BD330E-1EA6-974F-AD95-0E0E99A66B49}"/>
    <dgm:cxn modelId="{95DF1C1C-9ACD-2D46-9FFE-3392B91956D9}" type="presOf" srcId="{1C1C94CC-DD88-B34E-B8A7-A290BD35CC15}" destId="{5DCFC612-7C40-544C-A6FC-2C32C15A8438}" srcOrd="0" destOrd="0" presId="urn:microsoft.com/office/officeart/2008/layout/LinedList"/>
    <dgm:cxn modelId="{C15B472B-14EF-9140-9DBC-D98AE67091F1}" type="presOf" srcId="{00F5F008-C607-F749-A085-4C75B31E0141}" destId="{602E76FE-3A40-144C-86AC-1B6C349818B9}" srcOrd="0" destOrd="0" presId="urn:microsoft.com/office/officeart/2008/layout/LinedList"/>
    <dgm:cxn modelId="{5302F32E-EC41-3247-91FA-C3F9FEDD73C9}" srcId="{B5299352-1B2A-2946-A14C-F9C2F55A2226}" destId="{D557E4F1-EE36-F041-9A98-D35E88CC4C79}" srcOrd="5" destOrd="0" parTransId="{79588777-FE33-C342-B5BC-965AED0EB9E5}" sibTransId="{C59C289B-7E0B-914E-8882-8F0F67B459BB}"/>
    <dgm:cxn modelId="{29CE086F-524B-7747-BCB4-3C32227022A0}" srcId="{B5299352-1B2A-2946-A14C-F9C2F55A2226}" destId="{BAD6273E-3A97-E448-93F5-51853C9C4760}" srcOrd="3" destOrd="0" parTransId="{1E2A9E29-8E47-A248-B37A-611411A3B59F}" sibTransId="{9FB91DAD-EA25-F941-9921-4287A7866F5A}"/>
    <dgm:cxn modelId="{934F5C7C-2EBD-6F4C-B397-B2C9DAFD5DE7}" type="presOf" srcId="{115FB03B-A157-4440-8D31-173FE9AE04C9}" destId="{A007CA55-E26F-A842-B30D-B8F5E2B9B721}" srcOrd="0" destOrd="0" presId="urn:microsoft.com/office/officeart/2008/layout/LinedList"/>
    <dgm:cxn modelId="{679A917C-22F8-F646-89FA-54AAAFAB6291}" srcId="{B5299352-1B2A-2946-A14C-F9C2F55A2226}" destId="{1C1C94CC-DD88-B34E-B8A7-A290BD35CC15}" srcOrd="0" destOrd="0" parTransId="{9A5FCBB3-639B-0245-A6B5-25289E30CEBD}" sibTransId="{CF17E1AB-7106-7640-BEC0-AD5CE7054E6F}"/>
    <dgm:cxn modelId="{3AAC76C0-1A3C-684A-8B3E-89BF8C75F27A}" srcId="{B5299352-1B2A-2946-A14C-F9C2F55A2226}" destId="{115FB03B-A157-4440-8D31-173FE9AE04C9}" srcOrd="4" destOrd="0" parTransId="{98131DB3-35D2-7049-A5C9-C07F9D335373}" sibTransId="{429649F9-E503-754E-A338-50E413C66977}"/>
    <dgm:cxn modelId="{E51561C8-3E94-284F-9031-9DD6634D3A45}" type="presOf" srcId="{D00DC6DA-3035-C44E-866A-7E7BC6530BBA}" destId="{BBF03E1E-669B-6A49-AD20-DD352183A14C}" srcOrd="0" destOrd="0" presId="urn:microsoft.com/office/officeart/2008/layout/LinedList"/>
    <dgm:cxn modelId="{6AEC68DA-B842-124B-BE62-9951378E595D}" type="presOf" srcId="{B5299352-1B2A-2946-A14C-F9C2F55A2226}" destId="{23277194-7388-8A43-82A4-24F1B6B78C64}" srcOrd="0" destOrd="0" presId="urn:microsoft.com/office/officeart/2008/layout/LinedList"/>
    <dgm:cxn modelId="{EF7462E1-827B-8F41-BFB1-F97DB9AED78B}" type="presOf" srcId="{AEA7C1E8-2A4D-8F4A-9FC9-3ABEAFE79B8F}" destId="{6B5E0317-4BBD-A740-9C66-1AD7029AEA5C}" srcOrd="0" destOrd="0" presId="urn:microsoft.com/office/officeart/2008/layout/LinedList"/>
    <dgm:cxn modelId="{E9BD8FEE-6FEE-DC44-9B10-1A4F174C401F}" type="presOf" srcId="{BAD6273E-3A97-E448-93F5-51853C9C4760}" destId="{987884AE-18C6-DB4C-B9DB-9C1A24619A6B}" srcOrd="0" destOrd="0" presId="urn:microsoft.com/office/officeart/2008/layout/LinedList"/>
    <dgm:cxn modelId="{AA4FA8F2-F93E-9847-8C60-BE4A2DAB9D16}" srcId="{B5299352-1B2A-2946-A14C-F9C2F55A2226}" destId="{D00DC6DA-3035-C44E-866A-7E7BC6530BBA}" srcOrd="1" destOrd="0" parTransId="{82B66275-729F-8944-8DAB-62533ED45EB4}" sibTransId="{323E9D64-6A01-EC42-81BE-CC0ED7620963}"/>
    <dgm:cxn modelId="{F5E96EF4-5B03-B34F-B522-59AB86F0A1AF}" srcId="{B5299352-1B2A-2946-A14C-F9C2F55A2226}" destId="{00F5F008-C607-F749-A085-4C75B31E0141}" srcOrd="2" destOrd="0" parTransId="{4ECD2F12-70A2-2844-9417-D97D93AFBAB9}" sibTransId="{A2391290-42BB-2040-990C-E1E0DB74A80A}"/>
    <dgm:cxn modelId="{8BDB6FFE-B6C7-984B-8DAD-0A56C8622CE9}" type="presOf" srcId="{D557E4F1-EE36-F041-9A98-D35E88CC4C79}" destId="{DB027962-ED8D-5A4F-9A9F-F900FE18DE44}" srcOrd="0" destOrd="0" presId="urn:microsoft.com/office/officeart/2008/layout/LinedList"/>
    <dgm:cxn modelId="{8FF2A423-D455-DF40-9122-F19E8DC90C8D}" type="presParOf" srcId="{23277194-7388-8A43-82A4-24F1B6B78C64}" destId="{61F669D5-4B5F-8849-8F8B-55B474BBE871}" srcOrd="0" destOrd="0" presId="urn:microsoft.com/office/officeart/2008/layout/LinedList"/>
    <dgm:cxn modelId="{9DC8E6AE-55E0-964D-A26C-43FDB0D069A7}" type="presParOf" srcId="{23277194-7388-8A43-82A4-24F1B6B78C64}" destId="{1EB7FFB9-22C6-C748-A7B6-08DDE204FD05}" srcOrd="1" destOrd="0" presId="urn:microsoft.com/office/officeart/2008/layout/LinedList"/>
    <dgm:cxn modelId="{80267099-D49B-4D4C-9237-FD5CDB780AA6}" type="presParOf" srcId="{1EB7FFB9-22C6-C748-A7B6-08DDE204FD05}" destId="{5DCFC612-7C40-544C-A6FC-2C32C15A8438}" srcOrd="0" destOrd="0" presId="urn:microsoft.com/office/officeart/2008/layout/LinedList"/>
    <dgm:cxn modelId="{63D7B8ED-AE45-1B4D-8FEC-808F4BE9FCE4}" type="presParOf" srcId="{1EB7FFB9-22C6-C748-A7B6-08DDE204FD05}" destId="{BC3E07DD-5B40-E646-AFEF-13588033CDCD}" srcOrd="1" destOrd="0" presId="urn:microsoft.com/office/officeart/2008/layout/LinedList"/>
    <dgm:cxn modelId="{BCC15431-B694-524C-AF40-1FF83D10168C}" type="presParOf" srcId="{23277194-7388-8A43-82A4-24F1B6B78C64}" destId="{E2DC408B-BFFD-8049-A1FE-F9F895D3BFCF}" srcOrd="2" destOrd="0" presId="urn:microsoft.com/office/officeart/2008/layout/LinedList"/>
    <dgm:cxn modelId="{71D2EF94-FD54-CE4A-A14A-F2917761B1BC}" type="presParOf" srcId="{23277194-7388-8A43-82A4-24F1B6B78C64}" destId="{A95E9865-2CA2-224F-AF56-6EE4DEE9C7E6}" srcOrd="3" destOrd="0" presId="urn:microsoft.com/office/officeart/2008/layout/LinedList"/>
    <dgm:cxn modelId="{02787C58-7A69-3747-9C86-02E4D302A697}" type="presParOf" srcId="{A95E9865-2CA2-224F-AF56-6EE4DEE9C7E6}" destId="{BBF03E1E-669B-6A49-AD20-DD352183A14C}" srcOrd="0" destOrd="0" presId="urn:microsoft.com/office/officeart/2008/layout/LinedList"/>
    <dgm:cxn modelId="{CDD97CF0-EAF5-6548-9DAA-3D777F89BE7C}" type="presParOf" srcId="{A95E9865-2CA2-224F-AF56-6EE4DEE9C7E6}" destId="{A49512F5-3903-9A4C-A576-DF2D0872F737}" srcOrd="1" destOrd="0" presId="urn:microsoft.com/office/officeart/2008/layout/LinedList"/>
    <dgm:cxn modelId="{238652FC-2192-FF49-9F4B-F7F81B8ADE1B}" type="presParOf" srcId="{23277194-7388-8A43-82A4-24F1B6B78C64}" destId="{1D7AA31C-29EB-7640-9680-39C0ACD68555}" srcOrd="4" destOrd="0" presId="urn:microsoft.com/office/officeart/2008/layout/LinedList"/>
    <dgm:cxn modelId="{5F02FE8C-C0E1-3D40-AF25-7E637AA5214B}" type="presParOf" srcId="{23277194-7388-8A43-82A4-24F1B6B78C64}" destId="{A9F13571-B1B8-AA4E-BBDE-440D823C6721}" srcOrd="5" destOrd="0" presId="urn:microsoft.com/office/officeart/2008/layout/LinedList"/>
    <dgm:cxn modelId="{F66264E9-4D9B-B64C-A4C2-5C73763477DF}" type="presParOf" srcId="{A9F13571-B1B8-AA4E-BBDE-440D823C6721}" destId="{602E76FE-3A40-144C-86AC-1B6C349818B9}" srcOrd="0" destOrd="0" presId="urn:microsoft.com/office/officeart/2008/layout/LinedList"/>
    <dgm:cxn modelId="{7B13C3C9-D1FA-0040-A27A-BDA527C70E56}" type="presParOf" srcId="{A9F13571-B1B8-AA4E-BBDE-440D823C6721}" destId="{3052F79E-C8BA-C847-A073-8DC42E84F7A1}" srcOrd="1" destOrd="0" presId="urn:microsoft.com/office/officeart/2008/layout/LinedList"/>
    <dgm:cxn modelId="{2CD876F1-B63E-4E40-9CEB-38D5817C1455}" type="presParOf" srcId="{23277194-7388-8A43-82A4-24F1B6B78C64}" destId="{8D01E230-64F7-834C-801E-9DB5ADE9A219}" srcOrd="6" destOrd="0" presId="urn:microsoft.com/office/officeart/2008/layout/LinedList"/>
    <dgm:cxn modelId="{2133AC3A-3E3F-0C42-B745-C0C937C9766C}" type="presParOf" srcId="{23277194-7388-8A43-82A4-24F1B6B78C64}" destId="{121CEB99-EA43-ED42-8758-170C723FBEAF}" srcOrd="7" destOrd="0" presId="urn:microsoft.com/office/officeart/2008/layout/LinedList"/>
    <dgm:cxn modelId="{2DBE2419-5190-7946-8F6C-911F914F3684}" type="presParOf" srcId="{121CEB99-EA43-ED42-8758-170C723FBEAF}" destId="{987884AE-18C6-DB4C-B9DB-9C1A24619A6B}" srcOrd="0" destOrd="0" presId="urn:microsoft.com/office/officeart/2008/layout/LinedList"/>
    <dgm:cxn modelId="{6AD283FE-E275-A64D-961D-17CFECDA5C33}" type="presParOf" srcId="{121CEB99-EA43-ED42-8758-170C723FBEAF}" destId="{B3396E4D-DF5E-E940-BA32-6D4C5D855A98}" srcOrd="1" destOrd="0" presId="urn:microsoft.com/office/officeart/2008/layout/LinedList"/>
    <dgm:cxn modelId="{03845659-96C8-DD4B-B275-D422971FA358}" type="presParOf" srcId="{23277194-7388-8A43-82A4-24F1B6B78C64}" destId="{8B034491-36D3-1942-A5B0-85558D8BFE2B}" srcOrd="8" destOrd="0" presId="urn:microsoft.com/office/officeart/2008/layout/LinedList"/>
    <dgm:cxn modelId="{7EC77E49-2F87-C14F-A4A6-C21025EFB3D2}" type="presParOf" srcId="{23277194-7388-8A43-82A4-24F1B6B78C64}" destId="{1CC972F5-40E2-3D4E-87FC-D8CE55207DEB}" srcOrd="9" destOrd="0" presId="urn:microsoft.com/office/officeart/2008/layout/LinedList"/>
    <dgm:cxn modelId="{7E59A023-BA5D-FA45-9B2D-BB537A1BB086}" type="presParOf" srcId="{1CC972F5-40E2-3D4E-87FC-D8CE55207DEB}" destId="{A007CA55-E26F-A842-B30D-B8F5E2B9B721}" srcOrd="0" destOrd="0" presId="urn:microsoft.com/office/officeart/2008/layout/LinedList"/>
    <dgm:cxn modelId="{2A5A3940-595F-CA4C-8570-E92A0D196ADA}" type="presParOf" srcId="{1CC972F5-40E2-3D4E-87FC-D8CE55207DEB}" destId="{ADB8F9BC-AE9A-F942-BD18-9B64B83EA9A5}" srcOrd="1" destOrd="0" presId="urn:microsoft.com/office/officeart/2008/layout/LinedList"/>
    <dgm:cxn modelId="{0A17D372-8A45-8E4B-AF13-3E0FD9B2581E}" type="presParOf" srcId="{23277194-7388-8A43-82A4-24F1B6B78C64}" destId="{B075B05A-ABA1-D343-8E64-34C68CB1791E}" srcOrd="10" destOrd="0" presId="urn:microsoft.com/office/officeart/2008/layout/LinedList"/>
    <dgm:cxn modelId="{F44AFFAA-A051-3C4E-A2E3-2391B7C909D9}" type="presParOf" srcId="{23277194-7388-8A43-82A4-24F1B6B78C64}" destId="{97EB0003-82DA-D14B-A925-26DC20D601F7}" srcOrd="11" destOrd="0" presId="urn:microsoft.com/office/officeart/2008/layout/LinedList"/>
    <dgm:cxn modelId="{4406F53F-6F5A-3D44-8213-B44D2437D815}" type="presParOf" srcId="{97EB0003-82DA-D14B-A925-26DC20D601F7}" destId="{DB027962-ED8D-5A4F-9A9F-F900FE18DE44}" srcOrd="0" destOrd="0" presId="urn:microsoft.com/office/officeart/2008/layout/LinedList"/>
    <dgm:cxn modelId="{9D21A8F5-F0D4-3340-815A-B2CBC3861B11}" type="presParOf" srcId="{97EB0003-82DA-D14B-A925-26DC20D601F7}" destId="{F32FF91C-253D-FC4E-B2DB-F36D1CB5A3EF}" srcOrd="1" destOrd="0" presId="urn:microsoft.com/office/officeart/2008/layout/LinedList"/>
    <dgm:cxn modelId="{8C35EC37-8543-7745-AA8D-A0D637F01367}" type="presParOf" srcId="{23277194-7388-8A43-82A4-24F1B6B78C64}" destId="{9A6616DF-64E3-9147-B340-FD51D9E9B0EB}" srcOrd="12" destOrd="0" presId="urn:microsoft.com/office/officeart/2008/layout/LinedList"/>
    <dgm:cxn modelId="{8724BE29-6A46-404F-9B0C-E75F753BEECC}" type="presParOf" srcId="{23277194-7388-8A43-82A4-24F1B6B78C64}" destId="{150D855F-42F4-1646-AC1B-676A73EDFA78}" srcOrd="13" destOrd="0" presId="urn:microsoft.com/office/officeart/2008/layout/LinedList"/>
    <dgm:cxn modelId="{949C8BB8-52F8-6249-BF0D-35580A34220F}" type="presParOf" srcId="{150D855F-42F4-1646-AC1B-676A73EDFA78}" destId="{6B5E0317-4BBD-A740-9C66-1AD7029AEA5C}" srcOrd="0" destOrd="0" presId="urn:microsoft.com/office/officeart/2008/layout/LinedList"/>
    <dgm:cxn modelId="{810A0EFB-96DB-4B41-8ECA-6B6CAF1684D3}" type="presParOf" srcId="{150D855F-42F4-1646-AC1B-676A73EDFA78}" destId="{D2AC563E-3DF3-9546-B7DA-48CD9AF586B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F291C702-A1AF-6F48-9956-6DC481685A47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A21BE5-6E19-2D45-ABBC-5ADEFEAC6F49}">
      <dgm:prSet phldrT="[Text]" custT="1"/>
      <dgm:spPr/>
      <dgm:t>
        <a:bodyPr/>
        <a:lstStyle/>
        <a:p>
          <a:r>
            <a:rPr lang="en-US" sz="3600" b="1"/>
            <a:t>Host-based IDS</a:t>
          </a:r>
        </a:p>
      </dgm:t>
    </dgm:pt>
    <dgm:pt modelId="{5747ABEA-3B22-3344-9466-4B18C64C8392}" type="parTrans" cxnId="{BF318A39-A6B1-024D-9370-687369B8FB3B}">
      <dgm:prSet/>
      <dgm:spPr/>
      <dgm:t>
        <a:bodyPr/>
        <a:lstStyle/>
        <a:p>
          <a:endParaRPr lang="en-US" sz="3600" b="1"/>
        </a:p>
      </dgm:t>
    </dgm:pt>
    <dgm:pt modelId="{DAC5FE5E-EBFA-2C4D-805E-EC38A61F0A20}" type="sibTrans" cxnId="{BF318A39-A6B1-024D-9370-687369B8FB3B}">
      <dgm:prSet/>
      <dgm:spPr/>
      <dgm:t>
        <a:bodyPr/>
        <a:lstStyle/>
        <a:p>
          <a:endParaRPr lang="en-US" sz="3600" b="1"/>
        </a:p>
      </dgm:t>
    </dgm:pt>
    <dgm:pt modelId="{5216455D-BDC7-A34C-8711-276CCB9F7B12}">
      <dgm:prSet custT="1"/>
      <dgm:spPr/>
      <dgm:t>
        <a:bodyPr/>
        <a:lstStyle/>
        <a:p>
          <a:r>
            <a:rPr lang="en-US" sz="3600" b="1"/>
            <a:t>Network-based IDS </a:t>
          </a:r>
          <a:endParaRPr lang="en-US" sz="3600" b="1" dirty="0"/>
        </a:p>
      </dgm:t>
    </dgm:pt>
    <dgm:pt modelId="{EF0A8F4F-8EBD-484F-83F4-D07AAC216C08}" type="parTrans" cxnId="{FF8A06E1-3732-1947-B388-28D440512E2D}">
      <dgm:prSet/>
      <dgm:spPr/>
      <dgm:t>
        <a:bodyPr/>
        <a:lstStyle/>
        <a:p>
          <a:endParaRPr lang="en-US" sz="3600" b="1"/>
        </a:p>
      </dgm:t>
    </dgm:pt>
    <dgm:pt modelId="{1B2139B2-912B-BD40-8E6C-00A79F320BE2}" type="sibTrans" cxnId="{FF8A06E1-3732-1947-B388-28D440512E2D}">
      <dgm:prSet/>
      <dgm:spPr/>
      <dgm:t>
        <a:bodyPr/>
        <a:lstStyle/>
        <a:p>
          <a:endParaRPr lang="en-US" sz="3600" b="1"/>
        </a:p>
      </dgm:t>
    </dgm:pt>
    <dgm:pt modelId="{A0D5FECD-7F68-514F-9479-347F0AE50EC9}" type="pres">
      <dgm:prSet presAssocID="{F291C702-A1AF-6F48-9956-6DC481685A47}" presName="diagram" presStyleCnt="0">
        <dgm:presLayoutVars>
          <dgm:dir/>
          <dgm:resizeHandles val="exact"/>
        </dgm:presLayoutVars>
      </dgm:prSet>
      <dgm:spPr/>
    </dgm:pt>
    <dgm:pt modelId="{BE7B2F4D-4B8C-704B-AE23-D808C71E1777}" type="pres">
      <dgm:prSet presAssocID="{94A21BE5-6E19-2D45-ABBC-5ADEFEAC6F49}" presName="node" presStyleLbl="node1" presStyleIdx="0" presStyleCnt="2">
        <dgm:presLayoutVars>
          <dgm:bulletEnabled val="1"/>
        </dgm:presLayoutVars>
      </dgm:prSet>
      <dgm:spPr/>
    </dgm:pt>
    <dgm:pt modelId="{7FEF5EAA-57E9-2846-9BA5-5848FC8F53E0}" type="pres">
      <dgm:prSet presAssocID="{DAC5FE5E-EBFA-2C4D-805E-EC38A61F0A20}" presName="sibTrans" presStyleCnt="0"/>
      <dgm:spPr/>
    </dgm:pt>
    <dgm:pt modelId="{48F22A66-2740-474E-ACBB-C9765B04521F}" type="pres">
      <dgm:prSet presAssocID="{5216455D-BDC7-A34C-8711-276CCB9F7B12}" presName="node" presStyleLbl="node1" presStyleIdx="1" presStyleCnt="2">
        <dgm:presLayoutVars>
          <dgm:bulletEnabled val="1"/>
        </dgm:presLayoutVars>
      </dgm:prSet>
      <dgm:spPr/>
    </dgm:pt>
  </dgm:ptLst>
  <dgm:cxnLst>
    <dgm:cxn modelId="{E9FF2121-D6E4-5744-BE90-70547DB3FF7A}" type="presOf" srcId="{5216455D-BDC7-A34C-8711-276CCB9F7B12}" destId="{48F22A66-2740-474E-ACBB-C9765B04521F}" srcOrd="0" destOrd="0" presId="urn:microsoft.com/office/officeart/2005/8/layout/default"/>
    <dgm:cxn modelId="{27FEBE23-61AF-774A-BCA4-6C4DB61F4045}" type="presOf" srcId="{94A21BE5-6E19-2D45-ABBC-5ADEFEAC6F49}" destId="{BE7B2F4D-4B8C-704B-AE23-D808C71E1777}" srcOrd="0" destOrd="0" presId="urn:microsoft.com/office/officeart/2005/8/layout/default"/>
    <dgm:cxn modelId="{BF318A39-A6B1-024D-9370-687369B8FB3B}" srcId="{F291C702-A1AF-6F48-9956-6DC481685A47}" destId="{94A21BE5-6E19-2D45-ABBC-5ADEFEAC6F49}" srcOrd="0" destOrd="0" parTransId="{5747ABEA-3B22-3344-9466-4B18C64C8392}" sibTransId="{DAC5FE5E-EBFA-2C4D-805E-EC38A61F0A20}"/>
    <dgm:cxn modelId="{65D2F656-D7B4-8749-A0A4-B9F595430922}" type="presOf" srcId="{F291C702-A1AF-6F48-9956-6DC481685A47}" destId="{A0D5FECD-7F68-514F-9479-347F0AE50EC9}" srcOrd="0" destOrd="0" presId="urn:microsoft.com/office/officeart/2005/8/layout/default"/>
    <dgm:cxn modelId="{FF8A06E1-3732-1947-B388-28D440512E2D}" srcId="{F291C702-A1AF-6F48-9956-6DC481685A47}" destId="{5216455D-BDC7-A34C-8711-276CCB9F7B12}" srcOrd="1" destOrd="0" parTransId="{EF0A8F4F-8EBD-484F-83F4-D07AAC216C08}" sibTransId="{1B2139B2-912B-BD40-8E6C-00A79F320BE2}"/>
    <dgm:cxn modelId="{7E9CF7B8-B9BB-494E-A5B2-08EBC24896CC}" type="presParOf" srcId="{A0D5FECD-7F68-514F-9479-347F0AE50EC9}" destId="{BE7B2F4D-4B8C-704B-AE23-D808C71E1777}" srcOrd="0" destOrd="0" presId="urn:microsoft.com/office/officeart/2005/8/layout/default"/>
    <dgm:cxn modelId="{06D1564C-216A-5F42-8BDD-4D060DF92704}" type="presParOf" srcId="{A0D5FECD-7F68-514F-9479-347F0AE50EC9}" destId="{7FEF5EAA-57E9-2846-9BA5-5848FC8F53E0}" srcOrd="1" destOrd="0" presId="urn:microsoft.com/office/officeart/2005/8/layout/default"/>
    <dgm:cxn modelId="{9CA8F13A-6C2B-D149-B2F3-3B717587433B}" type="presParOf" srcId="{A0D5FECD-7F68-514F-9479-347F0AE50EC9}" destId="{48F22A66-2740-474E-ACBB-C9765B04521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C84D9800-19D8-F24C-B836-B7FB21F133B9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7DED37C-360F-2442-AF61-329DD0453DE4}">
      <dgm:prSet custT="1"/>
      <dgm:spPr/>
      <dgm:t>
        <a:bodyPr/>
        <a:lstStyle/>
        <a:p>
          <a:pPr rtl="0"/>
          <a:r>
            <a:rPr lang="en-US" sz="3200" b="1" dirty="0"/>
            <a:t>A solution that involves harvesting logs and event information from a variety of different sources on individual servers or assets and analyzing it as a consolidated view with sophisticated reporting </a:t>
          </a:r>
          <a:endParaRPr lang="en-US" sz="3200" dirty="0"/>
        </a:p>
      </dgm:t>
    </dgm:pt>
    <dgm:pt modelId="{D5171E95-857B-FE4F-B729-3A21606D2E70}" type="parTrans" cxnId="{3EB34431-420D-964A-82B4-03710C8B1361}">
      <dgm:prSet/>
      <dgm:spPr/>
      <dgm:t>
        <a:bodyPr/>
        <a:lstStyle/>
        <a:p>
          <a:endParaRPr lang="en-US"/>
        </a:p>
      </dgm:t>
    </dgm:pt>
    <dgm:pt modelId="{BBD04307-A8EE-B24C-95FE-43DBF21ECF70}" type="sibTrans" cxnId="{3EB34431-420D-964A-82B4-03710C8B1361}">
      <dgm:prSet/>
      <dgm:spPr/>
      <dgm:t>
        <a:bodyPr/>
        <a:lstStyle/>
        <a:p>
          <a:endParaRPr lang="en-US"/>
        </a:p>
      </dgm:t>
    </dgm:pt>
    <dgm:pt modelId="{60348336-C394-FA4C-9796-E32B215D4A45}" type="pres">
      <dgm:prSet presAssocID="{C84D9800-19D8-F24C-B836-B7FB21F133B9}" presName="diagram" presStyleCnt="0">
        <dgm:presLayoutVars>
          <dgm:dir/>
          <dgm:resizeHandles val="exact"/>
        </dgm:presLayoutVars>
      </dgm:prSet>
      <dgm:spPr/>
    </dgm:pt>
    <dgm:pt modelId="{0CAFBBCE-227B-3F4C-A453-3A524ED429A1}" type="pres">
      <dgm:prSet presAssocID="{D7DED37C-360F-2442-AF61-329DD0453DE4}" presName="node" presStyleLbl="node1" presStyleIdx="0" presStyleCnt="1">
        <dgm:presLayoutVars>
          <dgm:bulletEnabled val="1"/>
        </dgm:presLayoutVars>
      </dgm:prSet>
      <dgm:spPr/>
    </dgm:pt>
  </dgm:ptLst>
  <dgm:cxnLst>
    <dgm:cxn modelId="{3EB34431-420D-964A-82B4-03710C8B1361}" srcId="{C84D9800-19D8-F24C-B836-B7FB21F133B9}" destId="{D7DED37C-360F-2442-AF61-329DD0453DE4}" srcOrd="0" destOrd="0" parTransId="{D5171E95-857B-FE4F-B729-3A21606D2E70}" sibTransId="{BBD04307-A8EE-B24C-95FE-43DBF21ECF70}"/>
    <dgm:cxn modelId="{2ED1BD4D-F216-3342-BCE4-696B0F3AA748}" type="presOf" srcId="{C84D9800-19D8-F24C-B836-B7FB21F133B9}" destId="{60348336-C394-FA4C-9796-E32B215D4A45}" srcOrd="0" destOrd="0" presId="urn:microsoft.com/office/officeart/2005/8/layout/default"/>
    <dgm:cxn modelId="{F9A4149C-FAB0-4A47-832A-5E2370EA3669}" type="presOf" srcId="{D7DED37C-360F-2442-AF61-329DD0453DE4}" destId="{0CAFBBCE-227B-3F4C-A453-3A524ED429A1}" srcOrd="0" destOrd="0" presId="urn:microsoft.com/office/officeart/2005/8/layout/default"/>
    <dgm:cxn modelId="{EDD108D3-F02F-944C-B37B-0B5C5625F6B8}" type="presParOf" srcId="{60348336-C394-FA4C-9796-E32B215D4A45}" destId="{0CAFBBCE-227B-3F4C-A453-3A524ED429A1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DE3E481C-236A-AD48-B1C2-99CCA1345601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00523F3-CCDB-724C-A374-B50A9D37FDFC}">
      <dgm:prSet custT="1"/>
      <dgm:spPr/>
      <dgm:t>
        <a:bodyPr/>
        <a:lstStyle/>
        <a:p>
          <a:pPr rtl="0"/>
          <a:r>
            <a:rPr lang="en-US" sz="2800" b="1"/>
            <a:t>Discover devices and services on a network</a:t>
          </a:r>
          <a:endParaRPr lang="en-US" sz="2800"/>
        </a:p>
      </dgm:t>
    </dgm:pt>
    <dgm:pt modelId="{CF71E631-ED25-614F-A90B-657503FCE39F}" type="parTrans" cxnId="{AF6DD8F7-2A7D-1940-8DD7-3D5ACEB68770}">
      <dgm:prSet/>
      <dgm:spPr/>
      <dgm:t>
        <a:bodyPr/>
        <a:lstStyle/>
        <a:p>
          <a:endParaRPr lang="en-US" sz="2800"/>
        </a:p>
      </dgm:t>
    </dgm:pt>
    <dgm:pt modelId="{2217C389-1473-B141-A453-933E1B416B00}" type="sibTrans" cxnId="{AF6DD8F7-2A7D-1940-8DD7-3D5ACEB68770}">
      <dgm:prSet/>
      <dgm:spPr/>
      <dgm:t>
        <a:bodyPr/>
        <a:lstStyle/>
        <a:p>
          <a:endParaRPr lang="en-US" sz="2800"/>
        </a:p>
      </dgm:t>
    </dgm:pt>
    <dgm:pt modelId="{9DCC3D2B-9A7D-354D-BEC5-37187130582E}">
      <dgm:prSet custT="1"/>
      <dgm:spPr/>
      <dgm:t>
        <a:bodyPr/>
        <a:lstStyle/>
        <a:p>
          <a:pPr rtl="0"/>
          <a:r>
            <a:rPr lang="en-US" sz="2800" b="1"/>
            <a:t>Test compliance with a given policy</a:t>
          </a:r>
          <a:endParaRPr lang="en-US" sz="2800"/>
        </a:p>
      </dgm:t>
    </dgm:pt>
    <dgm:pt modelId="{615A1844-A514-7043-AB01-DC769AFAA625}" type="parTrans" cxnId="{6FB664B9-1519-5746-90EC-41DB3F36535F}">
      <dgm:prSet/>
      <dgm:spPr/>
      <dgm:t>
        <a:bodyPr/>
        <a:lstStyle/>
        <a:p>
          <a:endParaRPr lang="en-US" sz="2800"/>
        </a:p>
      </dgm:t>
    </dgm:pt>
    <dgm:pt modelId="{C60F3616-77C6-9343-BC22-236D452CA90E}" type="sibTrans" cxnId="{6FB664B9-1519-5746-90EC-41DB3F36535F}">
      <dgm:prSet/>
      <dgm:spPr/>
      <dgm:t>
        <a:bodyPr/>
        <a:lstStyle/>
        <a:p>
          <a:endParaRPr lang="en-US" sz="2800"/>
        </a:p>
      </dgm:t>
    </dgm:pt>
    <dgm:pt modelId="{450186FC-FDC2-A147-AD2C-B99D3B567C0C}">
      <dgm:prSet custT="1"/>
      <dgm:spPr/>
      <dgm:t>
        <a:bodyPr/>
        <a:lstStyle/>
        <a:p>
          <a:pPr rtl="0"/>
          <a:r>
            <a:rPr lang="en-US" sz="2800" b="1"/>
            <a:t>Test for vulnerabilities </a:t>
          </a:r>
          <a:endParaRPr lang="en-US" sz="2800"/>
        </a:p>
      </dgm:t>
    </dgm:pt>
    <dgm:pt modelId="{8A994AD9-B189-C641-B25B-5C3492BBA783}" type="parTrans" cxnId="{145F56E1-BF0F-1242-B809-4426C6B64712}">
      <dgm:prSet/>
      <dgm:spPr/>
      <dgm:t>
        <a:bodyPr/>
        <a:lstStyle/>
        <a:p>
          <a:endParaRPr lang="en-US" sz="2800"/>
        </a:p>
      </dgm:t>
    </dgm:pt>
    <dgm:pt modelId="{C5FEBAC7-F374-C145-9841-1BCFCB97472C}" type="sibTrans" cxnId="{145F56E1-BF0F-1242-B809-4426C6B64712}">
      <dgm:prSet/>
      <dgm:spPr/>
      <dgm:t>
        <a:bodyPr/>
        <a:lstStyle/>
        <a:p>
          <a:endParaRPr lang="en-US" sz="2800"/>
        </a:p>
      </dgm:t>
    </dgm:pt>
    <dgm:pt modelId="{7FC958F4-215F-C84E-8897-5DC0B1008953}" type="pres">
      <dgm:prSet presAssocID="{DE3E481C-236A-AD48-B1C2-99CCA1345601}" presName="diagram" presStyleCnt="0">
        <dgm:presLayoutVars>
          <dgm:dir/>
          <dgm:resizeHandles val="exact"/>
        </dgm:presLayoutVars>
      </dgm:prSet>
      <dgm:spPr/>
    </dgm:pt>
    <dgm:pt modelId="{01DCEF4A-D3EC-ED44-96AF-0D977603E022}" type="pres">
      <dgm:prSet presAssocID="{900523F3-CCDB-724C-A374-B50A9D37FDFC}" presName="node" presStyleLbl="node1" presStyleIdx="0" presStyleCnt="3">
        <dgm:presLayoutVars>
          <dgm:bulletEnabled val="1"/>
        </dgm:presLayoutVars>
      </dgm:prSet>
      <dgm:spPr/>
    </dgm:pt>
    <dgm:pt modelId="{E19858BC-E22B-7548-8F73-4664AE2E40BC}" type="pres">
      <dgm:prSet presAssocID="{2217C389-1473-B141-A453-933E1B416B00}" presName="sibTrans" presStyleCnt="0"/>
      <dgm:spPr/>
    </dgm:pt>
    <dgm:pt modelId="{946B7289-3693-354B-8DF2-DFE4ED9E5AD5}" type="pres">
      <dgm:prSet presAssocID="{9DCC3D2B-9A7D-354D-BEC5-37187130582E}" presName="node" presStyleLbl="node1" presStyleIdx="1" presStyleCnt="3">
        <dgm:presLayoutVars>
          <dgm:bulletEnabled val="1"/>
        </dgm:presLayoutVars>
      </dgm:prSet>
      <dgm:spPr/>
    </dgm:pt>
    <dgm:pt modelId="{4DDE1F97-0A6E-D64D-9620-3BEB249A0E7B}" type="pres">
      <dgm:prSet presAssocID="{C60F3616-77C6-9343-BC22-236D452CA90E}" presName="sibTrans" presStyleCnt="0"/>
      <dgm:spPr/>
    </dgm:pt>
    <dgm:pt modelId="{9EF0159D-E996-A34E-B850-844C619548CE}" type="pres">
      <dgm:prSet presAssocID="{450186FC-FDC2-A147-AD2C-B99D3B567C0C}" presName="node" presStyleLbl="node1" presStyleIdx="2" presStyleCnt="3">
        <dgm:presLayoutVars>
          <dgm:bulletEnabled val="1"/>
        </dgm:presLayoutVars>
      </dgm:prSet>
      <dgm:spPr/>
    </dgm:pt>
  </dgm:ptLst>
  <dgm:cxnLst>
    <dgm:cxn modelId="{08CDB74B-240C-FB49-B5BC-77AD5B0DFA95}" type="presOf" srcId="{DE3E481C-236A-AD48-B1C2-99CCA1345601}" destId="{7FC958F4-215F-C84E-8897-5DC0B1008953}" srcOrd="0" destOrd="0" presId="urn:microsoft.com/office/officeart/2005/8/layout/default"/>
    <dgm:cxn modelId="{4CBEFC54-43D2-9141-AEA1-BDD44C90E9AA}" type="presOf" srcId="{9DCC3D2B-9A7D-354D-BEC5-37187130582E}" destId="{946B7289-3693-354B-8DF2-DFE4ED9E5AD5}" srcOrd="0" destOrd="0" presId="urn:microsoft.com/office/officeart/2005/8/layout/default"/>
    <dgm:cxn modelId="{58F22D9E-60F2-DD4F-BA1B-E65036C699FC}" type="presOf" srcId="{450186FC-FDC2-A147-AD2C-B99D3B567C0C}" destId="{9EF0159D-E996-A34E-B850-844C619548CE}" srcOrd="0" destOrd="0" presId="urn:microsoft.com/office/officeart/2005/8/layout/default"/>
    <dgm:cxn modelId="{40DE15A6-0660-574D-9B74-16F4E2615B21}" type="presOf" srcId="{900523F3-CCDB-724C-A374-B50A9D37FDFC}" destId="{01DCEF4A-D3EC-ED44-96AF-0D977603E022}" srcOrd="0" destOrd="0" presId="urn:microsoft.com/office/officeart/2005/8/layout/default"/>
    <dgm:cxn modelId="{6FB664B9-1519-5746-90EC-41DB3F36535F}" srcId="{DE3E481C-236A-AD48-B1C2-99CCA1345601}" destId="{9DCC3D2B-9A7D-354D-BEC5-37187130582E}" srcOrd="1" destOrd="0" parTransId="{615A1844-A514-7043-AB01-DC769AFAA625}" sibTransId="{C60F3616-77C6-9343-BC22-236D452CA90E}"/>
    <dgm:cxn modelId="{145F56E1-BF0F-1242-B809-4426C6B64712}" srcId="{DE3E481C-236A-AD48-B1C2-99CCA1345601}" destId="{450186FC-FDC2-A147-AD2C-B99D3B567C0C}" srcOrd="2" destOrd="0" parTransId="{8A994AD9-B189-C641-B25B-5C3492BBA783}" sibTransId="{C5FEBAC7-F374-C145-9841-1BCFCB97472C}"/>
    <dgm:cxn modelId="{AF6DD8F7-2A7D-1940-8DD7-3D5ACEB68770}" srcId="{DE3E481C-236A-AD48-B1C2-99CCA1345601}" destId="{900523F3-CCDB-724C-A374-B50A9D37FDFC}" srcOrd="0" destOrd="0" parTransId="{CF71E631-ED25-614F-A90B-657503FCE39F}" sibTransId="{2217C389-1473-B141-A453-933E1B416B00}"/>
    <dgm:cxn modelId="{34E9D5A1-5A58-7247-8E25-408E8FFE4061}" type="presParOf" srcId="{7FC958F4-215F-C84E-8897-5DC0B1008953}" destId="{01DCEF4A-D3EC-ED44-96AF-0D977603E022}" srcOrd="0" destOrd="0" presId="urn:microsoft.com/office/officeart/2005/8/layout/default"/>
    <dgm:cxn modelId="{FCE42999-0B5A-E344-8154-CA060F1F55CA}" type="presParOf" srcId="{7FC958F4-215F-C84E-8897-5DC0B1008953}" destId="{E19858BC-E22B-7548-8F73-4664AE2E40BC}" srcOrd="1" destOrd="0" presId="urn:microsoft.com/office/officeart/2005/8/layout/default"/>
    <dgm:cxn modelId="{323E8D59-AB6D-A04E-8259-3143A84C59EE}" type="presParOf" srcId="{7FC958F4-215F-C84E-8897-5DC0B1008953}" destId="{946B7289-3693-354B-8DF2-DFE4ED9E5AD5}" srcOrd="2" destOrd="0" presId="urn:microsoft.com/office/officeart/2005/8/layout/default"/>
    <dgm:cxn modelId="{398FB35B-A7E2-B046-B95F-D161168758C5}" type="presParOf" srcId="{7FC958F4-215F-C84E-8897-5DC0B1008953}" destId="{4DDE1F97-0A6E-D64D-9620-3BEB249A0E7B}" srcOrd="3" destOrd="0" presId="urn:microsoft.com/office/officeart/2005/8/layout/default"/>
    <dgm:cxn modelId="{1C35964A-2386-984E-99D4-CE7A5802F241}" type="presParOf" srcId="{7FC958F4-215F-C84E-8897-5DC0B1008953}" destId="{9EF0159D-E996-A34E-B850-844C619548C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9CBD50EF-95C3-9340-A244-3D18D890E504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F3D1E27-189F-4D4F-9CF2-EC3907468DC9}">
      <dgm:prSet custT="1"/>
      <dgm:spPr/>
      <dgm:t>
        <a:bodyPr/>
        <a:lstStyle/>
        <a:p>
          <a:pPr rtl="0"/>
          <a:r>
            <a:rPr lang="en-US" sz="5000" b="1"/>
            <a:t>Nessus</a:t>
          </a:r>
          <a:endParaRPr lang="en-US" sz="5000"/>
        </a:p>
      </dgm:t>
    </dgm:pt>
    <dgm:pt modelId="{1A54A9CC-48A5-FE46-B717-4CE4663DFF20}" type="parTrans" cxnId="{4064B67D-08B7-9F4C-B4A6-A2F793361622}">
      <dgm:prSet/>
      <dgm:spPr/>
      <dgm:t>
        <a:bodyPr/>
        <a:lstStyle/>
        <a:p>
          <a:endParaRPr lang="en-US" sz="5000"/>
        </a:p>
      </dgm:t>
    </dgm:pt>
    <dgm:pt modelId="{86E4B9D4-A34B-5D49-A89C-A04D72076A2D}" type="sibTrans" cxnId="{4064B67D-08B7-9F4C-B4A6-A2F793361622}">
      <dgm:prSet/>
      <dgm:spPr/>
      <dgm:t>
        <a:bodyPr/>
        <a:lstStyle/>
        <a:p>
          <a:endParaRPr lang="en-US" sz="5000"/>
        </a:p>
      </dgm:t>
    </dgm:pt>
    <dgm:pt modelId="{544827C4-8F8E-354A-9CD3-A937EB1010BF}">
      <dgm:prSet custT="1"/>
      <dgm:spPr/>
      <dgm:t>
        <a:bodyPr/>
        <a:lstStyle/>
        <a:p>
          <a:pPr rtl="0"/>
          <a:r>
            <a:rPr lang="en-US" sz="5000" b="1"/>
            <a:t>Nmap</a:t>
          </a:r>
          <a:endParaRPr lang="en-US" sz="5000"/>
        </a:p>
      </dgm:t>
    </dgm:pt>
    <dgm:pt modelId="{96A3E69E-7CEB-6B49-A2C4-F9BA527D8B29}" type="parTrans" cxnId="{42E9326E-2F93-3A4A-935B-9E3B597210CB}">
      <dgm:prSet/>
      <dgm:spPr/>
      <dgm:t>
        <a:bodyPr/>
        <a:lstStyle/>
        <a:p>
          <a:endParaRPr lang="en-US" sz="5000"/>
        </a:p>
      </dgm:t>
    </dgm:pt>
    <dgm:pt modelId="{83D9F31E-1936-F741-A6E6-7E2581118AF1}" type="sibTrans" cxnId="{42E9326E-2F93-3A4A-935B-9E3B597210CB}">
      <dgm:prSet/>
      <dgm:spPr/>
      <dgm:t>
        <a:bodyPr/>
        <a:lstStyle/>
        <a:p>
          <a:endParaRPr lang="en-US" sz="5000"/>
        </a:p>
      </dgm:t>
    </dgm:pt>
    <dgm:pt modelId="{B8064906-B612-5441-AE0B-DFFA7E86EF92}" type="pres">
      <dgm:prSet presAssocID="{9CBD50EF-95C3-9340-A244-3D18D890E504}" presName="diagram" presStyleCnt="0">
        <dgm:presLayoutVars>
          <dgm:dir/>
          <dgm:resizeHandles val="exact"/>
        </dgm:presLayoutVars>
      </dgm:prSet>
      <dgm:spPr/>
    </dgm:pt>
    <dgm:pt modelId="{5139D4D2-41FC-0D42-971C-7D1D0F7931B9}" type="pres">
      <dgm:prSet presAssocID="{9F3D1E27-189F-4D4F-9CF2-EC3907468DC9}" presName="node" presStyleLbl="node1" presStyleIdx="0" presStyleCnt="2">
        <dgm:presLayoutVars>
          <dgm:bulletEnabled val="1"/>
        </dgm:presLayoutVars>
      </dgm:prSet>
      <dgm:spPr/>
    </dgm:pt>
    <dgm:pt modelId="{D86CF628-26AE-254E-A22A-72BBC0CAC087}" type="pres">
      <dgm:prSet presAssocID="{86E4B9D4-A34B-5D49-A89C-A04D72076A2D}" presName="sibTrans" presStyleCnt="0"/>
      <dgm:spPr/>
    </dgm:pt>
    <dgm:pt modelId="{8B469AC5-2EDE-D249-AB2E-D4CBC907AFBF}" type="pres">
      <dgm:prSet presAssocID="{544827C4-8F8E-354A-9CD3-A937EB1010BF}" presName="node" presStyleLbl="node1" presStyleIdx="1" presStyleCnt="2">
        <dgm:presLayoutVars>
          <dgm:bulletEnabled val="1"/>
        </dgm:presLayoutVars>
      </dgm:prSet>
      <dgm:spPr/>
    </dgm:pt>
  </dgm:ptLst>
  <dgm:cxnLst>
    <dgm:cxn modelId="{6CBD5F3B-D408-F942-9B09-2ECC07713BCA}" type="presOf" srcId="{9CBD50EF-95C3-9340-A244-3D18D890E504}" destId="{B8064906-B612-5441-AE0B-DFFA7E86EF92}" srcOrd="0" destOrd="0" presId="urn:microsoft.com/office/officeart/2005/8/layout/default"/>
    <dgm:cxn modelId="{42E9326E-2F93-3A4A-935B-9E3B597210CB}" srcId="{9CBD50EF-95C3-9340-A244-3D18D890E504}" destId="{544827C4-8F8E-354A-9CD3-A937EB1010BF}" srcOrd="1" destOrd="0" parTransId="{96A3E69E-7CEB-6B49-A2C4-F9BA527D8B29}" sibTransId="{83D9F31E-1936-F741-A6E6-7E2581118AF1}"/>
    <dgm:cxn modelId="{4064B67D-08B7-9F4C-B4A6-A2F793361622}" srcId="{9CBD50EF-95C3-9340-A244-3D18D890E504}" destId="{9F3D1E27-189F-4D4F-9CF2-EC3907468DC9}" srcOrd="0" destOrd="0" parTransId="{1A54A9CC-48A5-FE46-B717-4CE4663DFF20}" sibTransId="{86E4B9D4-A34B-5D49-A89C-A04D72076A2D}"/>
    <dgm:cxn modelId="{6C9F739B-81D4-BC40-B3F6-0D0C7B83DE67}" type="presOf" srcId="{544827C4-8F8E-354A-9CD3-A937EB1010BF}" destId="{8B469AC5-2EDE-D249-AB2E-D4CBC907AFBF}" srcOrd="0" destOrd="0" presId="urn:microsoft.com/office/officeart/2005/8/layout/default"/>
    <dgm:cxn modelId="{580B529D-CDF0-2E4D-BD60-657D99BD1F5B}" type="presOf" srcId="{9F3D1E27-189F-4D4F-9CF2-EC3907468DC9}" destId="{5139D4D2-41FC-0D42-971C-7D1D0F7931B9}" srcOrd="0" destOrd="0" presId="urn:microsoft.com/office/officeart/2005/8/layout/default"/>
    <dgm:cxn modelId="{D5A5B7A9-22E6-3641-9B86-EC50C9D9584F}" type="presParOf" srcId="{B8064906-B612-5441-AE0B-DFFA7E86EF92}" destId="{5139D4D2-41FC-0D42-971C-7D1D0F7931B9}" srcOrd="0" destOrd="0" presId="urn:microsoft.com/office/officeart/2005/8/layout/default"/>
    <dgm:cxn modelId="{E487C24B-BC91-4E40-BBEE-8837005C4E3C}" type="presParOf" srcId="{B8064906-B612-5441-AE0B-DFFA7E86EF92}" destId="{D86CF628-26AE-254E-A22A-72BBC0CAC087}" srcOrd="1" destOrd="0" presId="urn:microsoft.com/office/officeart/2005/8/layout/default"/>
    <dgm:cxn modelId="{9EA6E913-BBA6-434C-B494-C4BC7DD3F392}" type="presParOf" srcId="{B8064906-B612-5441-AE0B-DFFA7E86EF92}" destId="{8B469AC5-2EDE-D249-AB2E-D4CBC907AFB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CC972CA8-2584-E641-9230-34A33F440D6A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1342F8-B31C-2148-9A98-6493F31C004E}">
      <dgm:prSet custT="1"/>
      <dgm:spPr/>
      <dgm:t>
        <a:bodyPr/>
        <a:lstStyle/>
        <a:p>
          <a:pPr rtl="0"/>
          <a:r>
            <a:rPr lang="en-US" sz="4400" b="1" dirty="0"/>
            <a:t>Teardrop</a:t>
          </a:r>
          <a:endParaRPr lang="en-US" sz="4400" dirty="0"/>
        </a:p>
      </dgm:t>
    </dgm:pt>
    <dgm:pt modelId="{558894FD-4BD2-834C-A104-4B3B4D6C0BAB}" type="parTrans" cxnId="{68562B69-6607-8D44-BB66-0F15BC77F643}">
      <dgm:prSet/>
      <dgm:spPr/>
      <dgm:t>
        <a:bodyPr/>
        <a:lstStyle/>
        <a:p>
          <a:endParaRPr lang="en-US" sz="5000"/>
        </a:p>
      </dgm:t>
    </dgm:pt>
    <dgm:pt modelId="{3B94D7CA-9933-CA40-96B5-DED385A696D7}" type="sibTrans" cxnId="{68562B69-6607-8D44-BB66-0F15BC77F643}">
      <dgm:prSet/>
      <dgm:spPr/>
      <dgm:t>
        <a:bodyPr/>
        <a:lstStyle/>
        <a:p>
          <a:endParaRPr lang="en-US" sz="5000"/>
        </a:p>
      </dgm:t>
    </dgm:pt>
    <dgm:pt modelId="{6C8BC0C2-B012-2B45-9B1E-E94DAF1F2486}">
      <dgm:prSet custT="1"/>
      <dgm:spPr/>
      <dgm:t>
        <a:bodyPr/>
        <a:lstStyle/>
        <a:p>
          <a:pPr rtl="0"/>
          <a:r>
            <a:rPr lang="en-US" sz="4400" b="1" dirty="0"/>
            <a:t>Overlapping Fragment</a:t>
          </a:r>
          <a:endParaRPr lang="en-US" sz="4400" dirty="0"/>
        </a:p>
      </dgm:t>
    </dgm:pt>
    <dgm:pt modelId="{35702FCB-4B79-7247-8A1F-ACC65D69233D}" type="parTrans" cxnId="{CEAE3828-F4BB-7C40-9661-AD4019E4482F}">
      <dgm:prSet/>
      <dgm:spPr/>
      <dgm:t>
        <a:bodyPr/>
        <a:lstStyle/>
        <a:p>
          <a:endParaRPr lang="en-US" sz="5000"/>
        </a:p>
      </dgm:t>
    </dgm:pt>
    <dgm:pt modelId="{2B17CFF1-07A6-C347-934A-EF1E48586F01}" type="sibTrans" cxnId="{CEAE3828-F4BB-7C40-9661-AD4019E4482F}">
      <dgm:prSet/>
      <dgm:spPr/>
      <dgm:t>
        <a:bodyPr/>
        <a:lstStyle/>
        <a:p>
          <a:endParaRPr lang="en-US" sz="5000"/>
        </a:p>
      </dgm:t>
    </dgm:pt>
    <dgm:pt modelId="{572FF6C0-CDA2-B842-8D4A-324F63F6A843}">
      <dgm:prSet custT="1"/>
      <dgm:spPr/>
      <dgm:t>
        <a:bodyPr/>
        <a:lstStyle/>
        <a:p>
          <a:pPr rtl="0"/>
          <a:r>
            <a:rPr lang="en-US" sz="4400" b="1" dirty="0"/>
            <a:t>Source Routing Exploitation </a:t>
          </a:r>
          <a:endParaRPr lang="en-US" sz="4400" dirty="0"/>
        </a:p>
      </dgm:t>
    </dgm:pt>
    <dgm:pt modelId="{B37F1204-F649-0D40-BE3C-DC1B6002B81D}" type="parTrans" cxnId="{F9C4D006-A41A-E349-86F8-CC97393738CB}">
      <dgm:prSet/>
      <dgm:spPr/>
      <dgm:t>
        <a:bodyPr/>
        <a:lstStyle/>
        <a:p>
          <a:endParaRPr lang="en-US" sz="5000"/>
        </a:p>
      </dgm:t>
    </dgm:pt>
    <dgm:pt modelId="{01C32F1E-13E1-0748-B8DF-563E3025C875}" type="sibTrans" cxnId="{F9C4D006-A41A-E349-86F8-CC97393738CB}">
      <dgm:prSet/>
      <dgm:spPr/>
      <dgm:t>
        <a:bodyPr/>
        <a:lstStyle/>
        <a:p>
          <a:endParaRPr lang="en-US" sz="5000"/>
        </a:p>
      </dgm:t>
    </dgm:pt>
    <dgm:pt modelId="{0EB80E2A-6744-499B-8A44-A8C3E1A20E87}">
      <dgm:prSet custT="1"/>
      <dgm:spPr/>
      <dgm:t>
        <a:bodyPr/>
        <a:lstStyle/>
        <a:p>
          <a:pPr rtl="0"/>
          <a:r>
            <a:rPr lang="en-US" sz="4400" b="1" dirty="0"/>
            <a:t>Smurf and </a:t>
          </a:r>
          <a:r>
            <a:rPr lang="en-US" sz="4400" b="1" dirty="0" err="1"/>
            <a:t>Fraggle</a:t>
          </a:r>
          <a:endParaRPr lang="en-US" sz="4400" dirty="0"/>
        </a:p>
      </dgm:t>
    </dgm:pt>
    <dgm:pt modelId="{595BF728-26A8-4C8D-9656-22FC070F3D80}" type="parTrans" cxnId="{72D0B283-FCFE-4299-B16F-CE6CE1A523E1}">
      <dgm:prSet/>
      <dgm:spPr/>
      <dgm:t>
        <a:bodyPr/>
        <a:lstStyle/>
        <a:p>
          <a:endParaRPr lang="en-US"/>
        </a:p>
      </dgm:t>
    </dgm:pt>
    <dgm:pt modelId="{A4E592BF-F245-42A7-8FBE-84D17C840012}" type="sibTrans" cxnId="{72D0B283-FCFE-4299-B16F-CE6CE1A523E1}">
      <dgm:prSet/>
      <dgm:spPr/>
      <dgm:t>
        <a:bodyPr/>
        <a:lstStyle/>
        <a:p>
          <a:endParaRPr lang="en-US"/>
        </a:p>
      </dgm:t>
    </dgm:pt>
    <dgm:pt modelId="{AEF67515-F534-5B46-89EF-25122AB2EA80}" type="pres">
      <dgm:prSet presAssocID="{CC972CA8-2584-E641-9230-34A33F440D6A}" presName="diagram" presStyleCnt="0">
        <dgm:presLayoutVars>
          <dgm:dir/>
          <dgm:resizeHandles val="exact"/>
        </dgm:presLayoutVars>
      </dgm:prSet>
      <dgm:spPr/>
    </dgm:pt>
    <dgm:pt modelId="{E1C3DC4B-0538-BA45-8A78-4BD58C8D0BFC}" type="pres">
      <dgm:prSet presAssocID="{301342F8-B31C-2148-9A98-6493F31C004E}" presName="node" presStyleLbl="node1" presStyleIdx="0" presStyleCnt="4">
        <dgm:presLayoutVars>
          <dgm:bulletEnabled val="1"/>
        </dgm:presLayoutVars>
      </dgm:prSet>
      <dgm:spPr/>
    </dgm:pt>
    <dgm:pt modelId="{62AC5283-308B-9B43-91B9-A742363A2F4E}" type="pres">
      <dgm:prSet presAssocID="{3B94D7CA-9933-CA40-96B5-DED385A696D7}" presName="sibTrans" presStyleCnt="0"/>
      <dgm:spPr/>
    </dgm:pt>
    <dgm:pt modelId="{DA8E655B-3CC2-2542-8C79-09837973A19A}" type="pres">
      <dgm:prSet presAssocID="{6C8BC0C2-B012-2B45-9B1E-E94DAF1F2486}" presName="node" presStyleLbl="node1" presStyleIdx="1" presStyleCnt="4">
        <dgm:presLayoutVars>
          <dgm:bulletEnabled val="1"/>
        </dgm:presLayoutVars>
      </dgm:prSet>
      <dgm:spPr/>
    </dgm:pt>
    <dgm:pt modelId="{A4B60F0F-9B78-8946-ADF4-AE6C4CA4E59C}" type="pres">
      <dgm:prSet presAssocID="{2B17CFF1-07A6-C347-934A-EF1E48586F01}" presName="sibTrans" presStyleCnt="0"/>
      <dgm:spPr/>
    </dgm:pt>
    <dgm:pt modelId="{C20EF6B5-B9B0-FC41-B2D0-5D5B69E73FEE}" type="pres">
      <dgm:prSet presAssocID="{572FF6C0-CDA2-B842-8D4A-324F63F6A843}" presName="node" presStyleLbl="node1" presStyleIdx="2" presStyleCnt="4" custLinFactNeighborX="264" custLinFactNeighborY="108">
        <dgm:presLayoutVars>
          <dgm:bulletEnabled val="1"/>
        </dgm:presLayoutVars>
      </dgm:prSet>
      <dgm:spPr/>
    </dgm:pt>
    <dgm:pt modelId="{90FD5B6E-0743-41D7-A698-42CF24912693}" type="pres">
      <dgm:prSet presAssocID="{01C32F1E-13E1-0748-B8DF-563E3025C875}" presName="sibTrans" presStyleCnt="0"/>
      <dgm:spPr/>
    </dgm:pt>
    <dgm:pt modelId="{68C785DE-C5B6-40F8-9E46-2E4648FBEDA6}" type="pres">
      <dgm:prSet presAssocID="{0EB80E2A-6744-499B-8A44-A8C3E1A20E87}" presName="node" presStyleLbl="node1" presStyleIdx="3" presStyleCnt="4" custLinFactNeighborX="447" custLinFactNeighborY="108">
        <dgm:presLayoutVars>
          <dgm:bulletEnabled val="1"/>
        </dgm:presLayoutVars>
      </dgm:prSet>
      <dgm:spPr/>
    </dgm:pt>
  </dgm:ptLst>
  <dgm:cxnLst>
    <dgm:cxn modelId="{F9C4D006-A41A-E349-86F8-CC97393738CB}" srcId="{CC972CA8-2584-E641-9230-34A33F440D6A}" destId="{572FF6C0-CDA2-B842-8D4A-324F63F6A843}" srcOrd="2" destOrd="0" parTransId="{B37F1204-F649-0D40-BE3C-DC1B6002B81D}" sibTransId="{01C32F1E-13E1-0748-B8DF-563E3025C875}"/>
    <dgm:cxn modelId="{3CC42A27-D8D7-4933-BAC1-C42F08D5B5F1}" type="presOf" srcId="{301342F8-B31C-2148-9A98-6493F31C004E}" destId="{E1C3DC4B-0538-BA45-8A78-4BD58C8D0BFC}" srcOrd="0" destOrd="0" presId="urn:microsoft.com/office/officeart/2005/8/layout/default"/>
    <dgm:cxn modelId="{CEAE3828-F4BB-7C40-9661-AD4019E4482F}" srcId="{CC972CA8-2584-E641-9230-34A33F440D6A}" destId="{6C8BC0C2-B012-2B45-9B1E-E94DAF1F2486}" srcOrd="1" destOrd="0" parTransId="{35702FCB-4B79-7247-8A1F-ACC65D69233D}" sibTransId="{2B17CFF1-07A6-C347-934A-EF1E48586F01}"/>
    <dgm:cxn modelId="{8CD95E31-28B4-4BD5-952D-FE7890E9E124}" type="presOf" srcId="{CC972CA8-2584-E641-9230-34A33F440D6A}" destId="{AEF67515-F534-5B46-89EF-25122AB2EA80}" srcOrd="0" destOrd="0" presId="urn:microsoft.com/office/officeart/2005/8/layout/default"/>
    <dgm:cxn modelId="{68562B69-6607-8D44-BB66-0F15BC77F643}" srcId="{CC972CA8-2584-E641-9230-34A33F440D6A}" destId="{301342F8-B31C-2148-9A98-6493F31C004E}" srcOrd="0" destOrd="0" parTransId="{558894FD-4BD2-834C-A104-4B3B4D6C0BAB}" sibTransId="{3B94D7CA-9933-CA40-96B5-DED385A696D7}"/>
    <dgm:cxn modelId="{30690A59-AF17-4F98-BB05-64ADE20F6F1E}" type="presOf" srcId="{572FF6C0-CDA2-B842-8D4A-324F63F6A843}" destId="{C20EF6B5-B9B0-FC41-B2D0-5D5B69E73FEE}" srcOrd="0" destOrd="0" presId="urn:microsoft.com/office/officeart/2005/8/layout/default"/>
    <dgm:cxn modelId="{72D0B283-FCFE-4299-B16F-CE6CE1A523E1}" srcId="{CC972CA8-2584-E641-9230-34A33F440D6A}" destId="{0EB80E2A-6744-499B-8A44-A8C3E1A20E87}" srcOrd="3" destOrd="0" parTransId="{595BF728-26A8-4C8D-9656-22FC070F3D80}" sibTransId="{A4E592BF-F245-42A7-8FBE-84D17C840012}"/>
    <dgm:cxn modelId="{D98E8DB3-70C0-4827-BE8F-7320408594ED}" type="presOf" srcId="{6C8BC0C2-B012-2B45-9B1E-E94DAF1F2486}" destId="{DA8E655B-3CC2-2542-8C79-09837973A19A}" srcOrd="0" destOrd="0" presId="urn:microsoft.com/office/officeart/2005/8/layout/default"/>
    <dgm:cxn modelId="{C29FF6CB-944D-4052-80DE-8662FC58F734}" type="presOf" srcId="{0EB80E2A-6744-499B-8A44-A8C3E1A20E87}" destId="{68C785DE-C5B6-40F8-9E46-2E4648FBEDA6}" srcOrd="0" destOrd="0" presId="urn:microsoft.com/office/officeart/2005/8/layout/default"/>
    <dgm:cxn modelId="{D06B3EA2-3A33-4487-8E3B-BA16F033FF36}" type="presParOf" srcId="{AEF67515-F534-5B46-89EF-25122AB2EA80}" destId="{E1C3DC4B-0538-BA45-8A78-4BD58C8D0BFC}" srcOrd="0" destOrd="0" presId="urn:microsoft.com/office/officeart/2005/8/layout/default"/>
    <dgm:cxn modelId="{3C0BD06E-9EFA-46E4-8A21-85AAA8BE4F80}" type="presParOf" srcId="{AEF67515-F534-5B46-89EF-25122AB2EA80}" destId="{62AC5283-308B-9B43-91B9-A742363A2F4E}" srcOrd="1" destOrd="0" presId="urn:microsoft.com/office/officeart/2005/8/layout/default"/>
    <dgm:cxn modelId="{D0FDAB63-DEE8-48E1-9B76-332D3641F955}" type="presParOf" srcId="{AEF67515-F534-5B46-89EF-25122AB2EA80}" destId="{DA8E655B-3CC2-2542-8C79-09837973A19A}" srcOrd="2" destOrd="0" presId="urn:microsoft.com/office/officeart/2005/8/layout/default"/>
    <dgm:cxn modelId="{A85E2539-4D64-480D-80C7-862CDEDB7A46}" type="presParOf" srcId="{AEF67515-F534-5B46-89EF-25122AB2EA80}" destId="{A4B60F0F-9B78-8946-ADF4-AE6C4CA4E59C}" srcOrd="3" destOrd="0" presId="urn:microsoft.com/office/officeart/2005/8/layout/default"/>
    <dgm:cxn modelId="{39FC1541-6246-4362-9AC8-C74554D03B61}" type="presParOf" srcId="{AEF67515-F534-5B46-89EF-25122AB2EA80}" destId="{C20EF6B5-B9B0-FC41-B2D0-5D5B69E73FEE}" srcOrd="4" destOrd="0" presId="urn:microsoft.com/office/officeart/2005/8/layout/default"/>
    <dgm:cxn modelId="{E5FF0036-276A-47E5-B3B5-200673EC6315}" type="presParOf" srcId="{AEF67515-F534-5B46-89EF-25122AB2EA80}" destId="{90FD5B6E-0743-41D7-A698-42CF24912693}" srcOrd="5" destOrd="0" presId="urn:microsoft.com/office/officeart/2005/8/layout/default"/>
    <dgm:cxn modelId="{A7DC6A3C-1B36-4084-B158-054B9AAD5D66}" type="presParOf" srcId="{AEF67515-F534-5B46-89EF-25122AB2EA80}" destId="{68C785DE-C5B6-40F8-9E46-2E4648FBEDA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56D0D369-E227-764A-8647-048A5715F13C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E874666-0F5B-BC43-BEA9-F2845BA03E03}">
      <dgm:prSet custT="1"/>
      <dgm:spPr/>
      <dgm:t>
        <a:bodyPr/>
        <a:lstStyle/>
        <a:p>
          <a:pPr rtl="0"/>
          <a:r>
            <a:rPr lang="en-US" sz="4000" b="1" dirty="0"/>
            <a:t>Overload it through excessive traffic or traffic that has been “crafted” to confuse the network into shutting down or slowing to the point of uselessness </a:t>
          </a:r>
          <a:endParaRPr lang="en-US" sz="4000" dirty="0"/>
        </a:p>
      </dgm:t>
    </dgm:pt>
    <dgm:pt modelId="{A5E2B47D-0C1E-4D4D-B38F-17E4E8B0D07C}" type="parTrans" cxnId="{5C109246-80C8-EE47-B878-52AF7CCE5D57}">
      <dgm:prSet/>
      <dgm:spPr/>
      <dgm:t>
        <a:bodyPr/>
        <a:lstStyle/>
        <a:p>
          <a:endParaRPr lang="en-US"/>
        </a:p>
      </dgm:t>
    </dgm:pt>
    <dgm:pt modelId="{67318216-CAD6-6D40-8A9D-F01FCFD558ED}" type="sibTrans" cxnId="{5C109246-80C8-EE47-B878-52AF7CCE5D57}">
      <dgm:prSet/>
      <dgm:spPr/>
      <dgm:t>
        <a:bodyPr/>
        <a:lstStyle/>
        <a:p>
          <a:endParaRPr lang="en-US"/>
        </a:p>
      </dgm:t>
    </dgm:pt>
    <dgm:pt modelId="{77B52790-5BF0-A249-9815-F172064244EA}" type="pres">
      <dgm:prSet presAssocID="{56D0D369-E227-764A-8647-048A5715F13C}" presName="diagram" presStyleCnt="0">
        <dgm:presLayoutVars>
          <dgm:dir/>
          <dgm:resizeHandles val="exact"/>
        </dgm:presLayoutVars>
      </dgm:prSet>
      <dgm:spPr/>
    </dgm:pt>
    <dgm:pt modelId="{ECA51B81-4F21-C148-B17C-1F4C344B8701}" type="pres">
      <dgm:prSet presAssocID="{DE874666-0F5B-BC43-BEA9-F2845BA03E03}" presName="node" presStyleLbl="node1" presStyleIdx="0" presStyleCnt="1">
        <dgm:presLayoutVars>
          <dgm:bulletEnabled val="1"/>
        </dgm:presLayoutVars>
      </dgm:prSet>
      <dgm:spPr/>
    </dgm:pt>
  </dgm:ptLst>
  <dgm:cxnLst>
    <dgm:cxn modelId="{5C109246-80C8-EE47-B878-52AF7CCE5D57}" srcId="{56D0D369-E227-764A-8647-048A5715F13C}" destId="{DE874666-0F5B-BC43-BEA9-F2845BA03E03}" srcOrd="0" destOrd="0" parTransId="{A5E2B47D-0C1E-4D4D-B38F-17E4E8B0D07C}" sibTransId="{67318216-CAD6-6D40-8A9D-F01FCFD558ED}"/>
    <dgm:cxn modelId="{91CD5FB3-4682-714B-9269-6BF10BD962FE}" type="presOf" srcId="{DE874666-0F5B-BC43-BEA9-F2845BA03E03}" destId="{ECA51B81-4F21-C148-B17C-1F4C344B8701}" srcOrd="0" destOrd="0" presId="urn:microsoft.com/office/officeart/2005/8/layout/default"/>
    <dgm:cxn modelId="{C34B92B9-08B6-1946-9521-CC7D0562395F}" type="presOf" srcId="{56D0D369-E227-764A-8647-048A5715F13C}" destId="{77B52790-5BF0-A249-9815-F172064244EA}" srcOrd="0" destOrd="0" presId="urn:microsoft.com/office/officeart/2005/8/layout/default"/>
    <dgm:cxn modelId="{49E247F5-5033-B64B-B83C-75B687341DBA}" type="presParOf" srcId="{77B52790-5BF0-A249-9815-F172064244EA}" destId="{ECA51B81-4F21-C148-B17C-1F4C344B8701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F012436A-00FB-7F4B-B7EA-0656B5BFFC3B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A12B372-C80A-C849-B42C-5C0EFBA38698}">
      <dgm:prSet custT="1"/>
      <dgm:spPr/>
      <dgm:t>
        <a:bodyPr/>
        <a:lstStyle/>
        <a:p>
          <a:pPr rtl="0"/>
          <a:r>
            <a:rPr lang="en-US" sz="3800" b="1" dirty="0"/>
            <a:t>Using a network of remote-controlled hosts known as “botnets” the target is subjected to traffic from a wide range of sources that are very hard to block </a:t>
          </a:r>
          <a:endParaRPr lang="en-US" sz="3800" dirty="0"/>
        </a:p>
      </dgm:t>
    </dgm:pt>
    <dgm:pt modelId="{18229222-06ED-ED43-92F4-1B8B7E5B7301}" type="parTrans" cxnId="{3E060EB1-A701-4642-814E-F783156D72D3}">
      <dgm:prSet/>
      <dgm:spPr/>
      <dgm:t>
        <a:bodyPr/>
        <a:lstStyle/>
        <a:p>
          <a:endParaRPr lang="en-US"/>
        </a:p>
      </dgm:t>
    </dgm:pt>
    <dgm:pt modelId="{86659B4E-46F0-004D-AAEB-7A3FE0586535}" type="sibTrans" cxnId="{3E060EB1-A701-4642-814E-F783156D72D3}">
      <dgm:prSet/>
      <dgm:spPr/>
      <dgm:t>
        <a:bodyPr/>
        <a:lstStyle/>
        <a:p>
          <a:endParaRPr lang="en-US"/>
        </a:p>
      </dgm:t>
    </dgm:pt>
    <dgm:pt modelId="{A9498244-888E-2640-BCDE-8B3FF60FB885}" type="pres">
      <dgm:prSet presAssocID="{F012436A-00FB-7F4B-B7EA-0656B5BFFC3B}" presName="diagram" presStyleCnt="0">
        <dgm:presLayoutVars>
          <dgm:dir/>
          <dgm:resizeHandles val="exact"/>
        </dgm:presLayoutVars>
      </dgm:prSet>
      <dgm:spPr/>
    </dgm:pt>
    <dgm:pt modelId="{5693F297-7762-8E40-9EAC-027C71240B6B}" type="pres">
      <dgm:prSet presAssocID="{6A12B372-C80A-C849-B42C-5C0EFBA38698}" presName="node" presStyleLbl="node1" presStyleIdx="0" presStyleCnt="1">
        <dgm:presLayoutVars>
          <dgm:bulletEnabled val="1"/>
        </dgm:presLayoutVars>
      </dgm:prSet>
      <dgm:spPr/>
    </dgm:pt>
  </dgm:ptLst>
  <dgm:cxnLst>
    <dgm:cxn modelId="{A6EB3186-8D07-F848-9467-24ED568D96DC}" type="presOf" srcId="{F012436A-00FB-7F4B-B7EA-0656B5BFFC3B}" destId="{A9498244-888E-2640-BCDE-8B3FF60FB885}" srcOrd="0" destOrd="0" presId="urn:microsoft.com/office/officeart/2005/8/layout/default"/>
    <dgm:cxn modelId="{1C8B559E-3047-C244-9228-DDB818BBF2F9}" type="presOf" srcId="{6A12B372-C80A-C849-B42C-5C0EFBA38698}" destId="{5693F297-7762-8E40-9EAC-027C71240B6B}" srcOrd="0" destOrd="0" presId="urn:microsoft.com/office/officeart/2005/8/layout/default"/>
    <dgm:cxn modelId="{3E060EB1-A701-4642-814E-F783156D72D3}" srcId="{F012436A-00FB-7F4B-B7EA-0656B5BFFC3B}" destId="{6A12B372-C80A-C849-B42C-5C0EFBA38698}" srcOrd="0" destOrd="0" parTransId="{18229222-06ED-ED43-92F4-1B8B7E5B7301}" sibTransId="{86659B4E-46F0-004D-AAEB-7A3FE0586535}"/>
    <dgm:cxn modelId="{0031981E-E284-3441-A767-D361259C7887}" type="presParOf" srcId="{A9498244-888E-2640-BCDE-8B3FF60FB885}" destId="{5693F297-7762-8E40-9EAC-027C71240B6B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9ADEA564-E339-C243-8BEC-E9157AC07586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A79AC20-CE97-3E4A-B12D-F7C5C060CFD4}">
      <dgm:prSet custT="1"/>
      <dgm:spPr/>
      <dgm:t>
        <a:bodyPr/>
        <a:lstStyle/>
        <a:p>
          <a:pPr rtl="0"/>
          <a:r>
            <a:rPr lang="en-US" sz="5000" b="1" dirty="0"/>
            <a:t>A denial-of-service attack against the initial handshake in a TCP connection</a:t>
          </a:r>
          <a:endParaRPr lang="en-US" sz="5000" dirty="0"/>
        </a:p>
      </dgm:t>
    </dgm:pt>
    <dgm:pt modelId="{8943CD3A-073D-4A4F-A5CD-365DD1F59F21}" type="parTrans" cxnId="{0AC174D4-FFA3-A144-B43B-259C56E9B854}">
      <dgm:prSet/>
      <dgm:spPr/>
      <dgm:t>
        <a:bodyPr/>
        <a:lstStyle/>
        <a:p>
          <a:endParaRPr lang="en-US"/>
        </a:p>
      </dgm:t>
    </dgm:pt>
    <dgm:pt modelId="{1CFBFD3D-EA93-4C41-AC34-FC963B7193DD}" type="sibTrans" cxnId="{0AC174D4-FFA3-A144-B43B-259C56E9B854}">
      <dgm:prSet/>
      <dgm:spPr/>
      <dgm:t>
        <a:bodyPr/>
        <a:lstStyle/>
        <a:p>
          <a:endParaRPr lang="en-US"/>
        </a:p>
      </dgm:t>
    </dgm:pt>
    <dgm:pt modelId="{EF5136F7-CB40-D245-971F-E91C727858C1}" type="pres">
      <dgm:prSet presAssocID="{9ADEA564-E339-C243-8BEC-E9157AC07586}" presName="diagram" presStyleCnt="0">
        <dgm:presLayoutVars>
          <dgm:dir/>
          <dgm:resizeHandles val="exact"/>
        </dgm:presLayoutVars>
      </dgm:prSet>
      <dgm:spPr/>
    </dgm:pt>
    <dgm:pt modelId="{4FF7EB37-B0F7-8B4C-AE69-19030CF1B291}" type="pres">
      <dgm:prSet presAssocID="{5A79AC20-CE97-3E4A-B12D-F7C5C060CFD4}" presName="node" presStyleLbl="node1" presStyleIdx="0" presStyleCnt="1">
        <dgm:presLayoutVars>
          <dgm:bulletEnabled val="1"/>
        </dgm:presLayoutVars>
      </dgm:prSet>
      <dgm:spPr/>
    </dgm:pt>
  </dgm:ptLst>
  <dgm:cxnLst>
    <dgm:cxn modelId="{4760C6D2-CF86-3B4C-BAF0-A71A26734584}" type="presOf" srcId="{5A79AC20-CE97-3E4A-B12D-F7C5C060CFD4}" destId="{4FF7EB37-B0F7-8B4C-AE69-19030CF1B291}" srcOrd="0" destOrd="0" presId="urn:microsoft.com/office/officeart/2005/8/layout/default"/>
    <dgm:cxn modelId="{0AC174D4-FFA3-A144-B43B-259C56E9B854}" srcId="{9ADEA564-E339-C243-8BEC-E9157AC07586}" destId="{5A79AC20-CE97-3E4A-B12D-F7C5C060CFD4}" srcOrd="0" destOrd="0" parTransId="{8943CD3A-073D-4A4F-A5CD-365DD1F59F21}" sibTransId="{1CFBFD3D-EA93-4C41-AC34-FC963B7193DD}"/>
    <dgm:cxn modelId="{ED429BF9-A654-F54E-843B-47162C128985}" type="presOf" srcId="{9ADEA564-E339-C243-8BEC-E9157AC07586}" destId="{EF5136F7-CB40-D245-971F-E91C727858C1}" srcOrd="0" destOrd="0" presId="urn:microsoft.com/office/officeart/2005/8/layout/default"/>
    <dgm:cxn modelId="{3AD2413E-4B83-7A40-B3F3-92B3033C5049}" type="presParOf" srcId="{EF5136F7-CB40-D245-971F-E91C727858C1}" destId="{4FF7EB37-B0F7-8B4C-AE69-19030CF1B291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DDBBE9D9-07D4-B442-B7E4-57FF9EA9D8F1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C31C7FC-2D76-E241-844B-63B0E835FE75}">
      <dgm:prSet/>
      <dgm:spPr/>
      <dgm:t>
        <a:bodyPr/>
        <a:lstStyle/>
        <a:p>
          <a:pPr rtl="0"/>
          <a:r>
            <a:rPr lang="en-US" b="1"/>
            <a:t>Wi-Fi</a:t>
          </a:r>
          <a:endParaRPr lang="en-US"/>
        </a:p>
      </dgm:t>
    </dgm:pt>
    <dgm:pt modelId="{61D1B7C7-19E7-6E47-95FB-25F66001938F}" type="parTrans" cxnId="{D0335161-572F-0047-95AC-D1FDCA71E224}">
      <dgm:prSet/>
      <dgm:spPr/>
      <dgm:t>
        <a:bodyPr/>
        <a:lstStyle/>
        <a:p>
          <a:endParaRPr lang="en-US"/>
        </a:p>
      </dgm:t>
    </dgm:pt>
    <dgm:pt modelId="{EAA6F4F4-355C-BA4E-B290-493CB75FF173}" type="sibTrans" cxnId="{D0335161-572F-0047-95AC-D1FDCA71E224}">
      <dgm:prSet/>
      <dgm:spPr/>
      <dgm:t>
        <a:bodyPr/>
        <a:lstStyle/>
        <a:p>
          <a:endParaRPr lang="en-US"/>
        </a:p>
      </dgm:t>
    </dgm:pt>
    <dgm:pt modelId="{4238E732-4955-024C-AA6E-40A2E1A89140}">
      <dgm:prSet/>
      <dgm:spPr/>
      <dgm:t>
        <a:bodyPr/>
        <a:lstStyle/>
        <a:p>
          <a:pPr rtl="0"/>
          <a:r>
            <a:rPr lang="en-US" b="1"/>
            <a:t>Bluetooth</a:t>
          </a:r>
          <a:endParaRPr lang="en-US"/>
        </a:p>
      </dgm:t>
    </dgm:pt>
    <dgm:pt modelId="{0EC70621-816B-6549-986E-E7CBC75B97FE}" type="parTrans" cxnId="{866D451F-74DD-C145-9334-D4899FE3BD96}">
      <dgm:prSet/>
      <dgm:spPr/>
      <dgm:t>
        <a:bodyPr/>
        <a:lstStyle/>
        <a:p>
          <a:endParaRPr lang="en-US"/>
        </a:p>
      </dgm:t>
    </dgm:pt>
    <dgm:pt modelId="{B66EB677-CD16-5D45-9DF0-88EBE877485A}" type="sibTrans" cxnId="{866D451F-74DD-C145-9334-D4899FE3BD96}">
      <dgm:prSet/>
      <dgm:spPr/>
      <dgm:t>
        <a:bodyPr/>
        <a:lstStyle/>
        <a:p>
          <a:endParaRPr lang="en-US"/>
        </a:p>
      </dgm:t>
    </dgm:pt>
    <dgm:pt modelId="{E432A022-0058-744E-B8C4-3D60A941F783}">
      <dgm:prSet/>
      <dgm:spPr/>
      <dgm:t>
        <a:bodyPr/>
        <a:lstStyle/>
        <a:p>
          <a:pPr rtl="0"/>
          <a:r>
            <a:rPr lang="en-US" b="1"/>
            <a:t>WiMAX</a:t>
          </a:r>
          <a:endParaRPr lang="en-US"/>
        </a:p>
      </dgm:t>
    </dgm:pt>
    <dgm:pt modelId="{B7B0DCD4-864B-D742-BD5F-C630E89AFE3E}" type="parTrans" cxnId="{8EEDFC14-BF48-6D4C-9278-D8333D25BA86}">
      <dgm:prSet/>
      <dgm:spPr/>
      <dgm:t>
        <a:bodyPr/>
        <a:lstStyle/>
        <a:p>
          <a:endParaRPr lang="en-US"/>
        </a:p>
      </dgm:t>
    </dgm:pt>
    <dgm:pt modelId="{C8B930A9-24D4-E74C-989D-3D01D4C646F1}" type="sibTrans" cxnId="{8EEDFC14-BF48-6D4C-9278-D8333D25BA86}">
      <dgm:prSet/>
      <dgm:spPr/>
      <dgm:t>
        <a:bodyPr/>
        <a:lstStyle/>
        <a:p>
          <a:endParaRPr lang="en-US"/>
        </a:p>
      </dgm:t>
    </dgm:pt>
    <dgm:pt modelId="{820D82F1-6414-6B43-96CF-4B3A3753E094}" type="pres">
      <dgm:prSet presAssocID="{DDBBE9D9-07D4-B442-B7E4-57FF9EA9D8F1}" presName="diagram" presStyleCnt="0">
        <dgm:presLayoutVars>
          <dgm:dir/>
          <dgm:resizeHandles val="exact"/>
        </dgm:presLayoutVars>
      </dgm:prSet>
      <dgm:spPr/>
    </dgm:pt>
    <dgm:pt modelId="{29E9C659-FEE6-594F-819F-1DA9BE85AA5A}" type="pres">
      <dgm:prSet presAssocID="{4C31C7FC-2D76-E241-844B-63B0E835FE75}" presName="node" presStyleLbl="node1" presStyleIdx="0" presStyleCnt="3">
        <dgm:presLayoutVars>
          <dgm:bulletEnabled val="1"/>
        </dgm:presLayoutVars>
      </dgm:prSet>
      <dgm:spPr/>
    </dgm:pt>
    <dgm:pt modelId="{A5958E2C-D4E8-234E-A5D4-DC03D3F41888}" type="pres">
      <dgm:prSet presAssocID="{EAA6F4F4-355C-BA4E-B290-493CB75FF173}" presName="sibTrans" presStyleCnt="0"/>
      <dgm:spPr/>
    </dgm:pt>
    <dgm:pt modelId="{18DB4CC2-A7E8-CB4E-B485-6B1C8E195F7C}" type="pres">
      <dgm:prSet presAssocID="{4238E732-4955-024C-AA6E-40A2E1A89140}" presName="node" presStyleLbl="node1" presStyleIdx="1" presStyleCnt="3">
        <dgm:presLayoutVars>
          <dgm:bulletEnabled val="1"/>
        </dgm:presLayoutVars>
      </dgm:prSet>
      <dgm:spPr/>
    </dgm:pt>
    <dgm:pt modelId="{68618750-F8C1-854F-9F79-CEE1A2EEB628}" type="pres">
      <dgm:prSet presAssocID="{B66EB677-CD16-5D45-9DF0-88EBE877485A}" presName="sibTrans" presStyleCnt="0"/>
      <dgm:spPr/>
    </dgm:pt>
    <dgm:pt modelId="{68EE4F71-8820-E44D-8854-A0982CDC9F5C}" type="pres">
      <dgm:prSet presAssocID="{E432A022-0058-744E-B8C4-3D60A941F783}" presName="node" presStyleLbl="node1" presStyleIdx="2" presStyleCnt="3">
        <dgm:presLayoutVars>
          <dgm:bulletEnabled val="1"/>
        </dgm:presLayoutVars>
      </dgm:prSet>
      <dgm:spPr/>
    </dgm:pt>
  </dgm:ptLst>
  <dgm:cxnLst>
    <dgm:cxn modelId="{8EEDFC14-BF48-6D4C-9278-D8333D25BA86}" srcId="{DDBBE9D9-07D4-B442-B7E4-57FF9EA9D8F1}" destId="{E432A022-0058-744E-B8C4-3D60A941F783}" srcOrd="2" destOrd="0" parTransId="{B7B0DCD4-864B-D742-BD5F-C630E89AFE3E}" sibTransId="{C8B930A9-24D4-E74C-989D-3D01D4C646F1}"/>
    <dgm:cxn modelId="{866D451F-74DD-C145-9334-D4899FE3BD96}" srcId="{DDBBE9D9-07D4-B442-B7E4-57FF9EA9D8F1}" destId="{4238E732-4955-024C-AA6E-40A2E1A89140}" srcOrd="1" destOrd="0" parTransId="{0EC70621-816B-6549-986E-E7CBC75B97FE}" sibTransId="{B66EB677-CD16-5D45-9DF0-88EBE877485A}"/>
    <dgm:cxn modelId="{D0335161-572F-0047-95AC-D1FDCA71E224}" srcId="{DDBBE9D9-07D4-B442-B7E4-57FF9EA9D8F1}" destId="{4C31C7FC-2D76-E241-844B-63B0E835FE75}" srcOrd="0" destOrd="0" parTransId="{61D1B7C7-19E7-6E47-95FB-25F66001938F}" sibTransId="{EAA6F4F4-355C-BA4E-B290-493CB75FF173}"/>
    <dgm:cxn modelId="{901A2D7C-C259-8A4C-A7E8-8AADB0E11753}" type="presOf" srcId="{E432A022-0058-744E-B8C4-3D60A941F783}" destId="{68EE4F71-8820-E44D-8854-A0982CDC9F5C}" srcOrd="0" destOrd="0" presId="urn:microsoft.com/office/officeart/2005/8/layout/default"/>
    <dgm:cxn modelId="{A56E4589-AC74-CB4B-A675-E825AC540CAB}" type="presOf" srcId="{4238E732-4955-024C-AA6E-40A2E1A89140}" destId="{18DB4CC2-A7E8-CB4E-B485-6B1C8E195F7C}" srcOrd="0" destOrd="0" presId="urn:microsoft.com/office/officeart/2005/8/layout/default"/>
    <dgm:cxn modelId="{1CD6519C-81C1-8846-964C-0D8020013C9C}" type="presOf" srcId="{DDBBE9D9-07D4-B442-B7E4-57FF9EA9D8F1}" destId="{820D82F1-6414-6B43-96CF-4B3A3753E094}" srcOrd="0" destOrd="0" presId="urn:microsoft.com/office/officeart/2005/8/layout/default"/>
    <dgm:cxn modelId="{E25921F1-AC6C-9740-AC60-C6DF6C4CAE95}" type="presOf" srcId="{4C31C7FC-2D76-E241-844B-63B0E835FE75}" destId="{29E9C659-FEE6-594F-819F-1DA9BE85AA5A}" srcOrd="0" destOrd="0" presId="urn:microsoft.com/office/officeart/2005/8/layout/default"/>
    <dgm:cxn modelId="{12A6359D-0D22-9E4E-94F3-C719D1C141D9}" type="presParOf" srcId="{820D82F1-6414-6B43-96CF-4B3A3753E094}" destId="{29E9C659-FEE6-594F-819F-1DA9BE85AA5A}" srcOrd="0" destOrd="0" presId="urn:microsoft.com/office/officeart/2005/8/layout/default"/>
    <dgm:cxn modelId="{9B3F4446-6852-0F48-A5B3-69268B8D794B}" type="presParOf" srcId="{820D82F1-6414-6B43-96CF-4B3A3753E094}" destId="{A5958E2C-D4E8-234E-A5D4-DC03D3F41888}" srcOrd="1" destOrd="0" presId="urn:microsoft.com/office/officeart/2005/8/layout/default"/>
    <dgm:cxn modelId="{C921E6F3-9E1F-8B41-8EA8-AF27E4C000B1}" type="presParOf" srcId="{820D82F1-6414-6B43-96CF-4B3A3753E094}" destId="{18DB4CC2-A7E8-CB4E-B485-6B1C8E195F7C}" srcOrd="2" destOrd="0" presId="urn:microsoft.com/office/officeart/2005/8/layout/default"/>
    <dgm:cxn modelId="{852AA61B-6F20-7943-8CC5-6858D8B5E3DC}" type="presParOf" srcId="{820D82F1-6414-6B43-96CF-4B3A3753E094}" destId="{68618750-F8C1-854F-9F79-CEE1A2EEB628}" srcOrd="3" destOrd="0" presId="urn:microsoft.com/office/officeart/2005/8/layout/default"/>
    <dgm:cxn modelId="{A05425CF-E3C3-C747-AB54-CD66AA6348F7}" type="presParOf" srcId="{820D82F1-6414-6B43-96CF-4B3A3753E094}" destId="{68EE4F71-8820-E44D-8854-A0982CDC9F5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06759F7B-72FE-9E4C-B8C4-57585FC33C70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30B797D-A444-534D-A4C1-B156E10C1964}">
      <dgm:prSet/>
      <dgm:spPr/>
      <dgm:t>
        <a:bodyPr/>
        <a:lstStyle/>
        <a:p>
          <a:pPr rtl="0"/>
          <a:r>
            <a:rPr lang="en-US" b="1"/>
            <a:t>Wireless PAN</a:t>
          </a:r>
          <a:endParaRPr lang="en-US"/>
        </a:p>
      </dgm:t>
    </dgm:pt>
    <dgm:pt modelId="{7D0C1E85-B5ED-A346-A9DB-0CAACAF7F737}" type="parTrans" cxnId="{BE61953D-547E-004F-B688-EC836745C762}">
      <dgm:prSet/>
      <dgm:spPr/>
      <dgm:t>
        <a:bodyPr/>
        <a:lstStyle/>
        <a:p>
          <a:endParaRPr lang="en-US"/>
        </a:p>
      </dgm:t>
    </dgm:pt>
    <dgm:pt modelId="{B3D322D1-D93D-724F-8ABD-45F60207CE09}" type="sibTrans" cxnId="{BE61953D-547E-004F-B688-EC836745C762}">
      <dgm:prSet/>
      <dgm:spPr/>
      <dgm:t>
        <a:bodyPr/>
        <a:lstStyle/>
        <a:p>
          <a:endParaRPr lang="en-US"/>
        </a:p>
      </dgm:t>
    </dgm:pt>
    <dgm:pt modelId="{8D2050B8-D19C-8047-85DC-3173CE9F18AF}">
      <dgm:prSet/>
      <dgm:spPr/>
      <dgm:t>
        <a:bodyPr/>
        <a:lstStyle/>
        <a:p>
          <a:pPr rtl="0"/>
          <a:r>
            <a:rPr lang="en-US" b="1"/>
            <a:t>Wireless LAN</a:t>
          </a:r>
          <a:endParaRPr lang="en-US"/>
        </a:p>
      </dgm:t>
    </dgm:pt>
    <dgm:pt modelId="{CA95BBDB-F301-3741-9834-52CEEF54E7E1}" type="parTrans" cxnId="{28F1B59F-B423-FA4E-97EF-ACE0D8078BA9}">
      <dgm:prSet/>
      <dgm:spPr/>
      <dgm:t>
        <a:bodyPr/>
        <a:lstStyle/>
        <a:p>
          <a:endParaRPr lang="en-US"/>
        </a:p>
      </dgm:t>
    </dgm:pt>
    <dgm:pt modelId="{E10D8332-BE86-244A-AB67-5D7B9F0EBD92}" type="sibTrans" cxnId="{28F1B59F-B423-FA4E-97EF-ACE0D8078BA9}">
      <dgm:prSet/>
      <dgm:spPr/>
      <dgm:t>
        <a:bodyPr/>
        <a:lstStyle/>
        <a:p>
          <a:endParaRPr lang="en-US"/>
        </a:p>
      </dgm:t>
    </dgm:pt>
    <dgm:pt modelId="{7FF20E91-CEA3-AF49-9D66-ADB453033848}">
      <dgm:prSet/>
      <dgm:spPr/>
      <dgm:t>
        <a:bodyPr/>
        <a:lstStyle/>
        <a:p>
          <a:pPr rtl="0"/>
          <a:r>
            <a:rPr lang="en-US" b="1"/>
            <a:t>Wireless mesh network</a:t>
          </a:r>
          <a:endParaRPr lang="en-US"/>
        </a:p>
      </dgm:t>
    </dgm:pt>
    <dgm:pt modelId="{D3A32E22-3319-944A-9EA7-D7D1DC81403A}" type="parTrans" cxnId="{6C612823-9BDD-DE4B-8B2F-8BA0A74A3CF2}">
      <dgm:prSet/>
      <dgm:spPr/>
      <dgm:t>
        <a:bodyPr/>
        <a:lstStyle/>
        <a:p>
          <a:endParaRPr lang="en-US"/>
        </a:p>
      </dgm:t>
    </dgm:pt>
    <dgm:pt modelId="{7CEDA76B-541B-7B42-A984-0B61F4749CEA}" type="sibTrans" cxnId="{6C612823-9BDD-DE4B-8B2F-8BA0A74A3CF2}">
      <dgm:prSet/>
      <dgm:spPr/>
      <dgm:t>
        <a:bodyPr/>
        <a:lstStyle/>
        <a:p>
          <a:endParaRPr lang="en-US"/>
        </a:p>
      </dgm:t>
    </dgm:pt>
    <dgm:pt modelId="{6C6E48E5-CE45-C14D-A279-5F5CBBCD18D6}">
      <dgm:prSet/>
      <dgm:spPr/>
      <dgm:t>
        <a:bodyPr/>
        <a:lstStyle/>
        <a:p>
          <a:pPr rtl="0"/>
          <a:r>
            <a:rPr lang="en-US" b="1"/>
            <a:t>Wireless MAN</a:t>
          </a:r>
          <a:endParaRPr lang="en-US"/>
        </a:p>
      </dgm:t>
    </dgm:pt>
    <dgm:pt modelId="{9E83DCDF-BD07-9142-A216-342C42337AC7}" type="parTrans" cxnId="{5DA60DA0-6FE3-F842-9A13-71DD695DD192}">
      <dgm:prSet/>
      <dgm:spPr/>
      <dgm:t>
        <a:bodyPr/>
        <a:lstStyle/>
        <a:p>
          <a:endParaRPr lang="en-US"/>
        </a:p>
      </dgm:t>
    </dgm:pt>
    <dgm:pt modelId="{A29F843C-863B-E14C-BC9D-7F4EEC3951CE}" type="sibTrans" cxnId="{5DA60DA0-6FE3-F842-9A13-71DD695DD192}">
      <dgm:prSet/>
      <dgm:spPr/>
      <dgm:t>
        <a:bodyPr/>
        <a:lstStyle/>
        <a:p>
          <a:endParaRPr lang="en-US"/>
        </a:p>
      </dgm:t>
    </dgm:pt>
    <dgm:pt modelId="{FFB3F2C3-24F2-F143-8058-426CBC9BF3DA}">
      <dgm:prSet/>
      <dgm:spPr/>
      <dgm:t>
        <a:bodyPr/>
        <a:lstStyle/>
        <a:p>
          <a:pPr rtl="0"/>
          <a:r>
            <a:rPr lang="en-US" b="1"/>
            <a:t>Wireless WAN</a:t>
          </a:r>
          <a:endParaRPr lang="en-US"/>
        </a:p>
      </dgm:t>
    </dgm:pt>
    <dgm:pt modelId="{9D94E443-BF49-414A-85FF-F5D18B3457A5}" type="parTrans" cxnId="{2464D60A-E89F-B44A-A1F3-5D0C049461CC}">
      <dgm:prSet/>
      <dgm:spPr/>
      <dgm:t>
        <a:bodyPr/>
        <a:lstStyle/>
        <a:p>
          <a:endParaRPr lang="en-US"/>
        </a:p>
      </dgm:t>
    </dgm:pt>
    <dgm:pt modelId="{322B722C-FC2F-1C4D-ABD5-CF23B5B70259}" type="sibTrans" cxnId="{2464D60A-E89F-B44A-A1F3-5D0C049461CC}">
      <dgm:prSet/>
      <dgm:spPr/>
      <dgm:t>
        <a:bodyPr/>
        <a:lstStyle/>
        <a:p>
          <a:endParaRPr lang="en-US"/>
        </a:p>
      </dgm:t>
    </dgm:pt>
    <dgm:pt modelId="{68880C72-1955-434A-A739-EA5449B03A78}">
      <dgm:prSet/>
      <dgm:spPr/>
      <dgm:t>
        <a:bodyPr/>
        <a:lstStyle/>
        <a:p>
          <a:pPr rtl="0"/>
          <a:r>
            <a:rPr lang="en-US" b="1"/>
            <a:t>Cellular network</a:t>
          </a:r>
          <a:endParaRPr lang="en-US"/>
        </a:p>
      </dgm:t>
    </dgm:pt>
    <dgm:pt modelId="{DFAF806B-58B5-5248-AB9D-DA2069AE2A0C}" type="parTrans" cxnId="{8E17E458-13FA-8B44-A43C-AD3E084F726A}">
      <dgm:prSet/>
      <dgm:spPr/>
      <dgm:t>
        <a:bodyPr/>
        <a:lstStyle/>
        <a:p>
          <a:endParaRPr lang="en-US"/>
        </a:p>
      </dgm:t>
    </dgm:pt>
    <dgm:pt modelId="{4BDD7ECA-95C4-4247-A887-E7D8C2BB538F}" type="sibTrans" cxnId="{8E17E458-13FA-8B44-A43C-AD3E084F726A}">
      <dgm:prSet/>
      <dgm:spPr/>
      <dgm:t>
        <a:bodyPr/>
        <a:lstStyle/>
        <a:p>
          <a:endParaRPr lang="en-US"/>
        </a:p>
      </dgm:t>
    </dgm:pt>
    <dgm:pt modelId="{C84BE1DE-81C1-C24F-8853-A69A85FABC18}">
      <dgm:prSet/>
      <dgm:spPr/>
      <dgm:t>
        <a:bodyPr/>
        <a:lstStyle/>
        <a:p>
          <a:pPr rtl="0"/>
          <a:r>
            <a:rPr lang="en-US" b="1"/>
            <a:t>Spread spectrum</a:t>
          </a:r>
          <a:endParaRPr lang="en-US"/>
        </a:p>
      </dgm:t>
    </dgm:pt>
    <dgm:pt modelId="{E70F6640-6EBC-624A-9519-A0F75A06BE6B}" type="parTrans" cxnId="{F5063003-11C2-594A-8787-318AE2D6DD64}">
      <dgm:prSet/>
      <dgm:spPr/>
      <dgm:t>
        <a:bodyPr/>
        <a:lstStyle/>
        <a:p>
          <a:endParaRPr lang="en-US"/>
        </a:p>
      </dgm:t>
    </dgm:pt>
    <dgm:pt modelId="{C54407C3-EF8C-CF45-981A-F44A9397B271}" type="sibTrans" cxnId="{F5063003-11C2-594A-8787-318AE2D6DD64}">
      <dgm:prSet/>
      <dgm:spPr/>
      <dgm:t>
        <a:bodyPr/>
        <a:lstStyle/>
        <a:p>
          <a:endParaRPr lang="en-US"/>
        </a:p>
      </dgm:t>
    </dgm:pt>
    <dgm:pt modelId="{81AFBA84-6191-DC48-B599-C8D057722C27}" type="pres">
      <dgm:prSet presAssocID="{06759F7B-72FE-9E4C-B8C4-57585FC33C70}" presName="vert0" presStyleCnt="0">
        <dgm:presLayoutVars>
          <dgm:dir/>
          <dgm:animOne val="branch"/>
          <dgm:animLvl val="lvl"/>
        </dgm:presLayoutVars>
      </dgm:prSet>
      <dgm:spPr/>
    </dgm:pt>
    <dgm:pt modelId="{29A6DF94-CEE2-6D48-9BD5-EE063735500A}" type="pres">
      <dgm:prSet presAssocID="{130B797D-A444-534D-A4C1-B156E10C1964}" presName="thickLine" presStyleLbl="alignNode1" presStyleIdx="0" presStyleCnt="7"/>
      <dgm:spPr/>
    </dgm:pt>
    <dgm:pt modelId="{CB2EBB1D-04B2-5B40-9D9F-C8A4163D94CD}" type="pres">
      <dgm:prSet presAssocID="{130B797D-A444-534D-A4C1-B156E10C1964}" presName="horz1" presStyleCnt="0"/>
      <dgm:spPr/>
    </dgm:pt>
    <dgm:pt modelId="{104A0CAF-57D8-3E41-BE8C-F9BF5B0F6653}" type="pres">
      <dgm:prSet presAssocID="{130B797D-A444-534D-A4C1-B156E10C1964}" presName="tx1" presStyleLbl="revTx" presStyleIdx="0" presStyleCnt="7"/>
      <dgm:spPr/>
    </dgm:pt>
    <dgm:pt modelId="{66637615-AB18-4A4D-BC27-5FCB12F42C17}" type="pres">
      <dgm:prSet presAssocID="{130B797D-A444-534D-A4C1-B156E10C1964}" presName="vert1" presStyleCnt="0"/>
      <dgm:spPr/>
    </dgm:pt>
    <dgm:pt modelId="{2411C34A-DE8B-1547-9C9C-B77BB21EA753}" type="pres">
      <dgm:prSet presAssocID="{8D2050B8-D19C-8047-85DC-3173CE9F18AF}" presName="thickLine" presStyleLbl="alignNode1" presStyleIdx="1" presStyleCnt="7"/>
      <dgm:spPr/>
    </dgm:pt>
    <dgm:pt modelId="{0431F463-60B2-AC4B-B3D2-4B08C564D791}" type="pres">
      <dgm:prSet presAssocID="{8D2050B8-D19C-8047-85DC-3173CE9F18AF}" presName="horz1" presStyleCnt="0"/>
      <dgm:spPr/>
    </dgm:pt>
    <dgm:pt modelId="{7DC5E33B-53F7-ED40-9B35-440F9AB43C0B}" type="pres">
      <dgm:prSet presAssocID="{8D2050B8-D19C-8047-85DC-3173CE9F18AF}" presName="tx1" presStyleLbl="revTx" presStyleIdx="1" presStyleCnt="7"/>
      <dgm:spPr/>
    </dgm:pt>
    <dgm:pt modelId="{69582DDA-444D-6449-968D-BA4816098FE7}" type="pres">
      <dgm:prSet presAssocID="{8D2050B8-D19C-8047-85DC-3173CE9F18AF}" presName="vert1" presStyleCnt="0"/>
      <dgm:spPr/>
    </dgm:pt>
    <dgm:pt modelId="{354A5674-A3AB-B94C-BF12-C20F45C50099}" type="pres">
      <dgm:prSet presAssocID="{7FF20E91-CEA3-AF49-9D66-ADB453033848}" presName="thickLine" presStyleLbl="alignNode1" presStyleIdx="2" presStyleCnt="7"/>
      <dgm:spPr/>
    </dgm:pt>
    <dgm:pt modelId="{9DBD6A2E-E7A7-964D-A9FF-26C2B7C7ACFA}" type="pres">
      <dgm:prSet presAssocID="{7FF20E91-CEA3-AF49-9D66-ADB453033848}" presName="horz1" presStyleCnt="0"/>
      <dgm:spPr/>
    </dgm:pt>
    <dgm:pt modelId="{730C6ECD-7158-E84B-9F49-CCD054E702B1}" type="pres">
      <dgm:prSet presAssocID="{7FF20E91-CEA3-AF49-9D66-ADB453033848}" presName="tx1" presStyleLbl="revTx" presStyleIdx="2" presStyleCnt="7"/>
      <dgm:spPr/>
    </dgm:pt>
    <dgm:pt modelId="{83486725-D8E3-B148-82B0-FB9F1E691090}" type="pres">
      <dgm:prSet presAssocID="{7FF20E91-CEA3-AF49-9D66-ADB453033848}" presName="vert1" presStyleCnt="0"/>
      <dgm:spPr/>
    </dgm:pt>
    <dgm:pt modelId="{9C75CC68-C87C-8443-8380-810AA1862711}" type="pres">
      <dgm:prSet presAssocID="{6C6E48E5-CE45-C14D-A279-5F5CBBCD18D6}" presName="thickLine" presStyleLbl="alignNode1" presStyleIdx="3" presStyleCnt="7"/>
      <dgm:spPr/>
    </dgm:pt>
    <dgm:pt modelId="{C3CCBF8E-A65B-B440-9DBE-15CA067356E8}" type="pres">
      <dgm:prSet presAssocID="{6C6E48E5-CE45-C14D-A279-5F5CBBCD18D6}" presName="horz1" presStyleCnt="0"/>
      <dgm:spPr/>
    </dgm:pt>
    <dgm:pt modelId="{095BB42D-804E-8447-B3AB-262FB4AFEEE8}" type="pres">
      <dgm:prSet presAssocID="{6C6E48E5-CE45-C14D-A279-5F5CBBCD18D6}" presName="tx1" presStyleLbl="revTx" presStyleIdx="3" presStyleCnt="7"/>
      <dgm:spPr/>
    </dgm:pt>
    <dgm:pt modelId="{5F2A4B21-3B32-3A40-AF7F-2068F80A62AE}" type="pres">
      <dgm:prSet presAssocID="{6C6E48E5-CE45-C14D-A279-5F5CBBCD18D6}" presName="vert1" presStyleCnt="0"/>
      <dgm:spPr/>
    </dgm:pt>
    <dgm:pt modelId="{82FAD595-B5AD-A943-BAB8-104E1597633E}" type="pres">
      <dgm:prSet presAssocID="{FFB3F2C3-24F2-F143-8058-426CBC9BF3DA}" presName="thickLine" presStyleLbl="alignNode1" presStyleIdx="4" presStyleCnt="7"/>
      <dgm:spPr/>
    </dgm:pt>
    <dgm:pt modelId="{125C2BBF-082F-EC4D-9166-3A6700A778C9}" type="pres">
      <dgm:prSet presAssocID="{FFB3F2C3-24F2-F143-8058-426CBC9BF3DA}" presName="horz1" presStyleCnt="0"/>
      <dgm:spPr/>
    </dgm:pt>
    <dgm:pt modelId="{43991DA3-F3E7-7D45-AF9E-185CCE0DFE2A}" type="pres">
      <dgm:prSet presAssocID="{FFB3F2C3-24F2-F143-8058-426CBC9BF3DA}" presName="tx1" presStyleLbl="revTx" presStyleIdx="4" presStyleCnt="7"/>
      <dgm:spPr/>
    </dgm:pt>
    <dgm:pt modelId="{94F3392A-1A03-584D-8548-1B35AD786744}" type="pres">
      <dgm:prSet presAssocID="{FFB3F2C3-24F2-F143-8058-426CBC9BF3DA}" presName="vert1" presStyleCnt="0"/>
      <dgm:spPr/>
    </dgm:pt>
    <dgm:pt modelId="{526FBC11-E3E5-B643-BF59-AEC75EE22C89}" type="pres">
      <dgm:prSet presAssocID="{68880C72-1955-434A-A739-EA5449B03A78}" presName="thickLine" presStyleLbl="alignNode1" presStyleIdx="5" presStyleCnt="7"/>
      <dgm:spPr/>
    </dgm:pt>
    <dgm:pt modelId="{2A406F02-0CD0-8E43-81E9-B75133D6FDD5}" type="pres">
      <dgm:prSet presAssocID="{68880C72-1955-434A-A739-EA5449B03A78}" presName="horz1" presStyleCnt="0"/>
      <dgm:spPr/>
    </dgm:pt>
    <dgm:pt modelId="{F6414D93-AAD1-6A44-8EF9-088BA0940622}" type="pres">
      <dgm:prSet presAssocID="{68880C72-1955-434A-A739-EA5449B03A78}" presName="tx1" presStyleLbl="revTx" presStyleIdx="5" presStyleCnt="7"/>
      <dgm:spPr/>
    </dgm:pt>
    <dgm:pt modelId="{AAF6EA90-38A1-F541-9301-95AB98DDF299}" type="pres">
      <dgm:prSet presAssocID="{68880C72-1955-434A-A739-EA5449B03A78}" presName="vert1" presStyleCnt="0"/>
      <dgm:spPr/>
    </dgm:pt>
    <dgm:pt modelId="{1287C85D-A2FC-2547-95A0-7AFFF5FB1D13}" type="pres">
      <dgm:prSet presAssocID="{C84BE1DE-81C1-C24F-8853-A69A85FABC18}" presName="thickLine" presStyleLbl="alignNode1" presStyleIdx="6" presStyleCnt="7"/>
      <dgm:spPr/>
    </dgm:pt>
    <dgm:pt modelId="{0B0B479A-052E-F746-8FB5-609C9D3C4E73}" type="pres">
      <dgm:prSet presAssocID="{C84BE1DE-81C1-C24F-8853-A69A85FABC18}" presName="horz1" presStyleCnt="0"/>
      <dgm:spPr/>
    </dgm:pt>
    <dgm:pt modelId="{B25C8F61-953E-EC40-8DF0-F2D35C7625E9}" type="pres">
      <dgm:prSet presAssocID="{C84BE1DE-81C1-C24F-8853-A69A85FABC18}" presName="tx1" presStyleLbl="revTx" presStyleIdx="6" presStyleCnt="7"/>
      <dgm:spPr/>
    </dgm:pt>
    <dgm:pt modelId="{D6F8754C-F477-E747-A583-2133557E3F90}" type="pres">
      <dgm:prSet presAssocID="{C84BE1DE-81C1-C24F-8853-A69A85FABC18}" presName="vert1" presStyleCnt="0"/>
      <dgm:spPr/>
    </dgm:pt>
  </dgm:ptLst>
  <dgm:cxnLst>
    <dgm:cxn modelId="{F5063003-11C2-594A-8787-318AE2D6DD64}" srcId="{06759F7B-72FE-9E4C-B8C4-57585FC33C70}" destId="{C84BE1DE-81C1-C24F-8853-A69A85FABC18}" srcOrd="6" destOrd="0" parTransId="{E70F6640-6EBC-624A-9519-A0F75A06BE6B}" sibTransId="{C54407C3-EF8C-CF45-981A-F44A9397B271}"/>
    <dgm:cxn modelId="{2464D60A-E89F-B44A-A1F3-5D0C049461CC}" srcId="{06759F7B-72FE-9E4C-B8C4-57585FC33C70}" destId="{FFB3F2C3-24F2-F143-8058-426CBC9BF3DA}" srcOrd="4" destOrd="0" parTransId="{9D94E443-BF49-414A-85FF-F5D18B3457A5}" sibTransId="{322B722C-FC2F-1C4D-ABD5-CF23B5B70259}"/>
    <dgm:cxn modelId="{6C612823-9BDD-DE4B-8B2F-8BA0A74A3CF2}" srcId="{06759F7B-72FE-9E4C-B8C4-57585FC33C70}" destId="{7FF20E91-CEA3-AF49-9D66-ADB453033848}" srcOrd="2" destOrd="0" parTransId="{D3A32E22-3319-944A-9EA7-D7D1DC81403A}" sibTransId="{7CEDA76B-541B-7B42-A984-0B61F4749CEA}"/>
    <dgm:cxn modelId="{BE61953D-547E-004F-B688-EC836745C762}" srcId="{06759F7B-72FE-9E4C-B8C4-57585FC33C70}" destId="{130B797D-A444-534D-A4C1-B156E10C1964}" srcOrd="0" destOrd="0" parTransId="{7D0C1E85-B5ED-A346-A9DB-0CAACAF7F737}" sibTransId="{B3D322D1-D93D-724F-8ABD-45F60207CE09}"/>
    <dgm:cxn modelId="{8E7E1745-E5EB-2E4A-A1C7-DBBD4672352A}" type="presOf" srcId="{06759F7B-72FE-9E4C-B8C4-57585FC33C70}" destId="{81AFBA84-6191-DC48-B599-C8D057722C27}" srcOrd="0" destOrd="0" presId="urn:microsoft.com/office/officeart/2008/layout/LinedList"/>
    <dgm:cxn modelId="{6BE65F6C-FD94-0D4B-98AC-9D645AA05885}" type="presOf" srcId="{C84BE1DE-81C1-C24F-8853-A69A85FABC18}" destId="{B25C8F61-953E-EC40-8DF0-F2D35C7625E9}" srcOrd="0" destOrd="0" presId="urn:microsoft.com/office/officeart/2008/layout/LinedList"/>
    <dgm:cxn modelId="{8E17E458-13FA-8B44-A43C-AD3E084F726A}" srcId="{06759F7B-72FE-9E4C-B8C4-57585FC33C70}" destId="{68880C72-1955-434A-A739-EA5449B03A78}" srcOrd="5" destOrd="0" parTransId="{DFAF806B-58B5-5248-AB9D-DA2069AE2A0C}" sibTransId="{4BDD7ECA-95C4-4247-A887-E7D8C2BB538F}"/>
    <dgm:cxn modelId="{E908B37D-9BC2-E747-A900-E5CA5E67FA8B}" type="presOf" srcId="{68880C72-1955-434A-A739-EA5449B03A78}" destId="{F6414D93-AAD1-6A44-8EF9-088BA0940622}" srcOrd="0" destOrd="0" presId="urn:microsoft.com/office/officeart/2008/layout/LinedList"/>
    <dgm:cxn modelId="{2FB6FC7E-D3BA-4549-837B-D21EF0D54406}" type="presOf" srcId="{FFB3F2C3-24F2-F143-8058-426CBC9BF3DA}" destId="{43991DA3-F3E7-7D45-AF9E-185CCE0DFE2A}" srcOrd="0" destOrd="0" presId="urn:microsoft.com/office/officeart/2008/layout/LinedList"/>
    <dgm:cxn modelId="{13688183-03AC-8944-8A72-FF391AE8319C}" type="presOf" srcId="{130B797D-A444-534D-A4C1-B156E10C1964}" destId="{104A0CAF-57D8-3E41-BE8C-F9BF5B0F6653}" srcOrd="0" destOrd="0" presId="urn:microsoft.com/office/officeart/2008/layout/LinedList"/>
    <dgm:cxn modelId="{91245C85-022A-414B-88DB-D29509306C90}" type="presOf" srcId="{8D2050B8-D19C-8047-85DC-3173CE9F18AF}" destId="{7DC5E33B-53F7-ED40-9B35-440F9AB43C0B}" srcOrd="0" destOrd="0" presId="urn:microsoft.com/office/officeart/2008/layout/LinedList"/>
    <dgm:cxn modelId="{28F1B59F-B423-FA4E-97EF-ACE0D8078BA9}" srcId="{06759F7B-72FE-9E4C-B8C4-57585FC33C70}" destId="{8D2050B8-D19C-8047-85DC-3173CE9F18AF}" srcOrd="1" destOrd="0" parTransId="{CA95BBDB-F301-3741-9834-52CEEF54E7E1}" sibTransId="{E10D8332-BE86-244A-AB67-5D7B9F0EBD92}"/>
    <dgm:cxn modelId="{5DA60DA0-6FE3-F842-9A13-71DD695DD192}" srcId="{06759F7B-72FE-9E4C-B8C4-57585FC33C70}" destId="{6C6E48E5-CE45-C14D-A279-5F5CBBCD18D6}" srcOrd="3" destOrd="0" parTransId="{9E83DCDF-BD07-9142-A216-342C42337AC7}" sibTransId="{A29F843C-863B-E14C-BC9D-7F4EEC3951CE}"/>
    <dgm:cxn modelId="{08F841AE-0A1C-6640-9964-0B0CC1FF7D10}" type="presOf" srcId="{6C6E48E5-CE45-C14D-A279-5F5CBBCD18D6}" destId="{095BB42D-804E-8447-B3AB-262FB4AFEEE8}" srcOrd="0" destOrd="0" presId="urn:microsoft.com/office/officeart/2008/layout/LinedList"/>
    <dgm:cxn modelId="{F8F99FFD-E72C-7B42-853E-F1530DF41B47}" type="presOf" srcId="{7FF20E91-CEA3-AF49-9D66-ADB453033848}" destId="{730C6ECD-7158-E84B-9F49-CCD054E702B1}" srcOrd="0" destOrd="0" presId="urn:microsoft.com/office/officeart/2008/layout/LinedList"/>
    <dgm:cxn modelId="{8F4377E7-466D-8049-9C6F-ED17A10E0B98}" type="presParOf" srcId="{81AFBA84-6191-DC48-B599-C8D057722C27}" destId="{29A6DF94-CEE2-6D48-9BD5-EE063735500A}" srcOrd="0" destOrd="0" presId="urn:microsoft.com/office/officeart/2008/layout/LinedList"/>
    <dgm:cxn modelId="{06FB4308-1121-D941-B83A-0EACAE5230CB}" type="presParOf" srcId="{81AFBA84-6191-DC48-B599-C8D057722C27}" destId="{CB2EBB1D-04B2-5B40-9D9F-C8A4163D94CD}" srcOrd="1" destOrd="0" presId="urn:microsoft.com/office/officeart/2008/layout/LinedList"/>
    <dgm:cxn modelId="{22113E4E-AF3D-2349-968A-F54A52B1D84F}" type="presParOf" srcId="{CB2EBB1D-04B2-5B40-9D9F-C8A4163D94CD}" destId="{104A0CAF-57D8-3E41-BE8C-F9BF5B0F6653}" srcOrd="0" destOrd="0" presId="urn:microsoft.com/office/officeart/2008/layout/LinedList"/>
    <dgm:cxn modelId="{156B5271-58CB-C741-9C30-BC1B55E1096A}" type="presParOf" srcId="{CB2EBB1D-04B2-5B40-9D9F-C8A4163D94CD}" destId="{66637615-AB18-4A4D-BC27-5FCB12F42C17}" srcOrd="1" destOrd="0" presId="urn:microsoft.com/office/officeart/2008/layout/LinedList"/>
    <dgm:cxn modelId="{4C6D18C1-6859-A149-B885-0CBEF8FAE819}" type="presParOf" srcId="{81AFBA84-6191-DC48-B599-C8D057722C27}" destId="{2411C34A-DE8B-1547-9C9C-B77BB21EA753}" srcOrd="2" destOrd="0" presId="urn:microsoft.com/office/officeart/2008/layout/LinedList"/>
    <dgm:cxn modelId="{328C5582-D623-4046-BB39-7FE16219F41A}" type="presParOf" srcId="{81AFBA84-6191-DC48-B599-C8D057722C27}" destId="{0431F463-60B2-AC4B-B3D2-4B08C564D791}" srcOrd="3" destOrd="0" presId="urn:microsoft.com/office/officeart/2008/layout/LinedList"/>
    <dgm:cxn modelId="{B62A77AA-DCFD-0F4C-9B97-2AA2FB500C0D}" type="presParOf" srcId="{0431F463-60B2-AC4B-B3D2-4B08C564D791}" destId="{7DC5E33B-53F7-ED40-9B35-440F9AB43C0B}" srcOrd="0" destOrd="0" presId="urn:microsoft.com/office/officeart/2008/layout/LinedList"/>
    <dgm:cxn modelId="{78ADCD6D-F0AC-2B4B-BA41-AC7FF45E7499}" type="presParOf" srcId="{0431F463-60B2-AC4B-B3D2-4B08C564D791}" destId="{69582DDA-444D-6449-968D-BA4816098FE7}" srcOrd="1" destOrd="0" presId="urn:microsoft.com/office/officeart/2008/layout/LinedList"/>
    <dgm:cxn modelId="{CF6BD47C-154E-7A47-AC61-0AAAEFE4C93D}" type="presParOf" srcId="{81AFBA84-6191-DC48-B599-C8D057722C27}" destId="{354A5674-A3AB-B94C-BF12-C20F45C50099}" srcOrd="4" destOrd="0" presId="urn:microsoft.com/office/officeart/2008/layout/LinedList"/>
    <dgm:cxn modelId="{63CE8E3B-6A3E-414E-AB08-A63612878F61}" type="presParOf" srcId="{81AFBA84-6191-DC48-B599-C8D057722C27}" destId="{9DBD6A2E-E7A7-964D-A9FF-26C2B7C7ACFA}" srcOrd="5" destOrd="0" presId="urn:microsoft.com/office/officeart/2008/layout/LinedList"/>
    <dgm:cxn modelId="{4B5B297C-AA4F-EC43-9A7C-74938B1B4F10}" type="presParOf" srcId="{9DBD6A2E-E7A7-964D-A9FF-26C2B7C7ACFA}" destId="{730C6ECD-7158-E84B-9F49-CCD054E702B1}" srcOrd="0" destOrd="0" presId="urn:microsoft.com/office/officeart/2008/layout/LinedList"/>
    <dgm:cxn modelId="{31F57FAC-020B-5446-B87D-64C6D38DC570}" type="presParOf" srcId="{9DBD6A2E-E7A7-964D-A9FF-26C2B7C7ACFA}" destId="{83486725-D8E3-B148-82B0-FB9F1E691090}" srcOrd="1" destOrd="0" presId="urn:microsoft.com/office/officeart/2008/layout/LinedList"/>
    <dgm:cxn modelId="{87D04CF0-F0E4-D14C-B0A8-288F729806DF}" type="presParOf" srcId="{81AFBA84-6191-DC48-B599-C8D057722C27}" destId="{9C75CC68-C87C-8443-8380-810AA1862711}" srcOrd="6" destOrd="0" presId="urn:microsoft.com/office/officeart/2008/layout/LinedList"/>
    <dgm:cxn modelId="{C3F31287-1C83-6C42-804C-CA613FC72390}" type="presParOf" srcId="{81AFBA84-6191-DC48-B599-C8D057722C27}" destId="{C3CCBF8E-A65B-B440-9DBE-15CA067356E8}" srcOrd="7" destOrd="0" presId="urn:microsoft.com/office/officeart/2008/layout/LinedList"/>
    <dgm:cxn modelId="{16507316-DDA9-844D-8D78-AC03743E10A8}" type="presParOf" srcId="{C3CCBF8E-A65B-B440-9DBE-15CA067356E8}" destId="{095BB42D-804E-8447-B3AB-262FB4AFEEE8}" srcOrd="0" destOrd="0" presId="urn:microsoft.com/office/officeart/2008/layout/LinedList"/>
    <dgm:cxn modelId="{9D145B59-385E-FA4B-A84A-3E1EC9D977B3}" type="presParOf" srcId="{C3CCBF8E-A65B-B440-9DBE-15CA067356E8}" destId="{5F2A4B21-3B32-3A40-AF7F-2068F80A62AE}" srcOrd="1" destOrd="0" presId="urn:microsoft.com/office/officeart/2008/layout/LinedList"/>
    <dgm:cxn modelId="{9AFD9308-0D38-A744-8153-BFB310A2F16E}" type="presParOf" srcId="{81AFBA84-6191-DC48-B599-C8D057722C27}" destId="{82FAD595-B5AD-A943-BAB8-104E1597633E}" srcOrd="8" destOrd="0" presId="urn:microsoft.com/office/officeart/2008/layout/LinedList"/>
    <dgm:cxn modelId="{94DACA53-F6A2-B74B-8FCC-EDCC1DF6ECDD}" type="presParOf" srcId="{81AFBA84-6191-DC48-B599-C8D057722C27}" destId="{125C2BBF-082F-EC4D-9166-3A6700A778C9}" srcOrd="9" destOrd="0" presId="urn:microsoft.com/office/officeart/2008/layout/LinedList"/>
    <dgm:cxn modelId="{4845DEB9-E192-414D-95AF-37A9EBAD032C}" type="presParOf" srcId="{125C2BBF-082F-EC4D-9166-3A6700A778C9}" destId="{43991DA3-F3E7-7D45-AF9E-185CCE0DFE2A}" srcOrd="0" destOrd="0" presId="urn:microsoft.com/office/officeart/2008/layout/LinedList"/>
    <dgm:cxn modelId="{A50E9033-1A96-2948-8A15-27767B4BA7DC}" type="presParOf" srcId="{125C2BBF-082F-EC4D-9166-3A6700A778C9}" destId="{94F3392A-1A03-584D-8548-1B35AD786744}" srcOrd="1" destOrd="0" presId="urn:microsoft.com/office/officeart/2008/layout/LinedList"/>
    <dgm:cxn modelId="{1443B64B-7993-DA47-BF92-F77D1CDBD21B}" type="presParOf" srcId="{81AFBA84-6191-DC48-B599-C8D057722C27}" destId="{526FBC11-E3E5-B643-BF59-AEC75EE22C89}" srcOrd="10" destOrd="0" presId="urn:microsoft.com/office/officeart/2008/layout/LinedList"/>
    <dgm:cxn modelId="{6AE43EAC-6398-FD43-8D7C-17103A989915}" type="presParOf" srcId="{81AFBA84-6191-DC48-B599-C8D057722C27}" destId="{2A406F02-0CD0-8E43-81E9-B75133D6FDD5}" srcOrd="11" destOrd="0" presId="urn:microsoft.com/office/officeart/2008/layout/LinedList"/>
    <dgm:cxn modelId="{CBEB5146-6440-E747-9A75-4EB54E03F86E}" type="presParOf" srcId="{2A406F02-0CD0-8E43-81E9-B75133D6FDD5}" destId="{F6414D93-AAD1-6A44-8EF9-088BA0940622}" srcOrd="0" destOrd="0" presId="urn:microsoft.com/office/officeart/2008/layout/LinedList"/>
    <dgm:cxn modelId="{0EF77487-443D-4046-9D5A-B7D320796A56}" type="presParOf" srcId="{2A406F02-0CD0-8E43-81E9-B75133D6FDD5}" destId="{AAF6EA90-38A1-F541-9301-95AB98DDF299}" srcOrd="1" destOrd="0" presId="urn:microsoft.com/office/officeart/2008/layout/LinedList"/>
    <dgm:cxn modelId="{369D1842-9760-7A46-981F-C603EB5C8441}" type="presParOf" srcId="{81AFBA84-6191-DC48-B599-C8D057722C27}" destId="{1287C85D-A2FC-2547-95A0-7AFFF5FB1D13}" srcOrd="12" destOrd="0" presId="urn:microsoft.com/office/officeart/2008/layout/LinedList"/>
    <dgm:cxn modelId="{56DABE49-B7F1-A74D-AE6C-67AD706A643F}" type="presParOf" srcId="{81AFBA84-6191-DC48-B599-C8D057722C27}" destId="{0B0B479A-052E-F746-8FB5-609C9D3C4E73}" srcOrd="13" destOrd="0" presId="urn:microsoft.com/office/officeart/2008/layout/LinedList"/>
    <dgm:cxn modelId="{88ACA00A-8200-4344-A568-290BD7B815BB}" type="presParOf" srcId="{0B0B479A-052E-F746-8FB5-609C9D3C4E73}" destId="{B25C8F61-953E-EC40-8DF0-F2D35C7625E9}" srcOrd="0" destOrd="0" presId="urn:microsoft.com/office/officeart/2008/layout/LinedList"/>
    <dgm:cxn modelId="{0403DBB2-59F9-3A4C-8B8F-401AE2242DC4}" type="presParOf" srcId="{0B0B479A-052E-F746-8FB5-609C9D3C4E73}" destId="{D6F8754C-F477-E747-A583-2133557E3F9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CA4B7F-C753-0F4B-8E36-A1F8083E23CA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F35541D-2892-864E-AD2B-ED35B8EAE045}">
      <dgm:prSet/>
      <dgm:spPr/>
      <dgm:t>
        <a:bodyPr/>
        <a:lstStyle/>
        <a:p>
          <a:pPr rtl="0"/>
          <a:r>
            <a:rPr lang="en-US" b="1" dirty="0"/>
            <a:t>RTCP – Real-time Transport Control Protocol</a:t>
          </a:r>
          <a:endParaRPr lang="en-US" dirty="0"/>
        </a:p>
      </dgm:t>
    </dgm:pt>
    <dgm:pt modelId="{FBE8EC49-928D-EA42-ADCF-BFCBF92F700E}" type="parTrans" cxnId="{E0061739-74C0-5643-B314-B261413E4ED2}">
      <dgm:prSet/>
      <dgm:spPr/>
      <dgm:t>
        <a:bodyPr/>
        <a:lstStyle/>
        <a:p>
          <a:endParaRPr lang="en-US"/>
        </a:p>
      </dgm:t>
    </dgm:pt>
    <dgm:pt modelId="{CD0FE2D7-E8C2-CA49-8283-DD80FE747AFB}" type="sibTrans" cxnId="{E0061739-74C0-5643-B314-B261413E4ED2}">
      <dgm:prSet/>
      <dgm:spPr/>
      <dgm:t>
        <a:bodyPr/>
        <a:lstStyle/>
        <a:p>
          <a:endParaRPr lang="en-US"/>
        </a:p>
      </dgm:t>
    </dgm:pt>
    <dgm:pt modelId="{B36BF66B-6E56-964C-91C9-E8B5C57D4B07}">
      <dgm:prSet/>
      <dgm:spPr/>
      <dgm:t>
        <a:bodyPr/>
        <a:lstStyle/>
        <a:p>
          <a:pPr rtl="0"/>
          <a:r>
            <a:rPr lang="en-US" b="1"/>
            <a:t>SMPP – Short Message Peer-to-Peer</a:t>
          </a:r>
          <a:endParaRPr lang="en-US"/>
        </a:p>
      </dgm:t>
    </dgm:pt>
    <dgm:pt modelId="{AC32E0E8-942C-6148-80AB-6A6E4B98C4A7}" type="parTrans" cxnId="{5D67B3D2-E88C-2F49-8B82-12B81E9F371E}">
      <dgm:prSet/>
      <dgm:spPr/>
      <dgm:t>
        <a:bodyPr/>
        <a:lstStyle/>
        <a:p>
          <a:endParaRPr lang="en-US"/>
        </a:p>
      </dgm:t>
    </dgm:pt>
    <dgm:pt modelId="{F3B3927A-0E20-094A-9F3A-106A2286349B}" type="sibTrans" cxnId="{5D67B3D2-E88C-2F49-8B82-12B81E9F371E}">
      <dgm:prSet/>
      <dgm:spPr/>
      <dgm:t>
        <a:bodyPr/>
        <a:lstStyle/>
        <a:p>
          <a:endParaRPr lang="en-US"/>
        </a:p>
      </dgm:t>
    </dgm:pt>
    <dgm:pt modelId="{FCECBE2D-FEC7-9E46-A0D3-93A9226F329A}">
      <dgm:prSet/>
      <dgm:spPr/>
      <dgm:t>
        <a:bodyPr/>
        <a:lstStyle/>
        <a:p>
          <a:pPr rtl="0"/>
          <a:r>
            <a:rPr lang="en-US" b="1"/>
            <a:t>SCP – Session Control Protocol</a:t>
          </a:r>
          <a:endParaRPr lang="en-US"/>
        </a:p>
      </dgm:t>
    </dgm:pt>
    <dgm:pt modelId="{760EAC2A-6A2D-F444-9D1D-8A4D4C650BD4}" type="parTrans" cxnId="{55126806-1FE0-5441-AA78-012EE02E5585}">
      <dgm:prSet/>
      <dgm:spPr/>
      <dgm:t>
        <a:bodyPr/>
        <a:lstStyle/>
        <a:p>
          <a:endParaRPr lang="en-US"/>
        </a:p>
      </dgm:t>
    </dgm:pt>
    <dgm:pt modelId="{B40E3A5E-C19D-7545-A99B-452960A13178}" type="sibTrans" cxnId="{55126806-1FE0-5441-AA78-012EE02E5585}">
      <dgm:prSet/>
      <dgm:spPr/>
      <dgm:t>
        <a:bodyPr/>
        <a:lstStyle/>
        <a:p>
          <a:endParaRPr lang="en-US"/>
        </a:p>
      </dgm:t>
    </dgm:pt>
    <dgm:pt modelId="{C4D0B7E5-9CD4-0840-BD27-67209F5B8AE6}">
      <dgm:prSet/>
      <dgm:spPr/>
      <dgm:t>
        <a:bodyPr/>
        <a:lstStyle/>
        <a:p>
          <a:pPr rtl="0"/>
          <a:r>
            <a:rPr lang="en-US" b="1"/>
            <a:t>SOCKS – SOCKS internet protocol, see Internet socket</a:t>
          </a:r>
          <a:endParaRPr lang="en-US"/>
        </a:p>
      </dgm:t>
    </dgm:pt>
    <dgm:pt modelId="{85D49384-2977-6A44-AD32-6E148D340D8C}" type="parTrans" cxnId="{E577C426-0A06-FB4D-9A41-814859A9031A}">
      <dgm:prSet/>
      <dgm:spPr/>
      <dgm:t>
        <a:bodyPr/>
        <a:lstStyle/>
        <a:p>
          <a:endParaRPr lang="en-US"/>
        </a:p>
      </dgm:t>
    </dgm:pt>
    <dgm:pt modelId="{D4184F90-5919-6F46-B75F-7FF6176FC4AD}" type="sibTrans" cxnId="{E577C426-0A06-FB4D-9A41-814859A9031A}">
      <dgm:prSet/>
      <dgm:spPr/>
      <dgm:t>
        <a:bodyPr/>
        <a:lstStyle/>
        <a:p>
          <a:endParaRPr lang="en-US"/>
        </a:p>
      </dgm:t>
    </dgm:pt>
    <dgm:pt modelId="{B243CB57-AC41-7545-B126-BECFA90B1228}">
      <dgm:prSet/>
      <dgm:spPr/>
      <dgm:t>
        <a:bodyPr/>
        <a:lstStyle/>
        <a:p>
          <a:pPr rtl="0"/>
          <a:r>
            <a:rPr lang="en-US" b="1" dirty="0"/>
            <a:t>ZIP – Zone Information Protocol</a:t>
          </a:r>
          <a:endParaRPr lang="en-US" dirty="0"/>
        </a:p>
      </dgm:t>
    </dgm:pt>
    <dgm:pt modelId="{74F05898-28EF-5F46-8AFD-EB7AB7650837}" type="parTrans" cxnId="{86F5D4FB-979C-0C4A-ACD1-5779E803BAF0}">
      <dgm:prSet/>
      <dgm:spPr/>
      <dgm:t>
        <a:bodyPr/>
        <a:lstStyle/>
        <a:p>
          <a:endParaRPr lang="en-US"/>
        </a:p>
      </dgm:t>
    </dgm:pt>
    <dgm:pt modelId="{1585E47E-A59C-8A46-9DDA-004D32EEA840}" type="sibTrans" cxnId="{86F5D4FB-979C-0C4A-ACD1-5779E803BAF0}">
      <dgm:prSet/>
      <dgm:spPr/>
      <dgm:t>
        <a:bodyPr/>
        <a:lstStyle/>
        <a:p>
          <a:endParaRPr lang="en-US"/>
        </a:p>
      </dgm:t>
    </dgm:pt>
    <dgm:pt modelId="{F727B30C-6FD7-8E4A-BA70-7C328177478C}" type="pres">
      <dgm:prSet presAssocID="{53CA4B7F-C753-0F4B-8E36-A1F8083E23CA}" presName="vert0" presStyleCnt="0">
        <dgm:presLayoutVars>
          <dgm:dir/>
          <dgm:animOne val="branch"/>
          <dgm:animLvl val="lvl"/>
        </dgm:presLayoutVars>
      </dgm:prSet>
      <dgm:spPr/>
    </dgm:pt>
    <dgm:pt modelId="{41D67EB2-19E2-0D46-BD43-8423C3978FC0}" type="pres">
      <dgm:prSet presAssocID="{BF35541D-2892-864E-AD2B-ED35B8EAE045}" presName="thickLine" presStyleLbl="alignNode1" presStyleIdx="0" presStyleCnt="5"/>
      <dgm:spPr/>
    </dgm:pt>
    <dgm:pt modelId="{836F1D42-3C41-8342-8047-44DEA4093AA1}" type="pres">
      <dgm:prSet presAssocID="{BF35541D-2892-864E-AD2B-ED35B8EAE045}" presName="horz1" presStyleCnt="0"/>
      <dgm:spPr/>
    </dgm:pt>
    <dgm:pt modelId="{41D5D043-2FA4-4D41-AFB9-7F6CF6E32A25}" type="pres">
      <dgm:prSet presAssocID="{BF35541D-2892-864E-AD2B-ED35B8EAE045}" presName="tx1" presStyleLbl="revTx" presStyleIdx="0" presStyleCnt="5"/>
      <dgm:spPr/>
    </dgm:pt>
    <dgm:pt modelId="{0F085E35-DD69-194E-B2BA-07D300F0909F}" type="pres">
      <dgm:prSet presAssocID="{BF35541D-2892-864E-AD2B-ED35B8EAE045}" presName="vert1" presStyleCnt="0"/>
      <dgm:spPr/>
    </dgm:pt>
    <dgm:pt modelId="{8D03CEE6-0F1A-514A-AB6B-64F3B37F360D}" type="pres">
      <dgm:prSet presAssocID="{B36BF66B-6E56-964C-91C9-E8B5C57D4B07}" presName="thickLine" presStyleLbl="alignNode1" presStyleIdx="1" presStyleCnt="5"/>
      <dgm:spPr/>
    </dgm:pt>
    <dgm:pt modelId="{0367A9A9-0348-034F-8529-23E7EDD29A96}" type="pres">
      <dgm:prSet presAssocID="{B36BF66B-6E56-964C-91C9-E8B5C57D4B07}" presName="horz1" presStyleCnt="0"/>
      <dgm:spPr/>
    </dgm:pt>
    <dgm:pt modelId="{FDADC23C-BAA1-3A49-812A-8DF6ABE76AD1}" type="pres">
      <dgm:prSet presAssocID="{B36BF66B-6E56-964C-91C9-E8B5C57D4B07}" presName="tx1" presStyleLbl="revTx" presStyleIdx="1" presStyleCnt="5"/>
      <dgm:spPr/>
    </dgm:pt>
    <dgm:pt modelId="{6B0B97AB-97F2-AC45-86DF-E8C78C2888C3}" type="pres">
      <dgm:prSet presAssocID="{B36BF66B-6E56-964C-91C9-E8B5C57D4B07}" presName="vert1" presStyleCnt="0"/>
      <dgm:spPr/>
    </dgm:pt>
    <dgm:pt modelId="{26B9C6FB-47F5-C443-B123-FDB287F60919}" type="pres">
      <dgm:prSet presAssocID="{FCECBE2D-FEC7-9E46-A0D3-93A9226F329A}" presName="thickLine" presStyleLbl="alignNode1" presStyleIdx="2" presStyleCnt="5"/>
      <dgm:spPr/>
    </dgm:pt>
    <dgm:pt modelId="{2122B04A-3EAE-3649-B85B-4FC533506A45}" type="pres">
      <dgm:prSet presAssocID="{FCECBE2D-FEC7-9E46-A0D3-93A9226F329A}" presName="horz1" presStyleCnt="0"/>
      <dgm:spPr/>
    </dgm:pt>
    <dgm:pt modelId="{58B339FF-64BF-9547-8C37-360AC9E64DE0}" type="pres">
      <dgm:prSet presAssocID="{FCECBE2D-FEC7-9E46-A0D3-93A9226F329A}" presName="tx1" presStyleLbl="revTx" presStyleIdx="2" presStyleCnt="5"/>
      <dgm:spPr/>
    </dgm:pt>
    <dgm:pt modelId="{C2E69252-691B-7E4F-8A86-427D4167C28D}" type="pres">
      <dgm:prSet presAssocID="{FCECBE2D-FEC7-9E46-A0D3-93A9226F329A}" presName="vert1" presStyleCnt="0"/>
      <dgm:spPr/>
    </dgm:pt>
    <dgm:pt modelId="{5E6F7026-2AF9-7F47-A8FD-B8AA9CD93EE7}" type="pres">
      <dgm:prSet presAssocID="{C4D0B7E5-9CD4-0840-BD27-67209F5B8AE6}" presName="thickLine" presStyleLbl="alignNode1" presStyleIdx="3" presStyleCnt="5"/>
      <dgm:spPr/>
    </dgm:pt>
    <dgm:pt modelId="{CCB625D5-C3CC-5E43-A4D8-096AB839F45C}" type="pres">
      <dgm:prSet presAssocID="{C4D0B7E5-9CD4-0840-BD27-67209F5B8AE6}" presName="horz1" presStyleCnt="0"/>
      <dgm:spPr/>
    </dgm:pt>
    <dgm:pt modelId="{6DC367F8-3A0C-1F41-9ADD-1EB9F20077CB}" type="pres">
      <dgm:prSet presAssocID="{C4D0B7E5-9CD4-0840-BD27-67209F5B8AE6}" presName="tx1" presStyleLbl="revTx" presStyleIdx="3" presStyleCnt="5"/>
      <dgm:spPr/>
    </dgm:pt>
    <dgm:pt modelId="{D87CF554-3F5A-1544-AFD8-7009520BE4F3}" type="pres">
      <dgm:prSet presAssocID="{C4D0B7E5-9CD4-0840-BD27-67209F5B8AE6}" presName="vert1" presStyleCnt="0"/>
      <dgm:spPr/>
    </dgm:pt>
    <dgm:pt modelId="{93BB19BE-CF18-E54B-916E-5BAF00017DDD}" type="pres">
      <dgm:prSet presAssocID="{B243CB57-AC41-7545-B126-BECFA90B1228}" presName="thickLine" presStyleLbl="alignNode1" presStyleIdx="4" presStyleCnt="5"/>
      <dgm:spPr/>
    </dgm:pt>
    <dgm:pt modelId="{DCD7F6D4-2D5A-EC45-8BD8-2360A594A50E}" type="pres">
      <dgm:prSet presAssocID="{B243CB57-AC41-7545-B126-BECFA90B1228}" presName="horz1" presStyleCnt="0"/>
      <dgm:spPr/>
    </dgm:pt>
    <dgm:pt modelId="{C50BF6AC-665A-8349-8EE6-10E0034FA6E2}" type="pres">
      <dgm:prSet presAssocID="{B243CB57-AC41-7545-B126-BECFA90B1228}" presName="tx1" presStyleLbl="revTx" presStyleIdx="4" presStyleCnt="5"/>
      <dgm:spPr/>
    </dgm:pt>
    <dgm:pt modelId="{F8EF46B3-06A9-334C-8C46-75A9C9331171}" type="pres">
      <dgm:prSet presAssocID="{B243CB57-AC41-7545-B126-BECFA90B1228}" presName="vert1" presStyleCnt="0"/>
      <dgm:spPr/>
    </dgm:pt>
  </dgm:ptLst>
  <dgm:cxnLst>
    <dgm:cxn modelId="{55126806-1FE0-5441-AA78-012EE02E5585}" srcId="{53CA4B7F-C753-0F4B-8E36-A1F8083E23CA}" destId="{FCECBE2D-FEC7-9E46-A0D3-93A9226F329A}" srcOrd="2" destOrd="0" parTransId="{760EAC2A-6A2D-F444-9D1D-8A4D4C650BD4}" sibTransId="{B40E3A5E-C19D-7545-A99B-452960A13178}"/>
    <dgm:cxn modelId="{A7332810-6A42-6348-9887-68E13690D95C}" type="presOf" srcId="{B36BF66B-6E56-964C-91C9-E8B5C57D4B07}" destId="{FDADC23C-BAA1-3A49-812A-8DF6ABE76AD1}" srcOrd="0" destOrd="0" presId="urn:microsoft.com/office/officeart/2008/layout/LinedList"/>
    <dgm:cxn modelId="{AEC42716-0F7D-6647-B58D-11A467309754}" type="presOf" srcId="{53CA4B7F-C753-0F4B-8E36-A1F8083E23CA}" destId="{F727B30C-6FD7-8E4A-BA70-7C328177478C}" srcOrd="0" destOrd="0" presId="urn:microsoft.com/office/officeart/2008/layout/LinedList"/>
    <dgm:cxn modelId="{E577C426-0A06-FB4D-9A41-814859A9031A}" srcId="{53CA4B7F-C753-0F4B-8E36-A1F8083E23CA}" destId="{C4D0B7E5-9CD4-0840-BD27-67209F5B8AE6}" srcOrd="3" destOrd="0" parTransId="{85D49384-2977-6A44-AD32-6E148D340D8C}" sibTransId="{D4184F90-5919-6F46-B75F-7FF6176FC4AD}"/>
    <dgm:cxn modelId="{E0061739-74C0-5643-B314-B261413E4ED2}" srcId="{53CA4B7F-C753-0F4B-8E36-A1F8083E23CA}" destId="{BF35541D-2892-864E-AD2B-ED35B8EAE045}" srcOrd="0" destOrd="0" parTransId="{FBE8EC49-928D-EA42-ADCF-BFCBF92F700E}" sibTransId="{CD0FE2D7-E8C2-CA49-8283-DD80FE747AFB}"/>
    <dgm:cxn modelId="{F75B944F-40E2-5443-AD83-A24A35043D67}" type="presOf" srcId="{B243CB57-AC41-7545-B126-BECFA90B1228}" destId="{C50BF6AC-665A-8349-8EE6-10E0034FA6E2}" srcOrd="0" destOrd="0" presId="urn:microsoft.com/office/officeart/2008/layout/LinedList"/>
    <dgm:cxn modelId="{17F73292-C0FB-AB49-BA9D-B73BC7DF2436}" type="presOf" srcId="{BF35541D-2892-864E-AD2B-ED35B8EAE045}" destId="{41D5D043-2FA4-4D41-AFB9-7F6CF6E32A25}" srcOrd="0" destOrd="0" presId="urn:microsoft.com/office/officeart/2008/layout/LinedList"/>
    <dgm:cxn modelId="{12C4A7B6-4273-B841-B3FD-957443B94B1F}" type="presOf" srcId="{C4D0B7E5-9CD4-0840-BD27-67209F5B8AE6}" destId="{6DC367F8-3A0C-1F41-9ADD-1EB9F20077CB}" srcOrd="0" destOrd="0" presId="urn:microsoft.com/office/officeart/2008/layout/LinedList"/>
    <dgm:cxn modelId="{5D67B3D2-E88C-2F49-8B82-12B81E9F371E}" srcId="{53CA4B7F-C753-0F4B-8E36-A1F8083E23CA}" destId="{B36BF66B-6E56-964C-91C9-E8B5C57D4B07}" srcOrd="1" destOrd="0" parTransId="{AC32E0E8-942C-6148-80AB-6A6E4B98C4A7}" sibTransId="{F3B3927A-0E20-094A-9F3A-106A2286349B}"/>
    <dgm:cxn modelId="{7E2ED6D8-0791-BD42-BB2E-342C90B8AB01}" type="presOf" srcId="{FCECBE2D-FEC7-9E46-A0D3-93A9226F329A}" destId="{58B339FF-64BF-9547-8C37-360AC9E64DE0}" srcOrd="0" destOrd="0" presId="urn:microsoft.com/office/officeart/2008/layout/LinedList"/>
    <dgm:cxn modelId="{86F5D4FB-979C-0C4A-ACD1-5779E803BAF0}" srcId="{53CA4B7F-C753-0F4B-8E36-A1F8083E23CA}" destId="{B243CB57-AC41-7545-B126-BECFA90B1228}" srcOrd="4" destOrd="0" parTransId="{74F05898-28EF-5F46-8AFD-EB7AB7650837}" sibTransId="{1585E47E-A59C-8A46-9DDA-004D32EEA840}"/>
    <dgm:cxn modelId="{6E746384-4CAD-CC47-8102-0EF22D103CBE}" type="presParOf" srcId="{F727B30C-6FD7-8E4A-BA70-7C328177478C}" destId="{41D67EB2-19E2-0D46-BD43-8423C3978FC0}" srcOrd="0" destOrd="0" presId="urn:microsoft.com/office/officeart/2008/layout/LinedList"/>
    <dgm:cxn modelId="{C43337C0-2750-DB45-9682-A5BEA4D221F4}" type="presParOf" srcId="{F727B30C-6FD7-8E4A-BA70-7C328177478C}" destId="{836F1D42-3C41-8342-8047-44DEA4093AA1}" srcOrd="1" destOrd="0" presId="urn:microsoft.com/office/officeart/2008/layout/LinedList"/>
    <dgm:cxn modelId="{568CD229-D9D8-7A48-B284-87C6174480B5}" type="presParOf" srcId="{836F1D42-3C41-8342-8047-44DEA4093AA1}" destId="{41D5D043-2FA4-4D41-AFB9-7F6CF6E32A25}" srcOrd="0" destOrd="0" presId="urn:microsoft.com/office/officeart/2008/layout/LinedList"/>
    <dgm:cxn modelId="{E76D2B08-0AE7-1948-8721-7E043D96F4B8}" type="presParOf" srcId="{836F1D42-3C41-8342-8047-44DEA4093AA1}" destId="{0F085E35-DD69-194E-B2BA-07D300F0909F}" srcOrd="1" destOrd="0" presId="urn:microsoft.com/office/officeart/2008/layout/LinedList"/>
    <dgm:cxn modelId="{8839A32D-DCD3-5740-9D49-F226F882DC89}" type="presParOf" srcId="{F727B30C-6FD7-8E4A-BA70-7C328177478C}" destId="{8D03CEE6-0F1A-514A-AB6B-64F3B37F360D}" srcOrd="2" destOrd="0" presId="urn:microsoft.com/office/officeart/2008/layout/LinedList"/>
    <dgm:cxn modelId="{90CCEEF5-FED2-2048-933D-06316D8BC191}" type="presParOf" srcId="{F727B30C-6FD7-8E4A-BA70-7C328177478C}" destId="{0367A9A9-0348-034F-8529-23E7EDD29A96}" srcOrd="3" destOrd="0" presId="urn:microsoft.com/office/officeart/2008/layout/LinedList"/>
    <dgm:cxn modelId="{FEA31BCE-7567-D247-B6C9-F0AEB62BA482}" type="presParOf" srcId="{0367A9A9-0348-034F-8529-23E7EDD29A96}" destId="{FDADC23C-BAA1-3A49-812A-8DF6ABE76AD1}" srcOrd="0" destOrd="0" presId="urn:microsoft.com/office/officeart/2008/layout/LinedList"/>
    <dgm:cxn modelId="{1F1E67F7-6620-9341-847D-567349EF0C99}" type="presParOf" srcId="{0367A9A9-0348-034F-8529-23E7EDD29A96}" destId="{6B0B97AB-97F2-AC45-86DF-E8C78C2888C3}" srcOrd="1" destOrd="0" presId="urn:microsoft.com/office/officeart/2008/layout/LinedList"/>
    <dgm:cxn modelId="{511E8B1A-BCA5-5343-867D-1C3208F788D6}" type="presParOf" srcId="{F727B30C-6FD7-8E4A-BA70-7C328177478C}" destId="{26B9C6FB-47F5-C443-B123-FDB287F60919}" srcOrd="4" destOrd="0" presId="urn:microsoft.com/office/officeart/2008/layout/LinedList"/>
    <dgm:cxn modelId="{995479D9-B608-C846-99B3-AD20C486AE88}" type="presParOf" srcId="{F727B30C-6FD7-8E4A-BA70-7C328177478C}" destId="{2122B04A-3EAE-3649-B85B-4FC533506A45}" srcOrd="5" destOrd="0" presId="urn:microsoft.com/office/officeart/2008/layout/LinedList"/>
    <dgm:cxn modelId="{C5C7CA51-17D7-1D47-81EC-15E6DD2D85DE}" type="presParOf" srcId="{2122B04A-3EAE-3649-B85B-4FC533506A45}" destId="{58B339FF-64BF-9547-8C37-360AC9E64DE0}" srcOrd="0" destOrd="0" presId="urn:microsoft.com/office/officeart/2008/layout/LinedList"/>
    <dgm:cxn modelId="{9944E0C8-3B3F-1E4C-A7B7-D223E272D9E8}" type="presParOf" srcId="{2122B04A-3EAE-3649-B85B-4FC533506A45}" destId="{C2E69252-691B-7E4F-8A86-427D4167C28D}" srcOrd="1" destOrd="0" presId="urn:microsoft.com/office/officeart/2008/layout/LinedList"/>
    <dgm:cxn modelId="{7FDC84F0-1C57-3A40-9F69-1695BB36CD9D}" type="presParOf" srcId="{F727B30C-6FD7-8E4A-BA70-7C328177478C}" destId="{5E6F7026-2AF9-7F47-A8FD-B8AA9CD93EE7}" srcOrd="6" destOrd="0" presId="urn:microsoft.com/office/officeart/2008/layout/LinedList"/>
    <dgm:cxn modelId="{41ECAE69-9B03-EE46-8336-E1F3E00CB3F5}" type="presParOf" srcId="{F727B30C-6FD7-8E4A-BA70-7C328177478C}" destId="{CCB625D5-C3CC-5E43-A4D8-096AB839F45C}" srcOrd="7" destOrd="0" presId="urn:microsoft.com/office/officeart/2008/layout/LinedList"/>
    <dgm:cxn modelId="{CF91A4F0-9F63-5E43-BB66-D7694055234E}" type="presParOf" srcId="{CCB625D5-C3CC-5E43-A4D8-096AB839F45C}" destId="{6DC367F8-3A0C-1F41-9ADD-1EB9F20077CB}" srcOrd="0" destOrd="0" presId="urn:microsoft.com/office/officeart/2008/layout/LinedList"/>
    <dgm:cxn modelId="{AF4AAEA3-D26C-2040-BD24-27425676272D}" type="presParOf" srcId="{CCB625D5-C3CC-5E43-A4D8-096AB839F45C}" destId="{D87CF554-3F5A-1544-AFD8-7009520BE4F3}" srcOrd="1" destOrd="0" presId="urn:microsoft.com/office/officeart/2008/layout/LinedList"/>
    <dgm:cxn modelId="{5F43BE70-A7DF-4148-BEF6-AA000DCE0841}" type="presParOf" srcId="{F727B30C-6FD7-8E4A-BA70-7C328177478C}" destId="{93BB19BE-CF18-E54B-916E-5BAF00017DDD}" srcOrd="8" destOrd="0" presId="urn:microsoft.com/office/officeart/2008/layout/LinedList"/>
    <dgm:cxn modelId="{C2FB33E7-D0F4-B74E-B7D2-CE9D70189C32}" type="presParOf" srcId="{F727B30C-6FD7-8E4A-BA70-7C328177478C}" destId="{DCD7F6D4-2D5A-EC45-8BD8-2360A594A50E}" srcOrd="9" destOrd="0" presId="urn:microsoft.com/office/officeart/2008/layout/LinedList"/>
    <dgm:cxn modelId="{F005754C-B527-2D4B-ADBA-2889902DD045}" type="presParOf" srcId="{DCD7F6D4-2D5A-EC45-8BD8-2360A594A50E}" destId="{C50BF6AC-665A-8349-8EE6-10E0034FA6E2}" srcOrd="0" destOrd="0" presId="urn:microsoft.com/office/officeart/2008/layout/LinedList"/>
    <dgm:cxn modelId="{D74A8270-5BDC-E34E-9C02-B96F27BECAB1}" type="presParOf" srcId="{DCD7F6D4-2D5A-EC45-8BD8-2360A594A50E}" destId="{F8EF46B3-06A9-334C-8C46-75A9C933117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2B2E1386-CA3E-344F-AE14-60413C79CC49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D18649E-ECF5-814F-9CF4-3933C0387C72}">
      <dgm:prSet custT="1"/>
      <dgm:spPr/>
      <dgm:t>
        <a:bodyPr/>
        <a:lstStyle/>
        <a:p>
          <a:pPr rtl="0"/>
          <a:r>
            <a:rPr lang="en-US" sz="4000" b="1" dirty="0"/>
            <a:t>Shared Key Authentication is a standard challenge and response mechanism that makes use of WEP and a shared secret key to provide authentication</a:t>
          </a:r>
          <a:endParaRPr lang="en-US" sz="4000" dirty="0"/>
        </a:p>
      </dgm:t>
    </dgm:pt>
    <dgm:pt modelId="{06E35936-3E56-4141-8D6A-7FFDCEA68E25}" type="parTrans" cxnId="{87A74950-5A96-4548-A6DC-72DDF97E0921}">
      <dgm:prSet/>
      <dgm:spPr/>
      <dgm:t>
        <a:bodyPr/>
        <a:lstStyle/>
        <a:p>
          <a:endParaRPr lang="en-US"/>
        </a:p>
      </dgm:t>
    </dgm:pt>
    <dgm:pt modelId="{29B5C069-9796-B640-B28E-11E5DD584BB1}" type="sibTrans" cxnId="{87A74950-5A96-4548-A6DC-72DDF97E0921}">
      <dgm:prSet/>
      <dgm:spPr/>
      <dgm:t>
        <a:bodyPr/>
        <a:lstStyle/>
        <a:p>
          <a:endParaRPr lang="en-US"/>
        </a:p>
      </dgm:t>
    </dgm:pt>
    <dgm:pt modelId="{611BB8C8-1BC4-3B46-B623-98F0D4BE7032}" type="pres">
      <dgm:prSet presAssocID="{2B2E1386-CA3E-344F-AE14-60413C79CC49}" presName="diagram" presStyleCnt="0">
        <dgm:presLayoutVars>
          <dgm:dir/>
          <dgm:resizeHandles val="exact"/>
        </dgm:presLayoutVars>
      </dgm:prSet>
      <dgm:spPr/>
    </dgm:pt>
    <dgm:pt modelId="{E871D489-D5EF-B84C-A37B-AAE5878A51DD}" type="pres">
      <dgm:prSet presAssocID="{5D18649E-ECF5-814F-9CF4-3933C0387C72}" presName="node" presStyleLbl="node1" presStyleIdx="0" presStyleCnt="1">
        <dgm:presLayoutVars>
          <dgm:bulletEnabled val="1"/>
        </dgm:presLayoutVars>
      </dgm:prSet>
      <dgm:spPr/>
    </dgm:pt>
  </dgm:ptLst>
  <dgm:cxnLst>
    <dgm:cxn modelId="{6DDAC76F-2BDA-644C-8E79-C9D2656A1D81}" type="presOf" srcId="{2B2E1386-CA3E-344F-AE14-60413C79CC49}" destId="{611BB8C8-1BC4-3B46-B623-98F0D4BE7032}" srcOrd="0" destOrd="0" presId="urn:microsoft.com/office/officeart/2005/8/layout/default"/>
    <dgm:cxn modelId="{87A74950-5A96-4548-A6DC-72DDF97E0921}" srcId="{2B2E1386-CA3E-344F-AE14-60413C79CC49}" destId="{5D18649E-ECF5-814F-9CF4-3933C0387C72}" srcOrd="0" destOrd="0" parTransId="{06E35936-3E56-4141-8D6A-7FFDCEA68E25}" sibTransId="{29B5C069-9796-B640-B28E-11E5DD584BB1}"/>
    <dgm:cxn modelId="{9F89C975-859A-AE4D-B094-EA4C67C06922}" type="presOf" srcId="{5D18649E-ECF5-814F-9CF4-3933C0387C72}" destId="{E871D489-D5EF-B84C-A37B-AAE5878A51DD}" srcOrd="0" destOrd="0" presId="urn:microsoft.com/office/officeart/2005/8/layout/default"/>
    <dgm:cxn modelId="{72B52B80-D9EF-7644-A5E8-11CE18A174F5}" type="presParOf" srcId="{611BB8C8-1BC4-3B46-B623-98F0D4BE7032}" destId="{E871D489-D5EF-B84C-A37B-AAE5878A51D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F590E401-567B-FC45-800A-73683931FC58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5F5D5BF-0AB7-8147-8EDA-418B32E5D524}">
      <dgm:prSet custT="1"/>
      <dgm:spPr/>
      <dgm:t>
        <a:bodyPr/>
        <a:lstStyle/>
        <a:p>
          <a:pPr rtl="0"/>
          <a:r>
            <a:rPr lang="en-US" sz="3800" b="1" dirty="0"/>
            <a:t>Provides users a higher level of assurance that their data will remain protected by using the Temporal Key Integrity Protocol (TKIP) for data encryption </a:t>
          </a:r>
          <a:endParaRPr lang="en-US" sz="3800" dirty="0"/>
        </a:p>
      </dgm:t>
    </dgm:pt>
    <dgm:pt modelId="{D80E82B2-59AF-5249-9EB5-7760815C71D4}" type="parTrans" cxnId="{1AED5939-AF47-A749-B88E-1D213191E77E}">
      <dgm:prSet/>
      <dgm:spPr/>
      <dgm:t>
        <a:bodyPr/>
        <a:lstStyle/>
        <a:p>
          <a:endParaRPr lang="en-US"/>
        </a:p>
      </dgm:t>
    </dgm:pt>
    <dgm:pt modelId="{1D1082C0-5388-8249-BD37-293AB8E356D2}" type="sibTrans" cxnId="{1AED5939-AF47-A749-B88E-1D213191E77E}">
      <dgm:prSet/>
      <dgm:spPr/>
      <dgm:t>
        <a:bodyPr/>
        <a:lstStyle/>
        <a:p>
          <a:endParaRPr lang="en-US"/>
        </a:p>
      </dgm:t>
    </dgm:pt>
    <dgm:pt modelId="{7442FC95-4101-3044-93F6-9D84D616B226}" type="pres">
      <dgm:prSet presAssocID="{F590E401-567B-FC45-800A-73683931FC58}" presName="diagram" presStyleCnt="0">
        <dgm:presLayoutVars>
          <dgm:dir/>
          <dgm:resizeHandles val="exact"/>
        </dgm:presLayoutVars>
      </dgm:prSet>
      <dgm:spPr/>
    </dgm:pt>
    <dgm:pt modelId="{9115AF0D-CDD6-6F46-BC7A-CF1E1593BE04}" type="pres">
      <dgm:prSet presAssocID="{85F5D5BF-0AB7-8147-8EDA-418B32E5D524}" presName="node" presStyleLbl="node1" presStyleIdx="0" presStyleCnt="1">
        <dgm:presLayoutVars>
          <dgm:bulletEnabled val="1"/>
        </dgm:presLayoutVars>
      </dgm:prSet>
      <dgm:spPr/>
    </dgm:pt>
  </dgm:ptLst>
  <dgm:cxnLst>
    <dgm:cxn modelId="{1AED5939-AF47-A749-B88E-1D213191E77E}" srcId="{F590E401-567B-FC45-800A-73683931FC58}" destId="{85F5D5BF-0AB7-8147-8EDA-418B32E5D524}" srcOrd="0" destOrd="0" parTransId="{D80E82B2-59AF-5249-9EB5-7760815C71D4}" sibTransId="{1D1082C0-5388-8249-BD37-293AB8E356D2}"/>
    <dgm:cxn modelId="{D7584E49-EB2F-854D-99AB-5A6E65F40B2F}" type="presOf" srcId="{F590E401-567B-FC45-800A-73683931FC58}" destId="{7442FC95-4101-3044-93F6-9D84D616B226}" srcOrd="0" destOrd="0" presId="urn:microsoft.com/office/officeart/2005/8/layout/default"/>
    <dgm:cxn modelId="{01E037F7-F5B2-6145-A20E-8BFBDDCB8C15}" type="presOf" srcId="{85F5D5BF-0AB7-8147-8EDA-418B32E5D524}" destId="{9115AF0D-CDD6-6F46-BC7A-CF1E1593BE04}" srcOrd="0" destOrd="0" presId="urn:microsoft.com/office/officeart/2005/8/layout/default"/>
    <dgm:cxn modelId="{3D527999-F31C-AA4C-A9DC-3AD84EF9EC29}" type="presParOf" srcId="{7442FC95-4101-3044-93F6-9D84D616B226}" destId="{9115AF0D-CDD6-6F46-BC7A-CF1E1593BE0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9CD80D20-A874-4041-8DAD-19DD0F8B4D47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0484A5F-5BC2-7646-927C-DE7414CF2471}">
      <dgm:prSet custT="1"/>
      <dgm:spPr/>
      <dgm:t>
        <a:bodyPr/>
        <a:lstStyle/>
        <a:p>
          <a:pPr rtl="0"/>
          <a:r>
            <a:rPr lang="en-US" sz="3600" b="1" dirty="0"/>
            <a:t>Shared key authentication can easily be exploited through a passive attack by eavesdropping on both the challenge and the response between the access point and the authenticating client</a:t>
          </a:r>
          <a:endParaRPr lang="en-US" sz="3600" dirty="0"/>
        </a:p>
      </dgm:t>
    </dgm:pt>
    <dgm:pt modelId="{899E6530-7740-0643-B405-B83826B68CB2}" type="parTrans" cxnId="{76E00855-CA27-E545-8EFE-255FED38C432}">
      <dgm:prSet/>
      <dgm:spPr/>
      <dgm:t>
        <a:bodyPr/>
        <a:lstStyle/>
        <a:p>
          <a:endParaRPr lang="en-US"/>
        </a:p>
      </dgm:t>
    </dgm:pt>
    <dgm:pt modelId="{1BD5067C-7475-D045-9744-C0641ED986C7}" type="sibTrans" cxnId="{76E00855-CA27-E545-8EFE-255FED38C432}">
      <dgm:prSet/>
      <dgm:spPr/>
      <dgm:t>
        <a:bodyPr/>
        <a:lstStyle/>
        <a:p>
          <a:endParaRPr lang="en-US"/>
        </a:p>
      </dgm:t>
    </dgm:pt>
    <dgm:pt modelId="{16FAE9FD-E7EB-4D46-8185-627393D75D4C}" type="pres">
      <dgm:prSet presAssocID="{9CD80D20-A874-4041-8DAD-19DD0F8B4D47}" presName="diagram" presStyleCnt="0">
        <dgm:presLayoutVars>
          <dgm:dir/>
          <dgm:resizeHandles val="exact"/>
        </dgm:presLayoutVars>
      </dgm:prSet>
      <dgm:spPr/>
    </dgm:pt>
    <dgm:pt modelId="{B37301BB-9ADC-0142-A793-16BBC0133581}" type="pres">
      <dgm:prSet presAssocID="{20484A5F-5BC2-7646-927C-DE7414CF2471}" presName="node" presStyleLbl="node1" presStyleIdx="0" presStyleCnt="1">
        <dgm:presLayoutVars>
          <dgm:bulletEnabled val="1"/>
        </dgm:presLayoutVars>
      </dgm:prSet>
      <dgm:spPr/>
    </dgm:pt>
  </dgm:ptLst>
  <dgm:cxnLst>
    <dgm:cxn modelId="{542ABD0F-0588-EB4D-817B-7A772701EADE}" type="presOf" srcId="{9CD80D20-A874-4041-8DAD-19DD0F8B4D47}" destId="{16FAE9FD-E7EB-4D46-8185-627393D75D4C}" srcOrd="0" destOrd="0" presId="urn:microsoft.com/office/officeart/2005/8/layout/default"/>
    <dgm:cxn modelId="{76E00855-CA27-E545-8EFE-255FED38C432}" srcId="{9CD80D20-A874-4041-8DAD-19DD0F8B4D47}" destId="{20484A5F-5BC2-7646-927C-DE7414CF2471}" srcOrd="0" destOrd="0" parTransId="{899E6530-7740-0643-B405-B83826B68CB2}" sibTransId="{1BD5067C-7475-D045-9744-C0641ED986C7}"/>
    <dgm:cxn modelId="{C30C8489-BE53-424B-B532-99C9E2A3860B}" type="presOf" srcId="{20484A5F-5BC2-7646-927C-DE7414CF2471}" destId="{B37301BB-9ADC-0142-A793-16BBC0133581}" srcOrd="0" destOrd="0" presId="urn:microsoft.com/office/officeart/2005/8/layout/default"/>
    <dgm:cxn modelId="{9254854B-E32B-C14F-A5DE-6BD69403428E}" type="presParOf" srcId="{16FAE9FD-E7EB-4D46-8185-627393D75D4C}" destId="{B37301BB-9ADC-0142-A793-16BBC0133581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003DEB1F-4621-3741-A8D8-B77735F773CE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151DDCF-D1F8-AA46-91F7-FCB7E9EEDD09}">
      <dgm:prSet custT="1"/>
      <dgm:spPr/>
      <dgm:t>
        <a:bodyPr/>
        <a:lstStyle/>
        <a:p>
          <a:pPr rtl="0"/>
          <a:r>
            <a:rPr lang="en-US" sz="3800" b="1" dirty="0"/>
            <a:t>If the default SSID is not changed, it is very likely that an attacker will be able to successfully attack the device due to the use of the default configuration </a:t>
          </a:r>
          <a:endParaRPr lang="en-US" sz="3800" dirty="0"/>
        </a:p>
      </dgm:t>
    </dgm:pt>
    <dgm:pt modelId="{8B88B264-3634-A746-9CF5-41748D153420}" type="parTrans" cxnId="{E2734FF9-9FE5-074B-8EE7-6B965DE71504}">
      <dgm:prSet/>
      <dgm:spPr/>
      <dgm:t>
        <a:bodyPr/>
        <a:lstStyle/>
        <a:p>
          <a:endParaRPr lang="en-US"/>
        </a:p>
      </dgm:t>
    </dgm:pt>
    <dgm:pt modelId="{2104BEB5-BBD4-1045-84FC-3324A6F3A25E}" type="sibTrans" cxnId="{E2734FF9-9FE5-074B-8EE7-6B965DE71504}">
      <dgm:prSet/>
      <dgm:spPr/>
      <dgm:t>
        <a:bodyPr/>
        <a:lstStyle/>
        <a:p>
          <a:endParaRPr lang="en-US"/>
        </a:p>
      </dgm:t>
    </dgm:pt>
    <dgm:pt modelId="{FC815E9E-F255-114C-B948-A84FB73CE641}" type="pres">
      <dgm:prSet presAssocID="{003DEB1F-4621-3741-A8D8-B77735F773CE}" presName="diagram" presStyleCnt="0">
        <dgm:presLayoutVars>
          <dgm:dir/>
          <dgm:resizeHandles val="exact"/>
        </dgm:presLayoutVars>
      </dgm:prSet>
      <dgm:spPr/>
    </dgm:pt>
    <dgm:pt modelId="{229EDC85-2490-C346-9FED-EFA3B97F08BC}" type="pres">
      <dgm:prSet presAssocID="{E151DDCF-D1F8-AA46-91F7-FCB7E9EEDD09}" presName="node" presStyleLbl="node1" presStyleIdx="0" presStyleCnt="1">
        <dgm:presLayoutVars>
          <dgm:bulletEnabled val="1"/>
        </dgm:presLayoutVars>
      </dgm:prSet>
      <dgm:spPr/>
    </dgm:pt>
  </dgm:ptLst>
  <dgm:cxnLst>
    <dgm:cxn modelId="{CEE1CC12-2399-6B4C-90C2-C7916D18F5FC}" type="presOf" srcId="{E151DDCF-D1F8-AA46-91F7-FCB7E9EEDD09}" destId="{229EDC85-2490-C346-9FED-EFA3B97F08BC}" srcOrd="0" destOrd="0" presId="urn:microsoft.com/office/officeart/2005/8/layout/default"/>
    <dgm:cxn modelId="{69F8856F-FC30-BB47-AE45-D628265C0F7B}" type="presOf" srcId="{003DEB1F-4621-3741-A8D8-B77735F773CE}" destId="{FC815E9E-F255-114C-B948-A84FB73CE641}" srcOrd="0" destOrd="0" presId="urn:microsoft.com/office/officeart/2005/8/layout/default"/>
    <dgm:cxn modelId="{E2734FF9-9FE5-074B-8EE7-6B965DE71504}" srcId="{003DEB1F-4621-3741-A8D8-B77735F773CE}" destId="{E151DDCF-D1F8-AA46-91F7-FCB7E9EEDD09}" srcOrd="0" destOrd="0" parTransId="{8B88B264-3634-A746-9CF5-41748D153420}" sibTransId="{2104BEB5-BBD4-1045-84FC-3324A6F3A25E}"/>
    <dgm:cxn modelId="{50BAE80C-58BF-E84F-AE29-B8BBA2D06B83}" type="presParOf" srcId="{FC815E9E-F255-114C-B948-A84FB73CE641}" destId="{229EDC85-2490-C346-9FED-EFA3B97F08B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2B262C08-4542-E648-8E56-CDA16DF9CB9E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0FB39F-CF95-5C40-B667-606B02C763D3}">
      <dgm:prSet custT="1"/>
      <dgm:spPr/>
      <dgm:t>
        <a:bodyPr/>
        <a:lstStyle/>
        <a:p>
          <a:pPr rtl="0"/>
          <a:r>
            <a:rPr lang="en-US" sz="4000" b="1" dirty="0"/>
            <a:t>Data passing through a wireless LAN with WEP enabled is susceptible to eavesdropping and data modification attacks </a:t>
          </a:r>
          <a:endParaRPr lang="en-US" sz="4000" dirty="0"/>
        </a:p>
      </dgm:t>
    </dgm:pt>
    <dgm:pt modelId="{920DDB06-4FDD-CA47-A195-83D435A43E9D}" type="parTrans" cxnId="{C0527D2E-006C-9D4F-9428-6ADB8AC3AC82}">
      <dgm:prSet/>
      <dgm:spPr/>
      <dgm:t>
        <a:bodyPr/>
        <a:lstStyle/>
        <a:p>
          <a:endParaRPr lang="en-US"/>
        </a:p>
      </dgm:t>
    </dgm:pt>
    <dgm:pt modelId="{AB8FF994-8F72-BD43-9CD1-DF120D4C151A}" type="sibTrans" cxnId="{C0527D2E-006C-9D4F-9428-6ADB8AC3AC82}">
      <dgm:prSet/>
      <dgm:spPr/>
      <dgm:t>
        <a:bodyPr/>
        <a:lstStyle/>
        <a:p>
          <a:endParaRPr lang="en-US"/>
        </a:p>
      </dgm:t>
    </dgm:pt>
    <dgm:pt modelId="{19542BB4-FD19-AC4C-8AFB-0E74799ED1BB}" type="pres">
      <dgm:prSet presAssocID="{2B262C08-4542-E648-8E56-CDA16DF9CB9E}" presName="diagram" presStyleCnt="0">
        <dgm:presLayoutVars>
          <dgm:dir/>
          <dgm:resizeHandles val="exact"/>
        </dgm:presLayoutVars>
      </dgm:prSet>
      <dgm:spPr/>
    </dgm:pt>
    <dgm:pt modelId="{E6F9CC5E-318E-134B-B31A-4109FFBF2AF4}" type="pres">
      <dgm:prSet presAssocID="{3C0FB39F-CF95-5C40-B667-606B02C763D3}" presName="node" presStyleLbl="node1" presStyleIdx="0" presStyleCnt="1">
        <dgm:presLayoutVars>
          <dgm:bulletEnabled val="1"/>
        </dgm:presLayoutVars>
      </dgm:prSet>
      <dgm:spPr/>
    </dgm:pt>
  </dgm:ptLst>
  <dgm:cxnLst>
    <dgm:cxn modelId="{C0527D2E-006C-9D4F-9428-6ADB8AC3AC82}" srcId="{2B262C08-4542-E648-8E56-CDA16DF9CB9E}" destId="{3C0FB39F-CF95-5C40-B667-606B02C763D3}" srcOrd="0" destOrd="0" parTransId="{920DDB06-4FDD-CA47-A195-83D435A43E9D}" sibTransId="{AB8FF994-8F72-BD43-9CD1-DF120D4C151A}"/>
    <dgm:cxn modelId="{BE87BEB7-740F-7A45-A672-65F743EC1882}" type="presOf" srcId="{2B262C08-4542-E648-8E56-CDA16DF9CB9E}" destId="{19542BB4-FD19-AC4C-8AFB-0E74799ED1BB}" srcOrd="0" destOrd="0" presId="urn:microsoft.com/office/officeart/2005/8/layout/default"/>
    <dgm:cxn modelId="{139292C8-7ED4-1146-BCA2-29D20AC045B1}" type="presOf" srcId="{3C0FB39F-CF95-5C40-B667-606B02C763D3}" destId="{E6F9CC5E-318E-134B-B31A-4109FFBF2AF4}" srcOrd="0" destOrd="0" presId="urn:microsoft.com/office/officeart/2005/8/layout/default"/>
    <dgm:cxn modelId="{936CFC3F-6F39-1645-AB26-5E88023A260F}" type="presParOf" srcId="{19542BB4-FD19-AC4C-8AFB-0E74799ED1BB}" destId="{E6F9CC5E-318E-134B-B31A-4109FFBF2AF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E01C940F-62FC-E949-BF14-7E68BA07268C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9A441CD-5F8B-F847-A8C6-1F976C8781A9}">
      <dgm:prSet custT="1"/>
      <dgm:spPr/>
      <dgm:t>
        <a:bodyPr/>
        <a:lstStyle/>
        <a:p>
          <a:pPr rtl="0"/>
          <a:r>
            <a:rPr lang="en-US" sz="2800" b="1" dirty="0"/>
            <a:t>TKIP attack tries to decode data one byte at a time using multiple replays and observing the response over the air</a:t>
          </a:r>
          <a:endParaRPr lang="en-US" sz="2800" dirty="0"/>
        </a:p>
      </dgm:t>
    </dgm:pt>
    <dgm:pt modelId="{85DF10AF-A971-9645-97BF-4CA4C9F7DFFB}" type="parTrans" cxnId="{B05F2A01-641D-8B46-BA3C-2214FB32DC23}">
      <dgm:prSet/>
      <dgm:spPr/>
      <dgm:t>
        <a:bodyPr/>
        <a:lstStyle/>
        <a:p>
          <a:endParaRPr lang="en-US" sz="2800"/>
        </a:p>
      </dgm:t>
    </dgm:pt>
    <dgm:pt modelId="{DFAE4C7D-3034-8244-B487-A2CE11447BDA}" type="sibTrans" cxnId="{B05F2A01-641D-8B46-BA3C-2214FB32DC23}">
      <dgm:prSet/>
      <dgm:spPr/>
      <dgm:t>
        <a:bodyPr/>
        <a:lstStyle/>
        <a:p>
          <a:endParaRPr lang="en-US" sz="2800"/>
        </a:p>
      </dgm:t>
    </dgm:pt>
    <dgm:pt modelId="{C4B429EE-2B6B-E641-AA71-5A3BFFB305A4}">
      <dgm:prSet custT="1"/>
      <dgm:spPr/>
      <dgm:t>
        <a:bodyPr/>
        <a:lstStyle/>
        <a:p>
          <a:pPr rtl="0"/>
          <a:r>
            <a:rPr lang="en-US" sz="2800" b="1"/>
            <a:t>An attacker can decode small packets such as ARP frames in about 15 minutes </a:t>
          </a:r>
          <a:endParaRPr lang="en-US" sz="2800"/>
        </a:p>
      </dgm:t>
    </dgm:pt>
    <dgm:pt modelId="{2F4CE73C-52FA-214F-83FB-FBD41B1FC994}" type="parTrans" cxnId="{42850A45-9B5C-5D4A-92A4-D614BACA2D7D}">
      <dgm:prSet/>
      <dgm:spPr/>
      <dgm:t>
        <a:bodyPr/>
        <a:lstStyle/>
        <a:p>
          <a:endParaRPr lang="en-US" sz="2800"/>
        </a:p>
      </dgm:t>
    </dgm:pt>
    <dgm:pt modelId="{FDFEED79-104F-8D46-A1BB-CF75885D61F8}" type="sibTrans" cxnId="{42850A45-9B5C-5D4A-92A4-D614BACA2D7D}">
      <dgm:prSet/>
      <dgm:spPr/>
      <dgm:t>
        <a:bodyPr/>
        <a:lstStyle/>
        <a:p>
          <a:endParaRPr lang="en-US" sz="2800"/>
        </a:p>
      </dgm:t>
    </dgm:pt>
    <dgm:pt modelId="{CA5479AB-E7B9-8944-BDB8-A4E0B9433B9B}">
      <dgm:prSet custT="1"/>
      <dgm:spPr/>
      <dgm:t>
        <a:bodyPr/>
        <a:lstStyle/>
        <a:p>
          <a:pPr rtl="0"/>
          <a:r>
            <a:rPr lang="en-US" sz="2800" b="1" dirty="0"/>
            <a:t>If </a:t>
          </a:r>
          <a:r>
            <a:rPr lang="en-US" sz="2800" b="1" dirty="0" err="1"/>
            <a:t>QoS</a:t>
          </a:r>
          <a:r>
            <a:rPr lang="en-US" sz="2800" b="1" dirty="0"/>
            <a:t> is enabled, the attacker can further inject up to 15 arbitrary frames for every decrypted packet </a:t>
          </a:r>
          <a:endParaRPr lang="en-US" sz="2800" dirty="0"/>
        </a:p>
      </dgm:t>
    </dgm:pt>
    <dgm:pt modelId="{84E68EEE-D994-B74B-89B1-47FCB7E4D495}" type="parTrans" cxnId="{C5D9EDE5-A213-F049-8630-A470EF90C0E7}">
      <dgm:prSet/>
      <dgm:spPr/>
      <dgm:t>
        <a:bodyPr/>
        <a:lstStyle/>
        <a:p>
          <a:endParaRPr lang="en-US" sz="2800"/>
        </a:p>
      </dgm:t>
    </dgm:pt>
    <dgm:pt modelId="{E8308855-EFFB-F345-8F71-9197DAB56AA3}" type="sibTrans" cxnId="{C5D9EDE5-A213-F049-8630-A470EF90C0E7}">
      <dgm:prSet/>
      <dgm:spPr/>
      <dgm:t>
        <a:bodyPr/>
        <a:lstStyle/>
        <a:p>
          <a:endParaRPr lang="en-US" sz="2800"/>
        </a:p>
      </dgm:t>
    </dgm:pt>
    <dgm:pt modelId="{C4FFEA0B-7E27-F04B-A5FF-44D6CDC9010C}" type="pres">
      <dgm:prSet presAssocID="{E01C940F-62FC-E949-BF14-7E68BA07268C}" presName="vert0" presStyleCnt="0">
        <dgm:presLayoutVars>
          <dgm:dir/>
          <dgm:animOne val="branch"/>
          <dgm:animLvl val="lvl"/>
        </dgm:presLayoutVars>
      </dgm:prSet>
      <dgm:spPr/>
    </dgm:pt>
    <dgm:pt modelId="{2F5974DC-8836-A245-98A0-6909B0835F2E}" type="pres">
      <dgm:prSet presAssocID="{49A441CD-5F8B-F847-A8C6-1F976C8781A9}" presName="thickLine" presStyleLbl="alignNode1" presStyleIdx="0" presStyleCnt="3"/>
      <dgm:spPr/>
    </dgm:pt>
    <dgm:pt modelId="{6E112ED1-15ED-D142-9E8A-76CB364A177D}" type="pres">
      <dgm:prSet presAssocID="{49A441CD-5F8B-F847-A8C6-1F976C8781A9}" presName="horz1" presStyleCnt="0"/>
      <dgm:spPr/>
    </dgm:pt>
    <dgm:pt modelId="{B2B0BFFB-C07D-F849-9A9D-445F31FBB241}" type="pres">
      <dgm:prSet presAssocID="{49A441CD-5F8B-F847-A8C6-1F976C8781A9}" presName="tx1" presStyleLbl="revTx" presStyleIdx="0" presStyleCnt="3"/>
      <dgm:spPr/>
    </dgm:pt>
    <dgm:pt modelId="{71280468-D0BB-0C4A-8C5B-235693821CAD}" type="pres">
      <dgm:prSet presAssocID="{49A441CD-5F8B-F847-A8C6-1F976C8781A9}" presName="vert1" presStyleCnt="0"/>
      <dgm:spPr/>
    </dgm:pt>
    <dgm:pt modelId="{2916365B-A02C-3D40-8647-4717D41A296F}" type="pres">
      <dgm:prSet presAssocID="{C4B429EE-2B6B-E641-AA71-5A3BFFB305A4}" presName="thickLine" presStyleLbl="alignNode1" presStyleIdx="1" presStyleCnt="3"/>
      <dgm:spPr/>
    </dgm:pt>
    <dgm:pt modelId="{27CEFDF5-91A6-404F-BC3A-E05B8A6A47C6}" type="pres">
      <dgm:prSet presAssocID="{C4B429EE-2B6B-E641-AA71-5A3BFFB305A4}" presName="horz1" presStyleCnt="0"/>
      <dgm:spPr/>
    </dgm:pt>
    <dgm:pt modelId="{BDEE41B7-2100-1449-981B-C37DECB9D3E1}" type="pres">
      <dgm:prSet presAssocID="{C4B429EE-2B6B-E641-AA71-5A3BFFB305A4}" presName="tx1" presStyleLbl="revTx" presStyleIdx="1" presStyleCnt="3"/>
      <dgm:spPr/>
    </dgm:pt>
    <dgm:pt modelId="{930B053C-4E5A-6149-890F-3315EC97B9FF}" type="pres">
      <dgm:prSet presAssocID="{C4B429EE-2B6B-E641-AA71-5A3BFFB305A4}" presName="vert1" presStyleCnt="0"/>
      <dgm:spPr/>
    </dgm:pt>
    <dgm:pt modelId="{10046FD5-5534-994B-8C1D-094D9716430D}" type="pres">
      <dgm:prSet presAssocID="{CA5479AB-E7B9-8944-BDB8-A4E0B9433B9B}" presName="thickLine" presStyleLbl="alignNode1" presStyleIdx="2" presStyleCnt="3"/>
      <dgm:spPr/>
    </dgm:pt>
    <dgm:pt modelId="{1F1DC4EF-8864-D04B-901A-7CF53766FF00}" type="pres">
      <dgm:prSet presAssocID="{CA5479AB-E7B9-8944-BDB8-A4E0B9433B9B}" presName="horz1" presStyleCnt="0"/>
      <dgm:spPr/>
    </dgm:pt>
    <dgm:pt modelId="{94820ECF-A57E-784A-866B-6A87765BBEF5}" type="pres">
      <dgm:prSet presAssocID="{CA5479AB-E7B9-8944-BDB8-A4E0B9433B9B}" presName="tx1" presStyleLbl="revTx" presStyleIdx="2" presStyleCnt="3"/>
      <dgm:spPr/>
    </dgm:pt>
    <dgm:pt modelId="{51EFF982-1725-2741-A137-93ED47A0B865}" type="pres">
      <dgm:prSet presAssocID="{CA5479AB-E7B9-8944-BDB8-A4E0B9433B9B}" presName="vert1" presStyleCnt="0"/>
      <dgm:spPr/>
    </dgm:pt>
  </dgm:ptLst>
  <dgm:cxnLst>
    <dgm:cxn modelId="{B05F2A01-641D-8B46-BA3C-2214FB32DC23}" srcId="{E01C940F-62FC-E949-BF14-7E68BA07268C}" destId="{49A441CD-5F8B-F847-A8C6-1F976C8781A9}" srcOrd="0" destOrd="0" parTransId="{85DF10AF-A971-9645-97BF-4CA4C9F7DFFB}" sibTransId="{DFAE4C7D-3034-8244-B487-A2CE11447BDA}"/>
    <dgm:cxn modelId="{64498129-0969-4246-A35B-A57B32D1595F}" type="presOf" srcId="{CA5479AB-E7B9-8944-BDB8-A4E0B9433B9B}" destId="{94820ECF-A57E-784A-866B-6A87765BBEF5}" srcOrd="0" destOrd="0" presId="urn:microsoft.com/office/officeart/2008/layout/LinedList"/>
    <dgm:cxn modelId="{42850A45-9B5C-5D4A-92A4-D614BACA2D7D}" srcId="{E01C940F-62FC-E949-BF14-7E68BA07268C}" destId="{C4B429EE-2B6B-E641-AA71-5A3BFFB305A4}" srcOrd="1" destOrd="0" parTransId="{2F4CE73C-52FA-214F-83FB-FBD41B1FC994}" sibTransId="{FDFEED79-104F-8D46-A1BB-CF75885D61F8}"/>
    <dgm:cxn modelId="{290BD74E-FCE6-3E49-8030-BDD17DE1DACB}" type="presOf" srcId="{C4B429EE-2B6B-E641-AA71-5A3BFFB305A4}" destId="{BDEE41B7-2100-1449-981B-C37DECB9D3E1}" srcOrd="0" destOrd="0" presId="urn:microsoft.com/office/officeart/2008/layout/LinedList"/>
    <dgm:cxn modelId="{ABAE84D4-02B0-6249-AC3D-5C9AB8CB0301}" type="presOf" srcId="{49A441CD-5F8B-F847-A8C6-1F976C8781A9}" destId="{B2B0BFFB-C07D-F849-9A9D-445F31FBB241}" srcOrd="0" destOrd="0" presId="urn:microsoft.com/office/officeart/2008/layout/LinedList"/>
    <dgm:cxn modelId="{C5D9EDE5-A213-F049-8630-A470EF90C0E7}" srcId="{E01C940F-62FC-E949-BF14-7E68BA07268C}" destId="{CA5479AB-E7B9-8944-BDB8-A4E0B9433B9B}" srcOrd="2" destOrd="0" parTransId="{84E68EEE-D994-B74B-89B1-47FCB7E4D495}" sibTransId="{E8308855-EFFB-F345-8F71-9197DAB56AA3}"/>
    <dgm:cxn modelId="{2F3638F1-5AB3-114D-BA3B-0D9A88F2AD7A}" type="presOf" srcId="{E01C940F-62FC-E949-BF14-7E68BA07268C}" destId="{C4FFEA0B-7E27-F04B-A5FF-44D6CDC9010C}" srcOrd="0" destOrd="0" presId="urn:microsoft.com/office/officeart/2008/layout/LinedList"/>
    <dgm:cxn modelId="{1B12FD67-F827-4949-A30C-5B57256C67B0}" type="presParOf" srcId="{C4FFEA0B-7E27-F04B-A5FF-44D6CDC9010C}" destId="{2F5974DC-8836-A245-98A0-6909B0835F2E}" srcOrd="0" destOrd="0" presId="urn:microsoft.com/office/officeart/2008/layout/LinedList"/>
    <dgm:cxn modelId="{C9AF7107-3B12-7247-9AFC-450412B7437F}" type="presParOf" srcId="{C4FFEA0B-7E27-F04B-A5FF-44D6CDC9010C}" destId="{6E112ED1-15ED-D142-9E8A-76CB364A177D}" srcOrd="1" destOrd="0" presId="urn:microsoft.com/office/officeart/2008/layout/LinedList"/>
    <dgm:cxn modelId="{98E5968E-AC3C-C942-B295-51E26BE6B1AC}" type="presParOf" srcId="{6E112ED1-15ED-D142-9E8A-76CB364A177D}" destId="{B2B0BFFB-C07D-F849-9A9D-445F31FBB241}" srcOrd="0" destOrd="0" presId="urn:microsoft.com/office/officeart/2008/layout/LinedList"/>
    <dgm:cxn modelId="{CCAD37A5-2A0C-B841-A5B9-AB98F31448AB}" type="presParOf" srcId="{6E112ED1-15ED-D142-9E8A-76CB364A177D}" destId="{71280468-D0BB-0C4A-8C5B-235693821CAD}" srcOrd="1" destOrd="0" presId="urn:microsoft.com/office/officeart/2008/layout/LinedList"/>
    <dgm:cxn modelId="{B6E74DBB-2E8A-6146-93C7-DE56CA5A925F}" type="presParOf" srcId="{C4FFEA0B-7E27-F04B-A5FF-44D6CDC9010C}" destId="{2916365B-A02C-3D40-8647-4717D41A296F}" srcOrd="2" destOrd="0" presId="urn:microsoft.com/office/officeart/2008/layout/LinedList"/>
    <dgm:cxn modelId="{82A46E7A-9C49-5D47-A45E-7CDE49DCCC2E}" type="presParOf" srcId="{C4FFEA0B-7E27-F04B-A5FF-44D6CDC9010C}" destId="{27CEFDF5-91A6-404F-BC3A-E05B8A6A47C6}" srcOrd="3" destOrd="0" presId="urn:microsoft.com/office/officeart/2008/layout/LinedList"/>
    <dgm:cxn modelId="{8931E741-BD63-174E-B8F6-FCC391E0F4B2}" type="presParOf" srcId="{27CEFDF5-91A6-404F-BC3A-E05B8A6A47C6}" destId="{BDEE41B7-2100-1449-981B-C37DECB9D3E1}" srcOrd="0" destOrd="0" presId="urn:microsoft.com/office/officeart/2008/layout/LinedList"/>
    <dgm:cxn modelId="{F7626528-42CA-6441-8318-0FC82A01AD3E}" type="presParOf" srcId="{27CEFDF5-91A6-404F-BC3A-E05B8A6A47C6}" destId="{930B053C-4E5A-6149-890F-3315EC97B9FF}" srcOrd="1" destOrd="0" presId="urn:microsoft.com/office/officeart/2008/layout/LinedList"/>
    <dgm:cxn modelId="{93564651-04FC-2C49-9999-985C7CB1359A}" type="presParOf" srcId="{C4FFEA0B-7E27-F04B-A5FF-44D6CDC9010C}" destId="{10046FD5-5534-994B-8C1D-094D9716430D}" srcOrd="4" destOrd="0" presId="urn:microsoft.com/office/officeart/2008/layout/LinedList"/>
    <dgm:cxn modelId="{0FBC2EBA-BAB1-5044-9B23-51DFCDA31786}" type="presParOf" srcId="{C4FFEA0B-7E27-F04B-A5FF-44D6CDC9010C}" destId="{1F1DC4EF-8864-D04B-901A-7CF53766FF00}" srcOrd="5" destOrd="0" presId="urn:microsoft.com/office/officeart/2008/layout/LinedList"/>
    <dgm:cxn modelId="{CA3C95A3-3E3B-5242-B518-3F72BFE89974}" type="presParOf" srcId="{1F1DC4EF-8864-D04B-901A-7CF53766FF00}" destId="{94820ECF-A57E-784A-866B-6A87765BBEF5}" srcOrd="0" destOrd="0" presId="urn:microsoft.com/office/officeart/2008/layout/LinedList"/>
    <dgm:cxn modelId="{31E4F0BB-DFA9-9A42-ACFF-2147BD5E35BC}" type="presParOf" srcId="{1F1DC4EF-8864-D04B-901A-7CF53766FF00}" destId="{51EFF982-1725-2741-A137-93ED47A0B86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40E0255-555D-5146-A009-84057F606E07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C063DAE-3267-0A4E-8767-FD4DDBCF808C}">
      <dgm:prSet/>
      <dgm:spPr/>
      <dgm:t>
        <a:bodyPr/>
        <a:lstStyle/>
        <a:p>
          <a:pPr rtl="0"/>
          <a:r>
            <a:rPr lang="en-US" b="1"/>
            <a:t>DHCP – Dynamic Host Configuration Protocol</a:t>
          </a:r>
          <a:endParaRPr lang="en-US"/>
        </a:p>
      </dgm:t>
    </dgm:pt>
    <dgm:pt modelId="{75E02AE4-0DDA-0F4A-BF92-B14F6B521D69}" type="parTrans" cxnId="{35A84B12-3429-E642-83CE-5D54761F04BB}">
      <dgm:prSet/>
      <dgm:spPr/>
      <dgm:t>
        <a:bodyPr/>
        <a:lstStyle/>
        <a:p>
          <a:endParaRPr lang="en-US"/>
        </a:p>
      </dgm:t>
    </dgm:pt>
    <dgm:pt modelId="{382D3C99-8094-4F4C-9979-710B98307174}" type="sibTrans" cxnId="{35A84B12-3429-E642-83CE-5D54761F04BB}">
      <dgm:prSet/>
      <dgm:spPr/>
      <dgm:t>
        <a:bodyPr/>
        <a:lstStyle/>
        <a:p>
          <a:endParaRPr lang="en-US"/>
        </a:p>
      </dgm:t>
    </dgm:pt>
    <dgm:pt modelId="{4342DB48-23F5-1440-9BAB-9351DA37EA69}">
      <dgm:prSet/>
      <dgm:spPr/>
      <dgm:t>
        <a:bodyPr/>
        <a:lstStyle/>
        <a:p>
          <a:pPr rtl="0"/>
          <a:r>
            <a:rPr lang="en-US" b="1"/>
            <a:t>DHCPv6 – Dynamic Host Configuration Protocol v6</a:t>
          </a:r>
          <a:endParaRPr lang="en-US"/>
        </a:p>
      </dgm:t>
    </dgm:pt>
    <dgm:pt modelId="{1A38894E-BC3E-5245-AAC0-F0390E5EC970}" type="parTrans" cxnId="{1AB1C493-D636-DD40-BAB1-5804BFB8745E}">
      <dgm:prSet/>
      <dgm:spPr/>
      <dgm:t>
        <a:bodyPr/>
        <a:lstStyle/>
        <a:p>
          <a:endParaRPr lang="en-US"/>
        </a:p>
      </dgm:t>
    </dgm:pt>
    <dgm:pt modelId="{8910BF6E-3D92-5A46-B102-1589354703A1}" type="sibTrans" cxnId="{1AB1C493-D636-DD40-BAB1-5804BFB8745E}">
      <dgm:prSet/>
      <dgm:spPr/>
      <dgm:t>
        <a:bodyPr/>
        <a:lstStyle/>
        <a:p>
          <a:endParaRPr lang="en-US"/>
        </a:p>
      </dgm:t>
    </dgm:pt>
    <dgm:pt modelId="{4E9BAE34-B2A2-E049-BE16-B7AA0B4F2DC1}">
      <dgm:prSet/>
      <dgm:spPr/>
      <dgm:t>
        <a:bodyPr/>
        <a:lstStyle/>
        <a:p>
          <a:pPr rtl="0"/>
          <a:r>
            <a:rPr lang="en-US" b="1"/>
            <a:t>DNS – Domain Name System</a:t>
          </a:r>
          <a:endParaRPr lang="en-US"/>
        </a:p>
      </dgm:t>
    </dgm:pt>
    <dgm:pt modelId="{05F69305-9E1A-5E42-82BA-B06A70B2448B}" type="parTrans" cxnId="{FAC82B44-D667-FE4D-B693-9683657B6E50}">
      <dgm:prSet/>
      <dgm:spPr/>
      <dgm:t>
        <a:bodyPr/>
        <a:lstStyle/>
        <a:p>
          <a:endParaRPr lang="en-US"/>
        </a:p>
      </dgm:t>
    </dgm:pt>
    <dgm:pt modelId="{D4EAFDE0-2461-9744-819A-5CAD59C81298}" type="sibTrans" cxnId="{FAC82B44-D667-FE4D-B693-9683657B6E50}">
      <dgm:prSet/>
      <dgm:spPr/>
      <dgm:t>
        <a:bodyPr/>
        <a:lstStyle/>
        <a:p>
          <a:endParaRPr lang="en-US"/>
        </a:p>
      </dgm:t>
    </dgm:pt>
    <dgm:pt modelId="{CAD2EEB2-6ED8-3C46-8439-04B2CEB9370B}">
      <dgm:prSet/>
      <dgm:spPr/>
      <dgm:t>
        <a:bodyPr/>
        <a:lstStyle/>
        <a:p>
          <a:pPr rtl="0"/>
          <a:r>
            <a:rPr lang="en-US" b="1"/>
            <a:t>HTTP – Hypertext Transfer Protocol</a:t>
          </a:r>
          <a:endParaRPr lang="en-US"/>
        </a:p>
      </dgm:t>
    </dgm:pt>
    <dgm:pt modelId="{73C6B3A2-1ED7-744B-A046-B3A904E071DB}" type="parTrans" cxnId="{A888BAE1-D96C-E947-8E38-C8B5E0F3983F}">
      <dgm:prSet/>
      <dgm:spPr/>
      <dgm:t>
        <a:bodyPr/>
        <a:lstStyle/>
        <a:p>
          <a:endParaRPr lang="en-US"/>
        </a:p>
      </dgm:t>
    </dgm:pt>
    <dgm:pt modelId="{89AD6847-E4AB-9A45-A4F7-CEFCA6BC1239}" type="sibTrans" cxnId="{A888BAE1-D96C-E947-8E38-C8B5E0F3983F}">
      <dgm:prSet/>
      <dgm:spPr/>
      <dgm:t>
        <a:bodyPr/>
        <a:lstStyle/>
        <a:p>
          <a:endParaRPr lang="en-US"/>
        </a:p>
      </dgm:t>
    </dgm:pt>
    <dgm:pt modelId="{E31BAEE0-BECD-3243-BC33-91AA14B54E92}">
      <dgm:prSet/>
      <dgm:spPr/>
      <dgm:t>
        <a:bodyPr/>
        <a:lstStyle/>
        <a:p>
          <a:pPr rtl="0"/>
          <a:r>
            <a:rPr lang="en-US" b="1"/>
            <a:t>IMAP – Instant Message Access Protocol</a:t>
          </a:r>
          <a:endParaRPr lang="en-US"/>
        </a:p>
      </dgm:t>
    </dgm:pt>
    <dgm:pt modelId="{596938EF-BE10-DA4E-BC60-5B340FC6A013}" type="parTrans" cxnId="{C27BF621-FEC3-2C47-8D6D-F12895243B70}">
      <dgm:prSet/>
      <dgm:spPr/>
      <dgm:t>
        <a:bodyPr/>
        <a:lstStyle/>
        <a:p>
          <a:endParaRPr lang="en-US"/>
        </a:p>
      </dgm:t>
    </dgm:pt>
    <dgm:pt modelId="{5AFB577C-469B-C143-ACC2-C545489C1FE2}" type="sibTrans" cxnId="{C27BF621-FEC3-2C47-8D6D-F12895243B70}">
      <dgm:prSet/>
      <dgm:spPr/>
      <dgm:t>
        <a:bodyPr/>
        <a:lstStyle/>
        <a:p>
          <a:endParaRPr lang="en-US"/>
        </a:p>
      </dgm:t>
    </dgm:pt>
    <dgm:pt modelId="{005226AB-83C3-D642-AA37-676505CB6C05}">
      <dgm:prSet/>
      <dgm:spPr/>
      <dgm:t>
        <a:bodyPr/>
        <a:lstStyle/>
        <a:p>
          <a:pPr rtl="0"/>
          <a:r>
            <a:rPr lang="en-US" b="1"/>
            <a:t>IRC – Internet Relay Chat</a:t>
          </a:r>
          <a:endParaRPr lang="en-US"/>
        </a:p>
      </dgm:t>
    </dgm:pt>
    <dgm:pt modelId="{5AFDC935-96A6-6441-A41C-9A136E96B1C9}" type="parTrans" cxnId="{77CABC40-7EF1-1E4D-9395-530BAF564091}">
      <dgm:prSet/>
      <dgm:spPr/>
      <dgm:t>
        <a:bodyPr/>
        <a:lstStyle/>
        <a:p>
          <a:endParaRPr lang="en-US"/>
        </a:p>
      </dgm:t>
    </dgm:pt>
    <dgm:pt modelId="{0BDC3966-8EEF-D04C-B763-29E9F66D1E81}" type="sibTrans" cxnId="{77CABC40-7EF1-1E4D-9395-530BAF564091}">
      <dgm:prSet/>
      <dgm:spPr/>
      <dgm:t>
        <a:bodyPr/>
        <a:lstStyle/>
        <a:p>
          <a:endParaRPr lang="en-US"/>
        </a:p>
      </dgm:t>
    </dgm:pt>
    <dgm:pt modelId="{56D3CF12-5CA0-B84E-9443-17E4C5F5EE9D}">
      <dgm:prSet/>
      <dgm:spPr/>
      <dgm:t>
        <a:bodyPr/>
        <a:lstStyle/>
        <a:p>
          <a:pPr rtl="0"/>
          <a:r>
            <a:rPr lang="en-US" b="1"/>
            <a:t>LDAP – Lightweight Directory Access Protocol</a:t>
          </a:r>
          <a:endParaRPr lang="en-US"/>
        </a:p>
      </dgm:t>
    </dgm:pt>
    <dgm:pt modelId="{41A4F933-050C-C246-8CCC-0EBF1DE67E35}" type="parTrans" cxnId="{116E4FB6-0602-D944-98FD-A42384EA2655}">
      <dgm:prSet/>
      <dgm:spPr/>
      <dgm:t>
        <a:bodyPr/>
        <a:lstStyle/>
        <a:p>
          <a:endParaRPr lang="en-US"/>
        </a:p>
      </dgm:t>
    </dgm:pt>
    <dgm:pt modelId="{5DC8A960-DBFB-644F-B78A-A39EF52E6717}" type="sibTrans" cxnId="{116E4FB6-0602-D944-98FD-A42384EA2655}">
      <dgm:prSet/>
      <dgm:spPr/>
      <dgm:t>
        <a:bodyPr/>
        <a:lstStyle/>
        <a:p>
          <a:endParaRPr lang="en-US"/>
        </a:p>
      </dgm:t>
    </dgm:pt>
    <dgm:pt modelId="{2F1F3896-5752-7246-9D62-1132EB5351E1}" type="pres">
      <dgm:prSet presAssocID="{840E0255-555D-5146-A009-84057F606E07}" presName="vert0" presStyleCnt="0">
        <dgm:presLayoutVars>
          <dgm:dir/>
          <dgm:animOne val="branch"/>
          <dgm:animLvl val="lvl"/>
        </dgm:presLayoutVars>
      </dgm:prSet>
      <dgm:spPr/>
    </dgm:pt>
    <dgm:pt modelId="{03B3079E-2EC6-9D4B-8CDD-2F0A412AF2BA}" type="pres">
      <dgm:prSet presAssocID="{BC063DAE-3267-0A4E-8767-FD4DDBCF808C}" presName="thickLine" presStyleLbl="alignNode1" presStyleIdx="0" presStyleCnt="7"/>
      <dgm:spPr/>
    </dgm:pt>
    <dgm:pt modelId="{A5775C79-B837-AF49-9290-524EC1AD0D86}" type="pres">
      <dgm:prSet presAssocID="{BC063DAE-3267-0A4E-8767-FD4DDBCF808C}" presName="horz1" presStyleCnt="0"/>
      <dgm:spPr/>
    </dgm:pt>
    <dgm:pt modelId="{EBC1B262-9CB0-C647-89E8-9D1A28284C2F}" type="pres">
      <dgm:prSet presAssocID="{BC063DAE-3267-0A4E-8767-FD4DDBCF808C}" presName="tx1" presStyleLbl="revTx" presStyleIdx="0" presStyleCnt="7"/>
      <dgm:spPr/>
    </dgm:pt>
    <dgm:pt modelId="{2F0E182B-A901-724C-9439-DDAFB0680937}" type="pres">
      <dgm:prSet presAssocID="{BC063DAE-3267-0A4E-8767-FD4DDBCF808C}" presName="vert1" presStyleCnt="0"/>
      <dgm:spPr/>
    </dgm:pt>
    <dgm:pt modelId="{33C78368-485C-044A-BDF1-A322386DC9FF}" type="pres">
      <dgm:prSet presAssocID="{4342DB48-23F5-1440-9BAB-9351DA37EA69}" presName="thickLine" presStyleLbl="alignNode1" presStyleIdx="1" presStyleCnt="7"/>
      <dgm:spPr/>
    </dgm:pt>
    <dgm:pt modelId="{2F4CB401-FC86-2943-B5F6-D78B354738AF}" type="pres">
      <dgm:prSet presAssocID="{4342DB48-23F5-1440-9BAB-9351DA37EA69}" presName="horz1" presStyleCnt="0"/>
      <dgm:spPr/>
    </dgm:pt>
    <dgm:pt modelId="{B8061E49-F6F8-FB40-B058-F5F841959E15}" type="pres">
      <dgm:prSet presAssocID="{4342DB48-23F5-1440-9BAB-9351DA37EA69}" presName="tx1" presStyleLbl="revTx" presStyleIdx="1" presStyleCnt="7"/>
      <dgm:spPr/>
    </dgm:pt>
    <dgm:pt modelId="{DA798A1C-D3B7-2843-8BDB-34C19F45CD9A}" type="pres">
      <dgm:prSet presAssocID="{4342DB48-23F5-1440-9BAB-9351DA37EA69}" presName="vert1" presStyleCnt="0"/>
      <dgm:spPr/>
    </dgm:pt>
    <dgm:pt modelId="{8F3D757C-DD4E-8442-A083-D589ECC36D49}" type="pres">
      <dgm:prSet presAssocID="{4E9BAE34-B2A2-E049-BE16-B7AA0B4F2DC1}" presName="thickLine" presStyleLbl="alignNode1" presStyleIdx="2" presStyleCnt="7"/>
      <dgm:spPr/>
    </dgm:pt>
    <dgm:pt modelId="{86197299-74B3-AE46-8A08-51724A1F1187}" type="pres">
      <dgm:prSet presAssocID="{4E9BAE34-B2A2-E049-BE16-B7AA0B4F2DC1}" presName="horz1" presStyleCnt="0"/>
      <dgm:spPr/>
    </dgm:pt>
    <dgm:pt modelId="{6C1B4471-A2F9-0E4D-9FA0-314DD2B3D96E}" type="pres">
      <dgm:prSet presAssocID="{4E9BAE34-B2A2-E049-BE16-B7AA0B4F2DC1}" presName="tx1" presStyleLbl="revTx" presStyleIdx="2" presStyleCnt="7"/>
      <dgm:spPr/>
    </dgm:pt>
    <dgm:pt modelId="{F993A4BC-1A36-764E-88EB-E8543F613E6D}" type="pres">
      <dgm:prSet presAssocID="{4E9BAE34-B2A2-E049-BE16-B7AA0B4F2DC1}" presName="vert1" presStyleCnt="0"/>
      <dgm:spPr/>
    </dgm:pt>
    <dgm:pt modelId="{32356FD6-9561-1048-B75E-20B4E0A025F9}" type="pres">
      <dgm:prSet presAssocID="{CAD2EEB2-6ED8-3C46-8439-04B2CEB9370B}" presName="thickLine" presStyleLbl="alignNode1" presStyleIdx="3" presStyleCnt="7"/>
      <dgm:spPr/>
    </dgm:pt>
    <dgm:pt modelId="{894A468C-9AEC-C54D-8ECC-1EFDD5CFCC23}" type="pres">
      <dgm:prSet presAssocID="{CAD2EEB2-6ED8-3C46-8439-04B2CEB9370B}" presName="horz1" presStyleCnt="0"/>
      <dgm:spPr/>
    </dgm:pt>
    <dgm:pt modelId="{97D7326A-223A-C64F-B15A-9E3B18A7B572}" type="pres">
      <dgm:prSet presAssocID="{CAD2EEB2-6ED8-3C46-8439-04B2CEB9370B}" presName="tx1" presStyleLbl="revTx" presStyleIdx="3" presStyleCnt="7"/>
      <dgm:spPr/>
    </dgm:pt>
    <dgm:pt modelId="{7884B3AF-4149-B843-AE55-A3230CD71D9D}" type="pres">
      <dgm:prSet presAssocID="{CAD2EEB2-6ED8-3C46-8439-04B2CEB9370B}" presName="vert1" presStyleCnt="0"/>
      <dgm:spPr/>
    </dgm:pt>
    <dgm:pt modelId="{A0FD63F0-462C-734D-9D3C-ECB91B2618FE}" type="pres">
      <dgm:prSet presAssocID="{E31BAEE0-BECD-3243-BC33-91AA14B54E92}" presName="thickLine" presStyleLbl="alignNode1" presStyleIdx="4" presStyleCnt="7"/>
      <dgm:spPr/>
    </dgm:pt>
    <dgm:pt modelId="{4599E1D0-5093-F542-AD7C-C63B57CAFCB6}" type="pres">
      <dgm:prSet presAssocID="{E31BAEE0-BECD-3243-BC33-91AA14B54E92}" presName="horz1" presStyleCnt="0"/>
      <dgm:spPr/>
    </dgm:pt>
    <dgm:pt modelId="{C360C475-31BB-AD40-BC68-D67F1AD54BD8}" type="pres">
      <dgm:prSet presAssocID="{E31BAEE0-BECD-3243-BC33-91AA14B54E92}" presName="tx1" presStyleLbl="revTx" presStyleIdx="4" presStyleCnt="7"/>
      <dgm:spPr/>
    </dgm:pt>
    <dgm:pt modelId="{5C20799C-A621-B444-BD1F-BF972E808B67}" type="pres">
      <dgm:prSet presAssocID="{E31BAEE0-BECD-3243-BC33-91AA14B54E92}" presName="vert1" presStyleCnt="0"/>
      <dgm:spPr/>
    </dgm:pt>
    <dgm:pt modelId="{E891848F-B5FA-AD44-A1C6-2BA452C0A0AD}" type="pres">
      <dgm:prSet presAssocID="{005226AB-83C3-D642-AA37-676505CB6C05}" presName="thickLine" presStyleLbl="alignNode1" presStyleIdx="5" presStyleCnt="7"/>
      <dgm:spPr/>
    </dgm:pt>
    <dgm:pt modelId="{88C3E577-E3F8-6648-BE87-0BB7A550C6E6}" type="pres">
      <dgm:prSet presAssocID="{005226AB-83C3-D642-AA37-676505CB6C05}" presName="horz1" presStyleCnt="0"/>
      <dgm:spPr/>
    </dgm:pt>
    <dgm:pt modelId="{1D79F667-70EA-AA42-8848-01D40777410F}" type="pres">
      <dgm:prSet presAssocID="{005226AB-83C3-D642-AA37-676505CB6C05}" presName="tx1" presStyleLbl="revTx" presStyleIdx="5" presStyleCnt="7"/>
      <dgm:spPr/>
    </dgm:pt>
    <dgm:pt modelId="{5BB4CD7F-F353-AE41-8E40-4D8E4C7DD4E4}" type="pres">
      <dgm:prSet presAssocID="{005226AB-83C3-D642-AA37-676505CB6C05}" presName="vert1" presStyleCnt="0"/>
      <dgm:spPr/>
    </dgm:pt>
    <dgm:pt modelId="{479B759B-28E7-CD40-B095-A79E3B981E42}" type="pres">
      <dgm:prSet presAssocID="{56D3CF12-5CA0-B84E-9443-17E4C5F5EE9D}" presName="thickLine" presStyleLbl="alignNode1" presStyleIdx="6" presStyleCnt="7"/>
      <dgm:spPr/>
    </dgm:pt>
    <dgm:pt modelId="{51FBD3B5-E5FD-0440-B790-99D59BEB17AD}" type="pres">
      <dgm:prSet presAssocID="{56D3CF12-5CA0-B84E-9443-17E4C5F5EE9D}" presName="horz1" presStyleCnt="0"/>
      <dgm:spPr/>
    </dgm:pt>
    <dgm:pt modelId="{A8E56B59-9676-B84D-88E8-4D3188523641}" type="pres">
      <dgm:prSet presAssocID="{56D3CF12-5CA0-B84E-9443-17E4C5F5EE9D}" presName="tx1" presStyleLbl="revTx" presStyleIdx="6" presStyleCnt="7"/>
      <dgm:spPr/>
    </dgm:pt>
    <dgm:pt modelId="{C638E6EE-44FE-334B-BC06-C1D4D91C53CA}" type="pres">
      <dgm:prSet presAssocID="{56D3CF12-5CA0-B84E-9443-17E4C5F5EE9D}" presName="vert1" presStyleCnt="0"/>
      <dgm:spPr/>
    </dgm:pt>
  </dgm:ptLst>
  <dgm:cxnLst>
    <dgm:cxn modelId="{35A84B12-3429-E642-83CE-5D54761F04BB}" srcId="{840E0255-555D-5146-A009-84057F606E07}" destId="{BC063DAE-3267-0A4E-8767-FD4DDBCF808C}" srcOrd="0" destOrd="0" parTransId="{75E02AE4-0DDA-0F4A-BF92-B14F6B521D69}" sibTransId="{382D3C99-8094-4F4C-9979-710B98307174}"/>
    <dgm:cxn modelId="{C27BF621-FEC3-2C47-8D6D-F12895243B70}" srcId="{840E0255-555D-5146-A009-84057F606E07}" destId="{E31BAEE0-BECD-3243-BC33-91AA14B54E92}" srcOrd="4" destOrd="0" parTransId="{596938EF-BE10-DA4E-BC60-5B340FC6A013}" sibTransId="{5AFB577C-469B-C143-ACC2-C545489C1FE2}"/>
    <dgm:cxn modelId="{3370F435-512C-E848-A6B5-73ED4CFABC71}" type="presOf" srcId="{BC063DAE-3267-0A4E-8767-FD4DDBCF808C}" destId="{EBC1B262-9CB0-C647-89E8-9D1A28284C2F}" srcOrd="0" destOrd="0" presId="urn:microsoft.com/office/officeart/2008/layout/LinedList"/>
    <dgm:cxn modelId="{6B395040-064B-1542-A265-ADAA01B86F42}" type="presOf" srcId="{4E9BAE34-B2A2-E049-BE16-B7AA0B4F2DC1}" destId="{6C1B4471-A2F9-0E4D-9FA0-314DD2B3D96E}" srcOrd="0" destOrd="0" presId="urn:microsoft.com/office/officeart/2008/layout/LinedList"/>
    <dgm:cxn modelId="{77CABC40-7EF1-1E4D-9395-530BAF564091}" srcId="{840E0255-555D-5146-A009-84057F606E07}" destId="{005226AB-83C3-D642-AA37-676505CB6C05}" srcOrd="5" destOrd="0" parTransId="{5AFDC935-96A6-6441-A41C-9A136E96B1C9}" sibTransId="{0BDC3966-8EEF-D04C-B763-29E9F66D1E81}"/>
    <dgm:cxn modelId="{C961FA41-CDB7-DF41-8EF5-48E6E5C2E23D}" type="presOf" srcId="{840E0255-555D-5146-A009-84057F606E07}" destId="{2F1F3896-5752-7246-9D62-1132EB5351E1}" srcOrd="0" destOrd="0" presId="urn:microsoft.com/office/officeart/2008/layout/LinedList"/>
    <dgm:cxn modelId="{FAC82B44-D667-FE4D-B693-9683657B6E50}" srcId="{840E0255-555D-5146-A009-84057F606E07}" destId="{4E9BAE34-B2A2-E049-BE16-B7AA0B4F2DC1}" srcOrd="2" destOrd="0" parTransId="{05F69305-9E1A-5E42-82BA-B06A70B2448B}" sibTransId="{D4EAFDE0-2461-9744-819A-5CAD59C81298}"/>
    <dgm:cxn modelId="{76EA2171-811E-8442-8BD1-440C7A35A9F6}" type="presOf" srcId="{4342DB48-23F5-1440-9BAB-9351DA37EA69}" destId="{B8061E49-F6F8-FB40-B058-F5F841959E15}" srcOrd="0" destOrd="0" presId="urn:microsoft.com/office/officeart/2008/layout/LinedList"/>
    <dgm:cxn modelId="{945D6974-338D-3D4E-B983-3CFB82595B75}" type="presOf" srcId="{CAD2EEB2-6ED8-3C46-8439-04B2CEB9370B}" destId="{97D7326A-223A-C64F-B15A-9E3B18A7B572}" srcOrd="0" destOrd="0" presId="urn:microsoft.com/office/officeart/2008/layout/LinedList"/>
    <dgm:cxn modelId="{9080DC7F-52E2-624A-8B28-EF189C2D0759}" type="presOf" srcId="{E31BAEE0-BECD-3243-BC33-91AA14B54E92}" destId="{C360C475-31BB-AD40-BC68-D67F1AD54BD8}" srcOrd="0" destOrd="0" presId="urn:microsoft.com/office/officeart/2008/layout/LinedList"/>
    <dgm:cxn modelId="{BE88248D-2762-B64A-A8A6-004EAA536E50}" type="presOf" srcId="{005226AB-83C3-D642-AA37-676505CB6C05}" destId="{1D79F667-70EA-AA42-8848-01D40777410F}" srcOrd="0" destOrd="0" presId="urn:microsoft.com/office/officeart/2008/layout/LinedList"/>
    <dgm:cxn modelId="{1AB1C493-D636-DD40-BAB1-5804BFB8745E}" srcId="{840E0255-555D-5146-A009-84057F606E07}" destId="{4342DB48-23F5-1440-9BAB-9351DA37EA69}" srcOrd="1" destOrd="0" parTransId="{1A38894E-BC3E-5245-AAC0-F0390E5EC970}" sibTransId="{8910BF6E-3D92-5A46-B102-1589354703A1}"/>
    <dgm:cxn modelId="{F15977B0-5EE5-0A43-A811-C797E845CEDD}" type="presOf" srcId="{56D3CF12-5CA0-B84E-9443-17E4C5F5EE9D}" destId="{A8E56B59-9676-B84D-88E8-4D3188523641}" srcOrd="0" destOrd="0" presId="urn:microsoft.com/office/officeart/2008/layout/LinedList"/>
    <dgm:cxn modelId="{116E4FB6-0602-D944-98FD-A42384EA2655}" srcId="{840E0255-555D-5146-A009-84057F606E07}" destId="{56D3CF12-5CA0-B84E-9443-17E4C5F5EE9D}" srcOrd="6" destOrd="0" parTransId="{41A4F933-050C-C246-8CCC-0EBF1DE67E35}" sibTransId="{5DC8A960-DBFB-644F-B78A-A39EF52E6717}"/>
    <dgm:cxn modelId="{A888BAE1-D96C-E947-8E38-C8B5E0F3983F}" srcId="{840E0255-555D-5146-A009-84057F606E07}" destId="{CAD2EEB2-6ED8-3C46-8439-04B2CEB9370B}" srcOrd="3" destOrd="0" parTransId="{73C6B3A2-1ED7-744B-A046-B3A904E071DB}" sibTransId="{89AD6847-E4AB-9A45-A4F7-CEFCA6BC1239}"/>
    <dgm:cxn modelId="{8D180000-31E6-6E4F-8216-50FB440E5855}" type="presParOf" srcId="{2F1F3896-5752-7246-9D62-1132EB5351E1}" destId="{03B3079E-2EC6-9D4B-8CDD-2F0A412AF2BA}" srcOrd="0" destOrd="0" presId="urn:microsoft.com/office/officeart/2008/layout/LinedList"/>
    <dgm:cxn modelId="{51D5A749-27C9-984F-93EC-114D756706A0}" type="presParOf" srcId="{2F1F3896-5752-7246-9D62-1132EB5351E1}" destId="{A5775C79-B837-AF49-9290-524EC1AD0D86}" srcOrd="1" destOrd="0" presId="urn:microsoft.com/office/officeart/2008/layout/LinedList"/>
    <dgm:cxn modelId="{1FFD951F-06B6-6248-B01B-6B5349D9965F}" type="presParOf" srcId="{A5775C79-B837-AF49-9290-524EC1AD0D86}" destId="{EBC1B262-9CB0-C647-89E8-9D1A28284C2F}" srcOrd="0" destOrd="0" presId="urn:microsoft.com/office/officeart/2008/layout/LinedList"/>
    <dgm:cxn modelId="{4B306630-EE13-6E4B-9E5C-7C0A2C915F85}" type="presParOf" srcId="{A5775C79-B837-AF49-9290-524EC1AD0D86}" destId="{2F0E182B-A901-724C-9439-DDAFB0680937}" srcOrd="1" destOrd="0" presId="urn:microsoft.com/office/officeart/2008/layout/LinedList"/>
    <dgm:cxn modelId="{686D63D7-EE7E-C942-A592-FEA3D10BC369}" type="presParOf" srcId="{2F1F3896-5752-7246-9D62-1132EB5351E1}" destId="{33C78368-485C-044A-BDF1-A322386DC9FF}" srcOrd="2" destOrd="0" presId="urn:microsoft.com/office/officeart/2008/layout/LinedList"/>
    <dgm:cxn modelId="{69A32692-771F-7040-A699-587EDA3D7DB8}" type="presParOf" srcId="{2F1F3896-5752-7246-9D62-1132EB5351E1}" destId="{2F4CB401-FC86-2943-B5F6-D78B354738AF}" srcOrd="3" destOrd="0" presId="urn:microsoft.com/office/officeart/2008/layout/LinedList"/>
    <dgm:cxn modelId="{21E5F4A4-D5AA-9641-BA3E-48E7D1ED22F9}" type="presParOf" srcId="{2F4CB401-FC86-2943-B5F6-D78B354738AF}" destId="{B8061E49-F6F8-FB40-B058-F5F841959E15}" srcOrd="0" destOrd="0" presId="urn:microsoft.com/office/officeart/2008/layout/LinedList"/>
    <dgm:cxn modelId="{AB1855E5-291A-E741-8B14-FB58A076CB98}" type="presParOf" srcId="{2F4CB401-FC86-2943-B5F6-D78B354738AF}" destId="{DA798A1C-D3B7-2843-8BDB-34C19F45CD9A}" srcOrd="1" destOrd="0" presId="urn:microsoft.com/office/officeart/2008/layout/LinedList"/>
    <dgm:cxn modelId="{CD27A4A0-BA17-C846-85C3-60B1BC011B78}" type="presParOf" srcId="{2F1F3896-5752-7246-9D62-1132EB5351E1}" destId="{8F3D757C-DD4E-8442-A083-D589ECC36D49}" srcOrd="4" destOrd="0" presId="urn:microsoft.com/office/officeart/2008/layout/LinedList"/>
    <dgm:cxn modelId="{1DAACE51-C200-9543-8B7D-567862E28F82}" type="presParOf" srcId="{2F1F3896-5752-7246-9D62-1132EB5351E1}" destId="{86197299-74B3-AE46-8A08-51724A1F1187}" srcOrd="5" destOrd="0" presId="urn:microsoft.com/office/officeart/2008/layout/LinedList"/>
    <dgm:cxn modelId="{048F10D2-50FB-F240-8352-4F3D6290DA66}" type="presParOf" srcId="{86197299-74B3-AE46-8A08-51724A1F1187}" destId="{6C1B4471-A2F9-0E4D-9FA0-314DD2B3D96E}" srcOrd="0" destOrd="0" presId="urn:microsoft.com/office/officeart/2008/layout/LinedList"/>
    <dgm:cxn modelId="{D29B0FB7-200B-9643-8BBE-45FC6C688F74}" type="presParOf" srcId="{86197299-74B3-AE46-8A08-51724A1F1187}" destId="{F993A4BC-1A36-764E-88EB-E8543F613E6D}" srcOrd="1" destOrd="0" presId="urn:microsoft.com/office/officeart/2008/layout/LinedList"/>
    <dgm:cxn modelId="{28481C51-171B-384F-95F1-2875CB258730}" type="presParOf" srcId="{2F1F3896-5752-7246-9D62-1132EB5351E1}" destId="{32356FD6-9561-1048-B75E-20B4E0A025F9}" srcOrd="6" destOrd="0" presId="urn:microsoft.com/office/officeart/2008/layout/LinedList"/>
    <dgm:cxn modelId="{1598CA0C-DFFA-634C-9D86-D24740D94700}" type="presParOf" srcId="{2F1F3896-5752-7246-9D62-1132EB5351E1}" destId="{894A468C-9AEC-C54D-8ECC-1EFDD5CFCC23}" srcOrd="7" destOrd="0" presId="urn:microsoft.com/office/officeart/2008/layout/LinedList"/>
    <dgm:cxn modelId="{C70D4DD7-7356-6D46-9013-6A2B27A09597}" type="presParOf" srcId="{894A468C-9AEC-C54D-8ECC-1EFDD5CFCC23}" destId="{97D7326A-223A-C64F-B15A-9E3B18A7B572}" srcOrd="0" destOrd="0" presId="urn:microsoft.com/office/officeart/2008/layout/LinedList"/>
    <dgm:cxn modelId="{4892EB2D-116C-B84A-B918-5804628E8D88}" type="presParOf" srcId="{894A468C-9AEC-C54D-8ECC-1EFDD5CFCC23}" destId="{7884B3AF-4149-B843-AE55-A3230CD71D9D}" srcOrd="1" destOrd="0" presId="urn:microsoft.com/office/officeart/2008/layout/LinedList"/>
    <dgm:cxn modelId="{E7244B08-6CD7-3E42-B907-1F565A4A471D}" type="presParOf" srcId="{2F1F3896-5752-7246-9D62-1132EB5351E1}" destId="{A0FD63F0-462C-734D-9D3C-ECB91B2618FE}" srcOrd="8" destOrd="0" presId="urn:microsoft.com/office/officeart/2008/layout/LinedList"/>
    <dgm:cxn modelId="{BA7CDB57-AE32-6F47-8FAC-BE14D88800FB}" type="presParOf" srcId="{2F1F3896-5752-7246-9D62-1132EB5351E1}" destId="{4599E1D0-5093-F542-AD7C-C63B57CAFCB6}" srcOrd="9" destOrd="0" presId="urn:microsoft.com/office/officeart/2008/layout/LinedList"/>
    <dgm:cxn modelId="{5F781429-1A74-CB47-926F-61109A12174A}" type="presParOf" srcId="{4599E1D0-5093-F542-AD7C-C63B57CAFCB6}" destId="{C360C475-31BB-AD40-BC68-D67F1AD54BD8}" srcOrd="0" destOrd="0" presId="urn:microsoft.com/office/officeart/2008/layout/LinedList"/>
    <dgm:cxn modelId="{3D08D1BD-11F1-4E41-B694-26A945CD21CF}" type="presParOf" srcId="{4599E1D0-5093-F542-AD7C-C63B57CAFCB6}" destId="{5C20799C-A621-B444-BD1F-BF972E808B67}" srcOrd="1" destOrd="0" presId="urn:microsoft.com/office/officeart/2008/layout/LinedList"/>
    <dgm:cxn modelId="{354CE21C-A726-F346-8253-3381634A8643}" type="presParOf" srcId="{2F1F3896-5752-7246-9D62-1132EB5351E1}" destId="{E891848F-B5FA-AD44-A1C6-2BA452C0A0AD}" srcOrd="10" destOrd="0" presId="urn:microsoft.com/office/officeart/2008/layout/LinedList"/>
    <dgm:cxn modelId="{B8CCE64F-CD8C-8A4E-A1B3-B73B321CB108}" type="presParOf" srcId="{2F1F3896-5752-7246-9D62-1132EB5351E1}" destId="{88C3E577-E3F8-6648-BE87-0BB7A550C6E6}" srcOrd="11" destOrd="0" presId="urn:microsoft.com/office/officeart/2008/layout/LinedList"/>
    <dgm:cxn modelId="{423EF781-FDD9-694C-AD1E-6FFE3E80F6B5}" type="presParOf" srcId="{88C3E577-E3F8-6648-BE87-0BB7A550C6E6}" destId="{1D79F667-70EA-AA42-8848-01D40777410F}" srcOrd="0" destOrd="0" presId="urn:microsoft.com/office/officeart/2008/layout/LinedList"/>
    <dgm:cxn modelId="{453939A2-3D1A-964B-9151-62B6A1A76BC6}" type="presParOf" srcId="{88C3E577-E3F8-6648-BE87-0BB7A550C6E6}" destId="{5BB4CD7F-F353-AE41-8E40-4D8E4C7DD4E4}" srcOrd="1" destOrd="0" presId="urn:microsoft.com/office/officeart/2008/layout/LinedList"/>
    <dgm:cxn modelId="{F6C957AC-8B69-8442-BE08-400C5DB38DB9}" type="presParOf" srcId="{2F1F3896-5752-7246-9D62-1132EB5351E1}" destId="{479B759B-28E7-CD40-B095-A79E3B981E42}" srcOrd="12" destOrd="0" presId="urn:microsoft.com/office/officeart/2008/layout/LinedList"/>
    <dgm:cxn modelId="{484F9E3A-F71C-6B45-9448-193E24BFF41E}" type="presParOf" srcId="{2F1F3896-5752-7246-9D62-1132EB5351E1}" destId="{51FBD3B5-E5FD-0440-B790-99D59BEB17AD}" srcOrd="13" destOrd="0" presId="urn:microsoft.com/office/officeart/2008/layout/LinedList"/>
    <dgm:cxn modelId="{3F467F33-190A-1B46-A72B-69F0D5B04996}" type="presParOf" srcId="{51FBD3B5-E5FD-0440-B790-99D59BEB17AD}" destId="{A8E56B59-9676-B84D-88E8-4D3188523641}" srcOrd="0" destOrd="0" presId="urn:microsoft.com/office/officeart/2008/layout/LinedList"/>
    <dgm:cxn modelId="{C09CBDF8-751F-4840-B064-635272010855}" type="presParOf" srcId="{51FBD3B5-E5FD-0440-B790-99D59BEB17AD}" destId="{C638E6EE-44FE-334B-BC06-C1D4D91C53C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1F09985-8003-0646-A4C3-01738B26C7E6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5069C3F-3568-3442-B09A-7403BEC145EC}">
      <dgm:prSet custT="1"/>
      <dgm:spPr/>
      <dgm:t>
        <a:bodyPr/>
        <a:lstStyle/>
        <a:p>
          <a:pPr rtl="0"/>
          <a:r>
            <a:rPr lang="en-US" sz="2800" b="1"/>
            <a:t>XMPP – Extensible Messaging and Presence Protocol</a:t>
          </a:r>
          <a:endParaRPr lang="en-US" sz="2800"/>
        </a:p>
      </dgm:t>
    </dgm:pt>
    <dgm:pt modelId="{F22C0A87-F368-4A4D-869B-7F1CC981E5C1}" type="parTrans" cxnId="{D0E2ED1B-AE3D-2144-8AEB-98F23A6F35AA}">
      <dgm:prSet/>
      <dgm:spPr/>
      <dgm:t>
        <a:bodyPr/>
        <a:lstStyle/>
        <a:p>
          <a:endParaRPr lang="en-US" sz="2800"/>
        </a:p>
      </dgm:t>
    </dgm:pt>
    <dgm:pt modelId="{62EC9DCD-812B-114D-9EB9-060D4C027558}" type="sibTrans" cxnId="{D0E2ED1B-AE3D-2144-8AEB-98F23A6F35AA}">
      <dgm:prSet/>
      <dgm:spPr/>
      <dgm:t>
        <a:bodyPr/>
        <a:lstStyle/>
        <a:p>
          <a:endParaRPr lang="en-US" sz="2800"/>
        </a:p>
      </dgm:t>
    </dgm:pt>
    <dgm:pt modelId="{E2CAAEA7-21F7-7A41-A206-06427DA1556D}">
      <dgm:prSet custT="1"/>
      <dgm:spPr/>
      <dgm:t>
        <a:bodyPr/>
        <a:lstStyle/>
        <a:p>
          <a:pPr rtl="0"/>
          <a:r>
            <a:rPr lang="en-US" sz="2800" b="1"/>
            <a:t>SMTP – Simple Mail Transfer Protocol</a:t>
          </a:r>
          <a:endParaRPr lang="en-US" sz="2800"/>
        </a:p>
      </dgm:t>
    </dgm:pt>
    <dgm:pt modelId="{FD87F7E8-AD68-6847-B4D7-625E05ED920A}" type="parTrans" cxnId="{CACE5915-E546-3B42-8BFB-BB83116F854E}">
      <dgm:prSet/>
      <dgm:spPr/>
      <dgm:t>
        <a:bodyPr/>
        <a:lstStyle/>
        <a:p>
          <a:endParaRPr lang="en-US" sz="2800"/>
        </a:p>
      </dgm:t>
    </dgm:pt>
    <dgm:pt modelId="{12BEA9EA-2E45-1443-8E54-EA26DA1E8FFC}" type="sibTrans" cxnId="{CACE5915-E546-3B42-8BFB-BB83116F854E}">
      <dgm:prSet/>
      <dgm:spPr/>
      <dgm:t>
        <a:bodyPr/>
        <a:lstStyle/>
        <a:p>
          <a:endParaRPr lang="en-US" sz="2800"/>
        </a:p>
      </dgm:t>
    </dgm:pt>
    <dgm:pt modelId="{78F3005F-3762-B24C-859A-434308EE805E}">
      <dgm:prSet custT="1"/>
      <dgm:spPr/>
      <dgm:t>
        <a:bodyPr/>
        <a:lstStyle/>
        <a:p>
          <a:pPr rtl="0"/>
          <a:r>
            <a:rPr lang="en-US" sz="2800" b="1" dirty="0"/>
            <a:t>FTP – File Transfer Protocol</a:t>
          </a:r>
          <a:endParaRPr lang="en-US" sz="2800" dirty="0"/>
        </a:p>
      </dgm:t>
    </dgm:pt>
    <dgm:pt modelId="{AF13FB7B-04D1-6F4C-AE57-0B26EA6984F6}" type="parTrans" cxnId="{BD2E2571-DFFF-3D49-B044-36B6AFD451FF}">
      <dgm:prSet/>
      <dgm:spPr/>
      <dgm:t>
        <a:bodyPr/>
        <a:lstStyle/>
        <a:p>
          <a:endParaRPr lang="en-US" sz="2800"/>
        </a:p>
      </dgm:t>
    </dgm:pt>
    <dgm:pt modelId="{0535D3B0-49E4-2840-A53A-A566DF3C5776}" type="sibTrans" cxnId="{BD2E2571-DFFF-3D49-B044-36B6AFD451FF}">
      <dgm:prSet/>
      <dgm:spPr/>
      <dgm:t>
        <a:bodyPr/>
        <a:lstStyle/>
        <a:p>
          <a:endParaRPr lang="en-US" sz="2800"/>
        </a:p>
      </dgm:t>
    </dgm:pt>
    <dgm:pt modelId="{F5A9D3DD-5C0A-1E4E-A420-6FB9000146F7}">
      <dgm:prSet custT="1"/>
      <dgm:spPr/>
      <dgm:t>
        <a:bodyPr/>
        <a:lstStyle/>
        <a:p>
          <a:pPr rtl="0"/>
          <a:r>
            <a:rPr lang="en-US" sz="2800" b="1" dirty="0"/>
            <a:t>SFTP – Secure File Transfer Protocol</a:t>
          </a:r>
          <a:endParaRPr lang="en-US" sz="2800" dirty="0"/>
        </a:p>
      </dgm:t>
    </dgm:pt>
    <dgm:pt modelId="{E1CB873B-5AD2-6446-945B-3DAFC8ADE6B9}" type="parTrans" cxnId="{A69C22BD-B716-BD45-BBC4-2C1CF7BE3C15}">
      <dgm:prSet/>
      <dgm:spPr/>
      <dgm:t>
        <a:bodyPr/>
        <a:lstStyle/>
        <a:p>
          <a:endParaRPr lang="en-US" sz="2800"/>
        </a:p>
      </dgm:t>
    </dgm:pt>
    <dgm:pt modelId="{9498A140-A3D2-1A40-AA66-E171108300A0}" type="sibTrans" cxnId="{A69C22BD-B716-BD45-BBC4-2C1CF7BE3C15}">
      <dgm:prSet/>
      <dgm:spPr/>
      <dgm:t>
        <a:bodyPr/>
        <a:lstStyle/>
        <a:p>
          <a:endParaRPr lang="en-US" sz="2800"/>
        </a:p>
      </dgm:t>
    </dgm:pt>
    <dgm:pt modelId="{BE5B0A5E-8DF4-E740-8157-6C99DCE3756F}" type="pres">
      <dgm:prSet presAssocID="{D1F09985-8003-0646-A4C3-01738B26C7E6}" presName="vert0" presStyleCnt="0">
        <dgm:presLayoutVars>
          <dgm:dir/>
          <dgm:animOne val="branch"/>
          <dgm:animLvl val="lvl"/>
        </dgm:presLayoutVars>
      </dgm:prSet>
      <dgm:spPr/>
    </dgm:pt>
    <dgm:pt modelId="{C1979C48-9A34-BE4D-853C-BAA855ED5AE5}" type="pres">
      <dgm:prSet presAssocID="{C5069C3F-3568-3442-B09A-7403BEC145EC}" presName="thickLine" presStyleLbl="alignNode1" presStyleIdx="0" presStyleCnt="4"/>
      <dgm:spPr/>
    </dgm:pt>
    <dgm:pt modelId="{042FC6B6-D016-8840-9C71-E3521FBC6C09}" type="pres">
      <dgm:prSet presAssocID="{C5069C3F-3568-3442-B09A-7403BEC145EC}" presName="horz1" presStyleCnt="0"/>
      <dgm:spPr/>
    </dgm:pt>
    <dgm:pt modelId="{253E19C0-3F28-E042-B52C-34F7AF1B5B64}" type="pres">
      <dgm:prSet presAssocID="{C5069C3F-3568-3442-B09A-7403BEC145EC}" presName="tx1" presStyleLbl="revTx" presStyleIdx="0" presStyleCnt="4"/>
      <dgm:spPr/>
    </dgm:pt>
    <dgm:pt modelId="{3E191935-0D8E-494C-9595-7C696C2405DE}" type="pres">
      <dgm:prSet presAssocID="{C5069C3F-3568-3442-B09A-7403BEC145EC}" presName="vert1" presStyleCnt="0"/>
      <dgm:spPr/>
    </dgm:pt>
    <dgm:pt modelId="{F84F1AFF-B556-3944-94EC-9557587E7B84}" type="pres">
      <dgm:prSet presAssocID="{E2CAAEA7-21F7-7A41-A206-06427DA1556D}" presName="thickLine" presStyleLbl="alignNode1" presStyleIdx="1" presStyleCnt="4"/>
      <dgm:spPr/>
    </dgm:pt>
    <dgm:pt modelId="{C009344C-7949-754E-960D-FD57DB7A60EB}" type="pres">
      <dgm:prSet presAssocID="{E2CAAEA7-21F7-7A41-A206-06427DA1556D}" presName="horz1" presStyleCnt="0"/>
      <dgm:spPr/>
    </dgm:pt>
    <dgm:pt modelId="{08A5C0F3-7FE0-6741-A444-97156863A73A}" type="pres">
      <dgm:prSet presAssocID="{E2CAAEA7-21F7-7A41-A206-06427DA1556D}" presName="tx1" presStyleLbl="revTx" presStyleIdx="1" presStyleCnt="4"/>
      <dgm:spPr/>
    </dgm:pt>
    <dgm:pt modelId="{2154A02D-1E3C-364D-B3EB-17B99D87A696}" type="pres">
      <dgm:prSet presAssocID="{E2CAAEA7-21F7-7A41-A206-06427DA1556D}" presName="vert1" presStyleCnt="0"/>
      <dgm:spPr/>
    </dgm:pt>
    <dgm:pt modelId="{E36C7295-E3C4-714E-A3BD-C6663CA0C281}" type="pres">
      <dgm:prSet presAssocID="{78F3005F-3762-B24C-859A-434308EE805E}" presName="thickLine" presStyleLbl="alignNode1" presStyleIdx="2" presStyleCnt="4"/>
      <dgm:spPr/>
    </dgm:pt>
    <dgm:pt modelId="{CAD16807-591B-F84E-8810-F61617D92ECC}" type="pres">
      <dgm:prSet presAssocID="{78F3005F-3762-B24C-859A-434308EE805E}" presName="horz1" presStyleCnt="0"/>
      <dgm:spPr/>
    </dgm:pt>
    <dgm:pt modelId="{52F87B3F-E6E6-B84B-9E91-0BD80A11F97E}" type="pres">
      <dgm:prSet presAssocID="{78F3005F-3762-B24C-859A-434308EE805E}" presName="tx1" presStyleLbl="revTx" presStyleIdx="2" presStyleCnt="4"/>
      <dgm:spPr/>
    </dgm:pt>
    <dgm:pt modelId="{AD42D831-D9D5-BA4D-9CD1-EFE4429F035F}" type="pres">
      <dgm:prSet presAssocID="{78F3005F-3762-B24C-859A-434308EE805E}" presName="vert1" presStyleCnt="0"/>
      <dgm:spPr/>
    </dgm:pt>
    <dgm:pt modelId="{F911B8B5-709D-C04C-BAEA-8E5C49CB0C00}" type="pres">
      <dgm:prSet presAssocID="{F5A9D3DD-5C0A-1E4E-A420-6FB9000146F7}" presName="thickLine" presStyleLbl="alignNode1" presStyleIdx="3" presStyleCnt="4"/>
      <dgm:spPr/>
    </dgm:pt>
    <dgm:pt modelId="{0DABE6CA-74AE-AD40-8632-3302AB593C14}" type="pres">
      <dgm:prSet presAssocID="{F5A9D3DD-5C0A-1E4E-A420-6FB9000146F7}" presName="horz1" presStyleCnt="0"/>
      <dgm:spPr/>
    </dgm:pt>
    <dgm:pt modelId="{57DCA70C-ABA9-594E-BDE0-F1B24C425A41}" type="pres">
      <dgm:prSet presAssocID="{F5A9D3DD-5C0A-1E4E-A420-6FB9000146F7}" presName="tx1" presStyleLbl="revTx" presStyleIdx="3" presStyleCnt="4"/>
      <dgm:spPr/>
    </dgm:pt>
    <dgm:pt modelId="{758B3CC2-A90B-4046-BD7A-8B8D489C5315}" type="pres">
      <dgm:prSet presAssocID="{F5A9D3DD-5C0A-1E4E-A420-6FB9000146F7}" presName="vert1" presStyleCnt="0"/>
      <dgm:spPr/>
    </dgm:pt>
  </dgm:ptLst>
  <dgm:cxnLst>
    <dgm:cxn modelId="{CACE5915-E546-3B42-8BFB-BB83116F854E}" srcId="{D1F09985-8003-0646-A4C3-01738B26C7E6}" destId="{E2CAAEA7-21F7-7A41-A206-06427DA1556D}" srcOrd="1" destOrd="0" parTransId="{FD87F7E8-AD68-6847-B4D7-625E05ED920A}" sibTransId="{12BEA9EA-2E45-1443-8E54-EA26DA1E8FFC}"/>
    <dgm:cxn modelId="{D0E2ED1B-AE3D-2144-8AEB-98F23A6F35AA}" srcId="{D1F09985-8003-0646-A4C3-01738B26C7E6}" destId="{C5069C3F-3568-3442-B09A-7403BEC145EC}" srcOrd="0" destOrd="0" parTransId="{F22C0A87-F368-4A4D-869B-7F1CC981E5C1}" sibTransId="{62EC9DCD-812B-114D-9EB9-060D4C027558}"/>
    <dgm:cxn modelId="{BD2E2571-DFFF-3D49-B044-36B6AFD451FF}" srcId="{D1F09985-8003-0646-A4C3-01738B26C7E6}" destId="{78F3005F-3762-B24C-859A-434308EE805E}" srcOrd="2" destOrd="0" parTransId="{AF13FB7B-04D1-6F4C-AE57-0B26EA6984F6}" sibTransId="{0535D3B0-49E4-2840-A53A-A566DF3C5776}"/>
    <dgm:cxn modelId="{7FDC6A77-267E-794F-9F9A-A30C4447AF08}" type="presOf" srcId="{E2CAAEA7-21F7-7A41-A206-06427DA1556D}" destId="{08A5C0F3-7FE0-6741-A444-97156863A73A}" srcOrd="0" destOrd="0" presId="urn:microsoft.com/office/officeart/2008/layout/LinedList"/>
    <dgm:cxn modelId="{5965FAA9-D263-DC4E-9808-521FA495B5ED}" type="presOf" srcId="{F5A9D3DD-5C0A-1E4E-A420-6FB9000146F7}" destId="{57DCA70C-ABA9-594E-BDE0-F1B24C425A41}" srcOrd="0" destOrd="0" presId="urn:microsoft.com/office/officeart/2008/layout/LinedList"/>
    <dgm:cxn modelId="{A69C22BD-B716-BD45-BBC4-2C1CF7BE3C15}" srcId="{D1F09985-8003-0646-A4C3-01738B26C7E6}" destId="{F5A9D3DD-5C0A-1E4E-A420-6FB9000146F7}" srcOrd="3" destOrd="0" parTransId="{E1CB873B-5AD2-6446-945B-3DAFC8ADE6B9}" sibTransId="{9498A140-A3D2-1A40-AA66-E171108300A0}"/>
    <dgm:cxn modelId="{6CEED8BE-A25E-8A44-9451-7F4573E7817C}" type="presOf" srcId="{C5069C3F-3568-3442-B09A-7403BEC145EC}" destId="{253E19C0-3F28-E042-B52C-34F7AF1B5B64}" srcOrd="0" destOrd="0" presId="urn:microsoft.com/office/officeart/2008/layout/LinedList"/>
    <dgm:cxn modelId="{FCC471C7-3C3C-CD49-A00C-7C140D703C7E}" type="presOf" srcId="{78F3005F-3762-B24C-859A-434308EE805E}" destId="{52F87B3F-E6E6-B84B-9E91-0BD80A11F97E}" srcOrd="0" destOrd="0" presId="urn:microsoft.com/office/officeart/2008/layout/LinedList"/>
    <dgm:cxn modelId="{DD609FE5-88E1-EC45-A14C-A31DF8F940CC}" type="presOf" srcId="{D1F09985-8003-0646-A4C3-01738B26C7E6}" destId="{BE5B0A5E-8DF4-E740-8157-6C99DCE3756F}" srcOrd="0" destOrd="0" presId="urn:microsoft.com/office/officeart/2008/layout/LinedList"/>
    <dgm:cxn modelId="{1AF2EEC2-4FFC-E442-AB98-586FFB93CD6F}" type="presParOf" srcId="{BE5B0A5E-8DF4-E740-8157-6C99DCE3756F}" destId="{C1979C48-9A34-BE4D-853C-BAA855ED5AE5}" srcOrd="0" destOrd="0" presId="urn:microsoft.com/office/officeart/2008/layout/LinedList"/>
    <dgm:cxn modelId="{36CA2450-677B-FD4E-A186-C8F409615A23}" type="presParOf" srcId="{BE5B0A5E-8DF4-E740-8157-6C99DCE3756F}" destId="{042FC6B6-D016-8840-9C71-E3521FBC6C09}" srcOrd="1" destOrd="0" presId="urn:microsoft.com/office/officeart/2008/layout/LinedList"/>
    <dgm:cxn modelId="{2C75F8CA-FAEA-4344-B8A5-B4A82D433B94}" type="presParOf" srcId="{042FC6B6-D016-8840-9C71-E3521FBC6C09}" destId="{253E19C0-3F28-E042-B52C-34F7AF1B5B64}" srcOrd="0" destOrd="0" presId="urn:microsoft.com/office/officeart/2008/layout/LinedList"/>
    <dgm:cxn modelId="{887DB005-3006-3B4F-BB9E-E0DAE4F9C17C}" type="presParOf" srcId="{042FC6B6-D016-8840-9C71-E3521FBC6C09}" destId="{3E191935-0D8E-494C-9595-7C696C2405DE}" srcOrd="1" destOrd="0" presId="urn:microsoft.com/office/officeart/2008/layout/LinedList"/>
    <dgm:cxn modelId="{6B689112-5947-AE48-8437-4EAB471476E8}" type="presParOf" srcId="{BE5B0A5E-8DF4-E740-8157-6C99DCE3756F}" destId="{F84F1AFF-B556-3944-94EC-9557587E7B84}" srcOrd="2" destOrd="0" presId="urn:microsoft.com/office/officeart/2008/layout/LinedList"/>
    <dgm:cxn modelId="{508F8261-AD4F-604F-8513-8B1D5943F1D9}" type="presParOf" srcId="{BE5B0A5E-8DF4-E740-8157-6C99DCE3756F}" destId="{C009344C-7949-754E-960D-FD57DB7A60EB}" srcOrd="3" destOrd="0" presId="urn:microsoft.com/office/officeart/2008/layout/LinedList"/>
    <dgm:cxn modelId="{FD1D3C36-F7FE-2946-99A9-2B851B069E5B}" type="presParOf" srcId="{C009344C-7949-754E-960D-FD57DB7A60EB}" destId="{08A5C0F3-7FE0-6741-A444-97156863A73A}" srcOrd="0" destOrd="0" presId="urn:microsoft.com/office/officeart/2008/layout/LinedList"/>
    <dgm:cxn modelId="{2C5329A7-6A3B-6D46-A6A6-DEB594C3DCA2}" type="presParOf" srcId="{C009344C-7949-754E-960D-FD57DB7A60EB}" destId="{2154A02D-1E3C-364D-B3EB-17B99D87A696}" srcOrd="1" destOrd="0" presId="urn:microsoft.com/office/officeart/2008/layout/LinedList"/>
    <dgm:cxn modelId="{9F50AB59-1B1A-6041-B793-144E1C7523B3}" type="presParOf" srcId="{BE5B0A5E-8DF4-E740-8157-6C99DCE3756F}" destId="{E36C7295-E3C4-714E-A3BD-C6663CA0C281}" srcOrd="4" destOrd="0" presId="urn:microsoft.com/office/officeart/2008/layout/LinedList"/>
    <dgm:cxn modelId="{AAB56AB1-5474-7E43-A04B-F3EA3BD5A337}" type="presParOf" srcId="{BE5B0A5E-8DF4-E740-8157-6C99DCE3756F}" destId="{CAD16807-591B-F84E-8810-F61617D92ECC}" srcOrd="5" destOrd="0" presId="urn:microsoft.com/office/officeart/2008/layout/LinedList"/>
    <dgm:cxn modelId="{559A967B-D59B-434E-8E1A-48BD69D3B78C}" type="presParOf" srcId="{CAD16807-591B-F84E-8810-F61617D92ECC}" destId="{52F87B3F-E6E6-B84B-9E91-0BD80A11F97E}" srcOrd="0" destOrd="0" presId="urn:microsoft.com/office/officeart/2008/layout/LinedList"/>
    <dgm:cxn modelId="{FFA7B02F-E543-3E4A-BEC0-4D088569C051}" type="presParOf" srcId="{CAD16807-591B-F84E-8810-F61617D92ECC}" destId="{AD42D831-D9D5-BA4D-9CD1-EFE4429F035F}" srcOrd="1" destOrd="0" presId="urn:microsoft.com/office/officeart/2008/layout/LinedList"/>
    <dgm:cxn modelId="{4DC97A71-D70F-0540-8AD1-E811206951BE}" type="presParOf" srcId="{BE5B0A5E-8DF4-E740-8157-6C99DCE3756F}" destId="{F911B8B5-709D-C04C-BAEA-8E5C49CB0C00}" srcOrd="6" destOrd="0" presId="urn:microsoft.com/office/officeart/2008/layout/LinedList"/>
    <dgm:cxn modelId="{DD687C99-9DCC-7E43-AD3F-2C53D3AEBA9F}" type="presParOf" srcId="{BE5B0A5E-8DF4-E740-8157-6C99DCE3756F}" destId="{0DABE6CA-74AE-AD40-8632-3302AB593C14}" srcOrd="7" destOrd="0" presId="urn:microsoft.com/office/officeart/2008/layout/LinedList"/>
    <dgm:cxn modelId="{67228377-76AB-0741-A66D-C5A0EDA12923}" type="presParOf" srcId="{0DABE6CA-74AE-AD40-8632-3302AB593C14}" destId="{57DCA70C-ABA9-594E-BDE0-F1B24C425A41}" srcOrd="0" destOrd="0" presId="urn:microsoft.com/office/officeart/2008/layout/LinedList"/>
    <dgm:cxn modelId="{E24358CF-4ECD-024A-8A6E-A32667E39D45}" type="presParOf" srcId="{0DABE6CA-74AE-AD40-8632-3302AB593C14}" destId="{758B3CC2-A90B-4046-BD7A-8B8D489C531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D5FD456-B31A-0E4D-A237-385AA431D639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7227F04-A618-8845-BF3A-EBA354BAE8E3}">
      <dgm:prSet/>
      <dgm:spPr/>
      <dgm:t>
        <a:bodyPr/>
        <a:lstStyle/>
        <a:p>
          <a:pPr rtl="0"/>
          <a:r>
            <a:rPr lang="en-US" b="1"/>
            <a:t>A much larger address field</a:t>
          </a:r>
          <a:endParaRPr lang="en-US"/>
        </a:p>
      </dgm:t>
    </dgm:pt>
    <dgm:pt modelId="{36BB21AE-7B4A-854C-9050-38D12E4C2636}" type="parTrans" cxnId="{6678214F-C5ED-DA49-BE01-992DE9E08CCC}">
      <dgm:prSet/>
      <dgm:spPr/>
      <dgm:t>
        <a:bodyPr/>
        <a:lstStyle/>
        <a:p>
          <a:endParaRPr lang="en-US"/>
        </a:p>
      </dgm:t>
    </dgm:pt>
    <dgm:pt modelId="{C6608CF0-BA90-D846-838F-0A740BFD31A3}" type="sibTrans" cxnId="{6678214F-C5ED-DA49-BE01-992DE9E08CCC}">
      <dgm:prSet/>
      <dgm:spPr/>
      <dgm:t>
        <a:bodyPr/>
        <a:lstStyle/>
        <a:p>
          <a:endParaRPr lang="en-US"/>
        </a:p>
      </dgm:t>
    </dgm:pt>
    <dgm:pt modelId="{B41B57A1-AB28-BD4E-AEB8-56CC3B88F08C}">
      <dgm:prSet/>
      <dgm:spPr/>
      <dgm:t>
        <a:bodyPr/>
        <a:lstStyle/>
        <a:p>
          <a:pPr rtl="0"/>
          <a:r>
            <a:rPr lang="en-US" b="1"/>
            <a:t>Improved security</a:t>
          </a:r>
          <a:endParaRPr lang="en-US"/>
        </a:p>
      </dgm:t>
    </dgm:pt>
    <dgm:pt modelId="{77E79FAB-9CC0-8F45-A847-4271AB6BAC42}" type="parTrans" cxnId="{509FECB6-94D8-264D-8882-0C5C283AD88A}">
      <dgm:prSet/>
      <dgm:spPr/>
      <dgm:t>
        <a:bodyPr/>
        <a:lstStyle/>
        <a:p>
          <a:endParaRPr lang="en-US"/>
        </a:p>
      </dgm:t>
    </dgm:pt>
    <dgm:pt modelId="{89955EA0-4E67-184D-ACB4-1DAE2BFCB559}" type="sibTrans" cxnId="{509FECB6-94D8-264D-8882-0C5C283AD88A}">
      <dgm:prSet/>
      <dgm:spPr/>
      <dgm:t>
        <a:bodyPr/>
        <a:lstStyle/>
        <a:p>
          <a:endParaRPr lang="en-US"/>
        </a:p>
      </dgm:t>
    </dgm:pt>
    <dgm:pt modelId="{1EB69E4B-3571-9743-A327-79824EDEC910}">
      <dgm:prSet/>
      <dgm:spPr/>
      <dgm:t>
        <a:bodyPr/>
        <a:lstStyle/>
        <a:p>
          <a:pPr rtl="0"/>
          <a:r>
            <a:rPr lang="en-US" b="1"/>
            <a:t>A more concise IP packet header</a:t>
          </a:r>
          <a:endParaRPr lang="en-US"/>
        </a:p>
      </dgm:t>
    </dgm:pt>
    <dgm:pt modelId="{144EB654-6C7C-3440-8974-2AF616937DE7}" type="parTrans" cxnId="{2E487650-2EFB-8446-80E6-1DBD21BC20A0}">
      <dgm:prSet/>
      <dgm:spPr/>
      <dgm:t>
        <a:bodyPr/>
        <a:lstStyle/>
        <a:p>
          <a:endParaRPr lang="en-US"/>
        </a:p>
      </dgm:t>
    </dgm:pt>
    <dgm:pt modelId="{F156DA16-400B-6046-AB34-AA11E7ACB25D}" type="sibTrans" cxnId="{2E487650-2EFB-8446-80E6-1DBD21BC20A0}">
      <dgm:prSet/>
      <dgm:spPr/>
      <dgm:t>
        <a:bodyPr/>
        <a:lstStyle/>
        <a:p>
          <a:endParaRPr lang="en-US"/>
        </a:p>
      </dgm:t>
    </dgm:pt>
    <dgm:pt modelId="{933B725C-B328-B740-92F1-166B827AC30E}">
      <dgm:prSet/>
      <dgm:spPr/>
      <dgm:t>
        <a:bodyPr/>
        <a:lstStyle/>
        <a:p>
          <a:pPr rtl="0"/>
          <a:r>
            <a:rPr lang="en-US" b="1"/>
            <a:t>Improved quality of service </a:t>
          </a:r>
          <a:endParaRPr lang="en-US"/>
        </a:p>
      </dgm:t>
    </dgm:pt>
    <dgm:pt modelId="{7EE82CED-C1B7-6D42-B8BC-BEB80CAB36F9}" type="parTrans" cxnId="{0CDBF6FB-2EDC-3F46-8278-CF160C9F7408}">
      <dgm:prSet/>
      <dgm:spPr/>
      <dgm:t>
        <a:bodyPr/>
        <a:lstStyle/>
        <a:p>
          <a:endParaRPr lang="en-US"/>
        </a:p>
      </dgm:t>
    </dgm:pt>
    <dgm:pt modelId="{43EE26BC-3A40-A94D-81D1-2221723A066A}" type="sibTrans" cxnId="{0CDBF6FB-2EDC-3F46-8278-CF160C9F7408}">
      <dgm:prSet/>
      <dgm:spPr/>
      <dgm:t>
        <a:bodyPr/>
        <a:lstStyle/>
        <a:p>
          <a:endParaRPr lang="en-US"/>
        </a:p>
      </dgm:t>
    </dgm:pt>
    <dgm:pt modelId="{54BF1BA2-AAEF-9E4B-A5BB-BC8876A1F799}" type="pres">
      <dgm:prSet presAssocID="{0D5FD456-B31A-0E4D-A237-385AA431D639}" presName="diagram" presStyleCnt="0">
        <dgm:presLayoutVars>
          <dgm:dir/>
          <dgm:resizeHandles val="exact"/>
        </dgm:presLayoutVars>
      </dgm:prSet>
      <dgm:spPr/>
    </dgm:pt>
    <dgm:pt modelId="{E75526F8-8FE2-B549-A807-C2B4A4DDFF6F}" type="pres">
      <dgm:prSet presAssocID="{E7227F04-A618-8845-BF3A-EBA354BAE8E3}" presName="node" presStyleLbl="node1" presStyleIdx="0" presStyleCnt="4">
        <dgm:presLayoutVars>
          <dgm:bulletEnabled val="1"/>
        </dgm:presLayoutVars>
      </dgm:prSet>
      <dgm:spPr/>
    </dgm:pt>
    <dgm:pt modelId="{A4502C01-8A0E-1842-B67A-8F4D339B0FAF}" type="pres">
      <dgm:prSet presAssocID="{C6608CF0-BA90-D846-838F-0A740BFD31A3}" presName="sibTrans" presStyleCnt="0"/>
      <dgm:spPr/>
    </dgm:pt>
    <dgm:pt modelId="{5460EE3A-8E97-994D-A060-78F1DCFE5E42}" type="pres">
      <dgm:prSet presAssocID="{B41B57A1-AB28-BD4E-AEB8-56CC3B88F08C}" presName="node" presStyleLbl="node1" presStyleIdx="1" presStyleCnt="4">
        <dgm:presLayoutVars>
          <dgm:bulletEnabled val="1"/>
        </dgm:presLayoutVars>
      </dgm:prSet>
      <dgm:spPr/>
    </dgm:pt>
    <dgm:pt modelId="{7C6EBFB2-F4BC-C047-8670-71A114A4ED5A}" type="pres">
      <dgm:prSet presAssocID="{89955EA0-4E67-184D-ACB4-1DAE2BFCB559}" presName="sibTrans" presStyleCnt="0"/>
      <dgm:spPr/>
    </dgm:pt>
    <dgm:pt modelId="{2347400A-94FF-8A4F-80C9-A84E28B46313}" type="pres">
      <dgm:prSet presAssocID="{1EB69E4B-3571-9743-A327-79824EDEC910}" presName="node" presStyleLbl="node1" presStyleIdx="2" presStyleCnt="4">
        <dgm:presLayoutVars>
          <dgm:bulletEnabled val="1"/>
        </dgm:presLayoutVars>
      </dgm:prSet>
      <dgm:spPr/>
    </dgm:pt>
    <dgm:pt modelId="{0244B504-2B0D-D342-A05C-EF7F7B791238}" type="pres">
      <dgm:prSet presAssocID="{F156DA16-400B-6046-AB34-AA11E7ACB25D}" presName="sibTrans" presStyleCnt="0"/>
      <dgm:spPr/>
    </dgm:pt>
    <dgm:pt modelId="{7A37EE71-6BDB-3649-A16D-A401F86ABD52}" type="pres">
      <dgm:prSet presAssocID="{933B725C-B328-B740-92F1-166B827AC30E}" presName="node" presStyleLbl="node1" presStyleIdx="3" presStyleCnt="4">
        <dgm:presLayoutVars>
          <dgm:bulletEnabled val="1"/>
        </dgm:presLayoutVars>
      </dgm:prSet>
      <dgm:spPr/>
    </dgm:pt>
  </dgm:ptLst>
  <dgm:cxnLst>
    <dgm:cxn modelId="{94F73007-3719-D941-8482-5EE01B6BE411}" type="presOf" srcId="{E7227F04-A618-8845-BF3A-EBA354BAE8E3}" destId="{E75526F8-8FE2-B549-A807-C2B4A4DDFF6F}" srcOrd="0" destOrd="0" presId="urn:microsoft.com/office/officeart/2005/8/layout/default"/>
    <dgm:cxn modelId="{6678214F-C5ED-DA49-BE01-992DE9E08CCC}" srcId="{0D5FD456-B31A-0E4D-A237-385AA431D639}" destId="{E7227F04-A618-8845-BF3A-EBA354BAE8E3}" srcOrd="0" destOrd="0" parTransId="{36BB21AE-7B4A-854C-9050-38D12E4C2636}" sibTransId="{C6608CF0-BA90-D846-838F-0A740BFD31A3}"/>
    <dgm:cxn modelId="{2E487650-2EFB-8446-80E6-1DBD21BC20A0}" srcId="{0D5FD456-B31A-0E4D-A237-385AA431D639}" destId="{1EB69E4B-3571-9743-A327-79824EDEC910}" srcOrd="2" destOrd="0" parTransId="{144EB654-6C7C-3440-8974-2AF616937DE7}" sibTransId="{F156DA16-400B-6046-AB34-AA11E7ACB25D}"/>
    <dgm:cxn modelId="{6604E27B-6429-F14A-9E3F-BE77F8D1465F}" type="presOf" srcId="{B41B57A1-AB28-BD4E-AEB8-56CC3B88F08C}" destId="{5460EE3A-8E97-994D-A060-78F1DCFE5E42}" srcOrd="0" destOrd="0" presId="urn:microsoft.com/office/officeart/2005/8/layout/default"/>
    <dgm:cxn modelId="{EBDC2686-278E-844D-9ABE-57906219A782}" type="presOf" srcId="{1EB69E4B-3571-9743-A327-79824EDEC910}" destId="{2347400A-94FF-8A4F-80C9-A84E28B46313}" srcOrd="0" destOrd="0" presId="urn:microsoft.com/office/officeart/2005/8/layout/default"/>
    <dgm:cxn modelId="{509FECB6-94D8-264D-8882-0C5C283AD88A}" srcId="{0D5FD456-B31A-0E4D-A237-385AA431D639}" destId="{B41B57A1-AB28-BD4E-AEB8-56CC3B88F08C}" srcOrd="1" destOrd="0" parTransId="{77E79FAB-9CC0-8F45-A847-4271AB6BAC42}" sibTransId="{89955EA0-4E67-184D-ACB4-1DAE2BFCB559}"/>
    <dgm:cxn modelId="{335114D3-EAA8-8248-A383-907224B291D6}" type="presOf" srcId="{933B725C-B328-B740-92F1-166B827AC30E}" destId="{7A37EE71-6BDB-3649-A16D-A401F86ABD52}" srcOrd="0" destOrd="0" presId="urn:microsoft.com/office/officeart/2005/8/layout/default"/>
    <dgm:cxn modelId="{12F863D9-1964-C245-AF36-CA3888FBBBB0}" type="presOf" srcId="{0D5FD456-B31A-0E4D-A237-385AA431D639}" destId="{54BF1BA2-AAEF-9E4B-A5BB-BC8876A1F799}" srcOrd="0" destOrd="0" presId="urn:microsoft.com/office/officeart/2005/8/layout/default"/>
    <dgm:cxn modelId="{0CDBF6FB-2EDC-3F46-8278-CF160C9F7408}" srcId="{0D5FD456-B31A-0E4D-A237-385AA431D639}" destId="{933B725C-B328-B740-92F1-166B827AC30E}" srcOrd="3" destOrd="0" parTransId="{7EE82CED-C1B7-6D42-B8BC-BEB80CAB36F9}" sibTransId="{43EE26BC-3A40-A94D-81D1-2221723A066A}"/>
    <dgm:cxn modelId="{1C7BB2A8-F50F-7A43-95D0-7D17718472C4}" type="presParOf" srcId="{54BF1BA2-AAEF-9E4B-A5BB-BC8876A1F799}" destId="{E75526F8-8FE2-B549-A807-C2B4A4DDFF6F}" srcOrd="0" destOrd="0" presId="urn:microsoft.com/office/officeart/2005/8/layout/default"/>
    <dgm:cxn modelId="{8D8539E2-3AD5-4B4F-9C20-AAEC271E09AD}" type="presParOf" srcId="{54BF1BA2-AAEF-9E4B-A5BB-BC8876A1F799}" destId="{A4502C01-8A0E-1842-B67A-8F4D339B0FAF}" srcOrd="1" destOrd="0" presId="urn:microsoft.com/office/officeart/2005/8/layout/default"/>
    <dgm:cxn modelId="{1ECEFF75-8432-7C40-8734-ED0317D64EA2}" type="presParOf" srcId="{54BF1BA2-AAEF-9E4B-A5BB-BC8876A1F799}" destId="{5460EE3A-8E97-994D-A060-78F1DCFE5E42}" srcOrd="2" destOrd="0" presId="urn:microsoft.com/office/officeart/2005/8/layout/default"/>
    <dgm:cxn modelId="{567E117F-EF9C-A444-8AB2-1B6A5BBCC475}" type="presParOf" srcId="{54BF1BA2-AAEF-9E4B-A5BB-BC8876A1F799}" destId="{7C6EBFB2-F4BC-C047-8670-71A114A4ED5A}" srcOrd="3" destOrd="0" presId="urn:microsoft.com/office/officeart/2005/8/layout/default"/>
    <dgm:cxn modelId="{A336F7A2-30C0-CD41-8730-BE7F79D9A568}" type="presParOf" srcId="{54BF1BA2-AAEF-9E4B-A5BB-BC8876A1F799}" destId="{2347400A-94FF-8A4F-80C9-A84E28B46313}" srcOrd="4" destOrd="0" presId="urn:microsoft.com/office/officeart/2005/8/layout/default"/>
    <dgm:cxn modelId="{68E46906-DDD8-DB4F-A1A3-8C58F040A7E4}" type="presParOf" srcId="{54BF1BA2-AAEF-9E4B-A5BB-BC8876A1F799}" destId="{0244B504-2B0D-D342-A05C-EF7F7B791238}" srcOrd="5" destOrd="0" presId="urn:microsoft.com/office/officeart/2005/8/layout/default"/>
    <dgm:cxn modelId="{67994D2B-89FF-5047-98C7-F1BC1E8888A7}" type="presParOf" srcId="{54BF1BA2-AAEF-9E4B-A5BB-BC8876A1F799}" destId="{7A37EE71-6BDB-3649-A16D-A401F86ABD5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BB7AF98-6FD0-5642-AFD4-DCB188A46993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FF2D466-CBA0-DB4B-A9F9-09C28395CCDD}">
      <dgm:prSet custT="1"/>
      <dgm:spPr/>
      <dgm:t>
        <a:bodyPr/>
        <a:lstStyle/>
        <a:p>
          <a:pPr rtl="0"/>
          <a:r>
            <a:rPr lang="en-US" sz="2800" b="1"/>
            <a:t>Traceroute is a diagnostic tool that displays the path a packet traverses between a source and destination host </a:t>
          </a:r>
          <a:endParaRPr lang="en-US" sz="2800"/>
        </a:p>
      </dgm:t>
    </dgm:pt>
    <dgm:pt modelId="{A988D1EC-65DD-234C-889D-9592049ECDE8}" type="parTrans" cxnId="{2403A2D9-1418-E24F-A598-8F2D3CE1ED24}">
      <dgm:prSet/>
      <dgm:spPr/>
      <dgm:t>
        <a:bodyPr/>
        <a:lstStyle/>
        <a:p>
          <a:endParaRPr lang="en-US" sz="2800"/>
        </a:p>
      </dgm:t>
    </dgm:pt>
    <dgm:pt modelId="{C53948C3-F0CA-CF48-985F-0C221568C1D0}" type="sibTrans" cxnId="{2403A2D9-1418-E24F-A598-8F2D3CE1ED24}">
      <dgm:prSet/>
      <dgm:spPr/>
      <dgm:t>
        <a:bodyPr/>
        <a:lstStyle/>
        <a:p>
          <a:endParaRPr lang="en-US" sz="2800"/>
        </a:p>
      </dgm:t>
    </dgm:pt>
    <dgm:pt modelId="{442776C0-2245-F747-817B-DF9B5CAE8686}">
      <dgm:prSet custT="1"/>
      <dgm:spPr/>
      <dgm:t>
        <a:bodyPr/>
        <a:lstStyle/>
        <a:p>
          <a:pPr rtl="0"/>
          <a:r>
            <a:rPr lang="en-US" sz="2800" b="1"/>
            <a:t>Traceroute can be used maliciously to map a victim network and learn about its routing</a:t>
          </a:r>
          <a:endParaRPr lang="en-US" sz="2800"/>
        </a:p>
      </dgm:t>
    </dgm:pt>
    <dgm:pt modelId="{00F077F5-553E-504E-992C-4FD343F719AD}" type="parTrans" cxnId="{C5588F94-F919-BA4B-A081-93EFD4EEBF64}">
      <dgm:prSet/>
      <dgm:spPr/>
      <dgm:t>
        <a:bodyPr/>
        <a:lstStyle/>
        <a:p>
          <a:endParaRPr lang="en-US" sz="2800"/>
        </a:p>
      </dgm:t>
    </dgm:pt>
    <dgm:pt modelId="{884EAC16-562B-0F47-9B79-9ED279E3B67B}" type="sibTrans" cxnId="{C5588F94-F919-BA4B-A081-93EFD4EEBF64}">
      <dgm:prSet/>
      <dgm:spPr/>
      <dgm:t>
        <a:bodyPr/>
        <a:lstStyle/>
        <a:p>
          <a:endParaRPr lang="en-US" sz="2800"/>
        </a:p>
      </dgm:t>
    </dgm:pt>
    <dgm:pt modelId="{D90C22F6-20B6-0446-AA28-8DF3AF91D386}" type="pres">
      <dgm:prSet presAssocID="{EBB7AF98-6FD0-5642-AFD4-DCB188A46993}" presName="vert0" presStyleCnt="0">
        <dgm:presLayoutVars>
          <dgm:dir/>
          <dgm:animOne val="branch"/>
          <dgm:animLvl val="lvl"/>
        </dgm:presLayoutVars>
      </dgm:prSet>
      <dgm:spPr/>
    </dgm:pt>
    <dgm:pt modelId="{2ABA9493-22BB-524D-BA3B-45193FA96542}" type="pres">
      <dgm:prSet presAssocID="{1FF2D466-CBA0-DB4B-A9F9-09C28395CCDD}" presName="thickLine" presStyleLbl="alignNode1" presStyleIdx="0" presStyleCnt="2"/>
      <dgm:spPr/>
    </dgm:pt>
    <dgm:pt modelId="{EBD90814-5AC1-784C-A263-EA19E07D7C12}" type="pres">
      <dgm:prSet presAssocID="{1FF2D466-CBA0-DB4B-A9F9-09C28395CCDD}" presName="horz1" presStyleCnt="0"/>
      <dgm:spPr/>
    </dgm:pt>
    <dgm:pt modelId="{268B6C01-422C-EA4D-9040-C38C7D5F8076}" type="pres">
      <dgm:prSet presAssocID="{1FF2D466-CBA0-DB4B-A9F9-09C28395CCDD}" presName="tx1" presStyleLbl="revTx" presStyleIdx="0" presStyleCnt="2"/>
      <dgm:spPr/>
    </dgm:pt>
    <dgm:pt modelId="{840A2877-CC5F-8E4D-AB45-CF106D478F77}" type="pres">
      <dgm:prSet presAssocID="{1FF2D466-CBA0-DB4B-A9F9-09C28395CCDD}" presName="vert1" presStyleCnt="0"/>
      <dgm:spPr/>
    </dgm:pt>
    <dgm:pt modelId="{CFA70951-116E-A846-A5C2-A4A50E97179C}" type="pres">
      <dgm:prSet presAssocID="{442776C0-2245-F747-817B-DF9B5CAE8686}" presName="thickLine" presStyleLbl="alignNode1" presStyleIdx="1" presStyleCnt="2"/>
      <dgm:spPr/>
    </dgm:pt>
    <dgm:pt modelId="{269F0356-D667-0546-991B-5C807B2D58E8}" type="pres">
      <dgm:prSet presAssocID="{442776C0-2245-F747-817B-DF9B5CAE8686}" presName="horz1" presStyleCnt="0"/>
      <dgm:spPr/>
    </dgm:pt>
    <dgm:pt modelId="{92BC3A6A-8B99-A147-B98C-40F31596BCD2}" type="pres">
      <dgm:prSet presAssocID="{442776C0-2245-F747-817B-DF9B5CAE8686}" presName="tx1" presStyleLbl="revTx" presStyleIdx="1" presStyleCnt="2"/>
      <dgm:spPr/>
    </dgm:pt>
    <dgm:pt modelId="{137E7776-D895-7E4B-927F-EEA6BB0FA309}" type="pres">
      <dgm:prSet presAssocID="{442776C0-2245-F747-817B-DF9B5CAE8686}" presName="vert1" presStyleCnt="0"/>
      <dgm:spPr/>
    </dgm:pt>
  </dgm:ptLst>
  <dgm:cxnLst>
    <dgm:cxn modelId="{5AB9151F-3293-EC43-967C-C99232355CF3}" type="presOf" srcId="{1FF2D466-CBA0-DB4B-A9F9-09C28395CCDD}" destId="{268B6C01-422C-EA4D-9040-C38C7D5F8076}" srcOrd="0" destOrd="0" presId="urn:microsoft.com/office/officeart/2008/layout/LinedList"/>
    <dgm:cxn modelId="{2329F667-EE41-9040-B414-E92EA1716D83}" type="presOf" srcId="{442776C0-2245-F747-817B-DF9B5CAE8686}" destId="{92BC3A6A-8B99-A147-B98C-40F31596BCD2}" srcOrd="0" destOrd="0" presId="urn:microsoft.com/office/officeart/2008/layout/LinedList"/>
    <dgm:cxn modelId="{7764B570-C8B2-BE4C-B13D-AB70F661FB17}" type="presOf" srcId="{EBB7AF98-6FD0-5642-AFD4-DCB188A46993}" destId="{D90C22F6-20B6-0446-AA28-8DF3AF91D386}" srcOrd="0" destOrd="0" presId="urn:microsoft.com/office/officeart/2008/layout/LinedList"/>
    <dgm:cxn modelId="{C5588F94-F919-BA4B-A081-93EFD4EEBF64}" srcId="{EBB7AF98-6FD0-5642-AFD4-DCB188A46993}" destId="{442776C0-2245-F747-817B-DF9B5CAE8686}" srcOrd="1" destOrd="0" parTransId="{00F077F5-553E-504E-992C-4FD343F719AD}" sibTransId="{884EAC16-562B-0F47-9B79-9ED279E3B67B}"/>
    <dgm:cxn modelId="{2403A2D9-1418-E24F-A598-8F2D3CE1ED24}" srcId="{EBB7AF98-6FD0-5642-AFD4-DCB188A46993}" destId="{1FF2D466-CBA0-DB4B-A9F9-09C28395CCDD}" srcOrd="0" destOrd="0" parTransId="{A988D1EC-65DD-234C-889D-9592049ECDE8}" sibTransId="{C53948C3-F0CA-CF48-985F-0C221568C1D0}"/>
    <dgm:cxn modelId="{2548C226-6C85-0E47-A6C2-D9AF2D82BEC8}" type="presParOf" srcId="{D90C22F6-20B6-0446-AA28-8DF3AF91D386}" destId="{2ABA9493-22BB-524D-BA3B-45193FA96542}" srcOrd="0" destOrd="0" presId="urn:microsoft.com/office/officeart/2008/layout/LinedList"/>
    <dgm:cxn modelId="{4FF5E611-4C17-6946-87B8-E96DD39E84AB}" type="presParOf" srcId="{D90C22F6-20B6-0446-AA28-8DF3AF91D386}" destId="{EBD90814-5AC1-784C-A263-EA19E07D7C12}" srcOrd="1" destOrd="0" presId="urn:microsoft.com/office/officeart/2008/layout/LinedList"/>
    <dgm:cxn modelId="{10E63233-87CE-3645-90D9-309C8D94BB57}" type="presParOf" srcId="{EBD90814-5AC1-784C-A263-EA19E07D7C12}" destId="{268B6C01-422C-EA4D-9040-C38C7D5F8076}" srcOrd="0" destOrd="0" presId="urn:microsoft.com/office/officeart/2008/layout/LinedList"/>
    <dgm:cxn modelId="{0110646A-3D9A-0244-A75A-D41C3FA3AABF}" type="presParOf" srcId="{EBD90814-5AC1-784C-A263-EA19E07D7C12}" destId="{840A2877-CC5F-8E4D-AB45-CF106D478F77}" srcOrd="1" destOrd="0" presId="urn:microsoft.com/office/officeart/2008/layout/LinedList"/>
    <dgm:cxn modelId="{A9CBF594-34D9-6A4D-A95C-0663068CCFF9}" type="presParOf" srcId="{D90C22F6-20B6-0446-AA28-8DF3AF91D386}" destId="{CFA70951-116E-A846-A5C2-A4A50E97179C}" srcOrd="2" destOrd="0" presId="urn:microsoft.com/office/officeart/2008/layout/LinedList"/>
    <dgm:cxn modelId="{133C1A9F-1F9B-AC4C-AFDC-AC405593CF14}" type="presParOf" srcId="{D90C22F6-20B6-0446-AA28-8DF3AF91D386}" destId="{269F0356-D667-0546-991B-5C807B2D58E8}" srcOrd="3" destOrd="0" presId="urn:microsoft.com/office/officeart/2008/layout/LinedList"/>
    <dgm:cxn modelId="{F87CF5A6-F638-C147-B0A2-DD86772CB4B8}" type="presParOf" srcId="{269F0356-D667-0546-991B-5C807B2D58E8}" destId="{92BC3A6A-8B99-A147-B98C-40F31596BCD2}" srcOrd="0" destOrd="0" presId="urn:microsoft.com/office/officeart/2008/layout/LinedList"/>
    <dgm:cxn modelId="{B9707B15-9B25-4841-AB58-84E01BE56EC4}" type="presParOf" srcId="{269F0356-D667-0546-991B-5C807B2D58E8}" destId="{137E7776-D895-7E4B-927F-EEA6BB0FA30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8A24C6E-5036-D74C-9956-BC4F34B74ACD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ADDCB19-370F-BF46-9E1C-D7CDA5FBBE38}">
      <dgm:prSet/>
      <dgm:spPr/>
      <dgm:t>
        <a:bodyPr/>
        <a:lstStyle/>
        <a:p>
          <a:pPr rtl="0"/>
          <a:r>
            <a:rPr lang="en-US" b="1" dirty="0"/>
            <a:t>Token Ring uses a physical star topography</a:t>
          </a:r>
          <a:endParaRPr lang="en-US" dirty="0"/>
        </a:p>
      </dgm:t>
    </dgm:pt>
    <dgm:pt modelId="{63322E74-486C-8746-B343-01FAEEB978ED}" type="parTrans" cxnId="{89F31865-4BAF-AB41-8F97-E9E0107113F9}">
      <dgm:prSet/>
      <dgm:spPr/>
      <dgm:t>
        <a:bodyPr/>
        <a:lstStyle/>
        <a:p>
          <a:endParaRPr lang="en-US"/>
        </a:p>
      </dgm:t>
    </dgm:pt>
    <dgm:pt modelId="{1E01A191-E0D2-0440-8156-06E696A4F82C}" type="sibTrans" cxnId="{89F31865-4BAF-AB41-8F97-E9E0107113F9}">
      <dgm:prSet/>
      <dgm:spPr/>
      <dgm:t>
        <a:bodyPr/>
        <a:lstStyle/>
        <a:p>
          <a:endParaRPr lang="en-US"/>
        </a:p>
      </dgm:t>
    </dgm:pt>
    <dgm:pt modelId="{3B849AC5-0C3F-CC45-93F1-7955948C25FC}">
      <dgm:prSet/>
      <dgm:spPr/>
      <dgm:t>
        <a:bodyPr/>
        <a:lstStyle/>
        <a:p>
          <a:pPr rtl="0"/>
          <a:r>
            <a:rPr lang="en-US" b="1"/>
            <a:t>The logical topography, however, is a ring</a:t>
          </a:r>
          <a:endParaRPr lang="en-US"/>
        </a:p>
      </dgm:t>
    </dgm:pt>
    <dgm:pt modelId="{B87EEB72-10E3-F144-80C2-AB7B366C5741}" type="parTrans" cxnId="{154A8CB0-6E95-B949-9055-EE9D102B2777}">
      <dgm:prSet/>
      <dgm:spPr/>
      <dgm:t>
        <a:bodyPr/>
        <a:lstStyle/>
        <a:p>
          <a:endParaRPr lang="en-US"/>
        </a:p>
      </dgm:t>
    </dgm:pt>
    <dgm:pt modelId="{B5F940E7-1821-9043-8847-9CC9C7C583FC}" type="sibTrans" cxnId="{154A8CB0-6E95-B949-9055-EE9D102B2777}">
      <dgm:prSet/>
      <dgm:spPr/>
      <dgm:t>
        <a:bodyPr/>
        <a:lstStyle/>
        <a:p>
          <a:endParaRPr lang="en-US"/>
        </a:p>
      </dgm:t>
    </dgm:pt>
    <dgm:pt modelId="{2C305F79-86A1-254B-A29C-0435FDE38E6F}">
      <dgm:prSet/>
      <dgm:spPr/>
      <dgm:t>
        <a:bodyPr/>
        <a:lstStyle/>
        <a:p>
          <a:pPr rtl="0"/>
          <a:r>
            <a:rPr lang="en-US" b="1"/>
            <a:t>Each device receives data from its upstream neighbor and transmits to its downstream neighbor</a:t>
          </a:r>
          <a:endParaRPr lang="en-US"/>
        </a:p>
      </dgm:t>
    </dgm:pt>
    <dgm:pt modelId="{C350C019-DB93-F94A-BE8E-64BB8760AD6C}" type="parTrans" cxnId="{5D826C0D-ABD3-3144-8B65-12C7C41E140A}">
      <dgm:prSet/>
      <dgm:spPr/>
      <dgm:t>
        <a:bodyPr/>
        <a:lstStyle/>
        <a:p>
          <a:endParaRPr lang="en-US"/>
        </a:p>
      </dgm:t>
    </dgm:pt>
    <dgm:pt modelId="{090BE233-DDA8-1B4C-85A4-9F053FEED21F}" type="sibTrans" cxnId="{5D826C0D-ABD3-3144-8B65-12C7C41E140A}">
      <dgm:prSet/>
      <dgm:spPr/>
      <dgm:t>
        <a:bodyPr/>
        <a:lstStyle/>
        <a:p>
          <a:endParaRPr lang="en-US"/>
        </a:p>
      </dgm:t>
    </dgm:pt>
    <dgm:pt modelId="{90A7BE37-217E-BA48-99A1-889A484E5DA2}">
      <dgm:prSet/>
      <dgm:spPr/>
      <dgm:t>
        <a:bodyPr/>
        <a:lstStyle/>
        <a:p>
          <a:pPr rtl="0"/>
          <a:r>
            <a:rPr lang="en-US" b="1"/>
            <a:t>Token Ring uses ring passing to mediate which device may transmit </a:t>
          </a:r>
          <a:endParaRPr lang="en-US"/>
        </a:p>
      </dgm:t>
    </dgm:pt>
    <dgm:pt modelId="{03DECB60-282F-DB41-A365-B2AB9653B36F}" type="parTrans" cxnId="{63529574-92B7-D04B-8333-659AA79A4267}">
      <dgm:prSet/>
      <dgm:spPr/>
      <dgm:t>
        <a:bodyPr/>
        <a:lstStyle/>
        <a:p>
          <a:endParaRPr lang="en-US"/>
        </a:p>
      </dgm:t>
    </dgm:pt>
    <dgm:pt modelId="{5FE73837-D8A1-4543-B2BB-951BA2381A73}" type="sibTrans" cxnId="{63529574-92B7-D04B-8333-659AA79A4267}">
      <dgm:prSet/>
      <dgm:spPr/>
      <dgm:t>
        <a:bodyPr/>
        <a:lstStyle/>
        <a:p>
          <a:endParaRPr lang="en-US"/>
        </a:p>
      </dgm:t>
    </dgm:pt>
    <dgm:pt modelId="{CBF26229-FB0D-4E4B-8B32-D705EB5BE762}" type="pres">
      <dgm:prSet presAssocID="{C8A24C6E-5036-D74C-9956-BC4F34B74ACD}" presName="vert0" presStyleCnt="0">
        <dgm:presLayoutVars>
          <dgm:dir/>
          <dgm:animOne val="branch"/>
          <dgm:animLvl val="lvl"/>
        </dgm:presLayoutVars>
      </dgm:prSet>
      <dgm:spPr/>
    </dgm:pt>
    <dgm:pt modelId="{D24A6687-A430-8246-AFE2-6DE01037E131}" type="pres">
      <dgm:prSet presAssocID="{3ADDCB19-370F-BF46-9E1C-D7CDA5FBBE38}" presName="thickLine" presStyleLbl="alignNode1" presStyleIdx="0" presStyleCnt="4"/>
      <dgm:spPr/>
    </dgm:pt>
    <dgm:pt modelId="{66F4F857-AE2E-A843-9520-1E086BF0F87E}" type="pres">
      <dgm:prSet presAssocID="{3ADDCB19-370F-BF46-9E1C-D7CDA5FBBE38}" presName="horz1" presStyleCnt="0"/>
      <dgm:spPr/>
    </dgm:pt>
    <dgm:pt modelId="{419C15BB-1829-9E4B-B517-8EF2E8244FF0}" type="pres">
      <dgm:prSet presAssocID="{3ADDCB19-370F-BF46-9E1C-D7CDA5FBBE38}" presName="tx1" presStyleLbl="revTx" presStyleIdx="0" presStyleCnt="4"/>
      <dgm:spPr/>
    </dgm:pt>
    <dgm:pt modelId="{341A2918-D56C-4643-9B93-A70F2CB9DB15}" type="pres">
      <dgm:prSet presAssocID="{3ADDCB19-370F-BF46-9E1C-D7CDA5FBBE38}" presName="vert1" presStyleCnt="0"/>
      <dgm:spPr/>
    </dgm:pt>
    <dgm:pt modelId="{360D0A2D-9C39-3548-B39D-8B783011DA71}" type="pres">
      <dgm:prSet presAssocID="{3B849AC5-0C3F-CC45-93F1-7955948C25FC}" presName="thickLine" presStyleLbl="alignNode1" presStyleIdx="1" presStyleCnt="4"/>
      <dgm:spPr/>
    </dgm:pt>
    <dgm:pt modelId="{6A5D39E2-9A9F-8943-B28F-FCB55ADFF6E0}" type="pres">
      <dgm:prSet presAssocID="{3B849AC5-0C3F-CC45-93F1-7955948C25FC}" presName="horz1" presStyleCnt="0"/>
      <dgm:spPr/>
    </dgm:pt>
    <dgm:pt modelId="{72778164-8C15-6B4D-93DE-5424D2B4924E}" type="pres">
      <dgm:prSet presAssocID="{3B849AC5-0C3F-CC45-93F1-7955948C25FC}" presName="tx1" presStyleLbl="revTx" presStyleIdx="1" presStyleCnt="4"/>
      <dgm:spPr/>
    </dgm:pt>
    <dgm:pt modelId="{17182741-B86F-6749-97D3-CD06B84E3CD0}" type="pres">
      <dgm:prSet presAssocID="{3B849AC5-0C3F-CC45-93F1-7955948C25FC}" presName="vert1" presStyleCnt="0"/>
      <dgm:spPr/>
    </dgm:pt>
    <dgm:pt modelId="{1FAC61ED-790D-A949-B522-C76B9490A5C0}" type="pres">
      <dgm:prSet presAssocID="{2C305F79-86A1-254B-A29C-0435FDE38E6F}" presName="thickLine" presStyleLbl="alignNode1" presStyleIdx="2" presStyleCnt="4"/>
      <dgm:spPr/>
    </dgm:pt>
    <dgm:pt modelId="{C1387E80-9959-7D46-A20E-0D995819ACC2}" type="pres">
      <dgm:prSet presAssocID="{2C305F79-86A1-254B-A29C-0435FDE38E6F}" presName="horz1" presStyleCnt="0"/>
      <dgm:spPr/>
    </dgm:pt>
    <dgm:pt modelId="{67940AD6-3487-944D-BA80-EE739611373E}" type="pres">
      <dgm:prSet presAssocID="{2C305F79-86A1-254B-A29C-0435FDE38E6F}" presName="tx1" presStyleLbl="revTx" presStyleIdx="2" presStyleCnt="4"/>
      <dgm:spPr/>
    </dgm:pt>
    <dgm:pt modelId="{AFED4F0B-6E6D-A549-8484-578CEF8083C8}" type="pres">
      <dgm:prSet presAssocID="{2C305F79-86A1-254B-A29C-0435FDE38E6F}" presName="vert1" presStyleCnt="0"/>
      <dgm:spPr/>
    </dgm:pt>
    <dgm:pt modelId="{6EB80F56-96F8-DE47-9A76-E221F044EAB1}" type="pres">
      <dgm:prSet presAssocID="{90A7BE37-217E-BA48-99A1-889A484E5DA2}" presName="thickLine" presStyleLbl="alignNode1" presStyleIdx="3" presStyleCnt="4"/>
      <dgm:spPr/>
    </dgm:pt>
    <dgm:pt modelId="{2000C890-4286-AB4D-9176-D8A95C185880}" type="pres">
      <dgm:prSet presAssocID="{90A7BE37-217E-BA48-99A1-889A484E5DA2}" presName="horz1" presStyleCnt="0"/>
      <dgm:spPr/>
    </dgm:pt>
    <dgm:pt modelId="{A223843E-696B-884C-8822-EBDFDF60291B}" type="pres">
      <dgm:prSet presAssocID="{90A7BE37-217E-BA48-99A1-889A484E5DA2}" presName="tx1" presStyleLbl="revTx" presStyleIdx="3" presStyleCnt="4"/>
      <dgm:spPr/>
    </dgm:pt>
    <dgm:pt modelId="{59E1B3AC-AEB9-2843-A6B7-B6AA64F20338}" type="pres">
      <dgm:prSet presAssocID="{90A7BE37-217E-BA48-99A1-889A484E5DA2}" presName="vert1" presStyleCnt="0"/>
      <dgm:spPr/>
    </dgm:pt>
  </dgm:ptLst>
  <dgm:cxnLst>
    <dgm:cxn modelId="{5D826C0D-ABD3-3144-8B65-12C7C41E140A}" srcId="{C8A24C6E-5036-D74C-9956-BC4F34B74ACD}" destId="{2C305F79-86A1-254B-A29C-0435FDE38E6F}" srcOrd="2" destOrd="0" parTransId="{C350C019-DB93-F94A-BE8E-64BB8760AD6C}" sibTransId="{090BE233-DDA8-1B4C-85A4-9F053FEED21F}"/>
    <dgm:cxn modelId="{0CEAD41D-B02D-C64C-8E9A-DD343C6980D9}" type="presOf" srcId="{C8A24C6E-5036-D74C-9956-BC4F34B74ACD}" destId="{CBF26229-FB0D-4E4B-8B32-D705EB5BE762}" srcOrd="0" destOrd="0" presId="urn:microsoft.com/office/officeart/2008/layout/LinedList"/>
    <dgm:cxn modelId="{49BA0E64-9696-6642-A04E-1133BB907102}" type="presOf" srcId="{3B849AC5-0C3F-CC45-93F1-7955948C25FC}" destId="{72778164-8C15-6B4D-93DE-5424D2B4924E}" srcOrd="0" destOrd="0" presId="urn:microsoft.com/office/officeart/2008/layout/LinedList"/>
    <dgm:cxn modelId="{A6997D44-B1C8-564A-92A3-0CFB71661E06}" type="presOf" srcId="{2C305F79-86A1-254B-A29C-0435FDE38E6F}" destId="{67940AD6-3487-944D-BA80-EE739611373E}" srcOrd="0" destOrd="0" presId="urn:microsoft.com/office/officeart/2008/layout/LinedList"/>
    <dgm:cxn modelId="{89F31865-4BAF-AB41-8F97-E9E0107113F9}" srcId="{C8A24C6E-5036-D74C-9956-BC4F34B74ACD}" destId="{3ADDCB19-370F-BF46-9E1C-D7CDA5FBBE38}" srcOrd="0" destOrd="0" parTransId="{63322E74-486C-8746-B343-01FAEEB978ED}" sibTransId="{1E01A191-E0D2-0440-8156-06E696A4F82C}"/>
    <dgm:cxn modelId="{63529574-92B7-D04B-8333-659AA79A4267}" srcId="{C8A24C6E-5036-D74C-9956-BC4F34B74ACD}" destId="{90A7BE37-217E-BA48-99A1-889A484E5DA2}" srcOrd="3" destOrd="0" parTransId="{03DECB60-282F-DB41-A365-B2AB9653B36F}" sibTransId="{5FE73837-D8A1-4543-B2BB-951BA2381A73}"/>
    <dgm:cxn modelId="{154A8CB0-6E95-B949-9055-EE9D102B2777}" srcId="{C8A24C6E-5036-D74C-9956-BC4F34B74ACD}" destId="{3B849AC5-0C3F-CC45-93F1-7955948C25FC}" srcOrd="1" destOrd="0" parTransId="{B87EEB72-10E3-F144-80C2-AB7B366C5741}" sibTransId="{B5F940E7-1821-9043-8847-9CC9C7C583FC}"/>
    <dgm:cxn modelId="{1FF256C4-9472-3941-B0E5-1F77DBDE9856}" type="presOf" srcId="{3ADDCB19-370F-BF46-9E1C-D7CDA5FBBE38}" destId="{419C15BB-1829-9E4B-B517-8EF2E8244FF0}" srcOrd="0" destOrd="0" presId="urn:microsoft.com/office/officeart/2008/layout/LinedList"/>
    <dgm:cxn modelId="{6DB83AFF-0468-1542-8475-699BDB3CBC33}" type="presOf" srcId="{90A7BE37-217E-BA48-99A1-889A484E5DA2}" destId="{A223843E-696B-884C-8822-EBDFDF60291B}" srcOrd="0" destOrd="0" presId="urn:microsoft.com/office/officeart/2008/layout/LinedList"/>
    <dgm:cxn modelId="{1824AE55-6F2F-EF49-9519-7CAAAA7BF7CA}" type="presParOf" srcId="{CBF26229-FB0D-4E4B-8B32-D705EB5BE762}" destId="{D24A6687-A430-8246-AFE2-6DE01037E131}" srcOrd="0" destOrd="0" presId="urn:microsoft.com/office/officeart/2008/layout/LinedList"/>
    <dgm:cxn modelId="{3BD35667-3749-5D42-8D7E-04596061948B}" type="presParOf" srcId="{CBF26229-FB0D-4E4B-8B32-D705EB5BE762}" destId="{66F4F857-AE2E-A843-9520-1E086BF0F87E}" srcOrd="1" destOrd="0" presId="urn:microsoft.com/office/officeart/2008/layout/LinedList"/>
    <dgm:cxn modelId="{689063D3-0AB8-144E-B4EE-59BE95C5420D}" type="presParOf" srcId="{66F4F857-AE2E-A843-9520-1E086BF0F87E}" destId="{419C15BB-1829-9E4B-B517-8EF2E8244FF0}" srcOrd="0" destOrd="0" presId="urn:microsoft.com/office/officeart/2008/layout/LinedList"/>
    <dgm:cxn modelId="{007AAB38-8C1C-3847-B14E-502C38A77422}" type="presParOf" srcId="{66F4F857-AE2E-A843-9520-1E086BF0F87E}" destId="{341A2918-D56C-4643-9B93-A70F2CB9DB15}" srcOrd="1" destOrd="0" presId="urn:microsoft.com/office/officeart/2008/layout/LinedList"/>
    <dgm:cxn modelId="{642A1E9F-90A2-7544-A808-DB6DEE8153FB}" type="presParOf" srcId="{CBF26229-FB0D-4E4B-8B32-D705EB5BE762}" destId="{360D0A2D-9C39-3548-B39D-8B783011DA71}" srcOrd="2" destOrd="0" presId="urn:microsoft.com/office/officeart/2008/layout/LinedList"/>
    <dgm:cxn modelId="{D471E03E-7565-2049-975A-43AFF0763B7A}" type="presParOf" srcId="{CBF26229-FB0D-4E4B-8B32-D705EB5BE762}" destId="{6A5D39E2-9A9F-8943-B28F-FCB55ADFF6E0}" srcOrd="3" destOrd="0" presId="urn:microsoft.com/office/officeart/2008/layout/LinedList"/>
    <dgm:cxn modelId="{0868E170-EE0D-C348-A461-139FA18CED01}" type="presParOf" srcId="{6A5D39E2-9A9F-8943-B28F-FCB55ADFF6E0}" destId="{72778164-8C15-6B4D-93DE-5424D2B4924E}" srcOrd="0" destOrd="0" presId="urn:microsoft.com/office/officeart/2008/layout/LinedList"/>
    <dgm:cxn modelId="{609F2799-3B2C-8D45-ADD9-F5592789D355}" type="presParOf" srcId="{6A5D39E2-9A9F-8943-B28F-FCB55ADFF6E0}" destId="{17182741-B86F-6749-97D3-CD06B84E3CD0}" srcOrd="1" destOrd="0" presId="urn:microsoft.com/office/officeart/2008/layout/LinedList"/>
    <dgm:cxn modelId="{8BD41195-AC8F-7940-AC3A-4EA198B80495}" type="presParOf" srcId="{CBF26229-FB0D-4E4B-8B32-D705EB5BE762}" destId="{1FAC61ED-790D-A949-B522-C76B9490A5C0}" srcOrd="4" destOrd="0" presId="urn:microsoft.com/office/officeart/2008/layout/LinedList"/>
    <dgm:cxn modelId="{CFD5D7F0-5C76-6A40-B7A9-377893F841D3}" type="presParOf" srcId="{CBF26229-FB0D-4E4B-8B32-D705EB5BE762}" destId="{C1387E80-9959-7D46-A20E-0D995819ACC2}" srcOrd="5" destOrd="0" presId="urn:microsoft.com/office/officeart/2008/layout/LinedList"/>
    <dgm:cxn modelId="{D5691122-7815-2B4F-877E-707E600A26B7}" type="presParOf" srcId="{C1387E80-9959-7D46-A20E-0D995819ACC2}" destId="{67940AD6-3487-944D-BA80-EE739611373E}" srcOrd="0" destOrd="0" presId="urn:microsoft.com/office/officeart/2008/layout/LinedList"/>
    <dgm:cxn modelId="{713085E9-0203-B145-BE14-7C4D2D01023D}" type="presParOf" srcId="{C1387E80-9959-7D46-A20E-0D995819ACC2}" destId="{AFED4F0B-6E6D-A549-8484-578CEF8083C8}" srcOrd="1" destOrd="0" presId="urn:microsoft.com/office/officeart/2008/layout/LinedList"/>
    <dgm:cxn modelId="{880E6518-8CBB-D14D-BC2F-32449F1D5E48}" type="presParOf" srcId="{CBF26229-FB0D-4E4B-8B32-D705EB5BE762}" destId="{6EB80F56-96F8-DE47-9A76-E221F044EAB1}" srcOrd="6" destOrd="0" presId="urn:microsoft.com/office/officeart/2008/layout/LinedList"/>
    <dgm:cxn modelId="{9E8CBBFE-575C-D240-A4E0-66B7A21EEB6B}" type="presParOf" srcId="{CBF26229-FB0D-4E4B-8B32-D705EB5BE762}" destId="{2000C890-4286-AB4D-9176-D8A95C185880}" srcOrd="7" destOrd="0" presId="urn:microsoft.com/office/officeart/2008/layout/LinedList"/>
    <dgm:cxn modelId="{E63E4E59-009D-E949-A417-228E00026827}" type="presParOf" srcId="{2000C890-4286-AB4D-9176-D8A95C185880}" destId="{A223843E-696B-884C-8822-EBDFDF60291B}" srcOrd="0" destOrd="0" presId="urn:microsoft.com/office/officeart/2008/layout/LinedList"/>
    <dgm:cxn modelId="{9CFD61DD-EF45-084A-A104-3427B4F59E59}" type="presParOf" srcId="{2000C890-4286-AB4D-9176-D8A95C185880}" destId="{59E1B3AC-AEB9-2843-A6B7-B6AA64F2033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48F831-CB42-F64B-BD87-CFE0FA28E570}">
      <dsp:nvSpPr>
        <dsp:cNvPr id="0" name=""/>
        <dsp:cNvSpPr/>
      </dsp:nvSpPr>
      <dsp:spPr>
        <a:xfrm>
          <a:off x="0" y="52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A43863-FCBD-1849-B9CB-7DF60E656B02}">
      <dsp:nvSpPr>
        <dsp:cNvPr id="0" name=""/>
        <dsp:cNvSpPr/>
      </dsp:nvSpPr>
      <dsp:spPr>
        <a:xfrm>
          <a:off x="0" y="523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ATP – AppleTalk Transaction Protocol</a:t>
          </a:r>
          <a:endParaRPr lang="en-US" sz="2900" kern="1200" dirty="0"/>
        </a:p>
      </dsp:txBody>
      <dsp:txXfrm>
        <a:off x="0" y="523"/>
        <a:ext cx="8229600" cy="612398"/>
      </dsp:txXfrm>
    </dsp:sp>
    <dsp:sp modelId="{33FFB066-484E-954D-9683-03021EAEF0F6}">
      <dsp:nvSpPr>
        <dsp:cNvPr id="0" name=""/>
        <dsp:cNvSpPr/>
      </dsp:nvSpPr>
      <dsp:spPr>
        <a:xfrm>
          <a:off x="0" y="61292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FA0BCF-6ACF-284B-AD58-D753C7017FE9}">
      <dsp:nvSpPr>
        <dsp:cNvPr id="0" name=""/>
        <dsp:cNvSpPr/>
      </dsp:nvSpPr>
      <dsp:spPr>
        <a:xfrm>
          <a:off x="0" y="612922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DCCP – Datagram Congestion Control Protocol</a:t>
          </a:r>
          <a:endParaRPr lang="en-US" sz="2900" kern="1200" dirty="0"/>
        </a:p>
      </dsp:txBody>
      <dsp:txXfrm>
        <a:off x="0" y="612922"/>
        <a:ext cx="8229600" cy="612398"/>
      </dsp:txXfrm>
    </dsp:sp>
    <dsp:sp modelId="{ED5BCC69-5307-A845-B908-95C8BB4B6662}">
      <dsp:nvSpPr>
        <dsp:cNvPr id="0" name=""/>
        <dsp:cNvSpPr/>
      </dsp:nvSpPr>
      <dsp:spPr>
        <a:xfrm>
          <a:off x="0" y="122532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C93957-433A-2844-BD94-A58C2DB29110}">
      <dsp:nvSpPr>
        <dsp:cNvPr id="0" name=""/>
        <dsp:cNvSpPr/>
      </dsp:nvSpPr>
      <dsp:spPr>
        <a:xfrm>
          <a:off x="0" y="1225320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FCP – Fiber Channel Protocol</a:t>
          </a:r>
          <a:endParaRPr lang="en-US" sz="2900" kern="1200"/>
        </a:p>
      </dsp:txBody>
      <dsp:txXfrm>
        <a:off x="0" y="1225320"/>
        <a:ext cx="8229600" cy="612398"/>
      </dsp:txXfrm>
    </dsp:sp>
    <dsp:sp modelId="{C9C4BF97-08CA-FC44-9087-2BD80782FAF9}">
      <dsp:nvSpPr>
        <dsp:cNvPr id="0" name=""/>
        <dsp:cNvSpPr/>
      </dsp:nvSpPr>
      <dsp:spPr>
        <a:xfrm>
          <a:off x="0" y="183771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2D2793-14A9-C24D-8A8C-CDB5CC994F5E}">
      <dsp:nvSpPr>
        <dsp:cNvPr id="0" name=""/>
        <dsp:cNvSpPr/>
      </dsp:nvSpPr>
      <dsp:spPr>
        <a:xfrm>
          <a:off x="0" y="1837719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RDP – Reliable Datagram Protocol</a:t>
          </a:r>
          <a:endParaRPr lang="en-US" sz="2900" kern="1200"/>
        </a:p>
      </dsp:txBody>
      <dsp:txXfrm>
        <a:off x="0" y="1837719"/>
        <a:ext cx="8229600" cy="612398"/>
      </dsp:txXfrm>
    </dsp:sp>
    <dsp:sp modelId="{9B7168B5-5D06-954E-8DB2-1AE45501B231}">
      <dsp:nvSpPr>
        <dsp:cNvPr id="0" name=""/>
        <dsp:cNvSpPr/>
      </dsp:nvSpPr>
      <dsp:spPr>
        <a:xfrm>
          <a:off x="0" y="245011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1F0AED-3CF0-F94F-BAE4-9C819CFB80B5}">
      <dsp:nvSpPr>
        <dsp:cNvPr id="0" name=""/>
        <dsp:cNvSpPr/>
      </dsp:nvSpPr>
      <dsp:spPr>
        <a:xfrm>
          <a:off x="0" y="2450118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SCTP – Stream Control Transmission Protocol</a:t>
          </a:r>
          <a:endParaRPr lang="en-US" sz="2900" kern="1200"/>
        </a:p>
      </dsp:txBody>
      <dsp:txXfrm>
        <a:off x="0" y="2450118"/>
        <a:ext cx="8229600" cy="612398"/>
      </dsp:txXfrm>
    </dsp:sp>
    <dsp:sp modelId="{619B2FC9-934F-204C-A3BC-D438CE3A43F2}">
      <dsp:nvSpPr>
        <dsp:cNvPr id="0" name=""/>
        <dsp:cNvSpPr/>
      </dsp:nvSpPr>
      <dsp:spPr>
        <a:xfrm>
          <a:off x="0" y="3062517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6B9372-9925-EB49-9380-F52C47D4A056}">
      <dsp:nvSpPr>
        <dsp:cNvPr id="0" name=""/>
        <dsp:cNvSpPr/>
      </dsp:nvSpPr>
      <dsp:spPr>
        <a:xfrm>
          <a:off x="0" y="3062517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SPX – Sequenced Packet Exchange</a:t>
          </a:r>
          <a:endParaRPr lang="en-US" sz="2900" kern="1200"/>
        </a:p>
      </dsp:txBody>
      <dsp:txXfrm>
        <a:off x="0" y="3062517"/>
        <a:ext cx="8229600" cy="612398"/>
      </dsp:txXfrm>
    </dsp:sp>
    <dsp:sp modelId="{E559A57F-4D98-6F4F-A164-779F44C0B81A}">
      <dsp:nvSpPr>
        <dsp:cNvPr id="0" name=""/>
        <dsp:cNvSpPr/>
      </dsp:nvSpPr>
      <dsp:spPr>
        <a:xfrm>
          <a:off x="0" y="3674915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27CDC0-6416-594B-AB82-EC291ED092FC}">
      <dsp:nvSpPr>
        <dsp:cNvPr id="0" name=""/>
        <dsp:cNvSpPr/>
      </dsp:nvSpPr>
      <dsp:spPr>
        <a:xfrm>
          <a:off x="0" y="3674915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SST – Structured Stream Transport</a:t>
          </a:r>
          <a:endParaRPr lang="en-US" sz="2900" kern="1200" dirty="0"/>
        </a:p>
      </dsp:txBody>
      <dsp:txXfrm>
        <a:off x="0" y="3674915"/>
        <a:ext cx="8229600" cy="61239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9733D-730D-654A-A74C-D370A9A46480}">
      <dsp:nvSpPr>
        <dsp:cNvPr id="0" name=""/>
        <dsp:cNvSpPr/>
      </dsp:nvSpPr>
      <dsp:spPr>
        <a:xfrm>
          <a:off x="1004" y="968548"/>
          <a:ext cx="3917900" cy="2350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/>
            <a:t>Allow unrestricted access to GET commands from the Internet </a:t>
          </a:r>
          <a:endParaRPr lang="en-US" sz="3800" kern="1200" dirty="0"/>
        </a:p>
      </dsp:txBody>
      <dsp:txXfrm>
        <a:off x="1004" y="968548"/>
        <a:ext cx="3917900" cy="2350740"/>
      </dsp:txXfrm>
    </dsp:sp>
    <dsp:sp modelId="{48666174-BE5A-1A4F-BFEA-220D642CD09E}">
      <dsp:nvSpPr>
        <dsp:cNvPr id="0" name=""/>
        <dsp:cNvSpPr/>
      </dsp:nvSpPr>
      <dsp:spPr>
        <a:xfrm>
          <a:off x="4310695" y="968548"/>
          <a:ext cx="3917900" cy="2350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Bears an inherent risk of opening access to protected intranet pages from the Internet </a:t>
          </a:r>
          <a:endParaRPr lang="en-US" sz="2800" kern="1200" dirty="0"/>
        </a:p>
      </dsp:txBody>
      <dsp:txXfrm>
        <a:off x="4310695" y="968548"/>
        <a:ext cx="3917900" cy="23507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46128-F32B-AB48-AEAD-6918ADFDE2D2}">
      <dsp:nvSpPr>
        <dsp:cNvPr id="0" name=""/>
        <dsp:cNvSpPr/>
      </dsp:nvSpPr>
      <dsp:spPr>
        <a:xfrm>
          <a:off x="542478" y="526"/>
          <a:ext cx="7144642" cy="4286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HTTP proxy is used as a means to implement content filtering that has been defined as, or is assumed to be, nonbusiness related for some reason </a:t>
          </a:r>
          <a:endParaRPr lang="en-US" sz="4000" kern="1200" dirty="0"/>
        </a:p>
      </dsp:txBody>
      <dsp:txXfrm>
        <a:off x="542478" y="526"/>
        <a:ext cx="7144642" cy="428678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76DE0-FAAA-834D-AF31-1E84EE8BB2A6}">
      <dsp:nvSpPr>
        <dsp:cNvPr id="0" name=""/>
        <dsp:cNvSpPr/>
      </dsp:nvSpPr>
      <dsp:spPr>
        <a:xfrm>
          <a:off x="542478" y="526"/>
          <a:ext cx="7144642" cy="4286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Applied by encapsulating outgoing traffic from an application in an HTTP request and incoming traffic in a response </a:t>
          </a:r>
          <a:endParaRPr lang="en-US" sz="4000" kern="1200" dirty="0"/>
        </a:p>
      </dsp:txBody>
      <dsp:txXfrm>
        <a:off x="542478" y="526"/>
        <a:ext cx="7144642" cy="428678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D73E2-7089-8E48-8952-3130829C3C83}">
      <dsp:nvSpPr>
        <dsp:cNvPr id="0" name=""/>
        <dsp:cNvSpPr/>
      </dsp:nvSpPr>
      <dsp:spPr>
        <a:xfrm>
          <a:off x="0" y="209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EAA9ED-0240-5D46-A1F8-92CED0828AA7}">
      <dsp:nvSpPr>
        <dsp:cNvPr id="0" name=""/>
        <dsp:cNvSpPr/>
      </dsp:nvSpPr>
      <dsp:spPr>
        <a:xfrm>
          <a:off x="0" y="2093"/>
          <a:ext cx="8229600" cy="1427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Minimize network exposure for all control system devices</a:t>
          </a:r>
          <a:endParaRPr lang="en-US" sz="2800" kern="1200"/>
        </a:p>
      </dsp:txBody>
      <dsp:txXfrm>
        <a:off x="0" y="2093"/>
        <a:ext cx="8229600" cy="1427883"/>
      </dsp:txXfrm>
    </dsp:sp>
    <dsp:sp modelId="{D423CC64-D829-D443-B05D-013492B9ED53}">
      <dsp:nvSpPr>
        <dsp:cNvPr id="0" name=""/>
        <dsp:cNvSpPr/>
      </dsp:nvSpPr>
      <dsp:spPr>
        <a:xfrm>
          <a:off x="0" y="1429977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6D3304-4D96-4F48-B235-427F2E9B5FC5}">
      <dsp:nvSpPr>
        <dsp:cNvPr id="0" name=""/>
        <dsp:cNvSpPr/>
      </dsp:nvSpPr>
      <dsp:spPr>
        <a:xfrm>
          <a:off x="0" y="1429977"/>
          <a:ext cx="8229600" cy="1427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When remote access is required, employ secure methods, such as VPNs</a:t>
          </a:r>
          <a:endParaRPr lang="en-US" sz="2800" kern="1200"/>
        </a:p>
      </dsp:txBody>
      <dsp:txXfrm>
        <a:off x="0" y="1429977"/>
        <a:ext cx="8229600" cy="1427883"/>
      </dsp:txXfrm>
    </dsp:sp>
    <dsp:sp modelId="{EE0A5F0C-4049-4D4B-B8EB-E30BB231831A}">
      <dsp:nvSpPr>
        <dsp:cNvPr id="0" name=""/>
        <dsp:cNvSpPr/>
      </dsp:nvSpPr>
      <dsp:spPr>
        <a:xfrm>
          <a:off x="0" y="285786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8BB51A-A7AE-4448-AB4B-747EB7481C1E}">
      <dsp:nvSpPr>
        <dsp:cNvPr id="0" name=""/>
        <dsp:cNvSpPr/>
      </dsp:nvSpPr>
      <dsp:spPr>
        <a:xfrm>
          <a:off x="0" y="2857860"/>
          <a:ext cx="8229600" cy="1427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Remove, disable, or rename any default system accounts wherever possible</a:t>
          </a:r>
          <a:endParaRPr lang="en-US" sz="2800" kern="1200"/>
        </a:p>
      </dsp:txBody>
      <dsp:txXfrm>
        <a:off x="0" y="2857860"/>
        <a:ext cx="8229600" cy="142788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4662F-1069-A44F-B79A-44131AC8EA98}">
      <dsp:nvSpPr>
        <dsp:cNvPr id="0" name=""/>
        <dsp:cNvSpPr/>
      </dsp:nvSpPr>
      <dsp:spPr>
        <a:xfrm>
          <a:off x="542478" y="526"/>
          <a:ext cx="7144642" cy="4286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kern="1200" dirty="0"/>
            <a:t>Commonly found in the “last mile” of most residential and business telephone services </a:t>
          </a:r>
          <a:endParaRPr lang="en-US" sz="5000" kern="1200" dirty="0"/>
        </a:p>
      </dsp:txBody>
      <dsp:txXfrm>
        <a:off x="542478" y="526"/>
        <a:ext cx="7144642" cy="428678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1773F-C0EC-EA44-8714-75901142B204}">
      <dsp:nvSpPr>
        <dsp:cNvPr id="0" name=""/>
        <dsp:cNvSpPr/>
      </dsp:nvSpPr>
      <dsp:spPr>
        <a:xfrm>
          <a:off x="542478" y="526"/>
          <a:ext cx="7144642" cy="4286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kern="1200" dirty="0"/>
            <a:t>Jabber is an open instant messaging protocol for which a variety of open-source clients exist </a:t>
          </a:r>
          <a:endParaRPr lang="en-US" sz="5000" kern="1200" dirty="0"/>
        </a:p>
      </dsp:txBody>
      <dsp:txXfrm>
        <a:off x="542478" y="526"/>
        <a:ext cx="7144642" cy="428678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3DBA7-8A17-E24E-B438-1AD48F5BF8DD}">
      <dsp:nvSpPr>
        <dsp:cNvPr id="0" name=""/>
        <dsp:cNvSpPr/>
      </dsp:nvSpPr>
      <dsp:spPr>
        <a:xfrm>
          <a:off x="542478" y="526"/>
          <a:ext cx="7144642" cy="4286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kern="1200" dirty="0"/>
            <a:t>Control of HTTP tunneling can happen on the firewall or the proxy server</a:t>
          </a:r>
          <a:endParaRPr lang="en-US" sz="5000" kern="1200" dirty="0"/>
        </a:p>
      </dsp:txBody>
      <dsp:txXfrm>
        <a:off x="542478" y="526"/>
        <a:ext cx="7144642" cy="428678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5668A-E6E9-D34A-895C-2A10E5A63161}">
      <dsp:nvSpPr>
        <dsp:cNvPr id="0" name=""/>
        <dsp:cNvSpPr/>
      </dsp:nvSpPr>
      <dsp:spPr>
        <a:xfrm>
          <a:off x="542478" y="526"/>
          <a:ext cx="7144642" cy="4286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An encrypted tunnel between two hosts that allows them to securely communicate over an untrusted network</a:t>
          </a:r>
          <a:endParaRPr lang="en-US" sz="4400" kern="1200" dirty="0"/>
        </a:p>
      </dsp:txBody>
      <dsp:txXfrm>
        <a:off x="542478" y="526"/>
        <a:ext cx="7144642" cy="428678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15B8A-8DF0-6D48-BB53-B67A0B9D8ABD}">
      <dsp:nvSpPr>
        <dsp:cNvPr id="0" name=""/>
        <dsp:cNvSpPr/>
      </dsp:nvSpPr>
      <dsp:spPr>
        <a:xfrm>
          <a:off x="654992" y="2133"/>
          <a:ext cx="3295054" cy="1977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Performance</a:t>
          </a:r>
          <a:endParaRPr lang="en-US" sz="3400" kern="1200"/>
        </a:p>
      </dsp:txBody>
      <dsp:txXfrm>
        <a:off x="654992" y="2133"/>
        <a:ext cx="3295054" cy="1977032"/>
      </dsp:txXfrm>
    </dsp:sp>
    <dsp:sp modelId="{14878F97-E6FA-FE4D-A711-08F4929CBB80}">
      <dsp:nvSpPr>
        <dsp:cNvPr id="0" name=""/>
        <dsp:cNvSpPr/>
      </dsp:nvSpPr>
      <dsp:spPr>
        <a:xfrm>
          <a:off x="4279552" y="2133"/>
          <a:ext cx="3295054" cy="1977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Formation of virtual workgroups</a:t>
          </a:r>
          <a:endParaRPr lang="en-US" sz="3400" kern="1200"/>
        </a:p>
      </dsp:txBody>
      <dsp:txXfrm>
        <a:off x="4279552" y="2133"/>
        <a:ext cx="3295054" cy="1977032"/>
      </dsp:txXfrm>
    </dsp:sp>
    <dsp:sp modelId="{AD98EA9C-52B3-B642-A968-6A5AE3171E0A}">
      <dsp:nvSpPr>
        <dsp:cNvPr id="0" name=""/>
        <dsp:cNvSpPr/>
      </dsp:nvSpPr>
      <dsp:spPr>
        <a:xfrm>
          <a:off x="654992" y="2308671"/>
          <a:ext cx="3295054" cy="1977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Greater flexibility</a:t>
          </a:r>
          <a:endParaRPr lang="en-US" sz="3400" kern="1200"/>
        </a:p>
      </dsp:txBody>
      <dsp:txXfrm>
        <a:off x="654992" y="2308671"/>
        <a:ext cx="3295054" cy="1977032"/>
      </dsp:txXfrm>
    </dsp:sp>
    <dsp:sp modelId="{D28F0E25-4FBA-804E-94BE-990A0F754AD1}">
      <dsp:nvSpPr>
        <dsp:cNvPr id="0" name=""/>
        <dsp:cNvSpPr/>
      </dsp:nvSpPr>
      <dsp:spPr>
        <a:xfrm>
          <a:off x="4279552" y="2308671"/>
          <a:ext cx="3295054" cy="1977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Ease of partitioning off resources</a:t>
          </a:r>
          <a:endParaRPr lang="en-US" sz="3400" kern="1200"/>
        </a:p>
      </dsp:txBody>
      <dsp:txXfrm>
        <a:off x="4279552" y="2308671"/>
        <a:ext cx="3295054" cy="197703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9DDD9-C0BF-7647-95EA-ED8124CA43C6}">
      <dsp:nvSpPr>
        <dsp:cNvPr id="0" name=""/>
        <dsp:cNvSpPr/>
      </dsp:nvSpPr>
      <dsp:spPr>
        <a:xfrm>
          <a:off x="0" y="52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576D44-480C-5E42-BA6D-D2118C436AF9}">
      <dsp:nvSpPr>
        <dsp:cNvPr id="0" name=""/>
        <dsp:cNvSpPr/>
      </dsp:nvSpPr>
      <dsp:spPr>
        <a:xfrm>
          <a:off x="0" y="523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MAC Flooding Attack </a:t>
          </a:r>
          <a:endParaRPr lang="en-US" sz="2500" kern="1200"/>
        </a:p>
      </dsp:txBody>
      <dsp:txXfrm>
        <a:off x="0" y="523"/>
        <a:ext cx="8229600" cy="612398"/>
      </dsp:txXfrm>
    </dsp:sp>
    <dsp:sp modelId="{776CDF73-30C6-7446-B3AF-8BCE5395686A}">
      <dsp:nvSpPr>
        <dsp:cNvPr id="0" name=""/>
        <dsp:cNvSpPr/>
      </dsp:nvSpPr>
      <dsp:spPr>
        <a:xfrm>
          <a:off x="0" y="61292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E253A4-B733-DD41-9E3D-FB5989C15154}">
      <dsp:nvSpPr>
        <dsp:cNvPr id="0" name=""/>
        <dsp:cNvSpPr/>
      </dsp:nvSpPr>
      <dsp:spPr>
        <a:xfrm>
          <a:off x="0" y="612922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802.1Q and Inter-Switch Link Protocol (ISL) Tagging Attack </a:t>
          </a:r>
          <a:endParaRPr lang="en-US" sz="2500" kern="1200"/>
        </a:p>
      </dsp:txBody>
      <dsp:txXfrm>
        <a:off x="0" y="612922"/>
        <a:ext cx="8229600" cy="612398"/>
      </dsp:txXfrm>
    </dsp:sp>
    <dsp:sp modelId="{E9AED452-3629-E64B-BEA0-A5BE1E3CA66A}">
      <dsp:nvSpPr>
        <dsp:cNvPr id="0" name=""/>
        <dsp:cNvSpPr/>
      </dsp:nvSpPr>
      <dsp:spPr>
        <a:xfrm>
          <a:off x="0" y="122532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AB3248-11CA-7A4B-B4C3-3FC4FE192701}">
      <dsp:nvSpPr>
        <dsp:cNvPr id="0" name=""/>
        <dsp:cNvSpPr/>
      </dsp:nvSpPr>
      <dsp:spPr>
        <a:xfrm>
          <a:off x="0" y="1225320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Double-Encapsulated 802.1Q/Nested VLAN Attack</a:t>
          </a:r>
          <a:endParaRPr lang="en-US" sz="2500" kern="1200"/>
        </a:p>
      </dsp:txBody>
      <dsp:txXfrm>
        <a:off x="0" y="1225320"/>
        <a:ext cx="8229600" cy="612398"/>
      </dsp:txXfrm>
    </dsp:sp>
    <dsp:sp modelId="{7910AAAD-DABE-7444-B32E-18E5CFAE5699}">
      <dsp:nvSpPr>
        <dsp:cNvPr id="0" name=""/>
        <dsp:cNvSpPr/>
      </dsp:nvSpPr>
      <dsp:spPr>
        <a:xfrm>
          <a:off x="0" y="183771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A61E87-B832-8845-8F7D-779A89815776}">
      <dsp:nvSpPr>
        <dsp:cNvPr id="0" name=""/>
        <dsp:cNvSpPr/>
      </dsp:nvSpPr>
      <dsp:spPr>
        <a:xfrm>
          <a:off x="0" y="1837719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ARP Attacks </a:t>
          </a:r>
          <a:endParaRPr lang="en-US" sz="2500" kern="1200"/>
        </a:p>
      </dsp:txBody>
      <dsp:txXfrm>
        <a:off x="0" y="1837719"/>
        <a:ext cx="8229600" cy="612398"/>
      </dsp:txXfrm>
    </dsp:sp>
    <dsp:sp modelId="{24642AD4-ACA9-3348-B2B0-84CC2300B80E}">
      <dsp:nvSpPr>
        <dsp:cNvPr id="0" name=""/>
        <dsp:cNvSpPr/>
      </dsp:nvSpPr>
      <dsp:spPr>
        <a:xfrm>
          <a:off x="0" y="245011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36B912-A1E0-2E46-9EA2-620F03F7F97C}">
      <dsp:nvSpPr>
        <dsp:cNvPr id="0" name=""/>
        <dsp:cNvSpPr/>
      </dsp:nvSpPr>
      <dsp:spPr>
        <a:xfrm>
          <a:off x="0" y="2450118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Multicast Brute-Force Attack </a:t>
          </a:r>
          <a:endParaRPr lang="en-US" sz="2500" kern="1200"/>
        </a:p>
      </dsp:txBody>
      <dsp:txXfrm>
        <a:off x="0" y="2450118"/>
        <a:ext cx="8229600" cy="612398"/>
      </dsp:txXfrm>
    </dsp:sp>
    <dsp:sp modelId="{2E0615E7-F81D-0347-B697-671D440F8E92}">
      <dsp:nvSpPr>
        <dsp:cNvPr id="0" name=""/>
        <dsp:cNvSpPr/>
      </dsp:nvSpPr>
      <dsp:spPr>
        <a:xfrm>
          <a:off x="0" y="3062517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DC96CD-36D9-E040-9EA7-3459E0CF603D}">
      <dsp:nvSpPr>
        <dsp:cNvPr id="0" name=""/>
        <dsp:cNvSpPr/>
      </dsp:nvSpPr>
      <dsp:spPr>
        <a:xfrm>
          <a:off x="0" y="3062517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Spanning-Tree Attack</a:t>
          </a:r>
          <a:endParaRPr lang="en-US" sz="2500" kern="1200"/>
        </a:p>
      </dsp:txBody>
      <dsp:txXfrm>
        <a:off x="0" y="3062517"/>
        <a:ext cx="8229600" cy="612398"/>
      </dsp:txXfrm>
    </dsp:sp>
    <dsp:sp modelId="{E1B34163-CCD8-1343-A6A2-83C8B0EFDE0C}">
      <dsp:nvSpPr>
        <dsp:cNvPr id="0" name=""/>
        <dsp:cNvSpPr/>
      </dsp:nvSpPr>
      <dsp:spPr>
        <a:xfrm>
          <a:off x="0" y="3674915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0329B3-69B2-F24A-A43C-AD801AE21262}">
      <dsp:nvSpPr>
        <dsp:cNvPr id="0" name=""/>
        <dsp:cNvSpPr/>
      </dsp:nvSpPr>
      <dsp:spPr>
        <a:xfrm>
          <a:off x="0" y="3674915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Random Frame Stress Attack </a:t>
          </a:r>
          <a:endParaRPr lang="en-US" sz="2500" kern="1200"/>
        </a:p>
      </dsp:txBody>
      <dsp:txXfrm>
        <a:off x="0" y="3674915"/>
        <a:ext cx="8229600" cy="612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59A57F-4D98-6F4F-A164-779F44C0B81A}">
      <dsp:nvSpPr>
        <dsp:cNvPr id="0" name=""/>
        <dsp:cNvSpPr/>
      </dsp:nvSpPr>
      <dsp:spPr>
        <a:xfrm>
          <a:off x="0" y="52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27CDC0-6416-594B-AB82-EC291ED092FC}">
      <dsp:nvSpPr>
        <dsp:cNvPr id="0" name=""/>
        <dsp:cNvSpPr/>
      </dsp:nvSpPr>
      <dsp:spPr>
        <a:xfrm>
          <a:off x="0" y="523"/>
          <a:ext cx="8229600" cy="857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SST – Structured Stream Transport</a:t>
          </a:r>
          <a:endParaRPr lang="en-US" sz="2800" kern="1200" dirty="0"/>
        </a:p>
      </dsp:txBody>
      <dsp:txXfrm>
        <a:off x="0" y="523"/>
        <a:ext cx="8229600" cy="857358"/>
      </dsp:txXfrm>
    </dsp:sp>
    <dsp:sp modelId="{7847D952-D7F4-3547-B50D-D6ACC28D6899}">
      <dsp:nvSpPr>
        <dsp:cNvPr id="0" name=""/>
        <dsp:cNvSpPr/>
      </dsp:nvSpPr>
      <dsp:spPr>
        <a:xfrm>
          <a:off x="0" y="857881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CEF475-4E0B-0445-B065-59DB053B2AB4}">
      <dsp:nvSpPr>
        <dsp:cNvPr id="0" name=""/>
        <dsp:cNvSpPr/>
      </dsp:nvSpPr>
      <dsp:spPr>
        <a:xfrm>
          <a:off x="0" y="857881"/>
          <a:ext cx="8229600" cy="857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TCP – Transmission Control Protocol</a:t>
          </a:r>
          <a:endParaRPr lang="en-US" sz="2800" kern="1200" dirty="0"/>
        </a:p>
      </dsp:txBody>
      <dsp:txXfrm>
        <a:off x="0" y="857881"/>
        <a:ext cx="8229600" cy="857358"/>
      </dsp:txXfrm>
    </dsp:sp>
    <dsp:sp modelId="{7BECD6E5-4416-1342-B11D-1787218FE635}">
      <dsp:nvSpPr>
        <dsp:cNvPr id="0" name=""/>
        <dsp:cNvSpPr/>
      </dsp:nvSpPr>
      <dsp:spPr>
        <a:xfrm>
          <a:off x="0" y="171523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B25D58-1B69-E240-956C-2B30E657884F}">
      <dsp:nvSpPr>
        <dsp:cNvPr id="0" name=""/>
        <dsp:cNvSpPr/>
      </dsp:nvSpPr>
      <dsp:spPr>
        <a:xfrm>
          <a:off x="0" y="1715239"/>
          <a:ext cx="8229600" cy="857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UDP – User Datagram Protocol</a:t>
          </a:r>
          <a:endParaRPr lang="en-US" sz="2800" kern="1200"/>
        </a:p>
      </dsp:txBody>
      <dsp:txXfrm>
        <a:off x="0" y="1715239"/>
        <a:ext cx="8229600" cy="857358"/>
      </dsp:txXfrm>
    </dsp:sp>
    <dsp:sp modelId="{E73C05A9-EAF9-B648-B84B-EB7199C930FD}">
      <dsp:nvSpPr>
        <dsp:cNvPr id="0" name=""/>
        <dsp:cNvSpPr/>
      </dsp:nvSpPr>
      <dsp:spPr>
        <a:xfrm>
          <a:off x="0" y="257259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40AE1A-8588-5F4E-8BEF-999DCD7BB136}">
      <dsp:nvSpPr>
        <dsp:cNvPr id="0" name=""/>
        <dsp:cNvSpPr/>
      </dsp:nvSpPr>
      <dsp:spPr>
        <a:xfrm>
          <a:off x="0" y="2572598"/>
          <a:ext cx="8229600" cy="857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UDP Lite – User Datagram Protocol Lite</a:t>
          </a:r>
          <a:endParaRPr lang="en-US" sz="2800" kern="1200" dirty="0"/>
        </a:p>
      </dsp:txBody>
      <dsp:txXfrm>
        <a:off x="0" y="2572598"/>
        <a:ext cx="8229600" cy="857358"/>
      </dsp:txXfrm>
    </dsp:sp>
    <dsp:sp modelId="{A5AF4617-0E07-5045-8F89-23CE887BA2B3}">
      <dsp:nvSpPr>
        <dsp:cNvPr id="0" name=""/>
        <dsp:cNvSpPr/>
      </dsp:nvSpPr>
      <dsp:spPr>
        <a:xfrm>
          <a:off x="0" y="3429956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ECDEFB-5759-524D-BB9A-12D8839E1775}">
      <dsp:nvSpPr>
        <dsp:cNvPr id="0" name=""/>
        <dsp:cNvSpPr/>
      </dsp:nvSpPr>
      <dsp:spPr>
        <a:xfrm>
          <a:off x="0" y="3429956"/>
          <a:ext cx="8229600" cy="857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µTP – Micro Transport Protocol</a:t>
          </a:r>
          <a:endParaRPr lang="en-US" sz="2800" kern="1200"/>
        </a:p>
      </dsp:txBody>
      <dsp:txXfrm>
        <a:off x="0" y="3429956"/>
        <a:ext cx="8229600" cy="85735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6F77A6-258F-044A-87C7-1CB499EBA8FA}">
      <dsp:nvSpPr>
        <dsp:cNvPr id="0" name=""/>
        <dsp:cNvSpPr/>
      </dsp:nvSpPr>
      <dsp:spPr>
        <a:xfrm>
          <a:off x="654992" y="2133"/>
          <a:ext cx="3295054" cy="1977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/>
            <a:t>Definition of Security Domains </a:t>
          </a:r>
          <a:endParaRPr lang="en-US" sz="4200" kern="1200"/>
        </a:p>
      </dsp:txBody>
      <dsp:txXfrm>
        <a:off x="654992" y="2133"/>
        <a:ext cx="3295054" cy="1977032"/>
      </dsp:txXfrm>
    </dsp:sp>
    <dsp:sp modelId="{E2C706F7-DD64-EA40-AC53-3995811CE70D}">
      <dsp:nvSpPr>
        <dsp:cNvPr id="0" name=""/>
        <dsp:cNvSpPr/>
      </dsp:nvSpPr>
      <dsp:spPr>
        <a:xfrm>
          <a:off x="4279552" y="2133"/>
          <a:ext cx="3295054" cy="1977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/>
            <a:t>Segregation of Security Domains </a:t>
          </a:r>
          <a:endParaRPr lang="en-US" sz="4200" kern="1200"/>
        </a:p>
      </dsp:txBody>
      <dsp:txXfrm>
        <a:off x="4279552" y="2133"/>
        <a:ext cx="3295054" cy="1977032"/>
      </dsp:txXfrm>
    </dsp:sp>
    <dsp:sp modelId="{D6E5E731-9E64-E641-86EC-5CD56781777D}">
      <dsp:nvSpPr>
        <dsp:cNvPr id="0" name=""/>
        <dsp:cNvSpPr/>
      </dsp:nvSpPr>
      <dsp:spPr>
        <a:xfrm>
          <a:off x="2467272" y="2308671"/>
          <a:ext cx="3295054" cy="1977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/>
            <a:t>Incident Response Capability </a:t>
          </a:r>
          <a:endParaRPr lang="en-US" sz="4200" kern="1200"/>
        </a:p>
      </dsp:txBody>
      <dsp:txXfrm>
        <a:off x="2467272" y="2308671"/>
        <a:ext cx="3295054" cy="197703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7DA56-F7CA-AC41-BFB8-563C8B8E6FCC}">
      <dsp:nvSpPr>
        <dsp:cNvPr id="0" name=""/>
        <dsp:cNvSpPr/>
      </dsp:nvSpPr>
      <dsp:spPr>
        <a:xfrm>
          <a:off x="1004" y="968548"/>
          <a:ext cx="3917900" cy="2350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kern="1200" dirty="0"/>
            <a:t>Perimeter defense</a:t>
          </a:r>
          <a:endParaRPr lang="en-US" sz="5000" kern="1200" dirty="0"/>
        </a:p>
      </dsp:txBody>
      <dsp:txXfrm>
        <a:off x="1004" y="968548"/>
        <a:ext cx="3917900" cy="2350740"/>
      </dsp:txXfrm>
    </dsp:sp>
    <dsp:sp modelId="{C5AC001C-1939-A044-9AA8-435E29C434E6}">
      <dsp:nvSpPr>
        <dsp:cNvPr id="0" name=""/>
        <dsp:cNvSpPr/>
      </dsp:nvSpPr>
      <dsp:spPr>
        <a:xfrm>
          <a:off x="4310695" y="968548"/>
          <a:ext cx="3917900" cy="2350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kern="1200"/>
            <a:t>Defense in depth</a:t>
          </a:r>
          <a:endParaRPr lang="en-US" sz="5000" kern="1200"/>
        </a:p>
      </dsp:txBody>
      <dsp:txXfrm>
        <a:off x="4310695" y="968548"/>
        <a:ext cx="3917900" cy="235074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498F2-FF05-6640-9CF3-7301AFFAD847}">
      <dsp:nvSpPr>
        <dsp:cNvPr id="0" name=""/>
        <dsp:cNvSpPr/>
      </dsp:nvSpPr>
      <dsp:spPr>
        <a:xfrm>
          <a:off x="542478" y="526"/>
          <a:ext cx="7144642" cy="4286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/>
            <a:t>Domain names are subject to trademark risks, related to a risk of temporary unavailability or permanent loss of an established domain name</a:t>
          </a:r>
          <a:endParaRPr lang="en-US" sz="4800" kern="1200"/>
        </a:p>
      </dsp:txBody>
      <dsp:txXfrm>
        <a:off x="542478" y="526"/>
        <a:ext cx="7144642" cy="428678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D6609-9E72-F14E-8293-E35EC648F51F}">
      <dsp:nvSpPr>
        <dsp:cNvPr id="0" name=""/>
        <dsp:cNvSpPr/>
      </dsp:nvSpPr>
      <dsp:spPr>
        <a:xfrm>
          <a:off x="1004" y="968548"/>
          <a:ext cx="3917900" cy="2350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An SMTP service that allows inbound SMTP connections for domains it does not serve </a:t>
          </a:r>
          <a:endParaRPr lang="en-US" sz="3200" kern="1200"/>
        </a:p>
      </dsp:txBody>
      <dsp:txXfrm>
        <a:off x="1004" y="968548"/>
        <a:ext cx="3917900" cy="2350740"/>
      </dsp:txXfrm>
    </dsp:sp>
    <dsp:sp modelId="{7A2FD50E-5176-6B4E-91E6-BE0368D92028}">
      <dsp:nvSpPr>
        <dsp:cNvPr id="0" name=""/>
        <dsp:cNvSpPr/>
      </dsp:nvSpPr>
      <dsp:spPr>
        <a:xfrm>
          <a:off x="4310695" y="968548"/>
          <a:ext cx="3917900" cy="2350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Generally considered a sign of bad system administration </a:t>
          </a:r>
          <a:endParaRPr lang="en-US" sz="3200" kern="1200"/>
        </a:p>
      </dsp:txBody>
      <dsp:txXfrm>
        <a:off x="4310695" y="968548"/>
        <a:ext cx="3917900" cy="235074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1FA797-E5CD-5B46-83CD-2E57F6109490}">
      <dsp:nvSpPr>
        <dsp:cNvPr id="0" name=""/>
        <dsp:cNvSpPr/>
      </dsp:nvSpPr>
      <dsp:spPr>
        <a:xfrm>
          <a:off x="542478" y="526"/>
          <a:ext cx="7144642" cy="4286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Firewalls are devices that enforce administrative security policies by filtering incoming traffic based on a set of rules </a:t>
          </a:r>
          <a:endParaRPr lang="en-US" sz="4400" kern="1200" dirty="0"/>
        </a:p>
      </dsp:txBody>
      <dsp:txXfrm>
        <a:off x="542478" y="526"/>
        <a:ext cx="7144642" cy="4286785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C7062B-3265-7C4B-9A27-D011CE71893F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CEB34B-C9A5-6B47-9132-0E27C61FF11A}">
      <dsp:nvSpPr>
        <dsp:cNvPr id="0" name=""/>
        <dsp:cNvSpPr/>
      </dsp:nvSpPr>
      <dsp:spPr>
        <a:xfrm>
          <a:off x="0" y="0"/>
          <a:ext cx="8229600" cy="214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Stateful inspection examines each packet in the context of a session</a:t>
          </a:r>
          <a:endParaRPr lang="en-US" sz="2800" kern="1200"/>
        </a:p>
      </dsp:txBody>
      <dsp:txXfrm>
        <a:off x="0" y="0"/>
        <a:ext cx="8229600" cy="2143919"/>
      </dsp:txXfrm>
    </dsp:sp>
    <dsp:sp modelId="{947E6ECF-A028-9F49-86E4-D2F56DB23AD4}">
      <dsp:nvSpPr>
        <dsp:cNvPr id="0" name=""/>
        <dsp:cNvSpPr/>
      </dsp:nvSpPr>
      <dsp:spPr>
        <a:xfrm>
          <a:off x="0" y="214391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AFB7DD-DA88-8C46-9C27-B62787A6909F}">
      <dsp:nvSpPr>
        <dsp:cNvPr id="0" name=""/>
        <dsp:cNvSpPr/>
      </dsp:nvSpPr>
      <dsp:spPr>
        <a:xfrm>
          <a:off x="0" y="2143919"/>
          <a:ext cx="8229600" cy="214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Allows dynamic adjustments to the rules </a:t>
          </a:r>
          <a:endParaRPr lang="en-US" sz="2800" kern="1200"/>
        </a:p>
      </dsp:txBody>
      <dsp:txXfrm>
        <a:off x="0" y="2143919"/>
        <a:ext cx="8229600" cy="2143919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3C883-AFE9-524D-AC52-A2C333154926}">
      <dsp:nvSpPr>
        <dsp:cNvPr id="0" name=""/>
        <dsp:cNvSpPr/>
      </dsp:nvSpPr>
      <dsp:spPr>
        <a:xfrm>
          <a:off x="0" y="468535"/>
          <a:ext cx="2464449" cy="14786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/>
            <a:t>Circuit-level Proxy</a:t>
          </a:r>
        </a:p>
      </dsp:txBody>
      <dsp:txXfrm>
        <a:off x="0" y="468535"/>
        <a:ext cx="2464449" cy="1478669"/>
      </dsp:txXfrm>
    </dsp:sp>
    <dsp:sp modelId="{A43A8E1A-62A1-B94A-A6AA-CE1AB49CFA5B}">
      <dsp:nvSpPr>
        <dsp:cNvPr id="0" name=""/>
        <dsp:cNvSpPr/>
      </dsp:nvSpPr>
      <dsp:spPr>
        <a:xfrm>
          <a:off x="2710894" y="468535"/>
          <a:ext cx="2464449" cy="14786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/>
            <a:t>Application-level Proxy</a:t>
          </a:r>
        </a:p>
      </dsp:txBody>
      <dsp:txXfrm>
        <a:off x="2710894" y="468535"/>
        <a:ext cx="2464449" cy="1478669"/>
      </dsp:txXfrm>
    </dsp:sp>
    <dsp:sp modelId="{38975A4B-E7F3-3941-917A-3BF894D5C5E3}">
      <dsp:nvSpPr>
        <dsp:cNvPr id="0" name=""/>
        <dsp:cNvSpPr/>
      </dsp:nvSpPr>
      <dsp:spPr>
        <a:xfrm>
          <a:off x="5421789" y="468535"/>
          <a:ext cx="2464449" cy="14786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/>
            <a:t>Web Proxy servers</a:t>
          </a:r>
        </a:p>
      </dsp:txBody>
      <dsp:txXfrm>
        <a:off x="5421789" y="468535"/>
        <a:ext cx="2464449" cy="1478669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F1598-9236-A549-BFE2-9B3EBEA7F3C0}">
      <dsp:nvSpPr>
        <dsp:cNvPr id="0" name=""/>
        <dsp:cNvSpPr/>
      </dsp:nvSpPr>
      <dsp:spPr>
        <a:xfrm>
          <a:off x="542478" y="526"/>
          <a:ext cx="7144642" cy="4286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Following the principle of security in depth, personal firewalls should be installed on workstations, which protect the user from all hosts on the network</a:t>
          </a:r>
          <a:endParaRPr lang="en-US" sz="4000" kern="1200" dirty="0"/>
        </a:p>
      </dsp:txBody>
      <dsp:txXfrm>
        <a:off x="542478" y="526"/>
        <a:ext cx="7144642" cy="4286785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6208BE-E216-7F4E-B398-A2F75A4BA5D7}">
      <dsp:nvSpPr>
        <dsp:cNvPr id="0" name=""/>
        <dsp:cNvSpPr/>
      </dsp:nvSpPr>
      <dsp:spPr>
        <a:xfrm>
          <a:off x="542478" y="526"/>
          <a:ext cx="7144642" cy="4286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kern="1200" dirty="0"/>
            <a:t>The act of probing for TCP services on a machine</a:t>
          </a:r>
          <a:endParaRPr lang="en-US" sz="5000" kern="1200" dirty="0"/>
        </a:p>
      </dsp:txBody>
      <dsp:txXfrm>
        <a:off x="542478" y="526"/>
        <a:ext cx="7144642" cy="4286785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3C3984-AF24-EB40-8AEC-DABB3D140C23}">
      <dsp:nvSpPr>
        <dsp:cNvPr id="0" name=""/>
        <dsp:cNvSpPr/>
      </dsp:nvSpPr>
      <dsp:spPr>
        <a:xfrm>
          <a:off x="542478" y="526"/>
          <a:ext cx="7144642" cy="4286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kern="1200" dirty="0"/>
            <a:t>In FIN scanning, a stealth scanning method, a request to close a connection is sent to the target machine</a:t>
          </a:r>
          <a:endParaRPr lang="en-US" sz="5000" kern="1200" dirty="0"/>
        </a:p>
      </dsp:txBody>
      <dsp:txXfrm>
        <a:off x="542478" y="526"/>
        <a:ext cx="7144642" cy="42867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669D5-4B5F-8849-8F8B-55B474BBE871}">
      <dsp:nvSpPr>
        <dsp:cNvPr id="0" name=""/>
        <dsp:cNvSpPr/>
      </dsp:nvSpPr>
      <dsp:spPr>
        <a:xfrm>
          <a:off x="0" y="52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CFC612-7C40-544C-A6FC-2C32C15A8438}">
      <dsp:nvSpPr>
        <dsp:cNvPr id="0" name=""/>
        <dsp:cNvSpPr/>
      </dsp:nvSpPr>
      <dsp:spPr>
        <a:xfrm>
          <a:off x="0" y="523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ADSP – AppleTalk Data Stream Protocol</a:t>
          </a:r>
          <a:endParaRPr lang="en-US" sz="2400" kern="1200"/>
        </a:p>
      </dsp:txBody>
      <dsp:txXfrm>
        <a:off x="0" y="523"/>
        <a:ext cx="8229600" cy="612398"/>
      </dsp:txXfrm>
    </dsp:sp>
    <dsp:sp modelId="{E2DC408B-BFFD-8049-A1FE-F9F895D3BFCF}">
      <dsp:nvSpPr>
        <dsp:cNvPr id="0" name=""/>
        <dsp:cNvSpPr/>
      </dsp:nvSpPr>
      <dsp:spPr>
        <a:xfrm>
          <a:off x="0" y="61292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F03E1E-669B-6A49-AD20-DD352183A14C}">
      <dsp:nvSpPr>
        <dsp:cNvPr id="0" name=""/>
        <dsp:cNvSpPr/>
      </dsp:nvSpPr>
      <dsp:spPr>
        <a:xfrm>
          <a:off x="0" y="612922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ASP – AppleTalk Session Protocol</a:t>
          </a:r>
          <a:endParaRPr lang="en-US" sz="2400" kern="1200"/>
        </a:p>
      </dsp:txBody>
      <dsp:txXfrm>
        <a:off x="0" y="612922"/>
        <a:ext cx="8229600" cy="612398"/>
      </dsp:txXfrm>
    </dsp:sp>
    <dsp:sp modelId="{1D7AA31C-29EB-7640-9680-39C0ACD68555}">
      <dsp:nvSpPr>
        <dsp:cNvPr id="0" name=""/>
        <dsp:cNvSpPr/>
      </dsp:nvSpPr>
      <dsp:spPr>
        <a:xfrm>
          <a:off x="0" y="122532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2E76FE-3A40-144C-86AC-1B6C349818B9}">
      <dsp:nvSpPr>
        <dsp:cNvPr id="0" name=""/>
        <dsp:cNvSpPr/>
      </dsp:nvSpPr>
      <dsp:spPr>
        <a:xfrm>
          <a:off x="0" y="1225320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H.245 – Call Control Protocol for Multimedia Communication</a:t>
          </a:r>
          <a:endParaRPr lang="en-US" sz="2400" kern="1200"/>
        </a:p>
      </dsp:txBody>
      <dsp:txXfrm>
        <a:off x="0" y="1225320"/>
        <a:ext cx="8229600" cy="612398"/>
      </dsp:txXfrm>
    </dsp:sp>
    <dsp:sp modelId="{8D01E230-64F7-834C-801E-9DB5ADE9A219}">
      <dsp:nvSpPr>
        <dsp:cNvPr id="0" name=""/>
        <dsp:cNvSpPr/>
      </dsp:nvSpPr>
      <dsp:spPr>
        <a:xfrm>
          <a:off x="0" y="183771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7884AE-18C6-DB4C-B9DB-9C1A24619A6B}">
      <dsp:nvSpPr>
        <dsp:cNvPr id="0" name=""/>
        <dsp:cNvSpPr/>
      </dsp:nvSpPr>
      <dsp:spPr>
        <a:xfrm>
          <a:off x="0" y="1837719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iSNS – Internet Storage Name Service </a:t>
          </a:r>
          <a:endParaRPr lang="en-US" sz="2400" kern="1200"/>
        </a:p>
      </dsp:txBody>
      <dsp:txXfrm>
        <a:off x="0" y="1837719"/>
        <a:ext cx="8229600" cy="612398"/>
      </dsp:txXfrm>
    </dsp:sp>
    <dsp:sp modelId="{8B034491-36D3-1942-A5B0-85558D8BFE2B}">
      <dsp:nvSpPr>
        <dsp:cNvPr id="0" name=""/>
        <dsp:cNvSpPr/>
      </dsp:nvSpPr>
      <dsp:spPr>
        <a:xfrm>
          <a:off x="0" y="245011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07CA55-E26F-A842-B30D-B8F5E2B9B721}">
      <dsp:nvSpPr>
        <dsp:cNvPr id="0" name=""/>
        <dsp:cNvSpPr/>
      </dsp:nvSpPr>
      <dsp:spPr>
        <a:xfrm>
          <a:off x="0" y="2450118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PAP – Password Authentication Protocol</a:t>
          </a:r>
          <a:endParaRPr lang="en-US" sz="2400" kern="1200"/>
        </a:p>
      </dsp:txBody>
      <dsp:txXfrm>
        <a:off x="0" y="2450118"/>
        <a:ext cx="8229600" cy="612398"/>
      </dsp:txXfrm>
    </dsp:sp>
    <dsp:sp modelId="{B075B05A-ABA1-D343-8E64-34C68CB1791E}">
      <dsp:nvSpPr>
        <dsp:cNvPr id="0" name=""/>
        <dsp:cNvSpPr/>
      </dsp:nvSpPr>
      <dsp:spPr>
        <a:xfrm>
          <a:off x="0" y="3062517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027962-ED8D-5A4F-9A9F-F900FE18DE44}">
      <dsp:nvSpPr>
        <dsp:cNvPr id="0" name=""/>
        <dsp:cNvSpPr/>
      </dsp:nvSpPr>
      <dsp:spPr>
        <a:xfrm>
          <a:off x="0" y="3062517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PPTP – Point-to-Point Tunneling Protocol</a:t>
          </a:r>
          <a:endParaRPr lang="en-US" sz="2400" kern="1200"/>
        </a:p>
      </dsp:txBody>
      <dsp:txXfrm>
        <a:off x="0" y="3062517"/>
        <a:ext cx="8229600" cy="612398"/>
      </dsp:txXfrm>
    </dsp:sp>
    <dsp:sp modelId="{9A6616DF-64E3-9147-B340-FD51D9E9B0EB}">
      <dsp:nvSpPr>
        <dsp:cNvPr id="0" name=""/>
        <dsp:cNvSpPr/>
      </dsp:nvSpPr>
      <dsp:spPr>
        <a:xfrm>
          <a:off x="0" y="3674915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5E0317-4BBD-A740-9C66-1AD7029AEA5C}">
      <dsp:nvSpPr>
        <dsp:cNvPr id="0" name=""/>
        <dsp:cNvSpPr/>
      </dsp:nvSpPr>
      <dsp:spPr>
        <a:xfrm>
          <a:off x="0" y="3674915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RPC – Remote Procedure Call Protocol</a:t>
          </a:r>
          <a:endParaRPr lang="en-US" sz="2400" kern="1200"/>
        </a:p>
      </dsp:txBody>
      <dsp:txXfrm>
        <a:off x="0" y="3674915"/>
        <a:ext cx="8229600" cy="61239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B2F4D-4B8C-704B-AE23-D808C71E1777}">
      <dsp:nvSpPr>
        <dsp:cNvPr id="0" name=""/>
        <dsp:cNvSpPr/>
      </dsp:nvSpPr>
      <dsp:spPr>
        <a:xfrm>
          <a:off x="744" y="287909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Host-based IDS</a:t>
          </a:r>
        </a:p>
      </dsp:txBody>
      <dsp:txXfrm>
        <a:off x="744" y="287909"/>
        <a:ext cx="2902148" cy="1741289"/>
      </dsp:txXfrm>
    </dsp:sp>
    <dsp:sp modelId="{48F22A66-2740-474E-ACBB-C9765B04521F}">
      <dsp:nvSpPr>
        <dsp:cNvPr id="0" name=""/>
        <dsp:cNvSpPr/>
      </dsp:nvSpPr>
      <dsp:spPr>
        <a:xfrm>
          <a:off x="3193107" y="287909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Network-based IDS </a:t>
          </a:r>
          <a:endParaRPr lang="en-US" sz="3600" b="1" kern="1200" dirty="0"/>
        </a:p>
      </dsp:txBody>
      <dsp:txXfrm>
        <a:off x="3193107" y="287909"/>
        <a:ext cx="2902148" cy="1741289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FBBCE-227B-3F4C-A453-3A524ED429A1}">
      <dsp:nvSpPr>
        <dsp:cNvPr id="0" name=""/>
        <dsp:cNvSpPr/>
      </dsp:nvSpPr>
      <dsp:spPr>
        <a:xfrm>
          <a:off x="542478" y="526"/>
          <a:ext cx="7144642" cy="4286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A solution that involves harvesting logs and event information from a variety of different sources on individual servers or assets and analyzing it as a consolidated view with sophisticated reporting </a:t>
          </a:r>
          <a:endParaRPr lang="en-US" sz="3200" kern="1200" dirty="0"/>
        </a:p>
      </dsp:txBody>
      <dsp:txXfrm>
        <a:off x="542478" y="526"/>
        <a:ext cx="7144642" cy="4286785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DCEF4A-D3EC-ED44-96AF-0D977603E022}">
      <dsp:nvSpPr>
        <dsp:cNvPr id="0" name=""/>
        <dsp:cNvSpPr/>
      </dsp:nvSpPr>
      <dsp:spPr>
        <a:xfrm>
          <a:off x="654992" y="2133"/>
          <a:ext cx="3295054" cy="1977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Discover devices and services on a network</a:t>
          </a:r>
          <a:endParaRPr lang="en-US" sz="2800" kern="1200"/>
        </a:p>
      </dsp:txBody>
      <dsp:txXfrm>
        <a:off x="654992" y="2133"/>
        <a:ext cx="3295054" cy="1977032"/>
      </dsp:txXfrm>
    </dsp:sp>
    <dsp:sp modelId="{946B7289-3693-354B-8DF2-DFE4ED9E5AD5}">
      <dsp:nvSpPr>
        <dsp:cNvPr id="0" name=""/>
        <dsp:cNvSpPr/>
      </dsp:nvSpPr>
      <dsp:spPr>
        <a:xfrm>
          <a:off x="4279552" y="2133"/>
          <a:ext cx="3295054" cy="1977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Test compliance with a given policy</a:t>
          </a:r>
          <a:endParaRPr lang="en-US" sz="2800" kern="1200"/>
        </a:p>
      </dsp:txBody>
      <dsp:txXfrm>
        <a:off x="4279552" y="2133"/>
        <a:ext cx="3295054" cy="1977032"/>
      </dsp:txXfrm>
    </dsp:sp>
    <dsp:sp modelId="{9EF0159D-E996-A34E-B850-844C619548CE}">
      <dsp:nvSpPr>
        <dsp:cNvPr id="0" name=""/>
        <dsp:cNvSpPr/>
      </dsp:nvSpPr>
      <dsp:spPr>
        <a:xfrm>
          <a:off x="2467272" y="2308671"/>
          <a:ext cx="3295054" cy="1977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Test for vulnerabilities </a:t>
          </a:r>
          <a:endParaRPr lang="en-US" sz="2800" kern="1200"/>
        </a:p>
      </dsp:txBody>
      <dsp:txXfrm>
        <a:off x="2467272" y="2308671"/>
        <a:ext cx="3295054" cy="1977032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9D4D2-41FC-0D42-971C-7D1D0F7931B9}">
      <dsp:nvSpPr>
        <dsp:cNvPr id="0" name=""/>
        <dsp:cNvSpPr/>
      </dsp:nvSpPr>
      <dsp:spPr>
        <a:xfrm>
          <a:off x="1004" y="968548"/>
          <a:ext cx="3917900" cy="2350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kern="1200"/>
            <a:t>Nessus</a:t>
          </a:r>
          <a:endParaRPr lang="en-US" sz="5000" kern="1200"/>
        </a:p>
      </dsp:txBody>
      <dsp:txXfrm>
        <a:off x="1004" y="968548"/>
        <a:ext cx="3917900" cy="2350740"/>
      </dsp:txXfrm>
    </dsp:sp>
    <dsp:sp modelId="{8B469AC5-2EDE-D249-AB2E-D4CBC907AFBF}">
      <dsp:nvSpPr>
        <dsp:cNvPr id="0" name=""/>
        <dsp:cNvSpPr/>
      </dsp:nvSpPr>
      <dsp:spPr>
        <a:xfrm>
          <a:off x="4310695" y="968548"/>
          <a:ext cx="3917900" cy="2350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kern="1200"/>
            <a:t>Nmap</a:t>
          </a:r>
          <a:endParaRPr lang="en-US" sz="5000" kern="1200"/>
        </a:p>
      </dsp:txBody>
      <dsp:txXfrm>
        <a:off x="4310695" y="968548"/>
        <a:ext cx="3917900" cy="2350740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C3DC4B-0538-BA45-8A78-4BD58C8D0BFC}">
      <dsp:nvSpPr>
        <dsp:cNvPr id="0" name=""/>
        <dsp:cNvSpPr/>
      </dsp:nvSpPr>
      <dsp:spPr>
        <a:xfrm>
          <a:off x="654992" y="2133"/>
          <a:ext cx="3295054" cy="1977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Teardrop</a:t>
          </a:r>
          <a:endParaRPr lang="en-US" sz="4400" kern="1200" dirty="0"/>
        </a:p>
      </dsp:txBody>
      <dsp:txXfrm>
        <a:off x="654992" y="2133"/>
        <a:ext cx="3295054" cy="1977032"/>
      </dsp:txXfrm>
    </dsp:sp>
    <dsp:sp modelId="{DA8E655B-3CC2-2542-8C79-09837973A19A}">
      <dsp:nvSpPr>
        <dsp:cNvPr id="0" name=""/>
        <dsp:cNvSpPr/>
      </dsp:nvSpPr>
      <dsp:spPr>
        <a:xfrm>
          <a:off x="4279552" y="2133"/>
          <a:ext cx="3295054" cy="1977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Overlapping Fragment</a:t>
          </a:r>
          <a:endParaRPr lang="en-US" sz="4400" kern="1200" dirty="0"/>
        </a:p>
      </dsp:txBody>
      <dsp:txXfrm>
        <a:off x="4279552" y="2133"/>
        <a:ext cx="3295054" cy="1977032"/>
      </dsp:txXfrm>
    </dsp:sp>
    <dsp:sp modelId="{C20EF6B5-B9B0-FC41-B2D0-5D5B69E73FEE}">
      <dsp:nvSpPr>
        <dsp:cNvPr id="0" name=""/>
        <dsp:cNvSpPr/>
      </dsp:nvSpPr>
      <dsp:spPr>
        <a:xfrm>
          <a:off x="663691" y="2310805"/>
          <a:ext cx="3295054" cy="1977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Source Routing Exploitation </a:t>
          </a:r>
          <a:endParaRPr lang="en-US" sz="4400" kern="1200" dirty="0"/>
        </a:p>
      </dsp:txBody>
      <dsp:txXfrm>
        <a:off x="663691" y="2310805"/>
        <a:ext cx="3295054" cy="1977032"/>
      </dsp:txXfrm>
    </dsp:sp>
    <dsp:sp modelId="{68C785DE-C5B6-40F8-9E46-2E4648FBEDA6}">
      <dsp:nvSpPr>
        <dsp:cNvPr id="0" name=""/>
        <dsp:cNvSpPr/>
      </dsp:nvSpPr>
      <dsp:spPr>
        <a:xfrm>
          <a:off x="4294281" y="2310805"/>
          <a:ext cx="3295054" cy="1977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Smurf and </a:t>
          </a:r>
          <a:r>
            <a:rPr lang="en-US" sz="4400" b="1" kern="1200" dirty="0" err="1"/>
            <a:t>Fraggle</a:t>
          </a:r>
          <a:endParaRPr lang="en-US" sz="4400" kern="1200" dirty="0"/>
        </a:p>
      </dsp:txBody>
      <dsp:txXfrm>
        <a:off x="4294281" y="2310805"/>
        <a:ext cx="3295054" cy="1977032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51B81-4F21-C148-B17C-1F4C344B8701}">
      <dsp:nvSpPr>
        <dsp:cNvPr id="0" name=""/>
        <dsp:cNvSpPr/>
      </dsp:nvSpPr>
      <dsp:spPr>
        <a:xfrm>
          <a:off x="542478" y="526"/>
          <a:ext cx="7144642" cy="4286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Overload it through excessive traffic or traffic that has been “crafted” to confuse the network into shutting down or slowing to the point of uselessness </a:t>
          </a:r>
          <a:endParaRPr lang="en-US" sz="4000" kern="1200" dirty="0"/>
        </a:p>
      </dsp:txBody>
      <dsp:txXfrm>
        <a:off x="542478" y="526"/>
        <a:ext cx="7144642" cy="4286785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93F297-7762-8E40-9EAC-027C71240B6B}">
      <dsp:nvSpPr>
        <dsp:cNvPr id="0" name=""/>
        <dsp:cNvSpPr/>
      </dsp:nvSpPr>
      <dsp:spPr>
        <a:xfrm>
          <a:off x="542478" y="526"/>
          <a:ext cx="7144642" cy="4286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/>
            <a:t>Using a network of remote-controlled hosts known as “botnets” the target is subjected to traffic from a wide range of sources that are very hard to block </a:t>
          </a:r>
          <a:endParaRPr lang="en-US" sz="3800" kern="1200" dirty="0"/>
        </a:p>
      </dsp:txBody>
      <dsp:txXfrm>
        <a:off x="542478" y="526"/>
        <a:ext cx="7144642" cy="4286785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7EB37-B0F7-8B4C-AE69-19030CF1B291}">
      <dsp:nvSpPr>
        <dsp:cNvPr id="0" name=""/>
        <dsp:cNvSpPr/>
      </dsp:nvSpPr>
      <dsp:spPr>
        <a:xfrm>
          <a:off x="542478" y="526"/>
          <a:ext cx="7144642" cy="4286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kern="1200" dirty="0"/>
            <a:t>A denial-of-service attack against the initial handshake in a TCP connection</a:t>
          </a:r>
          <a:endParaRPr lang="en-US" sz="5000" kern="1200" dirty="0"/>
        </a:p>
      </dsp:txBody>
      <dsp:txXfrm>
        <a:off x="542478" y="526"/>
        <a:ext cx="7144642" cy="4286785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E9C659-FEE6-594F-819F-1DA9BE85AA5A}">
      <dsp:nvSpPr>
        <dsp:cNvPr id="0" name=""/>
        <dsp:cNvSpPr/>
      </dsp:nvSpPr>
      <dsp:spPr>
        <a:xfrm>
          <a:off x="654992" y="2133"/>
          <a:ext cx="3295054" cy="1977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b="1" kern="1200"/>
            <a:t>Wi-Fi</a:t>
          </a:r>
          <a:endParaRPr lang="en-US" sz="5500" kern="1200"/>
        </a:p>
      </dsp:txBody>
      <dsp:txXfrm>
        <a:off x="654992" y="2133"/>
        <a:ext cx="3295054" cy="1977032"/>
      </dsp:txXfrm>
    </dsp:sp>
    <dsp:sp modelId="{18DB4CC2-A7E8-CB4E-B485-6B1C8E195F7C}">
      <dsp:nvSpPr>
        <dsp:cNvPr id="0" name=""/>
        <dsp:cNvSpPr/>
      </dsp:nvSpPr>
      <dsp:spPr>
        <a:xfrm>
          <a:off x="4279552" y="2133"/>
          <a:ext cx="3295054" cy="1977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b="1" kern="1200"/>
            <a:t>Bluetooth</a:t>
          </a:r>
          <a:endParaRPr lang="en-US" sz="5500" kern="1200"/>
        </a:p>
      </dsp:txBody>
      <dsp:txXfrm>
        <a:off x="4279552" y="2133"/>
        <a:ext cx="3295054" cy="1977032"/>
      </dsp:txXfrm>
    </dsp:sp>
    <dsp:sp modelId="{68EE4F71-8820-E44D-8854-A0982CDC9F5C}">
      <dsp:nvSpPr>
        <dsp:cNvPr id="0" name=""/>
        <dsp:cNvSpPr/>
      </dsp:nvSpPr>
      <dsp:spPr>
        <a:xfrm>
          <a:off x="2467272" y="2308671"/>
          <a:ext cx="3295054" cy="1977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b="1" kern="1200"/>
            <a:t>WiMAX</a:t>
          </a:r>
          <a:endParaRPr lang="en-US" sz="5500" kern="1200"/>
        </a:p>
      </dsp:txBody>
      <dsp:txXfrm>
        <a:off x="2467272" y="2308671"/>
        <a:ext cx="3295054" cy="1977032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6DF94-CEE2-6D48-9BD5-EE063735500A}">
      <dsp:nvSpPr>
        <dsp:cNvPr id="0" name=""/>
        <dsp:cNvSpPr/>
      </dsp:nvSpPr>
      <dsp:spPr>
        <a:xfrm>
          <a:off x="0" y="52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4A0CAF-57D8-3E41-BE8C-F9BF5B0F6653}">
      <dsp:nvSpPr>
        <dsp:cNvPr id="0" name=""/>
        <dsp:cNvSpPr/>
      </dsp:nvSpPr>
      <dsp:spPr>
        <a:xfrm>
          <a:off x="0" y="523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Wireless PAN</a:t>
          </a:r>
          <a:endParaRPr lang="en-US" sz="2900" kern="1200"/>
        </a:p>
      </dsp:txBody>
      <dsp:txXfrm>
        <a:off x="0" y="523"/>
        <a:ext cx="8229600" cy="612398"/>
      </dsp:txXfrm>
    </dsp:sp>
    <dsp:sp modelId="{2411C34A-DE8B-1547-9C9C-B77BB21EA753}">
      <dsp:nvSpPr>
        <dsp:cNvPr id="0" name=""/>
        <dsp:cNvSpPr/>
      </dsp:nvSpPr>
      <dsp:spPr>
        <a:xfrm>
          <a:off x="0" y="61292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C5E33B-53F7-ED40-9B35-440F9AB43C0B}">
      <dsp:nvSpPr>
        <dsp:cNvPr id="0" name=""/>
        <dsp:cNvSpPr/>
      </dsp:nvSpPr>
      <dsp:spPr>
        <a:xfrm>
          <a:off x="0" y="612922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Wireless LAN</a:t>
          </a:r>
          <a:endParaRPr lang="en-US" sz="2900" kern="1200"/>
        </a:p>
      </dsp:txBody>
      <dsp:txXfrm>
        <a:off x="0" y="612922"/>
        <a:ext cx="8229600" cy="612398"/>
      </dsp:txXfrm>
    </dsp:sp>
    <dsp:sp modelId="{354A5674-A3AB-B94C-BF12-C20F45C50099}">
      <dsp:nvSpPr>
        <dsp:cNvPr id="0" name=""/>
        <dsp:cNvSpPr/>
      </dsp:nvSpPr>
      <dsp:spPr>
        <a:xfrm>
          <a:off x="0" y="122532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0C6ECD-7158-E84B-9F49-CCD054E702B1}">
      <dsp:nvSpPr>
        <dsp:cNvPr id="0" name=""/>
        <dsp:cNvSpPr/>
      </dsp:nvSpPr>
      <dsp:spPr>
        <a:xfrm>
          <a:off x="0" y="1225320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Wireless mesh network</a:t>
          </a:r>
          <a:endParaRPr lang="en-US" sz="2900" kern="1200"/>
        </a:p>
      </dsp:txBody>
      <dsp:txXfrm>
        <a:off x="0" y="1225320"/>
        <a:ext cx="8229600" cy="612398"/>
      </dsp:txXfrm>
    </dsp:sp>
    <dsp:sp modelId="{9C75CC68-C87C-8443-8380-810AA1862711}">
      <dsp:nvSpPr>
        <dsp:cNvPr id="0" name=""/>
        <dsp:cNvSpPr/>
      </dsp:nvSpPr>
      <dsp:spPr>
        <a:xfrm>
          <a:off x="0" y="183771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5BB42D-804E-8447-B3AB-262FB4AFEEE8}">
      <dsp:nvSpPr>
        <dsp:cNvPr id="0" name=""/>
        <dsp:cNvSpPr/>
      </dsp:nvSpPr>
      <dsp:spPr>
        <a:xfrm>
          <a:off x="0" y="1837719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Wireless MAN</a:t>
          </a:r>
          <a:endParaRPr lang="en-US" sz="2900" kern="1200"/>
        </a:p>
      </dsp:txBody>
      <dsp:txXfrm>
        <a:off x="0" y="1837719"/>
        <a:ext cx="8229600" cy="612398"/>
      </dsp:txXfrm>
    </dsp:sp>
    <dsp:sp modelId="{82FAD595-B5AD-A943-BAB8-104E1597633E}">
      <dsp:nvSpPr>
        <dsp:cNvPr id="0" name=""/>
        <dsp:cNvSpPr/>
      </dsp:nvSpPr>
      <dsp:spPr>
        <a:xfrm>
          <a:off x="0" y="245011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991DA3-F3E7-7D45-AF9E-185CCE0DFE2A}">
      <dsp:nvSpPr>
        <dsp:cNvPr id="0" name=""/>
        <dsp:cNvSpPr/>
      </dsp:nvSpPr>
      <dsp:spPr>
        <a:xfrm>
          <a:off x="0" y="2450118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Wireless WAN</a:t>
          </a:r>
          <a:endParaRPr lang="en-US" sz="2900" kern="1200"/>
        </a:p>
      </dsp:txBody>
      <dsp:txXfrm>
        <a:off x="0" y="2450118"/>
        <a:ext cx="8229600" cy="612398"/>
      </dsp:txXfrm>
    </dsp:sp>
    <dsp:sp modelId="{526FBC11-E3E5-B643-BF59-AEC75EE22C89}">
      <dsp:nvSpPr>
        <dsp:cNvPr id="0" name=""/>
        <dsp:cNvSpPr/>
      </dsp:nvSpPr>
      <dsp:spPr>
        <a:xfrm>
          <a:off x="0" y="3062517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414D93-AAD1-6A44-8EF9-088BA0940622}">
      <dsp:nvSpPr>
        <dsp:cNvPr id="0" name=""/>
        <dsp:cNvSpPr/>
      </dsp:nvSpPr>
      <dsp:spPr>
        <a:xfrm>
          <a:off x="0" y="3062517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Cellular network</a:t>
          </a:r>
          <a:endParaRPr lang="en-US" sz="2900" kern="1200"/>
        </a:p>
      </dsp:txBody>
      <dsp:txXfrm>
        <a:off x="0" y="3062517"/>
        <a:ext cx="8229600" cy="612398"/>
      </dsp:txXfrm>
    </dsp:sp>
    <dsp:sp modelId="{1287C85D-A2FC-2547-95A0-7AFFF5FB1D13}">
      <dsp:nvSpPr>
        <dsp:cNvPr id="0" name=""/>
        <dsp:cNvSpPr/>
      </dsp:nvSpPr>
      <dsp:spPr>
        <a:xfrm>
          <a:off x="0" y="3674915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5C8F61-953E-EC40-8DF0-F2D35C7625E9}">
      <dsp:nvSpPr>
        <dsp:cNvPr id="0" name=""/>
        <dsp:cNvSpPr/>
      </dsp:nvSpPr>
      <dsp:spPr>
        <a:xfrm>
          <a:off x="0" y="3674915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Spread spectrum</a:t>
          </a:r>
          <a:endParaRPr lang="en-US" sz="2900" kern="1200"/>
        </a:p>
      </dsp:txBody>
      <dsp:txXfrm>
        <a:off x="0" y="3674915"/>
        <a:ext cx="8229600" cy="6123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67EB2-19E2-0D46-BD43-8423C3978FC0}">
      <dsp:nvSpPr>
        <dsp:cNvPr id="0" name=""/>
        <dsp:cNvSpPr/>
      </dsp:nvSpPr>
      <dsp:spPr>
        <a:xfrm>
          <a:off x="0" y="52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D5D043-2FA4-4D41-AFB9-7F6CF6E32A25}">
      <dsp:nvSpPr>
        <dsp:cNvPr id="0" name=""/>
        <dsp:cNvSpPr/>
      </dsp:nvSpPr>
      <dsp:spPr>
        <a:xfrm>
          <a:off x="0" y="523"/>
          <a:ext cx="8229600" cy="857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RTCP – Real-time Transport Control Protocol</a:t>
          </a:r>
          <a:endParaRPr lang="en-US" sz="2700" kern="1200" dirty="0"/>
        </a:p>
      </dsp:txBody>
      <dsp:txXfrm>
        <a:off x="0" y="523"/>
        <a:ext cx="8229600" cy="857358"/>
      </dsp:txXfrm>
    </dsp:sp>
    <dsp:sp modelId="{8D03CEE6-0F1A-514A-AB6B-64F3B37F360D}">
      <dsp:nvSpPr>
        <dsp:cNvPr id="0" name=""/>
        <dsp:cNvSpPr/>
      </dsp:nvSpPr>
      <dsp:spPr>
        <a:xfrm>
          <a:off x="0" y="857881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ADC23C-BAA1-3A49-812A-8DF6ABE76AD1}">
      <dsp:nvSpPr>
        <dsp:cNvPr id="0" name=""/>
        <dsp:cNvSpPr/>
      </dsp:nvSpPr>
      <dsp:spPr>
        <a:xfrm>
          <a:off x="0" y="857881"/>
          <a:ext cx="8229600" cy="857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SMPP – Short Message Peer-to-Peer</a:t>
          </a:r>
          <a:endParaRPr lang="en-US" sz="2700" kern="1200"/>
        </a:p>
      </dsp:txBody>
      <dsp:txXfrm>
        <a:off x="0" y="857881"/>
        <a:ext cx="8229600" cy="857358"/>
      </dsp:txXfrm>
    </dsp:sp>
    <dsp:sp modelId="{26B9C6FB-47F5-C443-B123-FDB287F60919}">
      <dsp:nvSpPr>
        <dsp:cNvPr id="0" name=""/>
        <dsp:cNvSpPr/>
      </dsp:nvSpPr>
      <dsp:spPr>
        <a:xfrm>
          <a:off x="0" y="171523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B339FF-64BF-9547-8C37-360AC9E64DE0}">
      <dsp:nvSpPr>
        <dsp:cNvPr id="0" name=""/>
        <dsp:cNvSpPr/>
      </dsp:nvSpPr>
      <dsp:spPr>
        <a:xfrm>
          <a:off x="0" y="1715239"/>
          <a:ext cx="8229600" cy="857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SCP – Session Control Protocol</a:t>
          </a:r>
          <a:endParaRPr lang="en-US" sz="2700" kern="1200"/>
        </a:p>
      </dsp:txBody>
      <dsp:txXfrm>
        <a:off x="0" y="1715239"/>
        <a:ext cx="8229600" cy="857358"/>
      </dsp:txXfrm>
    </dsp:sp>
    <dsp:sp modelId="{5E6F7026-2AF9-7F47-A8FD-B8AA9CD93EE7}">
      <dsp:nvSpPr>
        <dsp:cNvPr id="0" name=""/>
        <dsp:cNvSpPr/>
      </dsp:nvSpPr>
      <dsp:spPr>
        <a:xfrm>
          <a:off x="0" y="257259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C367F8-3A0C-1F41-9ADD-1EB9F20077CB}">
      <dsp:nvSpPr>
        <dsp:cNvPr id="0" name=""/>
        <dsp:cNvSpPr/>
      </dsp:nvSpPr>
      <dsp:spPr>
        <a:xfrm>
          <a:off x="0" y="2572598"/>
          <a:ext cx="8229600" cy="857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SOCKS – SOCKS internet protocol, see Internet socket</a:t>
          </a:r>
          <a:endParaRPr lang="en-US" sz="2700" kern="1200"/>
        </a:p>
      </dsp:txBody>
      <dsp:txXfrm>
        <a:off x="0" y="2572598"/>
        <a:ext cx="8229600" cy="857358"/>
      </dsp:txXfrm>
    </dsp:sp>
    <dsp:sp modelId="{93BB19BE-CF18-E54B-916E-5BAF00017DDD}">
      <dsp:nvSpPr>
        <dsp:cNvPr id="0" name=""/>
        <dsp:cNvSpPr/>
      </dsp:nvSpPr>
      <dsp:spPr>
        <a:xfrm>
          <a:off x="0" y="3429956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0BF6AC-665A-8349-8EE6-10E0034FA6E2}">
      <dsp:nvSpPr>
        <dsp:cNvPr id="0" name=""/>
        <dsp:cNvSpPr/>
      </dsp:nvSpPr>
      <dsp:spPr>
        <a:xfrm>
          <a:off x="0" y="3429956"/>
          <a:ext cx="8229600" cy="857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ZIP – Zone Information Protocol</a:t>
          </a:r>
          <a:endParaRPr lang="en-US" sz="2700" kern="1200" dirty="0"/>
        </a:p>
      </dsp:txBody>
      <dsp:txXfrm>
        <a:off x="0" y="3429956"/>
        <a:ext cx="8229600" cy="857358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1D489-D5EF-B84C-A37B-AAE5878A51DD}">
      <dsp:nvSpPr>
        <dsp:cNvPr id="0" name=""/>
        <dsp:cNvSpPr/>
      </dsp:nvSpPr>
      <dsp:spPr>
        <a:xfrm>
          <a:off x="542478" y="526"/>
          <a:ext cx="7144642" cy="4286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Shared Key Authentication is a standard challenge and response mechanism that makes use of WEP and a shared secret key to provide authentication</a:t>
          </a:r>
          <a:endParaRPr lang="en-US" sz="4000" kern="1200" dirty="0"/>
        </a:p>
      </dsp:txBody>
      <dsp:txXfrm>
        <a:off x="542478" y="526"/>
        <a:ext cx="7144642" cy="4286785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5AF0D-CDD6-6F46-BC7A-CF1E1593BE04}">
      <dsp:nvSpPr>
        <dsp:cNvPr id="0" name=""/>
        <dsp:cNvSpPr/>
      </dsp:nvSpPr>
      <dsp:spPr>
        <a:xfrm>
          <a:off x="542478" y="526"/>
          <a:ext cx="7144642" cy="4286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/>
            <a:t>Provides users a higher level of assurance that their data will remain protected by using the Temporal Key Integrity Protocol (TKIP) for data encryption </a:t>
          </a:r>
          <a:endParaRPr lang="en-US" sz="3800" kern="1200" dirty="0"/>
        </a:p>
      </dsp:txBody>
      <dsp:txXfrm>
        <a:off x="542478" y="526"/>
        <a:ext cx="7144642" cy="4286785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301BB-9ADC-0142-A793-16BBC0133581}">
      <dsp:nvSpPr>
        <dsp:cNvPr id="0" name=""/>
        <dsp:cNvSpPr/>
      </dsp:nvSpPr>
      <dsp:spPr>
        <a:xfrm>
          <a:off x="542478" y="526"/>
          <a:ext cx="7144642" cy="4286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Shared key authentication can easily be exploited through a passive attack by eavesdropping on both the challenge and the response between the access point and the authenticating client</a:t>
          </a:r>
          <a:endParaRPr lang="en-US" sz="3600" kern="1200" dirty="0"/>
        </a:p>
      </dsp:txBody>
      <dsp:txXfrm>
        <a:off x="542478" y="526"/>
        <a:ext cx="7144642" cy="4286785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EDC85-2490-C346-9FED-EFA3B97F08BC}">
      <dsp:nvSpPr>
        <dsp:cNvPr id="0" name=""/>
        <dsp:cNvSpPr/>
      </dsp:nvSpPr>
      <dsp:spPr>
        <a:xfrm>
          <a:off x="542478" y="526"/>
          <a:ext cx="7144642" cy="4286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/>
            <a:t>If the default SSID is not changed, it is very likely that an attacker will be able to successfully attack the device due to the use of the default configuration </a:t>
          </a:r>
          <a:endParaRPr lang="en-US" sz="3800" kern="1200" dirty="0"/>
        </a:p>
      </dsp:txBody>
      <dsp:txXfrm>
        <a:off x="542478" y="526"/>
        <a:ext cx="7144642" cy="4286785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CC5E-318E-134B-B31A-4109FFBF2AF4}">
      <dsp:nvSpPr>
        <dsp:cNvPr id="0" name=""/>
        <dsp:cNvSpPr/>
      </dsp:nvSpPr>
      <dsp:spPr>
        <a:xfrm>
          <a:off x="542478" y="526"/>
          <a:ext cx="7144642" cy="4286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Data passing through a wireless LAN with WEP enabled is susceptible to eavesdropping and data modification attacks </a:t>
          </a:r>
          <a:endParaRPr lang="en-US" sz="4000" kern="1200" dirty="0"/>
        </a:p>
      </dsp:txBody>
      <dsp:txXfrm>
        <a:off x="542478" y="526"/>
        <a:ext cx="7144642" cy="4286785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974DC-8836-A245-98A0-6909B0835F2E}">
      <dsp:nvSpPr>
        <dsp:cNvPr id="0" name=""/>
        <dsp:cNvSpPr/>
      </dsp:nvSpPr>
      <dsp:spPr>
        <a:xfrm>
          <a:off x="0" y="209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B0BFFB-C07D-F849-9A9D-445F31FBB241}">
      <dsp:nvSpPr>
        <dsp:cNvPr id="0" name=""/>
        <dsp:cNvSpPr/>
      </dsp:nvSpPr>
      <dsp:spPr>
        <a:xfrm>
          <a:off x="0" y="2093"/>
          <a:ext cx="8229600" cy="1427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TKIP attack tries to decode data one byte at a time using multiple replays and observing the response over the air</a:t>
          </a:r>
          <a:endParaRPr lang="en-US" sz="2800" kern="1200" dirty="0"/>
        </a:p>
      </dsp:txBody>
      <dsp:txXfrm>
        <a:off x="0" y="2093"/>
        <a:ext cx="8229600" cy="1427883"/>
      </dsp:txXfrm>
    </dsp:sp>
    <dsp:sp modelId="{2916365B-A02C-3D40-8647-4717D41A296F}">
      <dsp:nvSpPr>
        <dsp:cNvPr id="0" name=""/>
        <dsp:cNvSpPr/>
      </dsp:nvSpPr>
      <dsp:spPr>
        <a:xfrm>
          <a:off x="0" y="1429977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EE41B7-2100-1449-981B-C37DECB9D3E1}">
      <dsp:nvSpPr>
        <dsp:cNvPr id="0" name=""/>
        <dsp:cNvSpPr/>
      </dsp:nvSpPr>
      <dsp:spPr>
        <a:xfrm>
          <a:off x="0" y="1429977"/>
          <a:ext cx="8229600" cy="1427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An attacker can decode small packets such as ARP frames in about 15 minutes </a:t>
          </a:r>
          <a:endParaRPr lang="en-US" sz="2800" kern="1200"/>
        </a:p>
      </dsp:txBody>
      <dsp:txXfrm>
        <a:off x="0" y="1429977"/>
        <a:ext cx="8229600" cy="1427883"/>
      </dsp:txXfrm>
    </dsp:sp>
    <dsp:sp modelId="{10046FD5-5534-994B-8C1D-094D9716430D}">
      <dsp:nvSpPr>
        <dsp:cNvPr id="0" name=""/>
        <dsp:cNvSpPr/>
      </dsp:nvSpPr>
      <dsp:spPr>
        <a:xfrm>
          <a:off x="0" y="285786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820ECF-A57E-784A-866B-6A87765BBEF5}">
      <dsp:nvSpPr>
        <dsp:cNvPr id="0" name=""/>
        <dsp:cNvSpPr/>
      </dsp:nvSpPr>
      <dsp:spPr>
        <a:xfrm>
          <a:off x="0" y="2857860"/>
          <a:ext cx="8229600" cy="1427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If </a:t>
          </a:r>
          <a:r>
            <a:rPr lang="en-US" sz="2800" b="1" kern="1200" dirty="0" err="1"/>
            <a:t>QoS</a:t>
          </a:r>
          <a:r>
            <a:rPr lang="en-US" sz="2800" b="1" kern="1200" dirty="0"/>
            <a:t> is enabled, the attacker can further inject up to 15 arbitrary frames for every decrypted packet </a:t>
          </a:r>
          <a:endParaRPr lang="en-US" sz="2800" kern="1200" dirty="0"/>
        </a:p>
      </dsp:txBody>
      <dsp:txXfrm>
        <a:off x="0" y="2857860"/>
        <a:ext cx="8229600" cy="14278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3079E-2EC6-9D4B-8CDD-2F0A412AF2BA}">
      <dsp:nvSpPr>
        <dsp:cNvPr id="0" name=""/>
        <dsp:cNvSpPr/>
      </dsp:nvSpPr>
      <dsp:spPr>
        <a:xfrm>
          <a:off x="0" y="52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C1B262-9CB0-C647-89E8-9D1A28284C2F}">
      <dsp:nvSpPr>
        <dsp:cNvPr id="0" name=""/>
        <dsp:cNvSpPr/>
      </dsp:nvSpPr>
      <dsp:spPr>
        <a:xfrm>
          <a:off x="0" y="523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DHCP – Dynamic Host Configuration Protocol</a:t>
          </a:r>
          <a:endParaRPr lang="en-US" sz="2900" kern="1200"/>
        </a:p>
      </dsp:txBody>
      <dsp:txXfrm>
        <a:off x="0" y="523"/>
        <a:ext cx="8229600" cy="612398"/>
      </dsp:txXfrm>
    </dsp:sp>
    <dsp:sp modelId="{33C78368-485C-044A-BDF1-A322386DC9FF}">
      <dsp:nvSpPr>
        <dsp:cNvPr id="0" name=""/>
        <dsp:cNvSpPr/>
      </dsp:nvSpPr>
      <dsp:spPr>
        <a:xfrm>
          <a:off x="0" y="61292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061E49-F6F8-FB40-B058-F5F841959E15}">
      <dsp:nvSpPr>
        <dsp:cNvPr id="0" name=""/>
        <dsp:cNvSpPr/>
      </dsp:nvSpPr>
      <dsp:spPr>
        <a:xfrm>
          <a:off x="0" y="612922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DHCPv6 – Dynamic Host Configuration Protocol v6</a:t>
          </a:r>
          <a:endParaRPr lang="en-US" sz="2900" kern="1200"/>
        </a:p>
      </dsp:txBody>
      <dsp:txXfrm>
        <a:off x="0" y="612922"/>
        <a:ext cx="8229600" cy="612398"/>
      </dsp:txXfrm>
    </dsp:sp>
    <dsp:sp modelId="{8F3D757C-DD4E-8442-A083-D589ECC36D49}">
      <dsp:nvSpPr>
        <dsp:cNvPr id="0" name=""/>
        <dsp:cNvSpPr/>
      </dsp:nvSpPr>
      <dsp:spPr>
        <a:xfrm>
          <a:off x="0" y="122532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1B4471-A2F9-0E4D-9FA0-314DD2B3D96E}">
      <dsp:nvSpPr>
        <dsp:cNvPr id="0" name=""/>
        <dsp:cNvSpPr/>
      </dsp:nvSpPr>
      <dsp:spPr>
        <a:xfrm>
          <a:off x="0" y="1225320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DNS – Domain Name System</a:t>
          </a:r>
          <a:endParaRPr lang="en-US" sz="2900" kern="1200"/>
        </a:p>
      </dsp:txBody>
      <dsp:txXfrm>
        <a:off x="0" y="1225320"/>
        <a:ext cx="8229600" cy="612398"/>
      </dsp:txXfrm>
    </dsp:sp>
    <dsp:sp modelId="{32356FD6-9561-1048-B75E-20B4E0A025F9}">
      <dsp:nvSpPr>
        <dsp:cNvPr id="0" name=""/>
        <dsp:cNvSpPr/>
      </dsp:nvSpPr>
      <dsp:spPr>
        <a:xfrm>
          <a:off x="0" y="183771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D7326A-223A-C64F-B15A-9E3B18A7B572}">
      <dsp:nvSpPr>
        <dsp:cNvPr id="0" name=""/>
        <dsp:cNvSpPr/>
      </dsp:nvSpPr>
      <dsp:spPr>
        <a:xfrm>
          <a:off x="0" y="1837719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HTTP – Hypertext Transfer Protocol</a:t>
          </a:r>
          <a:endParaRPr lang="en-US" sz="2900" kern="1200"/>
        </a:p>
      </dsp:txBody>
      <dsp:txXfrm>
        <a:off x="0" y="1837719"/>
        <a:ext cx="8229600" cy="612398"/>
      </dsp:txXfrm>
    </dsp:sp>
    <dsp:sp modelId="{A0FD63F0-462C-734D-9D3C-ECB91B2618FE}">
      <dsp:nvSpPr>
        <dsp:cNvPr id="0" name=""/>
        <dsp:cNvSpPr/>
      </dsp:nvSpPr>
      <dsp:spPr>
        <a:xfrm>
          <a:off x="0" y="245011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60C475-31BB-AD40-BC68-D67F1AD54BD8}">
      <dsp:nvSpPr>
        <dsp:cNvPr id="0" name=""/>
        <dsp:cNvSpPr/>
      </dsp:nvSpPr>
      <dsp:spPr>
        <a:xfrm>
          <a:off x="0" y="2450118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IMAP – Instant Message Access Protocol</a:t>
          </a:r>
          <a:endParaRPr lang="en-US" sz="2900" kern="1200"/>
        </a:p>
      </dsp:txBody>
      <dsp:txXfrm>
        <a:off x="0" y="2450118"/>
        <a:ext cx="8229600" cy="612398"/>
      </dsp:txXfrm>
    </dsp:sp>
    <dsp:sp modelId="{E891848F-B5FA-AD44-A1C6-2BA452C0A0AD}">
      <dsp:nvSpPr>
        <dsp:cNvPr id="0" name=""/>
        <dsp:cNvSpPr/>
      </dsp:nvSpPr>
      <dsp:spPr>
        <a:xfrm>
          <a:off x="0" y="3062517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79F667-70EA-AA42-8848-01D40777410F}">
      <dsp:nvSpPr>
        <dsp:cNvPr id="0" name=""/>
        <dsp:cNvSpPr/>
      </dsp:nvSpPr>
      <dsp:spPr>
        <a:xfrm>
          <a:off x="0" y="3062517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IRC – Internet Relay Chat</a:t>
          </a:r>
          <a:endParaRPr lang="en-US" sz="2900" kern="1200"/>
        </a:p>
      </dsp:txBody>
      <dsp:txXfrm>
        <a:off x="0" y="3062517"/>
        <a:ext cx="8229600" cy="612398"/>
      </dsp:txXfrm>
    </dsp:sp>
    <dsp:sp modelId="{479B759B-28E7-CD40-B095-A79E3B981E42}">
      <dsp:nvSpPr>
        <dsp:cNvPr id="0" name=""/>
        <dsp:cNvSpPr/>
      </dsp:nvSpPr>
      <dsp:spPr>
        <a:xfrm>
          <a:off x="0" y="3674915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E56B59-9676-B84D-88E8-4D3188523641}">
      <dsp:nvSpPr>
        <dsp:cNvPr id="0" name=""/>
        <dsp:cNvSpPr/>
      </dsp:nvSpPr>
      <dsp:spPr>
        <a:xfrm>
          <a:off x="0" y="3674915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LDAP – Lightweight Directory Access Protocol</a:t>
          </a:r>
          <a:endParaRPr lang="en-US" sz="2900" kern="1200"/>
        </a:p>
      </dsp:txBody>
      <dsp:txXfrm>
        <a:off x="0" y="3674915"/>
        <a:ext cx="8229600" cy="6123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79C48-9A34-BE4D-853C-BAA855ED5AE5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3E19C0-3F28-E042-B52C-34F7AF1B5B64}">
      <dsp:nvSpPr>
        <dsp:cNvPr id="0" name=""/>
        <dsp:cNvSpPr/>
      </dsp:nvSpPr>
      <dsp:spPr>
        <a:xfrm>
          <a:off x="0" y="0"/>
          <a:ext cx="8229600" cy="1071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XMPP – Extensible Messaging and Presence Protocol</a:t>
          </a:r>
          <a:endParaRPr lang="en-US" sz="2800" kern="1200"/>
        </a:p>
      </dsp:txBody>
      <dsp:txXfrm>
        <a:off x="0" y="0"/>
        <a:ext cx="8229600" cy="1071959"/>
      </dsp:txXfrm>
    </dsp:sp>
    <dsp:sp modelId="{F84F1AFF-B556-3944-94EC-9557587E7B84}">
      <dsp:nvSpPr>
        <dsp:cNvPr id="0" name=""/>
        <dsp:cNvSpPr/>
      </dsp:nvSpPr>
      <dsp:spPr>
        <a:xfrm>
          <a:off x="0" y="107195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A5C0F3-7FE0-6741-A444-97156863A73A}">
      <dsp:nvSpPr>
        <dsp:cNvPr id="0" name=""/>
        <dsp:cNvSpPr/>
      </dsp:nvSpPr>
      <dsp:spPr>
        <a:xfrm>
          <a:off x="0" y="1071959"/>
          <a:ext cx="8229600" cy="1071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SMTP – Simple Mail Transfer Protocol</a:t>
          </a:r>
          <a:endParaRPr lang="en-US" sz="2800" kern="1200"/>
        </a:p>
      </dsp:txBody>
      <dsp:txXfrm>
        <a:off x="0" y="1071959"/>
        <a:ext cx="8229600" cy="1071959"/>
      </dsp:txXfrm>
    </dsp:sp>
    <dsp:sp modelId="{E36C7295-E3C4-714E-A3BD-C6663CA0C281}">
      <dsp:nvSpPr>
        <dsp:cNvPr id="0" name=""/>
        <dsp:cNvSpPr/>
      </dsp:nvSpPr>
      <dsp:spPr>
        <a:xfrm>
          <a:off x="0" y="214391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F87B3F-E6E6-B84B-9E91-0BD80A11F97E}">
      <dsp:nvSpPr>
        <dsp:cNvPr id="0" name=""/>
        <dsp:cNvSpPr/>
      </dsp:nvSpPr>
      <dsp:spPr>
        <a:xfrm>
          <a:off x="0" y="2143919"/>
          <a:ext cx="8229600" cy="1071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FTP – File Transfer Protocol</a:t>
          </a:r>
          <a:endParaRPr lang="en-US" sz="2800" kern="1200" dirty="0"/>
        </a:p>
      </dsp:txBody>
      <dsp:txXfrm>
        <a:off x="0" y="2143919"/>
        <a:ext cx="8229600" cy="1071959"/>
      </dsp:txXfrm>
    </dsp:sp>
    <dsp:sp modelId="{F911B8B5-709D-C04C-BAEA-8E5C49CB0C00}">
      <dsp:nvSpPr>
        <dsp:cNvPr id="0" name=""/>
        <dsp:cNvSpPr/>
      </dsp:nvSpPr>
      <dsp:spPr>
        <a:xfrm>
          <a:off x="0" y="321587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DCA70C-ABA9-594E-BDE0-F1B24C425A41}">
      <dsp:nvSpPr>
        <dsp:cNvPr id="0" name=""/>
        <dsp:cNvSpPr/>
      </dsp:nvSpPr>
      <dsp:spPr>
        <a:xfrm>
          <a:off x="0" y="3215878"/>
          <a:ext cx="8229600" cy="1071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SFTP – Secure File Transfer Protocol</a:t>
          </a:r>
          <a:endParaRPr lang="en-US" sz="2800" kern="1200" dirty="0"/>
        </a:p>
      </dsp:txBody>
      <dsp:txXfrm>
        <a:off x="0" y="3215878"/>
        <a:ext cx="8229600" cy="10719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526F8-8FE2-B549-A807-C2B4A4DDFF6F}">
      <dsp:nvSpPr>
        <dsp:cNvPr id="0" name=""/>
        <dsp:cNvSpPr/>
      </dsp:nvSpPr>
      <dsp:spPr>
        <a:xfrm>
          <a:off x="654992" y="2133"/>
          <a:ext cx="3295054" cy="1977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/>
            <a:t>A much larger address field</a:t>
          </a:r>
          <a:endParaRPr lang="en-US" sz="3800" kern="1200"/>
        </a:p>
      </dsp:txBody>
      <dsp:txXfrm>
        <a:off x="654992" y="2133"/>
        <a:ext cx="3295054" cy="1977032"/>
      </dsp:txXfrm>
    </dsp:sp>
    <dsp:sp modelId="{5460EE3A-8E97-994D-A060-78F1DCFE5E42}">
      <dsp:nvSpPr>
        <dsp:cNvPr id="0" name=""/>
        <dsp:cNvSpPr/>
      </dsp:nvSpPr>
      <dsp:spPr>
        <a:xfrm>
          <a:off x="4279552" y="2133"/>
          <a:ext cx="3295054" cy="1977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/>
            <a:t>Improved security</a:t>
          </a:r>
          <a:endParaRPr lang="en-US" sz="3800" kern="1200"/>
        </a:p>
      </dsp:txBody>
      <dsp:txXfrm>
        <a:off x="4279552" y="2133"/>
        <a:ext cx="3295054" cy="1977032"/>
      </dsp:txXfrm>
    </dsp:sp>
    <dsp:sp modelId="{2347400A-94FF-8A4F-80C9-A84E28B46313}">
      <dsp:nvSpPr>
        <dsp:cNvPr id="0" name=""/>
        <dsp:cNvSpPr/>
      </dsp:nvSpPr>
      <dsp:spPr>
        <a:xfrm>
          <a:off x="654992" y="2308671"/>
          <a:ext cx="3295054" cy="1977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/>
            <a:t>A more concise IP packet header</a:t>
          </a:r>
          <a:endParaRPr lang="en-US" sz="3800" kern="1200"/>
        </a:p>
      </dsp:txBody>
      <dsp:txXfrm>
        <a:off x="654992" y="2308671"/>
        <a:ext cx="3295054" cy="1977032"/>
      </dsp:txXfrm>
    </dsp:sp>
    <dsp:sp modelId="{7A37EE71-6BDB-3649-A16D-A401F86ABD52}">
      <dsp:nvSpPr>
        <dsp:cNvPr id="0" name=""/>
        <dsp:cNvSpPr/>
      </dsp:nvSpPr>
      <dsp:spPr>
        <a:xfrm>
          <a:off x="4279552" y="2308671"/>
          <a:ext cx="3295054" cy="1977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/>
            <a:t>Improved quality of service </a:t>
          </a:r>
          <a:endParaRPr lang="en-US" sz="3800" kern="1200"/>
        </a:p>
      </dsp:txBody>
      <dsp:txXfrm>
        <a:off x="4279552" y="2308671"/>
        <a:ext cx="3295054" cy="197703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BA9493-22BB-524D-BA3B-45193FA96542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8B6C01-422C-EA4D-9040-C38C7D5F8076}">
      <dsp:nvSpPr>
        <dsp:cNvPr id="0" name=""/>
        <dsp:cNvSpPr/>
      </dsp:nvSpPr>
      <dsp:spPr>
        <a:xfrm>
          <a:off x="0" y="0"/>
          <a:ext cx="8229600" cy="214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Traceroute is a diagnostic tool that displays the path a packet traverses between a source and destination host </a:t>
          </a:r>
          <a:endParaRPr lang="en-US" sz="2800" kern="1200"/>
        </a:p>
      </dsp:txBody>
      <dsp:txXfrm>
        <a:off x="0" y="0"/>
        <a:ext cx="8229600" cy="2143919"/>
      </dsp:txXfrm>
    </dsp:sp>
    <dsp:sp modelId="{CFA70951-116E-A846-A5C2-A4A50E97179C}">
      <dsp:nvSpPr>
        <dsp:cNvPr id="0" name=""/>
        <dsp:cNvSpPr/>
      </dsp:nvSpPr>
      <dsp:spPr>
        <a:xfrm>
          <a:off x="0" y="214391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BC3A6A-8B99-A147-B98C-40F31596BCD2}">
      <dsp:nvSpPr>
        <dsp:cNvPr id="0" name=""/>
        <dsp:cNvSpPr/>
      </dsp:nvSpPr>
      <dsp:spPr>
        <a:xfrm>
          <a:off x="0" y="2143919"/>
          <a:ext cx="8229600" cy="214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Traceroute can be used maliciously to map a victim network and learn about its routing</a:t>
          </a:r>
          <a:endParaRPr lang="en-US" sz="2800" kern="1200"/>
        </a:p>
      </dsp:txBody>
      <dsp:txXfrm>
        <a:off x="0" y="2143919"/>
        <a:ext cx="8229600" cy="214391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4A6687-A430-8246-AFE2-6DE01037E131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9C15BB-1829-9E4B-B517-8EF2E8244FF0}">
      <dsp:nvSpPr>
        <dsp:cNvPr id="0" name=""/>
        <dsp:cNvSpPr/>
      </dsp:nvSpPr>
      <dsp:spPr>
        <a:xfrm>
          <a:off x="0" y="0"/>
          <a:ext cx="8229600" cy="1071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Token Ring uses a physical star topography</a:t>
          </a:r>
          <a:endParaRPr lang="en-US" sz="2900" kern="1200" dirty="0"/>
        </a:p>
      </dsp:txBody>
      <dsp:txXfrm>
        <a:off x="0" y="0"/>
        <a:ext cx="8229600" cy="1071959"/>
      </dsp:txXfrm>
    </dsp:sp>
    <dsp:sp modelId="{360D0A2D-9C39-3548-B39D-8B783011DA71}">
      <dsp:nvSpPr>
        <dsp:cNvPr id="0" name=""/>
        <dsp:cNvSpPr/>
      </dsp:nvSpPr>
      <dsp:spPr>
        <a:xfrm>
          <a:off x="0" y="107195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778164-8C15-6B4D-93DE-5424D2B4924E}">
      <dsp:nvSpPr>
        <dsp:cNvPr id="0" name=""/>
        <dsp:cNvSpPr/>
      </dsp:nvSpPr>
      <dsp:spPr>
        <a:xfrm>
          <a:off x="0" y="1071959"/>
          <a:ext cx="8229600" cy="1071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The logical topography, however, is a ring</a:t>
          </a:r>
          <a:endParaRPr lang="en-US" sz="2900" kern="1200"/>
        </a:p>
      </dsp:txBody>
      <dsp:txXfrm>
        <a:off x="0" y="1071959"/>
        <a:ext cx="8229600" cy="1071959"/>
      </dsp:txXfrm>
    </dsp:sp>
    <dsp:sp modelId="{1FAC61ED-790D-A949-B522-C76B9490A5C0}">
      <dsp:nvSpPr>
        <dsp:cNvPr id="0" name=""/>
        <dsp:cNvSpPr/>
      </dsp:nvSpPr>
      <dsp:spPr>
        <a:xfrm>
          <a:off x="0" y="214391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940AD6-3487-944D-BA80-EE739611373E}">
      <dsp:nvSpPr>
        <dsp:cNvPr id="0" name=""/>
        <dsp:cNvSpPr/>
      </dsp:nvSpPr>
      <dsp:spPr>
        <a:xfrm>
          <a:off x="0" y="2143919"/>
          <a:ext cx="8229600" cy="1071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Each device receives data from its upstream neighbor and transmits to its downstream neighbor</a:t>
          </a:r>
          <a:endParaRPr lang="en-US" sz="2900" kern="1200"/>
        </a:p>
      </dsp:txBody>
      <dsp:txXfrm>
        <a:off x="0" y="2143919"/>
        <a:ext cx="8229600" cy="1071959"/>
      </dsp:txXfrm>
    </dsp:sp>
    <dsp:sp modelId="{6EB80F56-96F8-DE47-9A76-E221F044EAB1}">
      <dsp:nvSpPr>
        <dsp:cNvPr id="0" name=""/>
        <dsp:cNvSpPr/>
      </dsp:nvSpPr>
      <dsp:spPr>
        <a:xfrm>
          <a:off x="0" y="321587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23843E-696B-884C-8822-EBDFDF60291B}">
      <dsp:nvSpPr>
        <dsp:cNvPr id="0" name=""/>
        <dsp:cNvSpPr/>
      </dsp:nvSpPr>
      <dsp:spPr>
        <a:xfrm>
          <a:off x="0" y="3215878"/>
          <a:ext cx="8229600" cy="1071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Token Ring uses ring passing to mediate which device may transmit </a:t>
          </a:r>
          <a:endParaRPr lang="en-US" sz="2900" kern="1200"/>
        </a:p>
      </dsp:txBody>
      <dsp:txXfrm>
        <a:off x="0" y="3215878"/>
        <a:ext cx="8229600" cy="10719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B6878-3CA3-7B4A-86FA-9032B96C9A43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D94F7-5847-A842-981E-C0360EDAA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43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A990F-CCCA-B64C-BCB4-6FBB7AC9B8AF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84056-5CBC-7448-B6BF-CD4B7033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036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SCP_ppt_bg_words-ADMIN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9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3749040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8016240" cy="841248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>
              <a:lnSpc>
                <a:spcPct val="80000"/>
              </a:lnSpc>
              <a:defRPr>
                <a:solidFill>
                  <a:srgbClr val="E17B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4416" y="493078"/>
            <a:ext cx="312362" cy="736282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4287837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E17B26"/>
              </a:buClr>
              <a:defRPr sz="2800"/>
            </a:lvl1pPr>
            <a:lvl2pPr marL="517525" indent="-228600">
              <a:buClr>
                <a:srgbClr val="E17B26"/>
              </a:buClr>
              <a:defRPr sz="2600"/>
            </a:lvl2pPr>
            <a:lvl3pPr marL="800100" indent="-174625">
              <a:buClr>
                <a:srgbClr val="E17B26"/>
              </a:buClr>
              <a:defRPr sz="2400"/>
            </a:lvl3pPr>
            <a:lvl4pPr>
              <a:buClr>
                <a:srgbClr val="E17B26"/>
              </a:buClr>
              <a:defRPr sz="1800"/>
            </a:lvl4pPr>
            <a:lvl5pPr>
              <a:buClr>
                <a:srgbClr val="E17B26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3"/>
          <p:cNvSpPr txBox="1">
            <a:spLocks/>
          </p:cNvSpPr>
          <p:nvPr userDrawn="1"/>
        </p:nvSpPr>
        <p:spPr>
          <a:xfrm>
            <a:off x="4288155" y="6253189"/>
            <a:ext cx="548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CBD3DDC-90DF-4246-B8CE-0AC344F4C45D}" type="slidenum">
              <a:rPr lang="en-US" b="1" smtClean="0">
                <a:solidFill>
                  <a:srgbClr val="E17B26"/>
                </a:solidFill>
              </a:rPr>
              <a:pPr algn="ctr"/>
              <a:t>‹#›</a:t>
            </a:fld>
            <a:endParaRPr lang="en-US" b="1" dirty="0">
              <a:solidFill>
                <a:srgbClr val="E17B2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9736" y="6349999"/>
            <a:ext cx="904423" cy="518159"/>
          </a:xfrm>
          <a:prstGeom prst="rect">
            <a:avLst/>
          </a:prstGeom>
        </p:spPr>
      </p:pic>
      <p:pic>
        <p:nvPicPr>
          <p:cNvPr id="9" name="Picture 8" descr="SSCP-logo-2lines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300" y="6059220"/>
            <a:ext cx="2171700" cy="6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1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3749040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8016240" cy="841248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>
              <a:lnSpc>
                <a:spcPct val="80000"/>
              </a:lnSpc>
              <a:defRPr>
                <a:solidFill>
                  <a:srgbClr val="E17B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4416" y="493078"/>
            <a:ext cx="312362" cy="736282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4287837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E17B26"/>
              </a:buClr>
              <a:buNone/>
              <a:defRPr sz="2800"/>
            </a:lvl1pPr>
            <a:lvl2pPr marL="460375" indent="-228600">
              <a:buClr>
                <a:srgbClr val="E17B26"/>
              </a:buClr>
              <a:buFont typeface="Arial" pitchFamily="34" charset="0"/>
              <a:buChar char="•"/>
              <a:defRPr sz="2600"/>
            </a:lvl2pPr>
            <a:lvl3pPr marL="800100" indent="-174625">
              <a:buClr>
                <a:srgbClr val="E17B26"/>
              </a:buClr>
              <a:buFontTx/>
              <a:buChar char="‒"/>
              <a:defRPr sz="2400"/>
            </a:lvl3pPr>
            <a:lvl4pPr>
              <a:buClr>
                <a:srgbClr val="E17B26"/>
              </a:buClr>
              <a:defRPr sz="1800"/>
            </a:lvl4pPr>
            <a:lvl5pPr>
              <a:buClr>
                <a:srgbClr val="E17B26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3"/>
          <p:cNvSpPr txBox="1">
            <a:spLocks/>
          </p:cNvSpPr>
          <p:nvPr userDrawn="1"/>
        </p:nvSpPr>
        <p:spPr>
          <a:xfrm>
            <a:off x="4288155" y="6253189"/>
            <a:ext cx="548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CBD3DDC-90DF-4246-B8CE-0AC344F4C45D}" type="slidenum">
              <a:rPr lang="en-US" b="1" smtClean="0">
                <a:solidFill>
                  <a:srgbClr val="E17B26"/>
                </a:solidFill>
              </a:rPr>
              <a:pPr algn="ctr"/>
              <a:t>‹#›</a:t>
            </a:fld>
            <a:endParaRPr lang="en-US" b="1" dirty="0">
              <a:solidFill>
                <a:srgbClr val="E17B2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9736" y="6349999"/>
            <a:ext cx="904423" cy="518159"/>
          </a:xfrm>
          <a:prstGeom prst="rect">
            <a:avLst/>
          </a:prstGeom>
        </p:spPr>
      </p:pic>
      <p:pic>
        <p:nvPicPr>
          <p:cNvPr id="9" name="Picture 8" descr="SSCP-logo-2lines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300" y="6059220"/>
            <a:ext cx="2171700" cy="6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5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g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3749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22663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E17B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20876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722313" y="3471863"/>
            <a:ext cx="7772400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SCP-logo-2lin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305" y="5232400"/>
            <a:ext cx="3214969" cy="9511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9736" y="6339841"/>
            <a:ext cx="904423" cy="51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7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bg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3749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8016240" cy="841248"/>
          </a:xfrm>
          <a:prstGeom prst="rect">
            <a:avLst/>
          </a:prstGeom>
        </p:spPr>
        <p:txBody>
          <a:bodyPr tIns="0" bIns="0" anchor="ctr" anchorCtr="0"/>
          <a:lstStyle>
            <a:lvl1pPr>
              <a:lnSpc>
                <a:spcPct val="90000"/>
              </a:lnSpc>
              <a:defRPr>
                <a:solidFill>
                  <a:srgbClr val="E17B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4416" y="493078"/>
            <a:ext cx="312362" cy="736282"/>
          </a:xfrm>
          <a:prstGeom prst="rect">
            <a:avLst/>
          </a:prstGeom>
        </p:spPr>
      </p:pic>
      <p:sp>
        <p:nvSpPr>
          <p:cNvPr id="11" name="Slide Number Placeholder 3"/>
          <p:cNvSpPr txBox="1">
            <a:spLocks/>
          </p:cNvSpPr>
          <p:nvPr userDrawn="1"/>
        </p:nvSpPr>
        <p:spPr>
          <a:xfrm>
            <a:off x="4287759" y="6253189"/>
            <a:ext cx="548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CBD3DDC-90DF-4246-B8CE-0AC344F4C45D}" type="slidenum">
              <a:rPr lang="en-US" b="1" smtClean="0">
                <a:solidFill>
                  <a:srgbClr val="E17B26"/>
                </a:solidFill>
              </a:rPr>
              <a:pPr algn="ctr"/>
              <a:t>‹#›</a:t>
            </a:fld>
            <a:endParaRPr lang="en-US" b="1" dirty="0">
              <a:solidFill>
                <a:srgbClr val="E17B26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9736" y="6349999"/>
            <a:ext cx="904423" cy="518159"/>
          </a:xfrm>
          <a:prstGeom prst="rect">
            <a:avLst/>
          </a:prstGeom>
        </p:spPr>
      </p:pic>
      <p:pic>
        <p:nvPicPr>
          <p:cNvPr id="14" name="Picture 13" descr="SSCP-logo-2lines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300" y="6059220"/>
            <a:ext cx="2171700" cy="6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8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732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851619"/>
        </a:buClr>
        <a:buFont typeface="Arial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851619"/>
        </a:buClr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851619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851619"/>
        </a:buClr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851619"/>
        </a:buClr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8.xml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9.xml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9.xml"/><Relationship Id="rId5" Type="http://schemas.openxmlformats.org/officeDocument/2006/relationships/diagramColors" Target="../diagrams/colors39.xml"/><Relationship Id="rId4" Type="http://schemas.openxmlformats.org/officeDocument/2006/relationships/diagramQuickStyle" Target="../diagrams/quickStyle3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0.xml"/><Relationship Id="rId2" Type="http://schemas.openxmlformats.org/officeDocument/2006/relationships/diagramData" Target="../diagrams/data4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0.xml"/><Relationship Id="rId5" Type="http://schemas.openxmlformats.org/officeDocument/2006/relationships/diagramColors" Target="../diagrams/colors40.xml"/><Relationship Id="rId4" Type="http://schemas.openxmlformats.org/officeDocument/2006/relationships/diagramQuickStyle" Target="../diagrams/quickStyle4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1.xml"/><Relationship Id="rId2" Type="http://schemas.openxmlformats.org/officeDocument/2006/relationships/diagramData" Target="../diagrams/data4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1.xml"/><Relationship Id="rId5" Type="http://schemas.openxmlformats.org/officeDocument/2006/relationships/diagramColors" Target="../diagrams/colors41.xml"/><Relationship Id="rId4" Type="http://schemas.openxmlformats.org/officeDocument/2006/relationships/diagramQuickStyle" Target="../diagrams/quickStyle4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2.xml"/><Relationship Id="rId2" Type="http://schemas.openxmlformats.org/officeDocument/2006/relationships/diagramData" Target="../diagrams/data4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2.xml"/><Relationship Id="rId5" Type="http://schemas.openxmlformats.org/officeDocument/2006/relationships/diagramColors" Target="../diagrams/colors42.xml"/><Relationship Id="rId4" Type="http://schemas.openxmlformats.org/officeDocument/2006/relationships/diagramQuickStyle" Target="../diagrams/quickStyle4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3.xml"/><Relationship Id="rId2" Type="http://schemas.openxmlformats.org/officeDocument/2006/relationships/diagramData" Target="../diagrams/data4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3.xml"/><Relationship Id="rId5" Type="http://schemas.openxmlformats.org/officeDocument/2006/relationships/diagramColors" Target="../diagrams/colors43.xml"/><Relationship Id="rId4" Type="http://schemas.openxmlformats.org/officeDocument/2006/relationships/diagramQuickStyle" Target="../diagrams/quickStyle4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4.xml"/><Relationship Id="rId2" Type="http://schemas.openxmlformats.org/officeDocument/2006/relationships/diagramData" Target="../diagrams/data4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4.xml"/><Relationship Id="rId5" Type="http://schemas.openxmlformats.org/officeDocument/2006/relationships/diagramColors" Target="../diagrams/colors44.xml"/><Relationship Id="rId4" Type="http://schemas.openxmlformats.org/officeDocument/2006/relationships/diagramQuickStyle" Target="../diagrams/quickStyle4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5.xml"/><Relationship Id="rId2" Type="http://schemas.openxmlformats.org/officeDocument/2006/relationships/diagramData" Target="../diagrams/data4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5.xml"/><Relationship Id="rId5" Type="http://schemas.openxmlformats.org/officeDocument/2006/relationships/diagramColors" Target="../diagrams/colors45.xml"/><Relationship Id="rId4" Type="http://schemas.openxmlformats.org/officeDocument/2006/relationships/diagramQuickStyle" Target="../diagrams/quickStyle4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 and Communications Security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35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Reference Model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248132"/>
              </p:ext>
            </p:extLst>
          </p:nvPr>
        </p:nvGraphicFramePr>
        <p:xfrm>
          <a:off x="1316183" y="1617663"/>
          <a:ext cx="609600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1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7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OSI layer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TCP/IP</a:t>
                      </a:r>
                      <a:r>
                        <a:rPr lang="en-US" sz="2400" baseline="0" dirty="0"/>
                        <a:t> layer</a:t>
                      </a:r>
                      <a:endParaRPr lang="en-US" sz="2400" dirty="0"/>
                    </a:p>
                  </a:txBody>
                  <a:tcPr marL="45720" marR="4572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Application</a:t>
                      </a:r>
                    </a:p>
                  </a:txBody>
                  <a:tcPr marL="45720" marR="45720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Application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Presentation</a:t>
                      </a:r>
                    </a:p>
                  </a:txBody>
                  <a:tcPr marL="45720" marR="45720"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Session</a:t>
                      </a:r>
                    </a:p>
                  </a:txBody>
                  <a:tcPr marL="45720" marR="45720"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Transport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Transport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Network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Internet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Data</a:t>
                      </a:r>
                      <a:r>
                        <a:rPr lang="en-US" sz="2200" baseline="0" dirty="0"/>
                        <a:t> Link</a:t>
                      </a:r>
                      <a:endParaRPr lang="en-US" sz="2200" dirty="0"/>
                    </a:p>
                  </a:txBody>
                  <a:tcPr marL="45720" marR="4572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Network Access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Physical</a:t>
                      </a:r>
                    </a:p>
                  </a:txBody>
                  <a:tcPr marL="45720" marR="45720"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537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Protocol (IP) Networking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IP is responsible for sending packets from the source to the destination hosts </a:t>
            </a:r>
          </a:p>
          <a:p>
            <a:r>
              <a:rPr lang="en-US"/>
              <a:t>Hosts are distinguished by the IP addresses of their network interfaces</a:t>
            </a:r>
          </a:p>
          <a:p>
            <a:r>
              <a:rPr lang="en-US"/>
              <a:t>The address is expressed as four octets separated by a dot (.), for example, 216.12.146.140</a:t>
            </a:r>
          </a:p>
          <a:p>
            <a:r>
              <a:rPr lang="en-US"/>
              <a:t>Each octet may have a value between 0 and 255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41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Network Classes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887423"/>
              </p:ext>
            </p:extLst>
          </p:nvPr>
        </p:nvGraphicFramePr>
        <p:xfrm>
          <a:off x="455613" y="1617663"/>
          <a:ext cx="8228012" cy="255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0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0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  <a:ea typeface="Batang"/>
                          <a:cs typeface="Times New Roman"/>
                        </a:rPr>
                        <a:t>Class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  <a:ea typeface="Batang"/>
                          <a:cs typeface="Times New Roman"/>
                        </a:rPr>
                        <a:t>Range of First Octet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  <a:ea typeface="Batang"/>
                          <a:cs typeface="Times New Roman"/>
                        </a:rPr>
                        <a:t>Number of Network Octets 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  <a:ea typeface="Batang"/>
                          <a:cs typeface="Times New Roman"/>
                        </a:rPr>
                        <a:t>Number of Hosts in Network</a:t>
                      </a: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ea typeface="Batang"/>
                          <a:cs typeface="Times New Roman"/>
                        </a:rPr>
                        <a:t>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ea typeface="Batang"/>
                          <a:cs typeface="Times New Roman"/>
                        </a:rPr>
                        <a:t>1 – 127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ea typeface="Batang"/>
                          <a:cs typeface="Times New Roman"/>
                        </a:rPr>
                        <a:t>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ea typeface="Batang"/>
                          <a:cs typeface="Times New Roman"/>
                        </a:rPr>
                        <a:t>16,777,214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ea typeface="Batang"/>
                          <a:cs typeface="Times New Roman"/>
                        </a:rPr>
                        <a:t>B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ea typeface="Batang"/>
                          <a:cs typeface="Times New Roman"/>
                        </a:rPr>
                        <a:t>128 – 191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ea typeface="Batang"/>
                          <a:cs typeface="Times New Roman"/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50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ea typeface="Batang"/>
                          <a:cs typeface="Times New Roman"/>
                        </a:rPr>
                        <a:t>65,534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ea typeface="Batang"/>
                          <a:cs typeface="Times New Roman"/>
                        </a:rPr>
                        <a:t>C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50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ea typeface="Myriad Pro"/>
                          <a:cs typeface="Myriad Pro"/>
                        </a:rPr>
                        <a:t>192 </a:t>
                      </a:r>
                      <a:r>
                        <a:rPr lang="en-US" sz="1600" b="0" dirty="0">
                          <a:effectLst/>
                          <a:latin typeface="+mn-lt"/>
                          <a:ea typeface="Batang"/>
                          <a:cs typeface="Times New Roman"/>
                        </a:rPr>
                        <a:t>– </a:t>
                      </a:r>
                      <a:r>
                        <a:rPr lang="en-US" sz="1600" b="0" dirty="0">
                          <a:effectLst/>
                          <a:latin typeface="+mn-lt"/>
                          <a:ea typeface="Myriad Pro"/>
                          <a:cs typeface="Myriad Pro"/>
                        </a:rPr>
                        <a:t>223</a:t>
                      </a:r>
                      <a:endParaRPr lang="en-US" sz="1600" b="0" dirty="0">
                        <a:effectLst/>
                        <a:latin typeface="+mn-lt"/>
                        <a:ea typeface="Batang"/>
                        <a:cs typeface="Times New Roma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ea typeface="Batang"/>
                          <a:cs typeface="Times New Roman"/>
                        </a:rPr>
                        <a:t>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65405" indent="0" algn="ctr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50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ea typeface="Batang"/>
                          <a:cs typeface="Times New Roman"/>
                        </a:rPr>
                        <a:t>254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ea typeface="Batang"/>
                          <a:cs typeface="Times New Roman"/>
                        </a:rPr>
                        <a:t>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50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ea typeface="Myriad Pro"/>
                          <a:cs typeface="Myriad Pro"/>
                        </a:rPr>
                        <a:t>224 – 239</a:t>
                      </a:r>
                      <a:endParaRPr lang="en-US" sz="1600" b="0" dirty="0">
                        <a:effectLst/>
                        <a:latin typeface="+mn-lt"/>
                        <a:ea typeface="Batang"/>
                        <a:cs typeface="Times New Roma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ea typeface="Batang"/>
                          <a:cs typeface="Times New Roman"/>
                        </a:rPr>
                        <a:t> 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ea typeface="Batang"/>
                          <a:cs typeface="Times New Roman"/>
                        </a:rPr>
                        <a:t> 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ea typeface="Batang"/>
                          <a:cs typeface="Times New Roman"/>
                        </a:rPr>
                        <a:t>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50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ea typeface="Myriad Pro"/>
                          <a:cs typeface="Myriad Pro"/>
                        </a:rPr>
                        <a:t>240 – 255</a:t>
                      </a:r>
                      <a:endParaRPr lang="en-US" sz="1600" b="0" dirty="0">
                        <a:effectLst/>
                        <a:latin typeface="+mn-lt"/>
                        <a:ea typeface="Batang"/>
                        <a:cs typeface="Times New Roma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ea typeface="Batang"/>
                          <a:cs typeface="Times New Roman"/>
                        </a:rPr>
                        <a:t> 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ea typeface="Batang"/>
                          <a:cs typeface="Times New Roman"/>
                        </a:rPr>
                        <a:t> 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965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IPv6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7417772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187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dirty="0"/>
              <a:t>Transmission Control Protocol (TCP)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Transmission Control Protocol provides connection-oriented data management and reliable data transfer</a:t>
            </a:r>
          </a:p>
          <a:p>
            <a:r>
              <a:rPr lang="en-US" dirty="0"/>
              <a:t>Port ranges:</a:t>
            </a:r>
          </a:p>
          <a:p>
            <a:pPr lvl="1"/>
            <a:r>
              <a:rPr lang="en-US" dirty="0"/>
              <a:t>Well-known Ports – (0 – 1023)</a:t>
            </a:r>
          </a:p>
          <a:p>
            <a:pPr lvl="1"/>
            <a:r>
              <a:rPr lang="en-US" dirty="0"/>
              <a:t>Registered Ports – (1024 – 49151)</a:t>
            </a:r>
          </a:p>
          <a:p>
            <a:pPr lvl="1"/>
            <a:r>
              <a:rPr lang="en-US" dirty="0"/>
              <a:t>Dynamic or Private Ports – (49152 – 65535)</a:t>
            </a:r>
          </a:p>
        </p:txBody>
      </p:sp>
    </p:spTree>
    <p:extLst>
      <p:ext uri="{BB962C8B-B14F-4D97-AF65-F5344CB8AC3E}">
        <p14:creationId xmlns:p14="http://schemas.microsoft.com/office/powerpoint/2010/main" val="478598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ICMP Redirect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A router may send an ICMP redirect to a host to tell it to use a different, more effective default route</a:t>
            </a:r>
          </a:p>
          <a:p>
            <a:r>
              <a:rPr lang="en-US"/>
              <a:t>However, an attacker can send an ICMP redirect to a host telling it to use the attacker’s machine as a default route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038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Traceroute Exploitation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1361324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571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Carrier Sense Multiple Access (CSMA)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Access protocol that uses the absence/presence of a signal on the medium that it wants to transmit on as permission to speak</a:t>
            </a:r>
          </a:p>
          <a:p>
            <a:r>
              <a:rPr lang="en-US" dirty="0"/>
              <a:t>Two variations:</a:t>
            </a:r>
          </a:p>
          <a:p>
            <a:pPr lvl="1"/>
            <a:r>
              <a:rPr lang="en-US" dirty="0"/>
              <a:t>Carrier Sense Multiple Access with Collision Avoidance (CSMA/CA) </a:t>
            </a:r>
          </a:p>
          <a:p>
            <a:pPr lvl="1"/>
            <a:r>
              <a:rPr lang="en-US" dirty="0"/>
              <a:t>Carrier Sense Multiple Access with Collision Detection (CSMA/CD) </a:t>
            </a:r>
          </a:p>
        </p:txBody>
      </p:sp>
    </p:spTree>
    <p:extLst>
      <p:ext uri="{BB962C8B-B14F-4D97-AF65-F5344CB8AC3E}">
        <p14:creationId xmlns:p14="http://schemas.microsoft.com/office/powerpoint/2010/main" val="2561990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Token Ring (IEEE 802.5)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98311146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3830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86" y="1840889"/>
            <a:ext cx="8551134" cy="307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45" y="123986"/>
            <a:ext cx="7842142" cy="603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66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DNS Quick Reference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008093"/>
              </p:ext>
            </p:extLst>
          </p:nvPr>
        </p:nvGraphicFramePr>
        <p:xfrm>
          <a:off x="1522413" y="2268538"/>
          <a:ext cx="609600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 b="0" dirty="0">
                          <a:latin typeface="+mj-lt"/>
                        </a:rPr>
                        <a:t>Ports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 b="0" dirty="0">
                          <a:latin typeface="+mj-lt"/>
                        </a:rPr>
                        <a:t>53/TCP,53/UDP</a:t>
                      </a: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dirty="0">
                          <a:effectLst/>
                          <a:latin typeface="+mn-lt"/>
                          <a:ea typeface="Batang"/>
                          <a:cs typeface="Times New Roman"/>
                        </a:rPr>
                        <a:t>RFC 882 (Original)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dirty="0">
                          <a:effectLst/>
                          <a:latin typeface="+mn-lt"/>
                          <a:ea typeface="Batang"/>
                          <a:cs typeface="Times New Roman"/>
                        </a:rPr>
                        <a:t>RFC 1034 (Update to 882)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dirty="0">
                          <a:effectLst/>
                          <a:latin typeface="+mn-lt"/>
                          <a:ea typeface="Batang"/>
                          <a:cs typeface="Times New Roman"/>
                        </a:rPr>
                        <a:t>RFC 1035 (Update to 882)</a:t>
                      </a:r>
                    </a:p>
                  </a:txBody>
                  <a:tcPr marL="137160" marR="137160" marT="137160" marB="13716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147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Lightweight Directory Access Protocol (LDAP)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Commonly used for managing user information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03444"/>
              </p:ext>
            </p:extLst>
          </p:nvPr>
        </p:nvGraphicFramePr>
        <p:xfrm>
          <a:off x="1522413" y="2268538"/>
          <a:ext cx="6096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 b="0" dirty="0">
                          <a:latin typeface="+mj-lt"/>
                        </a:rPr>
                        <a:t>Ports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 b="0" dirty="0">
                          <a:latin typeface="+mj-lt"/>
                        </a:rPr>
                        <a:t>389/TCP,389/UDP</a:t>
                      </a: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dirty="0">
                          <a:effectLst/>
                          <a:latin typeface="+mn-lt"/>
                          <a:ea typeface="Batang"/>
                          <a:cs typeface="Times New Roman"/>
                        </a:rPr>
                        <a:t>RFC 1777 (Original)</a:t>
                      </a:r>
                    </a:p>
                  </a:txBody>
                  <a:tcPr marL="137160" marR="137160" marT="137160" marB="13716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114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Network Basic Input Output System (NetBIOS)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Under TCP/IP, NetBIOS runs over TCP on ports 137 and 138 and over UDP on port 139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918020"/>
              </p:ext>
            </p:extLst>
          </p:nvPr>
        </p:nvGraphicFramePr>
        <p:xfrm>
          <a:off x="1522413" y="3044392"/>
          <a:ext cx="6096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 b="0" dirty="0">
                          <a:latin typeface="+mj-lt"/>
                        </a:rPr>
                        <a:t>Ports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 b="0" dirty="0">
                          <a:latin typeface="+mj-lt"/>
                        </a:rPr>
                        <a:t>135/UDP</a:t>
                      </a:r>
                      <a:r>
                        <a:rPr lang="en-US" sz="2600" b="0" baseline="0" dirty="0">
                          <a:latin typeface="+mj-lt"/>
                        </a:rPr>
                        <a:t> 137</a:t>
                      </a:r>
                      <a:r>
                        <a:rPr lang="en-US" sz="2600" b="0" dirty="0">
                          <a:latin typeface="+mj-lt"/>
                        </a:rPr>
                        <a:t>/TCP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 b="0" dirty="0">
                          <a:latin typeface="+mj-lt"/>
                        </a:rPr>
                        <a:t>138/TCP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 b="0" dirty="0">
                          <a:latin typeface="+mj-lt"/>
                        </a:rPr>
                        <a:t>139/UDP</a:t>
                      </a: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dirty="0">
                          <a:effectLst/>
                          <a:latin typeface="+mn-lt"/>
                          <a:ea typeface="Batang"/>
                          <a:cs typeface="Times New Roman"/>
                        </a:rPr>
                        <a:t>RFC 1001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dirty="0">
                          <a:effectLst/>
                          <a:latin typeface="+mn-lt"/>
                          <a:ea typeface="Batang"/>
                          <a:cs typeface="Times New Roman"/>
                        </a:rPr>
                        <a:t>RFC 1002</a:t>
                      </a:r>
                    </a:p>
                  </a:txBody>
                  <a:tcPr marL="137160" marR="137160" marT="137160" marB="13716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157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Common Internet File System (CIFS)/Server Message Block (SMB)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CIFS/SMB is a file-sharing protocol prevalent on Windows systems 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347849"/>
              </p:ext>
            </p:extLst>
          </p:nvPr>
        </p:nvGraphicFramePr>
        <p:xfrm>
          <a:off x="1522413" y="2830051"/>
          <a:ext cx="6096000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 b="0" dirty="0">
                          <a:latin typeface="+mj-lt"/>
                        </a:rPr>
                        <a:t>Ports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 b="0" dirty="0">
                          <a:latin typeface="+mj-lt"/>
                        </a:rPr>
                        <a:t>445/TCP</a:t>
                      </a: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dirty="0">
                          <a:effectLst/>
                          <a:latin typeface="+mn-lt"/>
                          <a:ea typeface="Batang"/>
                          <a:cs typeface="Times New Roman"/>
                        </a:rPr>
                        <a:t>Definition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dirty="0">
                          <a:effectLst/>
                          <a:latin typeface="+mn-lt"/>
                          <a:ea typeface="Batang"/>
                          <a:cs typeface="Times New Roman"/>
                        </a:rPr>
                        <a:t>Proprietary</a:t>
                      </a:r>
                    </a:p>
                  </a:txBody>
                  <a:tcPr marL="137160" marR="137160" marT="137160" marB="13716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470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File Transfer Protocol (FTP)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Stateful protocol that requires two communication channels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279048"/>
              </p:ext>
            </p:extLst>
          </p:nvPr>
        </p:nvGraphicFramePr>
        <p:xfrm>
          <a:off x="1522413" y="2836575"/>
          <a:ext cx="6096000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1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 b="0" dirty="0">
                          <a:latin typeface="+mj-lt"/>
                        </a:rPr>
                        <a:t>Ports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 b="0" dirty="0">
                          <a:latin typeface="+mj-lt"/>
                        </a:rPr>
                        <a:t>20/TCP</a:t>
                      </a:r>
                      <a:r>
                        <a:rPr lang="en-US" sz="2600" b="0" baseline="0" dirty="0">
                          <a:latin typeface="+mj-lt"/>
                        </a:rPr>
                        <a:t> (data stream)</a:t>
                      </a:r>
                      <a:endParaRPr lang="en-US" sz="2600" b="0" dirty="0">
                        <a:latin typeface="+mj-lt"/>
                      </a:endParaRP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dirty="0">
                          <a:effectLst/>
                          <a:latin typeface="+mn-lt"/>
                          <a:ea typeface="Batang"/>
                          <a:cs typeface="Times New Roman"/>
                        </a:rPr>
                        <a:t>Definition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dirty="0">
                          <a:effectLst/>
                          <a:latin typeface="+mn-lt"/>
                          <a:ea typeface="Batang"/>
                          <a:cs typeface="Times New Roman"/>
                        </a:rPr>
                        <a:t>RFC 959</a:t>
                      </a:r>
                    </a:p>
                  </a:txBody>
                  <a:tcPr marL="137160" marR="137160" marT="137160" marB="13716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157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Hypertext Transfer Protocol (HTTP)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HTTP is the Layer 7 foundation of the World Wide Web (WWW)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655386"/>
              </p:ext>
            </p:extLst>
          </p:nvPr>
        </p:nvGraphicFramePr>
        <p:xfrm>
          <a:off x="1522413" y="2836575"/>
          <a:ext cx="60960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9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 b="0" dirty="0">
                          <a:latin typeface="+mj-lt"/>
                        </a:rPr>
                        <a:t>Ports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 b="0" dirty="0">
                          <a:latin typeface="+mj-lt"/>
                        </a:rPr>
                        <a:t>80/TCP;</a:t>
                      </a:r>
                      <a:r>
                        <a:rPr lang="en-US" sz="2600" b="0" baseline="0" dirty="0">
                          <a:latin typeface="+mj-lt"/>
                        </a:rPr>
                        <a:t> other ports are in use especially for proxy services</a:t>
                      </a:r>
                      <a:endParaRPr lang="en-US" sz="2600" b="0" dirty="0">
                        <a:latin typeface="+mj-lt"/>
                      </a:endParaRP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dirty="0">
                          <a:effectLst/>
                          <a:latin typeface="+mn-lt"/>
                          <a:ea typeface="Batang"/>
                          <a:cs typeface="Times New Roman"/>
                        </a:rPr>
                        <a:t>Definition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dirty="0">
                          <a:effectLst/>
                          <a:latin typeface="+mn-lt"/>
                          <a:ea typeface="Batang"/>
                          <a:cs typeface="Times New Roman"/>
                        </a:rPr>
                        <a:t>RFC 1945 (HTTP</a:t>
                      </a:r>
                      <a:r>
                        <a:rPr lang="en-US" sz="2200" b="0" baseline="0" dirty="0">
                          <a:effectLst/>
                          <a:latin typeface="+mn-lt"/>
                          <a:ea typeface="Batang"/>
                          <a:cs typeface="Times New Roman"/>
                        </a:rPr>
                        <a:t> v1.0</a:t>
                      </a:r>
                      <a:r>
                        <a:rPr lang="en-US" sz="2200" b="0" dirty="0">
                          <a:effectLst/>
                          <a:latin typeface="+mn-lt"/>
                          <a:ea typeface="Batang"/>
                          <a:cs typeface="Times New Roman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dirty="0">
                          <a:effectLst/>
                          <a:latin typeface="+mn-lt"/>
                          <a:ea typeface="Batang"/>
                          <a:cs typeface="Times New Roman"/>
                        </a:rPr>
                        <a:t>RFC 2109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dirty="0">
                          <a:effectLst/>
                          <a:latin typeface="+mn-lt"/>
                          <a:ea typeface="Batang"/>
                          <a:cs typeface="Times New Roman"/>
                        </a:rPr>
                        <a:t>RFC 2616 (HTTP v1.1)</a:t>
                      </a:r>
                    </a:p>
                  </a:txBody>
                  <a:tcPr marL="137160" marR="137160" marT="137160" marB="13716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660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Open Proxy Servers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77469994"/>
              </p:ext>
            </p:extLst>
          </p:nvPr>
        </p:nvGraphicFramePr>
        <p:xfrm>
          <a:off x="457200" y="129539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176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Content Filtering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99260126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7578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Tunneling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35570425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9243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Implication of Multilayer Protocols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383" y="1500291"/>
            <a:ext cx="6460808" cy="45786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6413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OSI Model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998525"/>
              </p:ext>
            </p:extLst>
          </p:nvPr>
        </p:nvGraphicFramePr>
        <p:xfrm>
          <a:off x="1496290" y="1298445"/>
          <a:ext cx="6096000" cy="48331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0445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 LAYER 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Network-related application programs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445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PRESENTATION LAYER 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Standardization of data presentation to the applications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445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SESSION LAYER 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Management of sessions between applications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445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TRANSPORT LAYER 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End-to-end error detection and correction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445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NETWORK LAYER 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Management of connections across the network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0445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LINK LAYER 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Reliable data delivery Includes LLC and MAC sub-layers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0445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PHYSICAL LAYER 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Physical characteristics of the network media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863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Supervisory Control and Data Acquisition (SCADA)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226" y="1602528"/>
            <a:ext cx="5589461" cy="4384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8977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Defensive Actions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74880137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7578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69102870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7396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b="1" dirty="0"/>
              <a:t>Attacks and Countermeasures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/>
              <a:t>Attacks on telecommunications systems:</a:t>
            </a:r>
          </a:p>
          <a:p>
            <a:pPr lvl="1"/>
            <a:r>
              <a:rPr lang="en-US" sz="2400" dirty="0"/>
              <a:t>Telecommunication </a:t>
            </a:r>
            <a:r>
              <a:rPr lang="en-US" sz="2400" dirty="0" err="1"/>
              <a:t>DoS</a:t>
            </a:r>
            <a:r>
              <a:rPr lang="en-US" sz="2400" dirty="0"/>
              <a:t> (</a:t>
            </a:r>
            <a:r>
              <a:rPr lang="en-US" sz="2400" dirty="0" err="1"/>
              <a:t>TDoS</a:t>
            </a:r>
            <a:r>
              <a:rPr lang="en-US" sz="2400" dirty="0"/>
              <a:t>) / Distributed </a:t>
            </a:r>
            <a:r>
              <a:rPr lang="en-US" sz="2400" dirty="0" err="1"/>
              <a:t>DoS</a:t>
            </a:r>
            <a:r>
              <a:rPr lang="en-US" sz="2400" dirty="0"/>
              <a:t> (DDoS) </a:t>
            </a:r>
          </a:p>
          <a:p>
            <a:pPr lvl="1"/>
            <a:r>
              <a:rPr lang="en-US" sz="2400" dirty="0"/>
              <a:t>Denial of Service (</a:t>
            </a:r>
            <a:r>
              <a:rPr lang="en-US" sz="2400" dirty="0" err="1"/>
              <a:t>DoS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DDoS for Hire</a:t>
            </a:r>
          </a:p>
          <a:p>
            <a:pPr lvl="1"/>
            <a:r>
              <a:rPr lang="en-US" sz="2400" dirty="0"/>
              <a:t>SIP Flooding</a:t>
            </a:r>
          </a:p>
          <a:p>
            <a:pPr lvl="2"/>
            <a:r>
              <a:rPr lang="en-US" sz="2000" b="1" dirty="0"/>
              <a:t>Often takes place because attackers are running brute-force password guessing scripts that overwhelm the processing capabilities of the SIP device</a:t>
            </a:r>
            <a:endParaRPr lang="en-US" sz="2200" dirty="0"/>
          </a:p>
          <a:p>
            <a:pPr marL="288925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7055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Man-in-the-Middle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Malicious party:</a:t>
            </a:r>
          </a:p>
          <a:p>
            <a:pPr lvl="1"/>
            <a:r>
              <a:rPr lang="en-US"/>
              <a:t>Intercepts a legitimate communication between two friendly parties</a:t>
            </a:r>
          </a:p>
          <a:p>
            <a:pPr lvl="1"/>
            <a:r>
              <a:rPr lang="en-US"/>
              <a:t>Then controls the flow of communication </a:t>
            </a:r>
          </a:p>
          <a:p>
            <a:pPr lvl="1"/>
            <a:r>
              <a:rPr lang="en-US"/>
              <a:t>Can eliminate or alter the information 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94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dirty="0"/>
              <a:t>Network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Segmenting networks into domains of trust is an effective way to help enforce security policies</a:t>
            </a:r>
          </a:p>
          <a:p>
            <a:r>
              <a:rPr lang="en-US" dirty="0"/>
              <a:t>Controlling which traffic is forwarded between segments protects digital assets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769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</a:t>
            </a:r>
            <a:r>
              <a:rPr lang="x-none"/>
              <a:t>emilitarized Zone (DMZ)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658" y="2134601"/>
            <a:ext cx="6295644" cy="3044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3148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Instant 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Instant messaging systems can generally be categorized in three classes: </a:t>
            </a:r>
          </a:p>
          <a:p>
            <a:pPr lvl="1"/>
            <a:r>
              <a:rPr lang="en-US"/>
              <a:t>Peer-to-peer networks</a:t>
            </a:r>
          </a:p>
          <a:p>
            <a:pPr lvl="1"/>
            <a:r>
              <a:rPr lang="en-US"/>
              <a:t>Brokered communication</a:t>
            </a:r>
          </a:p>
          <a:p>
            <a:pPr lvl="1"/>
            <a:r>
              <a:rPr lang="en-US"/>
              <a:t>Server-oriented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08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Extensible Messaging and Presence Protocol (XMPP) and Jabber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58196124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04039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Tunneling Firewalls and Other Restrictions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14525298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653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x-none"/>
              <a:t>ayer 4 Protocols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63049436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27977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Virtual Private Network (VPN)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78147578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77093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Logical Design for Control Planes</a:t>
            </a:r>
            <a:endParaRPr lang="en-US" dirty="0"/>
          </a:p>
        </p:txBody>
      </p:sp>
      <p:pic>
        <p:nvPicPr>
          <p:cNvPr id="4" name="Picture 3" descr="Control and Data Plan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430" y="1617663"/>
            <a:ext cx="6331966" cy="42254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7004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Segmentation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VLAN is a set of workstations within a LAN that can communicate with each other as though they were on a single, isolated LAN </a:t>
            </a:r>
          </a:p>
          <a:p>
            <a:r>
              <a:rPr lang="en-US"/>
              <a:t>The basic reason for splitting a network into VLANs is to reduce congestion on a large 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64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Advantages of Using VLANs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2064369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78331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Common Attacks Against the Data</a:t>
            </a:r>
            <a:r>
              <a:rPr lang="en-US"/>
              <a:t>-</a:t>
            </a:r>
            <a:r>
              <a:rPr lang="x-none"/>
              <a:t>Link Layer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34430611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05208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Secure Shell (SSH)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Secure Shell (SSH) services:</a:t>
            </a:r>
          </a:p>
          <a:p>
            <a:pPr lvl="1"/>
            <a:r>
              <a:rPr lang="en-US"/>
              <a:t>Include remote logon, file transfer, and command execution </a:t>
            </a:r>
          </a:p>
          <a:p>
            <a:pPr lvl="1"/>
            <a:r>
              <a:rPr lang="en-US"/>
              <a:t>Support port forwarding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730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Simple Network Management Protocol (SNMP)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Allows the manager to retrieve “get” values of variables from the agent, as well as “set” variables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027409"/>
              </p:ext>
            </p:extLst>
          </p:nvPr>
        </p:nvGraphicFramePr>
        <p:xfrm>
          <a:off x="1522413" y="3113666"/>
          <a:ext cx="6096000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 b="0" dirty="0">
                          <a:latin typeface="+mj-lt"/>
                        </a:rPr>
                        <a:t>Ports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 b="0" dirty="0">
                          <a:latin typeface="+mj-lt"/>
                        </a:rPr>
                        <a:t>Definition</a:t>
                      </a: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dirty="0">
                          <a:effectLst/>
                          <a:latin typeface="+mn-lt"/>
                          <a:ea typeface="Batang"/>
                          <a:cs typeface="Times New Roman"/>
                        </a:rPr>
                        <a:t>161/TCP</a:t>
                      </a:r>
                      <a:r>
                        <a:rPr lang="en-US" sz="2200" b="0" baseline="0" dirty="0">
                          <a:effectLst/>
                          <a:latin typeface="+mn-lt"/>
                          <a:ea typeface="Batang"/>
                          <a:cs typeface="Times New Roman"/>
                        </a:rPr>
                        <a:t> | UDP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baseline="0" dirty="0">
                          <a:effectLst/>
                          <a:latin typeface="+mn-lt"/>
                          <a:ea typeface="Batang"/>
                          <a:cs typeface="Times New Roman"/>
                        </a:rPr>
                        <a:t>162/TCP | UDP</a:t>
                      </a:r>
                      <a:endParaRPr lang="en-US" sz="2200" b="0" dirty="0">
                        <a:effectLst/>
                        <a:latin typeface="+mn-lt"/>
                        <a:ea typeface="Batang"/>
                        <a:cs typeface="Times New Roman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dirty="0">
                          <a:effectLst/>
                          <a:latin typeface="+mn-lt"/>
                          <a:ea typeface="Batang"/>
                          <a:cs typeface="Times New Roman"/>
                        </a:rPr>
                        <a:t>RFC 1157</a:t>
                      </a: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3802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DNSSEC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The security extensions to DNS add protection for DNS records and allow the resolvers and applications to authenticate the data received </a:t>
            </a:r>
          </a:p>
          <a:p>
            <a:r>
              <a:rPr lang="en-US"/>
              <a:t>The point of DNSSEC is to provide a way for DNS records to be trusted by whoever receives them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111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Network as a Bastion of Defense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56930753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85772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59" y="1072628"/>
            <a:ext cx="8555064" cy="478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26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</a:t>
            </a:r>
            <a:r>
              <a:rPr lang="x-none"/>
              <a:t>ayer 4 Protocols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93753702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85889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Network Security Objectives and Attack Modes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68460286"/>
              </p:ext>
            </p:extLst>
          </p:nvPr>
        </p:nvGraphicFramePr>
        <p:xfrm>
          <a:off x="457200" y="1281535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51797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An eavesdropping computer can be a legitimate client on the network or an unauthorized one</a:t>
            </a:r>
          </a:p>
          <a:p>
            <a:r>
              <a:rPr lang="en-US"/>
              <a:t>Advantageous for an attacker to remain invisible on the network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842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The property association with corruption or change (intentional or accidental)</a:t>
            </a:r>
          </a:p>
          <a:p>
            <a:r>
              <a:rPr lang="en-US"/>
              <a:t>A network needs to support and protect the integrity of its traffic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217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The property of a network service related to its uptime, speed, and latency</a:t>
            </a:r>
          </a:p>
          <a:p>
            <a:r>
              <a:rPr lang="en-US"/>
              <a:t>Availability of the service is commonly the most obvious business 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1477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Domain Litigation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83949709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70105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Mail Relay Servers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20007148"/>
              </p:ext>
            </p:extLst>
          </p:nvPr>
        </p:nvGraphicFramePr>
        <p:xfrm>
          <a:off x="457200" y="1281535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82322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Firewalls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87211200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7995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Firewalls filter traffic based on a rule set</a:t>
            </a:r>
          </a:p>
          <a:p>
            <a:r>
              <a:rPr lang="en-US"/>
              <a:t>Each rule instructs the firewall to block or forward a packet based on one or more conditions </a:t>
            </a:r>
          </a:p>
          <a:p>
            <a:r>
              <a:rPr lang="en-US"/>
              <a:t>Two important conditions used to determine if a packet should be filtered are: </a:t>
            </a:r>
          </a:p>
          <a:p>
            <a:pPr lvl="1"/>
            <a:r>
              <a:rPr lang="en-US"/>
              <a:t>By Address</a:t>
            </a:r>
          </a:p>
          <a:p>
            <a:pPr lvl="1"/>
            <a:r>
              <a:rPr lang="en-US"/>
              <a:t>By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364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Network Address Translation (NAT)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Firewalls can change the source address of each outgoing packet to a different address </a:t>
            </a:r>
          </a:p>
          <a:p>
            <a:r>
              <a:rPr lang="en-US"/>
              <a:t>Non-routable address </a:t>
            </a:r>
          </a:p>
          <a:p>
            <a:r>
              <a:rPr lang="en-US"/>
              <a:t>Anonymity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658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Stateful Inspection or Dynamic Packet Filtering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03188710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6151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Layer 5 Protocols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88832025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67451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Proxies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A proxy firewall mediates communications between untrusted end-points and trusted end-points</a:t>
            </a:r>
          </a:p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35926690"/>
              </p:ext>
            </p:extLst>
          </p:nvPr>
        </p:nvGraphicFramePr>
        <p:xfrm>
          <a:off x="615139" y="2736794"/>
          <a:ext cx="7886239" cy="2415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45494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Personal Firewalls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97482864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59135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Port Scanning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61989833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61954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FIN, NULL, and XMAS Scanning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05986373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05537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TCP Sequence Number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TCP attaches a sequenced number to each data packet that is transmitted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If a transmission is not reported back as successful, a packet will be retransmitted.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Eavesdropping allows a third party to predict the correct sequence number and introduce fake packets into the data stream.</a:t>
            </a:r>
          </a:p>
        </p:txBody>
      </p:sp>
    </p:spTree>
    <p:extLst>
      <p:ext uri="{BB962C8B-B14F-4D97-AF65-F5344CB8AC3E}">
        <p14:creationId xmlns:p14="http://schemas.microsoft.com/office/powerpoint/2010/main" val="27738384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Intrusion Detection Systems (IDS)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IDS monitor activity and send alerts when they detect suspicious traffic</a:t>
            </a:r>
          </a:p>
          <a:p>
            <a:r>
              <a:rPr lang="en-US"/>
              <a:t>Two broad classifications: 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62855192"/>
              </p:ext>
            </p:extLst>
          </p:nvPr>
        </p:nvGraphicFramePr>
        <p:xfrm>
          <a:off x="1524000" y="3143892"/>
          <a:ext cx="6096000" cy="2317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07713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Architecture of an Intrusion Detection System (IDS)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055" y="1578239"/>
            <a:ext cx="5787581" cy="42422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88624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SEM/SEIM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9530076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83738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Scanners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46254972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01217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Scanning Tools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51611097"/>
              </p:ext>
            </p:extLst>
          </p:nvPr>
        </p:nvGraphicFramePr>
        <p:xfrm>
          <a:off x="457200" y="1281535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112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Layer 5 Protocols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19948877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4474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/>
              <a:t>Network Taps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205" y="1695004"/>
            <a:ext cx="5207318" cy="4067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98406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IP Fragmentation Attacks and Crafted Packets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08789977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51807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Network Time Protocol (NTP)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NTP:</a:t>
            </a:r>
          </a:p>
          <a:p>
            <a:pPr lvl="1"/>
            <a:r>
              <a:rPr lang="en-US" dirty="0"/>
              <a:t>Synchronizes computer clocks in a network </a:t>
            </a:r>
          </a:p>
          <a:p>
            <a:pPr lvl="1"/>
            <a:endParaRPr lang="en-US" dirty="0"/>
          </a:p>
          <a:p>
            <a:r>
              <a:rPr lang="en-US" dirty="0"/>
              <a:t>Simple Network Time Protocol (SNTP): </a:t>
            </a:r>
          </a:p>
          <a:p>
            <a:pPr lvl="1"/>
            <a:r>
              <a:rPr lang="en-US" dirty="0"/>
              <a:t>Less resource intensive </a:t>
            </a:r>
          </a:p>
          <a:p>
            <a:pPr lvl="1"/>
            <a:r>
              <a:rPr lang="en-US" dirty="0"/>
              <a:t>Less exact form of synchronization </a:t>
            </a:r>
          </a:p>
        </p:txBody>
      </p:sp>
    </p:spTree>
    <p:extLst>
      <p:ext uri="{BB962C8B-B14F-4D97-AF65-F5344CB8AC3E}">
        <p14:creationId xmlns:p14="http://schemas.microsoft.com/office/powerpoint/2010/main" val="17497560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Denial-of-Service Attack (DoS)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57764835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22040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Distributed Denial-of-Service Attack (DDoS)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54367557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98538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SYN Flooding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0438465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22040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IP Address Spoofing and SYN-ACK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Packets are sent with a bogus source address so that the victim will send a response to a different host</a:t>
            </a:r>
          </a:p>
          <a:p>
            <a:r>
              <a:rPr lang="en-US" dirty="0"/>
              <a:t>Spoofed addresses can be used to abuse the three-way handshake that is required to start a TCP session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8538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DNS Vulnerabilities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Two principal vulnerabilities here: </a:t>
            </a:r>
          </a:p>
          <a:p>
            <a:pPr lvl="1"/>
            <a:r>
              <a:rPr lang="en-US"/>
              <a:t>It is possible for a DNS server to respond to a recursive query with information that was not requested.</a:t>
            </a:r>
          </a:p>
          <a:p>
            <a:pPr lvl="1"/>
            <a:r>
              <a:rPr lang="en-US"/>
              <a:t>The DNS server will not authenticate information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040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Information Disclosure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Although knowing a server name will not enable anyone to access it, this knowledge can aid and facilitate preparation of a planned attack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0409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</a:t>
            </a:r>
            <a:r>
              <a:rPr lang="x-none"/>
              <a:t>amespace-Related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Session hijack</a:t>
            </a:r>
          </a:p>
          <a:p>
            <a:pPr lvl="1"/>
            <a:r>
              <a:rPr lang="en-US"/>
              <a:t>IP spoofing</a:t>
            </a:r>
          </a:p>
          <a:p>
            <a:pPr lvl="1"/>
            <a:r>
              <a:rPr lang="en-US"/>
              <a:t>Man-in-the-middle attack</a:t>
            </a:r>
          </a:p>
          <a:p>
            <a:pPr lvl="1"/>
            <a:endParaRPr lang="en-US"/>
          </a:p>
          <a:p>
            <a:r>
              <a:rPr lang="en-US"/>
              <a:t>SYN scanning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85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Layer 7 Protocols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58693202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15114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dilbert network jok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53645"/>
            <a:ext cx="8937189" cy="277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0521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</a:t>
            </a:r>
            <a:r>
              <a:rPr lang="x-none"/>
              <a:t>ypes of Wireless Technologies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46535384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220409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Types of Wireless Networks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93842407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98538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Open System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The default authentication protocol for the 802.11 standard</a:t>
            </a:r>
          </a:p>
          <a:p>
            <a:r>
              <a:rPr lang="en-US"/>
              <a:t>Consists of:</a:t>
            </a:r>
          </a:p>
          <a:p>
            <a:pPr lvl="1"/>
            <a:r>
              <a:rPr lang="en-US"/>
              <a:t>A simple authentication request containing the station ID </a:t>
            </a:r>
          </a:p>
          <a:p>
            <a:pPr lvl="1"/>
            <a:r>
              <a:rPr lang="en-US"/>
              <a:t>An authentication response containing success or failure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65785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Shared Key Authentication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43090342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270688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Ad Hoc Mode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One of the networking topologies provided in the 802.11 standard</a:t>
            </a:r>
          </a:p>
          <a:p>
            <a:r>
              <a:rPr lang="en-US"/>
              <a:t>Consists of at least two wireless endpoints where there is no access point involved in their communication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6578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Infrastructure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A networking topography in the 802.11 standard</a:t>
            </a:r>
          </a:p>
          <a:p>
            <a:r>
              <a:rPr lang="en-US"/>
              <a:t>Consists of a number of wireless stations and access points</a:t>
            </a:r>
          </a:p>
          <a:p>
            <a:r>
              <a:rPr lang="en-US"/>
              <a:t>The access points usually connect to a larger wired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70688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Wired Equivalent Privacy Protocol (WEP)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Basic security feature in the IEEE 802.11 standard</a:t>
            </a:r>
          </a:p>
          <a:p>
            <a:r>
              <a:rPr lang="en-US"/>
              <a:t>Provides confidentiality over a wireless network by encrypting information sent over the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65785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Wi-Fi Protected Access (WPA) and Wi-Fi Protected Access 2 (WPA2)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73633363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270688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A "Parking Lot"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Attackers actually sit in the organization’s parking lot and try to access internal hosts via the wireless network</a:t>
            </a:r>
          </a:p>
          <a:p>
            <a:r>
              <a:rPr lang="en-US"/>
              <a:t>If a network is compromised, the attacker has achieved a high level of penetration into the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657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Layer 7 Protocols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53936280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2730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</a:t>
            </a:r>
            <a:r>
              <a:rPr lang="x-none"/>
              <a:t>hared Key Authentication Flaw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46213936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947053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Service Set Identifier (SSID) Flaw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78958496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58524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The Vulnerability of Wired Equivalent Privacy Protocol (WEP)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14639112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947053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Attack on Temporal Key Integrity Protocol (TKIP)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85710096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58524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2095500"/>
            <a:ext cx="85725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4109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5">
      <a:dk1>
        <a:sysClr val="windowText" lastClr="000000"/>
      </a:dk1>
      <a:lt1>
        <a:sysClr val="window" lastClr="FFFFFF"/>
      </a:lt1>
      <a:dk2>
        <a:srgbClr val="E17B26"/>
      </a:dk2>
      <a:lt2>
        <a:srgbClr val="F4E7C1"/>
      </a:lt2>
      <a:accent1>
        <a:srgbClr val="AC470E"/>
      </a:accent1>
      <a:accent2>
        <a:srgbClr val="F9BE00"/>
      </a:accent2>
      <a:accent3>
        <a:srgbClr val="59595B"/>
      </a:accent3>
      <a:accent4>
        <a:srgbClr val="FF8500"/>
      </a:accent4>
      <a:accent5>
        <a:srgbClr val="006F53"/>
      </a:accent5>
      <a:accent6>
        <a:srgbClr val="CEC9BA"/>
      </a:accent6>
      <a:hlink>
        <a:srgbClr val="F9BE00"/>
      </a:hlink>
      <a:folHlink>
        <a:srgbClr val="D8A43D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EE2B530489F5448EEF33240C40EBD1" ma:contentTypeVersion="0" ma:contentTypeDescription="Create a new document." ma:contentTypeScope="" ma:versionID="1cddaa2b9a0f6165d0184eb78b35ee9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8D5AF4-86E7-4A78-A577-4CB38BBF1F0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706B3B4-B1A2-46DC-8211-B6F7243568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68CB51-0560-4EB4-B2D9-D06D929E3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3013</TotalTime>
  <Words>2563</Words>
  <Application>Microsoft Office PowerPoint</Application>
  <PresentationFormat>On-screen Show (4:3)</PresentationFormat>
  <Paragraphs>395</Paragraphs>
  <Slides>94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2" baseType="lpstr">
      <vt:lpstr>Batang</vt:lpstr>
      <vt:lpstr>Arial</vt:lpstr>
      <vt:lpstr>Calibri</vt:lpstr>
      <vt:lpstr>Franklin Gothic Book</vt:lpstr>
      <vt:lpstr>Franklin Gothic Medium</vt:lpstr>
      <vt:lpstr>Myriad Pro</vt:lpstr>
      <vt:lpstr>Times New Roman</vt:lpstr>
      <vt:lpstr>1_Office Theme</vt:lpstr>
      <vt:lpstr>Networks and Communications Security</vt:lpstr>
      <vt:lpstr>PowerPoint Presentation</vt:lpstr>
      <vt:lpstr>OSI Model</vt:lpstr>
      <vt:lpstr>Layer 4 Protocols</vt:lpstr>
      <vt:lpstr>Layer 4 Protocols</vt:lpstr>
      <vt:lpstr>Layer 5 Protocols</vt:lpstr>
      <vt:lpstr>Layer 5 Protocols</vt:lpstr>
      <vt:lpstr>Layer 7 Protocols</vt:lpstr>
      <vt:lpstr>Layer 7 Protocols</vt:lpstr>
      <vt:lpstr>TCP/IP Reference Model </vt:lpstr>
      <vt:lpstr>Internet Protocol (IP) Networking </vt:lpstr>
      <vt:lpstr>Network Classes</vt:lpstr>
      <vt:lpstr>IPv6</vt:lpstr>
      <vt:lpstr>Transmission Control Protocol (TCP)</vt:lpstr>
      <vt:lpstr>ICMP Redirect Attack</vt:lpstr>
      <vt:lpstr>Traceroute Exploitation</vt:lpstr>
      <vt:lpstr>Carrier Sense Multiple Access (CSMA)</vt:lpstr>
      <vt:lpstr>Token Ring (IEEE 802.5)</vt:lpstr>
      <vt:lpstr>PowerPoint Presentation</vt:lpstr>
      <vt:lpstr>DNS Quick Reference</vt:lpstr>
      <vt:lpstr>Lightweight Directory Access Protocol (LDAP)</vt:lpstr>
      <vt:lpstr>Network Basic Input Output System (NetBIOS) </vt:lpstr>
      <vt:lpstr>Common Internet File System (CIFS)/Server Message Block (SMB) </vt:lpstr>
      <vt:lpstr>File Transfer Protocol (FTP)</vt:lpstr>
      <vt:lpstr>Hypertext Transfer Protocol (HTTP)</vt:lpstr>
      <vt:lpstr>Open Proxy Servers</vt:lpstr>
      <vt:lpstr>Content Filtering</vt:lpstr>
      <vt:lpstr>HTTP Tunneling </vt:lpstr>
      <vt:lpstr>Implication of Multilayer Protocols</vt:lpstr>
      <vt:lpstr>Supervisory Control and Data Acquisition (SCADA)</vt:lpstr>
      <vt:lpstr>Defensive Actions</vt:lpstr>
      <vt:lpstr>POTS</vt:lpstr>
      <vt:lpstr>Attacks and Countermeasures</vt:lpstr>
      <vt:lpstr>Man-in-the-Middle Attack </vt:lpstr>
      <vt:lpstr>Network Partitioning</vt:lpstr>
      <vt:lpstr>Demilitarized Zone (DMZ)</vt:lpstr>
      <vt:lpstr>Instant Messaging</vt:lpstr>
      <vt:lpstr>Extensible Messaging and Presence Protocol (XMPP) and Jabber </vt:lpstr>
      <vt:lpstr>Tunneling Firewalls and Other Restrictions</vt:lpstr>
      <vt:lpstr>Virtual Private Network (VPN)</vt:lpstr>
      <vt:lpstr>Logical Design for Control Planes</vt:lpstr>
      <vt:lpstr>Segmentation </vt:lpstr>
      <vt:lpstr>Advantages of Using VLANs</vt:lpstr>
      <vt:lpstr>Common Attacks Against the Data-Link Layer</vt:lpstr>
      <vt:lpstr>Secure Shell (SSH)</vt:lpstr>
      <vt:lpstr>Simple Network Management Protocol (SNMP)</vt:lpstr>
      <vt:lpstr>DNSSEC </vt:lpstr>
      <vt:lpstr>The Network as a Bastion of Defense </vt:lpstr>
      <vt:lpstr>PowerPoint Presentation</vt:lpstr>
      <vt:lpstr>Network Security Objectives and Attack Modes</vt:lpstr>
      <vt:lpstr>Confidentiality</vt:lpstr>
      <vt:lpstr>Integrity</vt:lpstr>
      <vt:lpstr>Availability</vt:lpstr>
      <vt:lpstr>Domain Litigation</vt:lpstr>
      <vt:lpstr>Open Mail Relay Servers </vt:lpstr>
      <vt:lpstr>Firewalls </vt:lpstr>
      <vt:lpstr>Filtering</vt:lpstr>
      <vt:lpstr>Network Address Translation (NAT)</vt:lpstr>
      <vt:lpstr>Stateful Inspection or Dynamic Packet Filtering</vt:lpstr>
      <vt:lpstr>Proxies</vt:lpstr>
      <vt:lpstr>Personal Firewalls</vt:lpstr>
      <vt:lpstr>Port Scanning</vt:lpstr>
      <vt:lpstr>FIN, NULL, and XMAS Scanning</vt:lpstr>
      <vt:lpstr>TCP Sequence Number Attacks</vt:lpstr>
      <vt:lpstr>Intrusion Detection Systems (IDS)</vt:lpstr>
      <vt:lpstr>Architecture of an Intrusion Detection System (IDS)</vt:lpstr>
      <vt:lpstr>SEM/SEIM</vt:lpstr>
      <vt:lpstr>Scanners</vt:lpstr>
      <vt:lpstr>Scanning Tools</vt:lpstr>
      <vt:lpstr>Network Taps</vt:lpstr>
      <vt:lpstr>IP Fragmentation Attacks and Crafted Packets </vt:lpstr>
      <vt:lpstr>Network Time Protocol (NTP)</vt:lpstr>
      <vt:lpstr>Denial-of-Service Attack (DoS)</vt:lpstr>
      <vt:lpstr>Distributed Denial-of-Service Attack (DDoS) </vt:lpstr>
      <vt:lpstr>SYN Flooding</vt:lpstr>
      <vt:lpstr>IP Address Spoofing and SYN-ACK Attacks</vt:lpstr>
      <vt:lpstr>DNS Vulnerabilities </vt:lpstr>
      <vt:lpstr>Information Disclosure</vt:lpstr>
      <vt:lpstr>Namespace-Related Risks</vt:lpstr>
      <vt:lpstr>PowerPoint Presentation</vt:lpstr>
      <vt:lpstr>Types of Wireless Technologies</vt:lpstr>
      <vt:lpstr>Types of Wireless Networks</vt:lpstr>
      <vt:lpstr>Open System Authentication</vt:lpstr>
      <vt:lpstr>Shared Key Authentication</vt:lpstr>
      <vt:lpstr>Ad Hoc Mode </vt:lpstr>
      <vt:lpstr>Infrastructure Mode</vt:lpstr>
      <vt:lpstr>Wired Equivalent Privacy Protocol (WEP)</vt:lpstr>
      <vt:lpstr>Wi-Fi Protected Access (WPA) and Wi-Fi Protected Access 2 (WPA2)</vt:lpstr>
      <vt:lpstr>A "Parking Lot" Attack</vt:lpstr>
      <vt:lpstr>Shared Key Authentication Flaw</vt:lpstr>
      <vt:lpstr>Service Set Identifier (SSID) Flaw</vt:lpstr>
      <vt:lpstr>The Vulnerability of Wired Equivalent Privacy Protocol (WEP)</vt:lpstr>
      <vt:lpstr>Attack on Temporal Key Integrity Protocol (TKIP) </vt:lpstr>
      <vt:lpstr>PowerPoint Presentation</vt:lpstr>
    </vt:vector>
  </TitlesOfParts>
  <Company>Davies Murphy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Spaziano</dc:creator>
  <cp:lastModifiedBy>Kent King</cp:lastModifiedBy>
  <cp:revision>374</cp:revision>
  <dcterms:created xsi:type="dcterms:W3CDTF">2013-05-31T15:30:29Z</dcterms:created>
  <dcterms:modified xsi:type="dcterms:W3CDTF">2018-09-23T15:16:42Z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0x010100D7EE2B530489F5448EEF33240C40EBD1</vt:lpwstr>
  </property>
</Properties>
</file>