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4"/>
  </p:sldMasterIdLst>
  <p:notesMasterIdLst>
    <p:notesMasterId r:id="rId78"/>
  </p:notesMasterIdLst>
  <p:handoutMasterIdLst>
    <p:handoutMasterId r:id="rId79"/>
  </p:handoutMasterIdLst>
  <p:sldIdLst>
    <p:sldId id="262" r:id="rId5"/>
    <p:sldId id="261" r:id="rId6"/>
    <p:sldId id="423" r:id="rId7"/>
    <p:sldId id="259" r:id="rId8"/>
    <p:sldId id="424" r:id="rId9"/>
    <p:sldId id="256" r:id="rId10"/>
    <p:sldId id="425" r:id="rId11"/>
    <p:sldId id="258" r:id="rId12"/>
    <p:sldId id="263" r:id="rId13"/>
    <p:sldId id="257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3" r:id="rId24"/>
    <p:sldId id="284" r:id="rId25"/>
    <p:sldId id="288" r:id="rId26"/>
    <p:sldId id="289" r:id="rId27"/>
    <p:sldId id="286" r:id="rId28"/>
    <p:sldId id="294" r:id="rId29"/>
    <p:sldId id="290" r:id="rId30"/>
    <p:sldId id="298" r:id="rId31"/>
    <p:sldId id="291" r:id="rId32"/>
    <p:sldId id="265" r:id="rId33"/>
    <p:sldId id="292" r:id="rId34"/>
    <p:sldId id="295" r:id="rId35"/>
    <p:sldId id="293" r:id="rId36"/>
    <p:sldId id="296" r:id="rId37"/>
    <p:sldId id="301" r:id="rId38"/>
    <p:sldId id="302" r:id="rId39"/>
    <p:sldId id="299" r:id="rId40"/>
    <p:sldId id="300" r:id="rId41"/>
    <p:sldId id="285" r:id="rId42"/>
    <p:sldId id="307" r:id="rId43"/>
    <p:sldId id="306" r:id="rId44"/>
    <p:sldId id="313" r:id="rId45"/>
    <p:sldId id="310" r:id="rId46"/>
    <p:sldId id="427" r:id="rId47"/>
    <p:sldId id="316" r:id="rId48"/>
    <p:sldId id="319" r:id="rId49"/>
    <p:sldId id="324" r:id="rId50"/>
    <p:sldId id="344" r:id="rId51"/>
    <p:sldId id="345" r:id="rId52"/>
    <p:sldId id="336" r:id="rId53"/>
    <p:sldId id="350" r:id="rId54"/>
    <p:sldId id="405" r:id="rId55"/>
    <p:sldId id="362" r:id="rId56"/>
    <p:sldId id="371" r:id="rId57"/>
    <p:sldId id="363" r:id="rId58"/>
    <p:sldId id="264" r:id="rId59"/>
    <p:sldId id="367" r:id="rId60"/>
    <p:sldId id="374" r:id="rId61"/>
    <p:sldId id="379" r:id="rId62"/>
    <p:sldId id="384" r:id="rId63"/>
    <p:sldId id="385" r:id="rId64"/>
    <p:sldId id="382" r:id="rId65"/>
    <p:sldId id="377" r:id="rId66"/>
    <p:sldId id="392" r:id="rId67"/>
    <p:sldId id="395" r:id="rId68"/>
    <p:sldId id="398" r:id="rId69"/>
    <p:sldId id="410" r:id="rId70"/>
    <p:sldId id="422" r:id="rId71"/>
    <p:sldId id="266" r:id="rId72"/>
    <p:sldId id="428" r:id="rId73"/>
    <p:sldId id="269" r:id="rId74"/>
    <p:sldId id="270" r:id="rId75"/>
    <p:sldId id="271" r:id="rId76"/>
    <p:sldId id="426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95B3DE-0ECA-C145-A699-3A1E5CEA9001}">
          <p14:sldIdLst>
            <p14:sldId id="262"/>
            <p14:sldId id="261"/>
            <p14:sldId id="423"/>
            <p14:sldId id="259"/>
            <p14:sldId id="424"/>
            <p14:sldId id="256"/>
            <p14:sldId id="425"/>
            <p14:sldId id="258"/>
            <p14:sldId id="263"/>
            <p14:sldId id="257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83"/>
            <p14:sldId id="284"/>
            <p14:sldId id="288"/>
            <p14:sldId id="289"/>
            <p14:sldId id="286"/>
            <p14:sldId id="294"/>
            <p14:sldId id="290"/>
            <p14:sldId id="298"/>
            <p14:sldId id="291"/>
            <p14:sldId id="265"/>
            <p14:sldId id="292"/>
            <p14:sldId id="295"/>
            <p14:sldId id="293"/>
            <p14:sldId id="296"/>
            <p14:sldId id="301"/>
            <p14:sldId id="302"/>
            <p14:sldId id="299"/>
            <p14:sldId id="300"/>
            <p14:sldId id="285"/>
            <p14:sldId id="307"/>
            <p14:sldId id="306"/>
            <p14:sldId id="313"/>
            <p14:sldId id="310"/>
            <p14:sldId id="427"/>
            <p14:sldId id="316"/>
            <p14:sldId id="319"/>
            <p14:sldId id="324"/>
            <p14:sldId id="344"/>
            <p14:sldId id="345"/>
            <p14:sldId id="336"/>
            <p14:sldId id="350"/>
            <p14:sldId id="405"/>
            <p14:sldId id="362"/>
            <p14:sldId id="371"/>
            <p14:sldId id="363"/>
            <p14:sldId id="264"/>
            <p14:sldId id="367"/>
            <p14:sldId id="374"/>
            <p14:sldId id="379"/>
            <p14:sldId id="384"/>
            <p14:sldId id="385"/>
            <p14:sldId id="382"/>
            <p14:sldId id="377"/>
            <p14:sldId id="392"/>
            <p14:sldId id="395"/>
            <p14:sldId id="398"/>
            <p14:sldId id="410"/>
            <p14:sldId id="422"/>
            <p14:sldId id="266"/>
            <p14:sldId id="428"/>
            <p14:sldId id="269"/>
            <p14:sldId id="270"/>
            <p14:sldId id="271"/>
            <p14:sldId id="4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3">
          <p15:clr>
            <a:srgbClr val="A4A3A4"/>
          </p15:clr>
        </p15:guide>
        <p15:guide id="2" orient="horz" pos="2361">
          <p15:clr>
            <a:srgbClr val="A4A3A4"/>
          </p15:clr>
        </p15:guide>
        <p15:guide id="3" orient="horz" pos="3702">
          <p15:clr>
            <a:srgbClr val="A4A3A4"/>
          </p15:clr>
        </p15:guide>
        <p15:guide id="4" orient="horz" pos="1020">
          <p15:clr>
            <a:srgbClr val="A4A3A4"/>
          </p15:clr>
        </p15:guide>
        <p15:guide id="5" pos="2882">
          <p15:clr>
            <a:srgbClr val="A4A3A4"/>
          </p15:clr>
        </p15:guide>
        <p15:guide id="6" pos="290">
          <p15:clr>
            <a:srgbClr val="A4A3A4"/>
          </p15:clr>
        </p15:guide>
        <p15:guide id="7" pos="236">
          <p15:clr>
            <a:srgbClr val="A4A3A4"/>
          </p15:clr>
        </p15:guide>
        <p15:guide id="8" pos="55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e Randall" initials="SR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470E"/>
    <a:srgbClr val="007054"/>
    <a:srgbClr val="7EEEA1"/>
    <a:srgbClr val="1BD354"/>
    <a:srgbClr val="851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353" autoAdjust="0"/>
    <p:restoredTop sz="94660"/>
  </p:normalViewPr>
  <p:slideViewPr>
    <p:cSldViewPr snapToGrid="0" snapToObjects="1" showGuides="1">
      <p:cViewPr varScale="1">
        <p:scale>
          <a:sx n="101" d="100"/>
          <a:sy n="101" d="100"/>
        </p:scale>
        <p:origin x="636" y="108"/>
      </p:cViewPr>
      <p:guideLst>
        <p:guide orient="horz" pos="2163"/>
        <p:guide orient="horz" pos="2361"/>
        <p:guide orient="horz" pos="3702"/>
        <p:guide orient="horz" pos="1020"/>
        <p:guide pos="2882"/>
        <p:guide pos="290"/>
        <p:guide pos="236"/>
        <p:guide pos="55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06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C2CFE3-9EA9-D04E-8F16-029B8F754AFA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A2D975-2552-8F47-8B6C-52A7DC4F3716}">
      <dgm:prSet/>
      <dgm:spPr/>
      <dgm:t>
        <a:bodyPr/>
        <a:lstStyle/>
        <a:p>
          <a:pPr rtl="0"/>
          <a:r>
            <a:rPr lang="en-US" b="1" dirty="0"/>
            <a:t>The ultimate purpose of information security is to reduce risks to acceptable levels </a:t>
          </a:r>
          <a:endParaRPr lang="en-US" dirty="0"/>
        </a:p>
      </dgm:t>
    </dgm:pt>
    <dgm:pt modelId="{B1C20DDB-575B-E347-B5D7-E43A2AE87E2C}" type="parTrans" cxnId="{415DD7C5-F6F1-F04D-BB0A-811C02DD29FD}">
      <dgm:prSet/>
      <dgm:spPr/>
      <dgm:t>
        <a:bodyPr/>
        <a:lstStyle/>
        <a:p>
          <a:endParaRPr lang="en-US"/>
        </a:p>
      </dgm:t>
    </dgm:pt>
    <dgm:pt modelId="{18654969-1CA4-1047-B135-25749C9DBDEB}" type="sibTrans" cxnId="{415DD7C5-F6F1-F04D-BB0A-811C02DD29FD}">
      <dgm:prSet/>
      <dgm:spPr/>
      <dgm:t>
        <a:bodyPr/>
        <a:lstStyle/>
        <a:p>
          <a:endParaRPr lang="en-US"/>
        </a:p>
      </dgm:t>
    </dgm:pt>
    <dgm:pt modelId="{0983CC80-C7B5-7549-A926-F321DE5F81E8}">
      <dgm:prSet/>
      <dgm:spPr/>
      <dgm:t>
        <a:bodyPr/>
        <a:lstStyle/>
        <a:p>
          <a:pPr rtl="0"/>
          <a:r>
            <a:rPr lang="en-US" b="1" dirty="0"/>
            <a:t>The cost of controls should never exceed the loss</a:t>
          </a:r>
          <a:endParaRPr lang="en-US" dirty="0"/>
        </a:p>
      </dgm:t>
    </dgm:pt>
    <dgm:pt modelId="{36575D72-F665-A946-9307-D8EFD13A1330}" type="parTrans" cxnId="{890C9DEB-0258-EE49-9A8A-F56ED591DDB3}">
      <dgm:prSet/>
      <dgm:spPr/>
      <dgm:t>
        <a:bodyPr/>
        <a:lstStyle/>
        <a:p>
          <a:endParaRPr lang="en-US"/>
        </a:p>
      </dgm:t>
    </dgm:pt>
    <dgm:pt modelId="{1E5E906E-E4D4-AB4E-BABB-0FA1BA48C3A4}" type="sibTrans" cxnId="{890C9DEB-0258-EE49-9A8A-F56ED591DDB3}">
      <dgm:prSet/>
      <dgm:spPr/>
      <dgm:t>
        <a:bodyPr/>
        <a:lstStyle/>
        <a:p>
          <a:endParaRPr lang="en-US"/>
        </a:p>
      </dgm:t>
    </dgm:pt>
    <dgm:pt modelId="{9FE87012-DDA2-D047-A4F0-8F7DC82C2A27}" type="pres">
      <dgm:prSet presAssocID="{6EC2CFE3-9EA9-D04E-8F16-029B8F754AFA}" presName="diagram" presStyleCnt="0">
        <dgm:presLayoutVars>
          <dgm:dir/>
          <dgm:resizeHandles val="exact"/>
        </dgm:presLayoutVars>
      </dgm:prSet>
      <dgm:spPr/>
    </dgm:pt>
    <dgm:pt modelId="{F0F820D9-6608-CA43-8F2F-0A5C2F800BBA}" type="pres">
      <dgm:prSet presAssocID="{80A2D975-2552-8F47-8B6C-52A7DC4F3716}" presName="node" presStyleLbl="node1" presStyleIdx="0" presStyleCnt="2">
        <dgm:presLayoutVars>
          <dgm:bulletEnabled val="1"/>
        </dgm:presLayoutVars>
      </dgm:prSet>
      <dgm:spPr/>
    </dgm:pt>
    <dgm:pt modelId="{4B6B52F7-0F89-A54F-ACD7-57162063E5B7}" type="pres">
      <dgm:prSet presAssocID="{18654969-1CA4-1047-B135-25749C9DBDEB}" presName="sibTrans" presStyleCnt="0"/>
      <dgm:spPr/>
    </dgm:pt>
    <dgm:pt modelId="{AD6A98EA-AA84-D942-A6FA-34D114CDC23F}" type="pres">
      <dgm:prSet presAssocID="{0983CC80-C7B5-7549-A926-F321DE5F81E8}" presName="node" presStyleLbl="node1" presStyleIdx="1" presStyleCnt="2">
        <dgm:presLayoutVars>
          <dgm:bulletEnabled val="1"/>
        </dgm:presLayoutVars>
      </dgm:prSet>
      <dgm:spPr/>
    </dgm:pt>
  </dgm:ptLst>
  <dgm:cxnLst>
    <dgm:cxn modelId="{E3C68D17-C4E6-694B-B2CC-433EF4FCA350}" type="presOf" srcId="{80A2D975-2552-8F47-8B6C-52A7DC4F3716}" destId="{F0F820D9-6608-CA43-8F2F-0A5C2F800BBA}" srcOrd="0" destOrd="0" presId="urn:microsoft.com/office/officeart/2005/8/layout/default"/>
    <dgm:cxn modelId="{76158B5F-EFDD-0D4E-8B2D-54EC8B720B3A}" type="presOf" srcId="{6EC2CFE3-9EA9-D04E-8F16-029B8F754AFA}" destId="{9FE87012-DDA2-D047-A4F0-8F7DC82C2A27}" srcOrd="0" destOrd="0" presId="urn:microsoft.com/office/officeart/2005/8/layout/default"/>
    <dgm:cxn modelId="{7C6CE06D-42A6-A043-BF0D-FDEFDC63693D}" type="presOf" srcId="{0983CC80-C7B5-7549-A926-F321DE5F81E8}" destId="{AD6A98EA-AA84-D942-A6FA-34D114CDC23F}" srcOrd="0" destOrd="0" presId="urn:microsoft.com/office/officeart/2005/8/layout/default"/>
    <dgm:cxn modelId="{415DD7C5-F6F1-F04D-BB0A-811C02DD29FD}" srcId="{6EC2CFE3-9EA9-D04E-8F16-029B8F754AFA}" destId="{80A2D975-2552-8F47-8B6C-52A7DC4F3716}" srcOrd="0" destOrd="0" parTransId="{B1C20DDB-575B-E347-B5D7-E43A2AE87E2C}" sibTransId="{18654969-1CA4-1047-B135-25749C9DBDEB}"/>
    <dgm:cxn modelId="{890C9DEB-0258-EE49-9A8A-F56ED591DDB3}" srcId="{6EC2CFE3-9EA9-D04E-8F16-029B8F754AFA}" destId="{0983CC80-C7B5-7549-A926-F321DE5F81E8}" srcOrd="1" destOrd="0" parTransId="{36575D72-F665-A946-9307-D8EFD13A1330}" sibTransId="{1E5E906E-E4D4-AB4E-BABB-0FA1BA48C3A4}"/>
    <dgm:cxn modelId="{AC2CDE4C-BC08-424D-B748-1345320C446E}" type="presParOf" srcId="{9FE87012-DDA2-D047-A4F0-8F7DC82C2A27}" destId="{F0F820D9-6608-CA43-8F2F-0A5C2F800BBA}" srcOrd="0" destOrd="0" presId="urn:microsoft.com/office/officeart/2005/8/layout/default"/>
    <dgm:cxn modelId="{11976199-1860-484B-B5E8-76C0074BE9BE}" type="presParOf" srcId="{9FE87012-DDA2-D047-A4F0-8F7DC82C2A27}" destId="{4B6B52F7-0F89-A54F-ACD7-57162063E5B7}" srcOrd="1" destOrd="0" presId="urn:microsoft.com/office/officeart/2005/8/layout/default"/>
    <dgm:cxn modelId="{01D0EA44-7275-AF48-A407-4792DBD45F69}" type="presParOf" srcId="{9FE87012-DDA2-D047-A4F0-8F7DC82C2A27}" destId="{AD6A98EA-AA84-D942-A6FA-34D114CDC23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F51B7AF-F947-D64C-9BF2-427025EB3044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A70F27-FC26-834F-A9C8-572963C0C074}">
      <dgm:prSet/>
      <dgm:spPr/>
      <dgm:t>
        <a:bodyPr/>
        <a:lstStyle/>
        <a:p>
          <a:pPr rtl="0"/>
          <a:r>
            <a:rPr lang="en-US" b="1" dirty="0"/>
            <a:t>Single Loss Expectancy = Asset Value X Exposure Factor </a:t>
          </a:r>
          <a:endParaRPr lang="en-US" dirty="0"/>
        </a:p>
      </dgm:t>
    </dgm:pt>
    <dgm:pt modelId="{E6164EF7-4BD3-2740-B252-C1DE08D349C4}" type="parTrans" cxnId="{82EE5C56-7521-F04E-B46C-EB889FB87840}">
      <dgm:prSet/>
      <dgm:spPr/>
      <dgm:t>
        <a:bodyPr/>
        <a:lstStyle/>
        <a:p>
          <a:endParaRPr lang="en-US"/>
        </a:p>
      </dgm:t>
    </dgm:pt>
    <dgm:pt modelId="{F496711D-1AB3-844A-8FCE-5055F5565071}" type="sibTrans" cxnId="{82EE5C56-7521-F04E-B46C-EB889FB87840}">
      <dgm:prSet/>
      <dgm:spPr/>
      <dgm:t>
        <a:bodyPr/>
        <a:lstStyle/>
        <a:p>
          <a:endParaRPr lang="en-US"/>
        </a:p>
      </dgm:t>
    </dgm:pt>
    <dgm:pt modelId="{F8ADBD16-AA8E-5A4A-BE05-3136A5E430F6}">
      <dgm:prSet/>
      <dgm:spPr/>
      <dgm:t>
        <a:bodyPr/>
        <a:lstStyle/>
        <a:p>
          <a:pPr rtl="0"/>
          <a:r>
            <a:rPr lang="en-US" b="1" dirty="0"/>
            <a:t>Annual Loss Expectancy = Single Loss Expectancy X Annualized Rate of Occurrence</a:t>
          </a:r>
          <a:endParaRPr lang="en-US" dirty="0"/>
        </a:p>
      </dgm:t>
    </dgm:pt>
    <dgm:pt modelId="{990A3855-EFA8-2B4F-95CF-A7DAA51E7E61}" type="parTrans" cxnId="{E79FE7E2-B711-514A-AC69-5EEEE5E46C13}">
      <dgm:prSet/>
      <dgm:spPr/>
      <dgm:t>
        <a:bodyPr/>
        <a:lstStyle/>
        <a:p>
          <a:endParaRPr lang="en-US"/>
        </a:p>
      </dgm:t>
    </dgm:pt>
    <dgm:pt modelId="{62E044B0-E8E6-CA4F-8EA9-CAB901154691}" type="sibTrans" cxnId="{E79FE7E2-B711-514A-AC69-5EEEE5E46C13}">
      <dgm:prSet/>
      <dgm:spPr/>
      <dgm:t>
        <a:bodyPr/>
        <a:lstStyle/>
        <a:p>
          <a:endParaRPr lang="en-US"/>
        </a:p>
      </dgm:t>
    </dgm:pt>
    <dgm:pt modelId="{FD359250-8F3D-FC42-A148-A3C85BA873E9}">
      <dgm:prSet/>
      <dgm:spPr/>
      <dgm:t>
        <a:bodyPr/>
        <a:lstStyle/>
        <a:p>
          <a:pPr rtl="0"/>
          <a:r>
            <a:rPr lang="en-US" b="1" dirty="0"/>
            <a:t>Annualized Rate of Occurrence </a:t>
          </a:r>
          <a:endParaRPr lang="en-US" dirty="0"/>
        </a:p>
      </dgm:t>
    </dgm:pt>
    <dgm:pt modelId="{27AA3B43-8143-2A4D-92D1-FC3F445FC391}" type="parTrans" cxnId="{C8D55E1C-4D4B-6E4D-AF5B-8FAE32146DA6}">
      <dgm:prSet/>
      <dgm:spPr/>
      <dgm:t>
        <a:bodyPr/>
        <a:lstStyle/>
        <a:p>
          <a:endParaRPr lang="en-US"/>
        </a:p>
      </dgm:t>
    </dgm:pt>
    <dgm:pt modelId="{CA65A74A-7C46-3C43-A46A-D6D587AB4C9B}" type="sibTrans" cxnId="{C8D55E1C-4D4B-6E4D-AF5B-8FAE32146DA6}">
      <dgm:prSet/>
      <dgm:spPr/>
      <dgm:t>
        <a:bodyPr/>
        <a:lstStyle/>
        <a:p>
          <a:endParaRPr lang="en-US"/>
        </a:p>
      </dgm:t>
    </dgm:pt>
    <dgm:pt modelId="{D426B2AE-1758-FA49-8F3A-A5F37DB74AAC}" type="pres">
      <dgm:prSet presAssocID="{7F51B7AF-F947-D64C-9BF2-427025EB3044}" presName="diagram" presStyleCnt="0">
        <dgm:presLayoutVars>
          <dgm:dir/>
          <dgm:resizeHandles val="exact"/>
        </dgm:presLayoutVars>
      </dgm:prSet>
      <dgm:spPr/>
    </dgm:pt>
    <dgm:pt modelId="{24AEE16B-2D7D-9B42-8D80-77AEE068C92B}" type="pres">
      <dgm:prSet presAssocID="{3BA70F27-FC26-834F-A9C8-572963C0C074}" presName="node" presStyleLbl="node1" presStyleIdx="0" presStyleCnt="3">
        <dgm:presLayoutVars>
          <dgm:bulletEnabled val="1"/>
        </dgm:presLayoutVars>
      </dgm:prSet>
      <dgm:spPr/>
    </dgm:pt>
    <dgm:pt modelId="{BCE5BBD7-70F2-7649-B8DC-5F0867C4B02A}" type="pres">
      <dgm:prSet presAssocID="{F496711D-1AB3-844A-8FCE-5055F5565071}" presName="sibTrans" presStyleCnt="0"/>
      <dgm:spPr/>
    </dgm:pt>
    <dgm:pt modelId="{1F0D9140-BDD5-834D-8905-FA9371F88328}" type="pres">
      <dgm:prSet presAssocID="{F8ADBD16-AA8E-5A4A-BE05-3136A5E430F6}" presName="node" presStyleLbl="node1" presStyleIdx="1" presStyleCnt="3">
        <dgm:presLayoutVars>
          <dgm:bulletEnabled val="1"/>
        </dgm:presLayoutVars>
      </dgm:prSet>
      <dgm:spPr/>
    </dgm:pt>
    <dgm:pt modelId="{88A40785-C773-224C-824C-E3719B89A0CA}" type="pres">
      <dgm:prSet presAssocID="{62E044B0-E8E6-CA4F-8EA9-CAB901154691}" presName="sibTrans" presStyleCnt="0"/>
      <dgm:spPr/>
    </dgm:pt>
    <dgm:pt modelId="{C6DA3A51-C530-9D43-B14F-2BC963CCB4B9}" type="pres">
      <dgm:prSet presAssocID="{FD359250-8F3D-FC42-A148-A3C85BA873E9}" presName="node" presStyleLbl="node1" presStyleIdx="2" presStyleCnt="3">
        <dgm:presLayoutVars>
          <dgm:bulletEnabled val="1"/>
        </dgm:presLayoutVars>
      </dgm:prSet>
      <dgm:spPr/>
    </dgm:pt>
  </dgm:ptLst>
  <dgm:cxnLst>
    <dgm:cxn modelId="{C8D55E1C-4D4B-6E4D-AF5B-8FAE32146DA6}" srcId="{7F51B7AF-F947-D64C-9BF2-427025EB3044}" destId="{FD359250-8F3D-FC42-A148-A3C85BA873E9}" srcOrd="2" destOrd="0" parTransId="{27AA3B43-8143-2A4D-92D1-FC3F445FC391}" sibTransId="{CA65A74A-7C46-3C43-A46A-D6D587AB4C9B}"/>
    <dgm:cxn modelId="{9FFCFF2E-EA4F-2C4F-9799-24BD47A6221A}" type="presOf" srcId="{3BA70F27-FC26-834F-A9C8-572963C0C074}" destId="{24AEE16B-2D7D-9B42-8D80-77AEE068C92B}" srcOrd="0" destOrd="0" presId="urn:microsoft.com/office/officeart/2005/8/layout/default"/>
    <dgm:cxn modelId="{26F78451-EBB0-0048-A938-42DA4B5058DD}" type="presOf" srcId="{7F51B7AF-F947-D64C-9BF2-427025EB3044}" destId="{D426B2AE-1758-FA49-8F3A-A5F37DB74AAC}" srcOrd="0" destOrd="0" presId="urn:microsoft.com/office/officeart/2005/8/layout/default"/>
    <dgm:cxn modelId="{82EE5C56-7521-F04E-B46C-EB889FB87840}" srcId="{7F51B7AF-F947-D64C-9BF2-427025EB3044}" destId="{3BA70F27-FC26-834F-A9C8-572963C0C074}" srcOrd="0" destOrd="0" parTransId="{E6164EF7-4BD3-2740-B252-C1DE08D349C4}" sibTransId="{F496711D-1AB3-844A-8FCE-5055F5565071}"/>
    <dgm:cxn modelId="{552BA2D8-ADEA-8447-BB3D-B370378E4EBA}" type="presOf" srcId="{FD359250-8F3D-FC42-A148-A3C85BA873E9}" destId="{C6DA3A51-C530-9D43-B14F-2BC963CCB4B9}" srcOrd="0" destOrd="0" presId="urn:microsoft.com/office/officeart/2005/8/layout/default"/>
    <dgm:cxn modelId="{E79FE7E2-B711-514A-AC69-5EEEE5E46C13}" srcId="{7F51B7AF-F947-D64C-9BF2-427025EB3044}" destId="{F8ADBD16-AA8E-5A4A-BE05-3136A5E430F6}" srcOrd="1" destOrd="0" parTransId="{990A3855-EFA8-2B4F-95CF-A7DAA51E7E61}" sibTransId="{62E044B0-E8E6-CA4F-8EA9-CAB901154691}"/>
    <dgm:cxn modelId="{0AEFBAF8-7720-2741-A227-C8CDCA4EB67F}" type="presOf" srcId="{F8ADBD16-AA8E-5A4A-BE05-3136A5E430F6}" destId="{1F0D9140-BDD5-834D-8905-FA9371F88328}" srcOrd="0" destOrd="0" presId="urn:microsoft.com/office/officeart/2005/8/layout/default"/>
    <dgm:cxn modelId="{66507C62-176E-0847-8293-32EF1AD9FA74}" type="presParOf" srcId="{D426B2AE-1758-FA49-8F3A-A5F37DB74AAC}" destId="{24AEE16B-2D7D-9B42-8D80-77AEE068C92B}" srcOrd="0" destOrd="0" presId="urn:microsoft.com/office/officeart/2005/8/layout/default"/>
    <dgm:cxn modelId="{B9E08DD5-D418-BA44-950F-D2D86F127645}" type="presParOf" srcId="{D426B2AE-1758-FA49-8F3A-A5F37DB74AAC}" destId="{BCE5BBD7-70F2-7649-B8DC-5F0867C4B02A}" srcOrd="1" destOrd="0" presId="urn:microsoft.com/office/officeart/2005/8/layout/default"/>
    <dgm:cxn modelId="{1B127CCF-F3F0-CD44-9397-CD35980A2801}" type="presParOf" srcId="{D426B2AE-1758-FA49-8F3A-A5F37DB74AAC}" destId="{1F0D9140-BDD5-834D-8905-FA9371F88328}" srcOrd="2" destOrd="0" presId="urn:microsoft.com/office/officeart/2005/8/layout/default"/>
    <dgm:cxn modelId="{BEA55043-68E1-C145-B47A-775C1801445E}" type="presParOf" srcId="{D426B2AE-1758-FA49-8F3A-A5F37DB74AAC}" destId="{88A40785-C773-224C-824C-E3719B89A0CA}" srcOrd="3" destOrd="0" presId="urn:microsoft.com/office/officeart/2005/8/layout/default"/>
    <dgm:cxn modelId="{FFFED88C-928A-E147-96FC-5A1305535391}" type="presParOf" srcId="{D426B2AE-1758-FA49-8F3A-A5F37DB74AAC}" destId="{C6DA3A51-C530-9D43-B14F-2BC963CCB4B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8425C54-CA35-324A-8899-CED51CB62D7E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4DE7C9-5D1A-4F48-B311-69F006927FC5}">
      <dgm:prSet/>
      <dgm:spPr/>
      <dgm:t>
        <a:bodyPr/>
        <a:lstStyle/>
        <a:p>
          <a:pPr rtl="0"/>
          <a:r>
            <a:rPr lang="en-US" b="1" dirty="0"/>
            <a:t>A quantitative impact analysis assigns a dollar value to the impact </a:t>
          </a:r>
          <a:endParaRPr lang="en-US" dirty="0"/>
        </a:p>
      </dgm:t>
    </dgm:pt>
    <dgm:pt modelId="{5263CF1F-7B26-3D42-B44C-78248CAF6696}" type="parTrans" cxnId="{1E876BD3-91B7-174C-A48D-C02FF829A0B5}">
      <dgm:prSet/>
      <dgm:spPr/>
      <dgm:t>
        <a:bodyPr/>
        <a:lstStyle/>
        <a:p>
          <a:endParaRPr lang="en-US"/>
        </a:p>
      </dgm:t>
    </dgm:pt>
    <dgm:pt modelId="{DB6200F3-40B8-8847-9D01-8AAE9D0B6C76}" type="sibTrans" cxnId="{1E876BD3-91B7-174C-A48D-C02FF829A0B5}">
      <dgm:prSet/>
      <dgm:spPr/>
      <dgm:t>
        <a:bodyPr/>
        <a:lstStyle/>
        <a:p>
          <a:endParaRPr lang="en-US"/>
        </a:p>
      </dgm:t>
    </dgm:pt>
    <dgm:pt modelId="{12DD61D1-7097-6847-8F6E-823F01E2ED9A}" type="pres">
      <dgm:prSet presAssocID="{88425C54-CA35-324A-8899-CED51CB62D7E}" presName="diagram" presStyleCnt="0">
        <dgm:presLayoutVars>
          <dgm:dir/>
          <dgm:resizeHandles val="exact"/>
        </dgm:presLayoutVars>
      </dgm:prSet>
      <dgm:spPr/>
    </dgm:pt>
    <dgm:pt modelId="{131C1B7A-DBE4-3747-9ED1-A4FA5E4AE690}" type="pres">
      <dgm:prSet presAssocID="{AE4DE7C9-5D1A-4F48-B311-69F006927FC5}" presName="node" presStyleLbl="node1" presStyleIdx="0" presStyleCnt="1">
        <dgm:presLayoutVars>
          <dgm:bulletEnabled val="1"/>
        </dgm:presLayoutVars>
      </dgm:prSet>
      <dgm:spPr/>
    </dgm:pt>
  </dgm:ptLst>
  <dgm:cxnLst>
    <dgm:cxn modelId="{1F9DB44A-26BA-A546-AE7A-9EE7DAF68633}" type="presOf" srcId="{AE4DE7C9-5D1A-4F48-B311-69F006927FC5}" destId="{131C1B7A-DBE4-3747-9ED1-A4FA5E4AE690}" srcOrd="0" destOrd="0" presId="urn:microsoft.com/office/officeart/2005/8/layout/default"/>
    <dgm:cxn modelId="{1E876BD3-91B7-174C-A48D-C02FF829A0B5}" srcId="{88425C54-CA35-324A-8899-CED51CB62D7E}" destId="{AE4DE7C9-5D1A-4F48-B311-69F006927FC5}" srcOrd="0" destOrd="0" parTransId="{5263CF1F-7B26-3D42-B44C-78248CAF6696}" sibTransId="{DB6200F3-40B8-8847-9D01-8AAE9D0B6C76}"/>
    <dgm:cxn modelId="{F935B4D5-51DA-3E43-8480-A4CEB2FE69D2}" type="presOf" srcId="{88425C54-CA35-324A-8899-CED51CB62D7E}" destId="{12DD61D1-7097-6847-8F6E-823F01E2ED9A}" srcOrd="0" destOrd="0" presId="urn:microsoft.com/office/officeart/2005/8/layout/default"/>
    <dgm:cxn modelId="{1EF5D876-EE5F-354A-86FB-AFEE91631084}" type="presParOf" srcId="{12DD61D1-7097-6847-8F6E-823F01E2ED9A}" destId="{131C1B7A-DBE4-3747-9ED1-A4FA5E4AE69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7B49AFF-FA55-A74F-94A5-4A6EE0002046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9C364A-1A29-9E4D-A19E-14668613358A}">
      <dgm:prSet/>
      <dgm:spPr/>
      <dgm:t>
        <a:bodyPr/>
        <a:lstStyle/>
        <a:p>
          <a:pPr rtl="0"/>
          <a:r>
            <a:rPr lang="en-US" b="1" dirty="0"/>
            <a:t>A qualitative impact analysis assesses impact in relative terms such as high impact, medium impact, and low impact without assigning a dollar value to the impact</a:t>
          </a:r>
          <a:endParaRPr lang="en-US" dirty="0"/>
        </a:p>
      </dgm:t>
    </dgm:pt>
    <dgm:pt modelId="{3F19AEC4-C1BD-4443-8821-1CCEB50F3EB8}" type="parTrans" cxnId="{312A63AE-5B3B-9C4E-8934-A757F99A5A5E}">
      <dgm:prSet/>
      <dgm:spPr/>
      <dgm:t>
        <a:bodyPr/>
        <a:lstStyle/>
        <a:p>
          <a:endParaRPr lang="en-US"/>
        </a:p>
      </dgm:t>
    </dgm:pt>
    <dgm:pt modelId="{CA880D54-4FF1-8544-A3D9-EC6A3BD327D9}" type="sibTrans" cxnId="{312A63AE-5B3B-9C4E-8934-A757F99A5A5E}">
      <dgm:prSet/>
      <dgm:spPr/>
      <dgm:t>
        <a:bodyPr/>
        <a:lstStyle/>
        <a:p>
          <a:endParaRPr lang="en-US"/>
        </a:p>
      </dgm:t>
    </dgm:pt>
    <dgm:pt modelId="{9AFF52C4-404A-DB40-B767-E8B03E3C5124}" type="pres">
      <dgm:prSet presAssocID="{77B49AFF-FA55-A74F-94A5-4A6EE0002046}" presName="diagram" presStyleCnt="0">
        <dgm:presLayoutVars>
          <dgm:dir/>
          <dgm:resizeHandles val="exact"/>
        </dgm:presLayoutVars>
      </dgm:prSet>
      <dgm:spPr/>
    </dgm:pt>
    <dgm:pt modelId="{92D6F21C-1FCC-904E-B1D2-796D7385B271}" type="pres">
      <dgm:prSet presAssocID="{2E9C364A-1A29-9E4D-A19E-14668613358A}" presName="node" presStyleLbl="node1" presStyleIdx="0" presStyleCnt="1">
        <dgm:presLayoutVars>
          <dgm:bulletEnabled val="1"/>
        </dgm:presLayoutVars>
      </dgm:prSet>
      <dgm:spPr/>
    </dgm:pt>
  </dgm:ptLst>
  <dgm:cxnLst>
    <dgm:cxn modelId="{C9971C1C-4AEA-034F-84F9-9585D5C9E8F5}" type="presOf" srcId="{77B49AFF-FA55-A74F-94A5-4A6EE0002046}" destId="{9AFF52C4-404A-DB40-B767-E8B03E3C5124}" srcOrd="0" destOrd="0" presId="urn:microsoft.com/office/officeart/2005/8/layout/default"/>
    <dgm:cxn modelId="{312A63AE-5B3B-9C4E-8934-A757F99A5A5E}" srcId="{77B49AFF-FA55-A74F-94A5-4A6EE0002046}" destId="{2E9C364A-1A29-9E4D-A19E-14668613358A}" srcOrd="0" destOrd="0" parTransId="{3F19AEC4-C1BD-4443-8821-1CCEB50F3EB8}" sibTransId="{CA880D54-4FF1-8544-A3D9-EC6A3BD327D9}"/>
    <dgm:cxn modelId="{231015F4-B601-5D42-A7B0-BBF339350C82}" type="presOf" srcId="{2E9C364A-1A29-9E4D-A19E-14668613358A}" destId="{92D6F21C-1FCC-904E-B1D2-796D7385B271}" srcOrd="0" destOrd="0" presId="urn:microsoft.com/office/officeart/2005/8/layout/default"/>
    <dgm:cxn modelId="{219DFDF7-6EB4-4747-B165-3FC5060622F4}" type="presParOf" srcId="{9AFF52C4-404A-DB40-B767-E8B03E3C5124}" destId="{92D6F21C-1FCC-904E-B1D2-796D7385B27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940A85E-9C5B-F744-9FD0-10A4E465A7C1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A1308C-A67D-F648-899A-9283E03331CC}">
      <dgm:prSet/>
      <dgm:spPr/>
      <dgm:t>
        <a:bodyPr/>
        <a:lstStyle/>
        <a:p>
          <a:pPr rtl="0"/>
          <a:r>
            <a:rPr lang="en-US" b="1"/>
            <a:t>Risk mitigation</a:t>
          </a:r>
          <a:endParaRPr lang="en-US"/>
        </a:p>
      </dgm:t>
    </dgm:pt>
    <dgm:pt modelId="{581F680E-59BB-EF4C-ADCA-4839867CE9C0}" type="parTrans" cxnId="{6FF95680-9175-0541-A405-9EFB0752371E}">
      <dgm:prSet/>
      <dgm:spPr/>
      <dgm:t>
        <a:bodyPr/>
        <a:lstStyle/>
        <a:p>
          <a:endParaRPr lang="en-US"/>
        </a:p>
      </dgm:t>
    </dgm:pt>
    <dgm:pt modelId="{4CBC2D1B-B0BE-DD4A-9E84-60645408C032}" type="sibTrans" cxnId="{6FF95680-9175-0541-A405-9EFB0752371E}">
      <dgm:prSet/>
      <dgm:spPr/>
      <dgm:t>
        <a:bodyPr/>
        <a:lstStyle/>
        <a:p>
          <a:endParaRPr lang="en-US"/>
        </a:p>
      </dgm:t>
    </dgm:pt>
    <dgm:pt modelId="{43A427B3-900E-AD43-BFC1-559F511DAE98}">
      <dgm:prSet/>
      <dgm:spPr/>
      <dgm:t>
        <a:bodyPr/>
        <a:lstStyle/>
        <a:p>
          <a:pPr rtl="0"/>
          <a:r>
            <a:rPr lang="en-US" b="1"/>
            <a:t>Risk transference</a:t>
          </a:r>
          <a:endParaRPr lang="en-US"/>
        </a:p>
      </dgm:t>
    </dgm:pt>
    <dgm:pt modelId="{B1AC0EF8-6538-5E43-9391-14AD7617FFF8}" type="parTrans" cxnId="{E0FB52BF-4401-3F42-879E-8B75012637E0}">
      <dgm:prSet/>
      <dgm:spPr/>
      <dgm:t>
        <a:bodyPr/>
        <a:lstStyle/>
        <a:p>
          <a:endParaRPr lang="en-US"/>
        </a:p>
      </dgm:t>
    </dgm:pt>
    <dgm:pt modelId="{7AD34CDA-9403-CC45-A6B8-88134A12DCB1}" type="sibTrans" cxnId="{E0FB52BF-4401-3F42-879E-8B75012637E0}">
      <dgm:prSet/>
      <dgm:spPr/>
      <dgm:t>
        <a:bodyPr/>
        <a:lstStyle/>
        <a:p>
          <a:endParaRPr lang="en-US"/>
        </a:p>
      </dgm:t>
    </dgm:pt>
    <dgm:pt modelId="{F7882ED9-9295-044C-A182-B62DA55C2447}">
      <dgm:prSet/>
      <dgm:spPr/>
      <dgm:t>
        <a:bodyPr/>
        <a:lstStyle/>
        <a:p>
          <a:pPr rtl="0"/>
          <a:r>
            <a:rPr lang="en-US" b="1"/>
            <a:t>Risk avoidance</a:t>
          </a:r>
          <a:endParaRPr lang="en-US"/>
        </a:p>
      </dgm:t>
    </dgm:pt>
    <dgm:pt modelId="{C60FA0A0-0BDA-2D4A-9D0F-C78C6A449B74}" type="parTrans" cxnId="{DEE3CD91-CB9A-2A47-9E6B-E7EB85F93E2B}">
      <dgm:prSet/>
      <dgm:spPr/>
      <dgm:t>
        <a:bodyPr/>
        <a:lstStyle/>
        <a:p>
          <a:endParaRPr lang="en-US"/>
        </a:p>
      </dgm:t>
    </dgm:pt>
    <dgm:pt modelId="{ABAE67D2-153F-E446-A76F-3C5547092CA1}" type="sibTrans" cxnId="{DEE3CD91-CB9A-2A47-9E6B-E7EB85F93E2B}">
      <dgm:prSet/>
      <dgm:spPr/>
      <dgm:t>
        <a:bodyPr/>
        <a:lstStyle/>
        <a:p>
          <a:endParaRPr lang="en-US"/>
        </a:p>
      </dgm:t>
    </dgm:pt>
    <dgm:pt modelId="{2574B58C-01AA-804E-873B-4C04655959F7}">
      <dgm:prSet/>
      <dgm:spPr/>
      <dgm:t>
        <a:bodyPr/>
        <a:lstStyle/>
        <a:p>
          <a:pPr rtl="0"/>
          <a:r>
            <a:rPr lang="en-US" b="1"/>
            <a:t>Risk acceptance</a:t>
          </a:r>
          <a:endParaRPr lang="en-US"/>
        </a:p>
      </dgm:t>
    </dgm:pt>
    <dgm:pt modelId="{1EE3E841-A860-7C47-87F0-02793DF7D5A3}" type="parTrans" cxnId="{482B7825-8260-C241-A558-C00569DBBB48}">
      <dgm:prSet/>
      <dgm:spPr/>
      <dgm:t>
        <a:bodyPr/>
        <a:lstStyle/>
        <a:p>
          <a:endParaRPr lang="en-US"/>
        </a:p>
      </dgm:t>
    </dgm:pt>
    <dgm:pt modelId="{1ED87795-82DA-0F40-8BCC-8D0181C7864F}" type="sibTrans" cxnId="{482B7825-8260-C241-A558-C00569DBBB48}">
      <dgm:prSet/>
      <dgm:spPr/>
      <dgm:t>
        <a:bodyPr/>
        <a:lstStyle/>
        <a:p>
          <a:endParaRPr lang="en-US"/>
        </a:p>
      </dgm:t>
    </dgm:pt>
    <dgm:pt modelId="{FA270326-7367-7044-8095-EAAC1D97D18F}" type="pres">
      <dgm:prSet presAssocID="{7940A85E-9C5B-F744-9FD0-10A4E465A7C1}" presName="diagram" presStyleCnt="0">
        <dgm:presLayoutVars>
          <dgm:dir/>
          <dgm:resizeHandles val="exact"/>
        </dgm:presLayoutVars>
      </dgm:prSet>
      <dgm:spPr/>
    </dgm:pt>
    <dgm:pt modelId="{B67B10F6-C1E4-EE42-AA22-E78CC97C5DF3}" type="pres">
      <dgm:prSet presAssocID="{55A1308C-A67D-F648-899A-9283E03331CC}" presName="node" presStyleLbl="node1" presStyleIdx="0" presStyleCnt="4">
        <dgm:presLayoutVars>
          <dgm:bulletEnabled val="1"/>
        </dgm:presLayoutVars>
      </dgm:prSet>
      <dgm:spPr/>
    </dgm:pt>
    <dgm:pt modelId="{2F314F56-6A92-0A46-ACD6-E4FDA2877ECD}" type="pres">
      <dgm:prSet presAssocID="{4CBC2D1B-B0BE-DD4A-9E84-60645408C032}" presName="sibTrans" presStyleCnt="0"/>
      <dgm:spPr/>
    </dgm:pt>
    <dgm:pt modelId="{5C5327B8-C603-EF41-9488-82B588869256}" type="pres">
      <dgm:prSet presAssocID="{43A427B3-900E-AD43-BFC1-559F511DAE98}" presName="node" presStyleLbl="node1" presStyleIdx="1" presStyleCnt="4">
        <dgm:presLayoutVars>
          <dgm:bulletEnabled val="1"/>
        </dgm:presLayoutVars>
      </dgm:prSet>
      <dgm:spPr/>
    </dgm:pt>
    <dgm:pt modelId="{2015DE6A-C450-4040-84BA-93177373CF8B}" type="pres">
      <dgm:prSet presAssocID="{7AD34CDA-9403-CC45-A6B8-88134A12DCB1}" presName="sibTrans" presStyleCnt="0"/>
      <dgm:spPr/>
    </dgm:pt>
    <dgm:pt modelId="{40703757-A3AE-B54C-8E75-6064A7FA7B94}" type="pres">
      <dgm:prSet presAssocID="{F7882ED9-9295-044C-A182-B62DA55C2447}" presName="node" presStyleLbl="node1" presStyleIdx="2" presStyleCnt="4">
        <dgm:presLayoutVars>
          <dgm:bulletEnabled val="1"/>
        </dgm:presLayoutVars>
      </dgm:prSet>
      <dgm:spPr/>
    </dgm:pt>
    <dgm:pt modelId="{F0EE35E5-7D94-9541-9CC0-E1DAC4D6555C}" type="pres">
      <dgm:prSet presAssocID="{ABAE67D2-153F-E446-A76F-3C5547092CA1}" presName="sibTrans" presStyleCnt="0"/>
      <dgm:spPr/>
    </dgm:pt>
    <dgm:pt modelId="{070AF207-1DB1-FD46-BC92-A3765A9234E7}" type="pres">
      <dgm:prSet presAssocID="{2574B58C-01AA-804E-873B-4C04655959F7}" presName="node" presStyleLbl="node1" presStyleIdx="3" presStyleCnt="4">
        <dgm:presLayoutVars>
          <dgm:bulletEnabled val="1"/>
        </dgm:presLayoutVars>
      </dgm:prSet>
      <dgm:spPr/>
    </dgm:pt>
  </dgm:ptLst>
  <dgm:cxnLst>
    <dgm:cxn modelId="{58E9EE00-B437-CA47-9FC7-82188E4E2AEA}" type="presOf" srcId="{2574B58C-01AA-804E-873B-4C04655959F7}" destId="{070AF207-1DB1-FD46-BC92-A3765A9234E7}" srcOrd="0" destOrd="0" presId="urn:microsoft.com/office/officeart/2005/8/layout/default"/>
    <dgm:cxn modelId="{35E4840A-FF8E-E74B-B714-F7E1DAC12002}" type="presOf" srcId="{43A427B3-900E-AD43-BFC1-559F511DAE98}" destId="{5C5327B8-C603-EF41-9488-82B588869256}" srcOrd="0" destOrd="0" presId="urn:microsoft.com/office/officeart/2005/8/layout/default"/>
    <dgm:cxn modelId="{14C1F023-D8DE-D44B-81AA-82453777B918}" type="presOf" srcId="{55A1308C-A67D-F648-899A-9283E03331CC}" destId="{B67B10F6-C1E4-EE42-AA22-E78CC97C5DF3}" srcOrd="0" destOrd="0" presId="urn:microsoft.com/office/officeart/2005/8/layout/default"/>
    <dgm:cxn modelId="{482B7825-8260-C241-A558-C00569DBBB48}" srcId="{7940A85E-9C5B-F744-9FD0-10A4E465A7C1}" destId="{2574B58C-01AA-804E-873B-4C04655959F7}" srcOrd="3" destOrd="0" parTransId="{1EE3E841-A860-7C47-87F0-02793DF7D5A3}" sibTransId="{1ED87795-82DA-0F40-8BCC-8D0181C7864F}"/>
    <dgm:cxn modelId="{6FF95680-9175-0541-A405-9EFB0752371E}" srcId="{7940A85E-9C5B-F744-9FD0-10A4E465A7C1}" destId="{55A1308C-A67D-F648-899A-9283E03331CC}" srcOrd="0" destOrd="0" parTransId="{581F680E-59BB-EF4C-ADCA-4839867CE9C0}" sibTransId="{4CBC2D1B-B0BE-DD4A-9E84-60645408C032}"/>
    <dgm:cxn modelId="{9776C389-57EC-BF4E-8903-CEEFD234C789}" type="presOf" srcId="{F7882ED9-9295-044C-A182-B62DA55C2447}" destId="{40703757-A3AE-B54C-8E75-6064A7FA7B94}" srcOrd="0" destOrd="0" presId="urn:microsoft.com/office/officeart/2005/8/layout/default"/>
    <dgm:cxn modelId="{DEE3CD91-CB9A-2A47-9E6B-E7EB85F93E2B}" srcId="{7940A85E-9C5B-F744-9FD0-10A4E465A7C1}" destId="{F7882ED9-9295-044C-A182-B62DA55C2447}" srcOrd="2" destOrd="0" parTransId="{C60FA0A0-0BDA-2D4A-9D0F-C78C6A449B74}" sibTransId="{ABAE67D2-153F-E446-A76F-3C5547092CA1}"/>
    <dgm:cxn modelId="{E0FB52BF-4401-3F42-879E-8B75012637E0}" srcId="{7940A85E-9C5B-F744-9FD0-10A4E465A7C1}" destId="{43A427B3-900E-AD43-BFC1-559F511DAE98}" srcOrd="1" destOrd="0" parTransId="{B1AC0EF8-6538-5E43-9391-14AD7617FFF8}" sibTransId="{7AD34CDA-9403-CC45-A6B8-88134A12DCB1}"/>
    <dgm:cxn modelId="{994A79EC-7B4D-0748-A9D0-7A48E7FFE303}" type="presOf" srcId="{7940A85E-9C5B-F744-9FD0-10A4E465A7C1}" destId="{FA270326-7367-7044-8095-EAAC1D97D18F}" srcOrd="0" destOrd="0" presId="urn:microsoft.com/office/officeart/2005/8/layout/default"/>
    <dgm:cxn modelId="{D0194BAB-3463-3349-89F0-B0E34AD2A970}" type="presParOf" srcId="{FA270326-7367-7044-8095-EAAC1D97D18F}" destId="{B67B10F6-C1E4-EE42-AA22-E78CC97C5DF3}" srcOrd="0" destOrd="0" presId="urn:microsoft.com/office/officeart/2005/8/layout/default"/>
    <dgm:cxn modelId="{EABCFF71-6987-0742-BCBB-DB841DD78DED}" type="presParOf" srcId="{FA270326-7367-7044-8095-EAAC1D97D18F}" destId="{2F314F56-6A92-0A46-ACD6-E4FDA2877ECD}" srcOrd="1" destOrd="0" presId="urn:microsoft.com/office/officeart/2005/8/layout/default"/>
    <dgm:cxn modelId="{FBADC35F-E804-BD49-BD46-B3E864A2A26B}" type="presParOf" srcId="{FA270326-7367-7044-8095-EAAC1D97D18F}" destId="{5C5327B8-C603-EF41-9488-82B588869256}" srcOrd="2" destOrd="0" presId="urn:microsoft.com/office/officeart/2005/8/layout/default"/>
    <dgm:cxn modelId="{91774FC0-94E1-7D42-98F0-F69D3C43CE54}" type="presParOf" srcId="{FA270326-7367-7044-8095-EAAC1D97D18F}" destId="{2015DE6A-C450-4040-84BA-93177373CF8B}" srcOrd="3" destOrd="0" presId="urn:microsoft.com/office/officeart/2005/8/layout/default"/>
    <dgm:cxn modelId="{E70920E8-3295-4E45-BC05-73FB96B9A22F}" type="presParOf" srcId="{FA270326-7367-7044-8095-EAAC1D97D18F}" destId="{40703757-A3AE-B54C-8E75-6064A7FA7B94}" srcOrd="4" destOrd="0" presId="urn:microsoft.com/office/officeart/2005/8/layout/default"/>
    <dgm:cxn modelId="{106AA460-D614-2E49-B47D-F201A7D6235A}" type="presParOf" srcId="{FA270326-7367-7044-8095-EAAC1D97D18F}" destId="{F0EE35E5-7D94-9541-9CC0-E1DAC4D6555C}" srcOrd="5" destOrd="0" presId="urn:microsoft.com/office/officeart/2005/8/layout/default"/>
    <dgm:cxn modelId="{53B1A847-C256-9C47-A7AF-AFE3DDD83F8C}" type="presParOf" srcId="{FA270326-7367-7044-8095-EAAC1D97D18F}" destId="{070AF207-1DB1-FD46-BC92-A3765A9234E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79C83D5-F671-104C-B479-6305CE602A92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7CA49F-D2DA-2747-9A45-06D966961AD2}">
      <dgm:prSet custT="1"/>
      <dgm:spPr/>
      <dgm:t>
        <a:bodyPr/>
        <a:lstStyle/>
        <a:p>
          <a:pPr rtl="0"/>
          <a:r>
            <a:rPr lang="en-US" sz="2800" b="1"/>
            <a:t>Risk mitigation reduces risks to the organization by implementing technical, managerial, and operational controls</a:t>
          </a:r>
          <a:endParaRPr lang="en-US" sz="2800"/>
        </a:p>
      </dgm:t>
    </dgm:pt>
    <dgm:pt modelId="{A1C69FD6-3B37-CA43-A1CA-98D4827CB274}" type="parTrans" cxnId="{07BA6BEB-4018-A742-B52A-6D221AD43F61}">
      <dgm:prSet/>
      <dgm:spPr/>
      <dgm:t>
        <a:bodyPr/>
        <a:lstStyle/>
        <a:p>
          <a:endParaRPr lang="en-US" sz="2800"/>
        </a:p>
      </dgm:t>
    </dgm:pt>
    <dgm:pt modelId="{659A6EDA-83B5-8D46-A359-0655F2F5E76D}" type="sibTrans" cxnId="{07BA6BEB-4018-A742-B52A-6D221AD43F61}">
      <dgm:prSet/>
      <dgm:spPr/>
      <dgm:t>
        <a:bodyPr/>
        <a:lstStyle/>
        <a:p>
          <a:endParaRPr lang="en-US" sz="2800"/>
        </a:p>
      </dgm:t>
    </dgm:pt>
    <dgm:pt modelId="{EAD746F0-16F2-7C4C-856A-B4A156D40DE9}">
      <dgm:prSet custT="1"/>
      <dgm:spPr/>
      <dgm:t>
        <a:bodyPr/>
        <a:lstStyle/>
        <a:p>
          <a:pPr rtl="0"/>
          <a:r>
            <a:rPr lang="en-US" sz="2800" b="1"/>
            <a:t>Controls should be selected and implemented to reduce risk to acceptable levels </a:t>
          </a:r>
          <a:endParaRPr lang="en-US" sz="2800"/>
        </a:p>
      </dgm:t>
    </dgm:pt>
    <dgm:pt modelId="{3EEF1939-50E8-F945-8637-9CEF04FCAC10}" type="parTrans" cxnId="{531FC127-3E9E-8343-A279-BFBAC8E8F283}">
      <dgm:prSet/>
      <dgm:spPr/>
      <dgm:t>
        <a:bodyPr/>
        <a:lstStyle/>
        <a:p>
          <a:endParaRPr lang="en-US" sz="2800"/>
        </a:p>
      </dgm:t>
    </dgm:pt>
    <dgm:pt modelId="{EAFBE62A-F306-C646-B3D9-24EA35BCC188}" type="sibTrans" cxnId="{531FC127-3E9E-8343-A279-BFBAC8E8F283}">
      <dgm:prSet/>
      <dgm:spPr/>
      <dgm:t>
        <a:bodyPr/>
        <a:lstStyle/>
        <a:p>
          <a:endParaRPr lang="en-US" sz="2800"/>
        </a:p>
      </dgm:t>
    </dgm:pt>
    <dgm:pt modelId="{4DD8A28D-ACA7-4746-9EE6-F74BA00D95D3}" type="pres">
      <dgm:prSet presAssocID="{079C83D5-F671-104C-B479-6305CE602A92}" presName="vert0" presStyleCnt="0">
        <dgm:presLayoutVars>
          <dgm:dir/>
          <dgm:animOne val="branch"/>
          <dgm:animLvl val="lvl"/>
        </dgm:presLayoutVars>
      </dgm:prSet>
      <dgm:spPr/>
    </dgm:pt>
    <dgm:pt modelId="{D659EC1F-990F-EE4F-B300-0B4BF08FC252}" type="pres">
      <dgm:prSet presAssocID="{337CA49F-D2DA-2747-9A45-06D966961AD2}" presName="thickLine" presStyleLbl="alignNode1" presStyleIdx="0" presStyleCnt="2"/>
      <dgm:spPr/>
    </dgm:pt>
    <dgm:pt modelId="{B8A76E32-D4EB-3C45-A8EB-DCB1A6BF0D1A}" type="pres">
      <dgm:prSet presAssocID="{337CA49F-D2DA-2747-9A45-06D966961AD2}" presName="horz1" presStyleCnt="0"/>
      <dgm:spPr/>
    </dgm:pt>
    <dgm:pt modelId="{593A75BC-F0EF-3247-87FB-C4C6D915D344}" type="pres">
      <dgm:prSet presAssocID="{337CA49F-D2DA-2747-9A45-06D966961AD2}" presName="tx1" presStyleLbl="revTx" presStyleIdx="0" presStyleCnt="2"/>
      <dgm:spPr/>
    </dgm:pt>
    <dgm:pt modelId="{FE0665E0-887F-8647-A8B7-D88DBDE433E5}" type="pres">
      <dgm:prSet presAssocID="{337CA49F-D2DA-2747-9A45-06D966961AD2}" presName="vert1" presStyleCnt="0"/>
      <dgm:spPr/>
    </dgm:pt>
    <dgm:pt modelId="{2FAF6849-DF0E-3344-89EC-028EC7EE8EA1}" type="pres">
      <dgm:prSet presAssocID="{EAD746F0-16F2-7C4C-856A-B4A156D40DE9}" presName="thickLine" presStyleLbl="alignNode1" presStyleIdx="1" presStyleCnt="2"/>
      <dgm:spPr/>
    </dgm:pt>
    <dgm:pt modelId="{83506E93-CB0A-4D45-AF4A-D174DD5EB95D}" type="pres">
      <dgm:prSet presAssocID="{EAD746F0-16F2-7C4C-856A-B4A156D40DE9}" presName="horz1" presStyleCnt="0"/>
      <dgm:spPr/>
    </dgm:pt>
    <dgm:pt modelId="{2D405FCD-5759-F64E-B159-653E411C7033}" type="pres">
      <dgm:prSet presAssocID="{EAD746F0-16F2-7C4C-856A-B4A156D40DE9}" presName="tx1" presStyleLbl="revTx" presStyleIdx="1" presStyleCnt="2"/>
      <dgm:spPr/>
    </dgm:pt>
    <dgm:pt modelId="{C6040D20-AE5D-544B-82FE-32A4F758A603}" type="pres">
      <dgm:prSet presAssocID="{EAD746F0-16F2-7C4C-856A-B4A156D40DE9}" presName="vert1" presStyleCnt="0"/>
      <dgm:spPr/>
    </dgm:pt>
  </dgm:ptLst>
  <dgm:cxnLst>
    <dgm:cxn modelId="{531FC127-3E9E-8343-A279-BFBAC8E8F283}" srcId="{079C83D5-F671-104C-B479-6305CE602A92}" destId="{EAD746F0-16F2-7C4C-856A-B4A156D40DE9}" srcOrd="1" destOrd="0" parTransId="{3EEF1939-50E8-F945-8637-9CEF04FCAC10}" sibTransId="{EAFBE62A-F306-C646-B3D9-24EA35BCC188}"/>
    <dgm:cxn modelId="{50E27261-C72E-9D4C-8747-F2F4036304FE}" type="presOf" srcId="{079C83D5-F671-104C-B479-6305CE602A92}" destId="{4DD8A28D-ACA7-4746-9EE6-F74BA00D95D3}" srcOrd="0" destOrd="0" presId="urn:microsoft.com/office/officeart/2008/layout/LinedList"/>
    <dgm:cxn modelId="{DCCD9EDF-1664-BA4C-912B-28BA2F41438F}" type="presOf" srcId="{337CA49F-D2DA-2747-9A45-06D966961AD2}" destId="{593A75BC-F0EF-3247-87FB-C4C6D915D344}" srcOrd="0" destOrd="0" presId="urn:microsoft.com/office/officeart/2008/layout/LinedList"/>
    <dgm:cxn modelId="{DCC3E6E0-B8B1-D748-9D1D-469529E2361C}" type="presOf" srcId="{EAD746F0-16F2-7C4C-856A-B4A156D40DE9}" destId="{2D405FCD-5759-F64E-B159-653E411C7033}" srcOrd="0" destOrd="0" presId="urn:microsoft.com/office/officeart/2008/layout/LinedList"/>
    <dgm:cxn modelId="{07BA6BEB-4018-A742-B52A-6D221AD43F61}" srcId="{079C83D5-F671-104C-B479-6305CE602A92}" destId="{337CA49F-D2DA-2747-9A45-06D966961AD2}" srcOrd="0" destOrd="0" parTransId="{A1C69FD6-3B37-CA43-A1CA-98D4827CB274}" sibTransId="{659A6EDA-83B5-8D46-A359-0655F2F5E76D}"/>
    <dgm:cxn modelId="{0EFE6F4E-4AE4-794D-AC8C-35594C4FC92C}" type="presParOf" srcId="{4DD8A28D-ACA7-4746-9EE6-F74BA00D95D3}" destId="{D659EC1F-990F-EE4F-B300-0B4BF08FC252}" srcOrd="0" destOrd="0" presId="urn:microsoft.com/office/officeart/2008/layout/LinedList"/>
    <dgm:cxn modelId="{EBA9299E-E65A-0743-9F6B-079A47429CE7}" type="presParOf" srcId="{4DD8A28D-ACA7-4746-9EE6-F74BA00D95D3}" destId="{B8A76E32-D4EB-3C45-A8EB-DCB1A6BF0D1A}" srcOrd="1" destOrd="0" presId="urn:microsoft.com/office/officeart/2008/layout/LinedList"/>
    <dgm:cxn modelId="{B74705C9-82D1-BB4C-BB01-5417A0D4E2D4}" type="presParOf" srcId="{B8A76E32-D4EB-3C45-A8EB-DCB1A6BF0D1A}" destId="{593A75BC-F0EF-3247-87FB-C4C6D915D344}" srcOrd="0" destOrd="0" presId="urn:microsoft.com/office/officeart/2008/layout/LinedList"/>
    <dgm:cxn modelId="{379D5E87-9B68-4042-AC5B-465A67AA0BC0}" type="presParOf" srcId="{B8A76E32-D4EB-3C45-A8EB-DCB1A6BF0D1A}" destId="{FE0665E0-887F-8647-A8B7-D88DBDE433E5}" srcOrd="1" destOrd="0" presId="urn:microsoft.com/office/officeart/2008/layout/LinedList"/>
    <dgm:cxn modelId="{54C80B35-3DF0-BD4D-89CF-C71844F9AB89}" type="presParOf" srcId="{4DD8A28D-ACA7-4746-9EE6-F74BA00D95D3}" destId="{2FAF6849-DF0E-3344-89EC-028EC7EE8EA1}" srcOrd="2" destOrd="0" presId="urn:microsoft.com/office/officeart/2008/layout/LinedList"/>
    <dgm:cxn modelId="{DA028F57-C33D-234D-831A-5D5A5C0FD076}" type="presParOf" srcId="{4DD8A28D-ACA7-4746-9EE6-F74BA00D95D3}" destId="{83506E93-CB0A-4D45-AF4A-D174DD5EB95D}" srcOrd="3" destOrd="0" presId="urn:microsoft.com/office/officeart/2008/layout/LinedList"/>
    <dgm:cxn modelId="{76948B63-0D39-664E-AECF-6BFEB0E80284}" type="presParOf" srcId="{83506E93-CB0A-4D45-AF4A-D174DD5EB95D}" destId="{2D405FCD-5759-F64E-B159-653E411C7033}" srcOrd="0" destOrd="0" presId="urn:microsoft.com/office/officeart/2008/layout/LinedList"/>
    <dgm:cxn modelId="{35E17B0C-F0EB-9542-9D50-259FB0974C53}" type="presParOf" srcId="{83506E93-CB0A-4D45-AF4A-D174DD5EB95D}" destId="{C6040D20-AE5D-544B-82FE-32A4F758A60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CF5EE1C-5E4E-AC4F-8FFE-3428D41E6BF2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C0AAE2-9F43-9144-B5CF-78FC5FAE5625}">
      <dgm:prSet phldrT="[Text]"/>
      <dgm:spPr/>
      <dgm:t>
        <a:bodyPr/>
        <a:lstStyle/>
        <a:p>
          <a:r>
            <a:rPr lang="en-US" b="1"/>
            <a:t>Managerial</a:t>
          </a:r>
        </a:p>
      </dgm:t>
    </dgm:pt>
    <dgm:pt modelId="{93C4CE4F-365A-1945-A10F-BAA8198CD331}" type="parTrans" cxnId="{16B1A0F4-965D-FD43-806A-1242F94B17EE}">
      <dgm:prSet/>
      <dgm:spPr/>
      <dgm:t>
        <a:bodyPr/>
        <a:lstStyle/>
        <a:p>
          <a:endParaRPr lang="en-US" b="1"/>
        </a:p>
      </dgm:t>
    </dgm:pt>
    <dgm:pt modelId="{DBB33F50-A44B-9C47-999D-0969790D52CF}" type="sibTrans" cxnId="{16B1A0F4-965D-FD43-806A-1242F94B17EE}">
      <dgm:prSet/>
      <dgm:spPr/>
      <dgm:t>
        <a:bodyPr/>
        <a:lstStyle/>
        <a:p>
          <a:endParaRPr lang="en-US" b="1"/>
        </a:p>
      </dgm:t>
    </dgm:pt>
    <dgm:pt modelId="{CABA2C83-5FC2-E840-8853-3662461D5A60}">
      <dgm:prSet/>
      <dgm:spPr/>
      <dgm:t>
        <a:bodyPr/>
        <a:lstStyle/>
        <a:p>
          <a:r>
            <a:rPr lang="en-US" b="1"/>
            <a:t>Technical</a:t>
          </a:r>
        </a:p>
      </dgm:t>
    </dgm:pt>
    <dgm:pt modelId="{BDEEF7AA-6380-F84B-A3F7-78833FC91909}" type="parTrans" cxnId="{5168F2B2-86CE-BF40-A538-860D2F7FF7BC}">
      <dgm:prSet/>
      <dgm:spPr/>
      <dgm:t>
        <a:bodyPr/>
        <a:lstStyle/>
        <a:p>
          <a:endParaRPr lang="en-US" b="1"/>
        </a:p>
      </dgm:t>
    </dgm:pt>
    <dgm:pt modelId="{67F9F8D4-8329-364B-8C2F-C2DF9BA1B9AB}" type="sibTrans" cxnId="{5168F2B2-86CE-BF40-A538-860D2F7FF7BC}">
      <dgm:prSet/>
      <dgm:spPr/>
      <dgm:t>
        <a:bodyPr/>
        <a:lstStyle/>
        <a:p>
          <a:endParaRPr lang="en-US" b="1"/>
        </a:p>
      </dgm:t>
    </dgm:pt>
    <dgm:pt modelId="{3C72A873-F7DB-3E47-83E0-4FDFFACE454E}">
      <dgm:prSet/>
      <dgm:spPr/>
      <dgm:t>
        <a:bodyPr/>
        <a:lstStyle/>
        <a:p>
          <a:r>
            <a:rPr lang="en-US" b="1"/>
            <a:t>Operational </a:t>
          </a:r>
        </a:p>
      </dgm:t>
    </dgm:pt>
    <dgm:pt modelId="{C2EED316-6EAD-BD4A-9574-19684685AF4F}" type="parTrans" cxnId="{BC29F276-6857-3B41-911A-59877E74DECE}">
      <dgm:prSet/>
      <dgm:spPr/>
      <dgm:t>
        <a:bodyPr/>
        <a:lstStyle/>
        <a:p>
          <a:endParaRPr lang="en-US" b="1"/>
        </a:p>
      </dgm:t>
    </dgm:pt>
    <dgm:pt modelId="{F66A1A7D-52F7-D940-AAA1-A4F789F5A325}" type="sibTrans" cxnId="{BC29F276-6857-3B41-911A-59877E74DECE}">
      <dgm:prSet/>
      <dgm:spPr/>
      <dgm:t>
        <a:bodyPr/>
        <a:lstStyle/>
        <a:p>
          <a:endParaRPr lang="en-US" b="1"/>
        </a:p>
      </dgm:t>
    </dgm:pt>
    <dgm:pt modelId="{B50967FA-DFF2-6A40-8E71-BDCA365C90E9}" type="pres">
      <dgm:prSet presAssocID="{9CF5EE1C-5E4E-AC4F-8FFE-3428D41E6BF2}" presName="diagram" presStyleCnt="0">
        <dgm:presLayoutVars>
          <dgm:dir/>
          <dgm:resizeHandles val="exact"/>
        </dgm:presLayoutVars>
      </dgm:prSet>
      <dgm:spPr/>
    </dgm:pt>
    <dgm:pt modelId="{24FCFE94-9DCE-CD48-AF75-C81F56AE7BF2}" type="pres">
      <dgm:prSet presAssocID="{CFC0AAE2-9F43-9144-B5CF-78FC5FAE5625}" presName="node" presStyleLbl="node1" presStyleIdx="0" presStyleCnt="3">
        <dgm:presLayoutVars>
          <dgm:bulletEnabled val="1"/>
        </dgm:presLayoutVars>
      </dgm:prSet>
      <dgm:spPr/>
    </dgm:pt>
    <dgm:pt modelId="{599F704A-D499-F04E-897E-3923A3F6ABCA}" type="pres">
      <dgm:prSet presAssocID="{DBB33F50-A44B-9C47-999D-0969790D52CF}" presName="sibTrans" presStyleCnt="0"/>
      <dgm:spPr/>
    </dgm:pt>
    <dgm:pt modelId="{5B574BB0-9A36-294E-BA93-2A08576D8B0A}" type="pres">
      <dgm:prSet presAssocID="{CABA2C83-5FC2-E840-8853-3662461D5A60}" presName="node" presStyleLbl="node1" presStyleIdx="1" presStyleCnt="3">
        <dgm:presLayoutVars>
          <dgm:bulletEnabled val="1"/>
        </dgm:presLayoutVars>
      </dgm:prSet>
      <dgm:spPr/>
    </dgm:pt>
    <dgm:pt modelId="{DF4AB44D-3573-3543-AD7F-05D8235C1606}" type="pres">
      <dgm:prSet presAssocID="{67F9F8D4-8329-364B-8C2F-C2DF9BA1B9AB}" presName="sibTrans" presStyleCnt="0"/>
      <dgm:spPr/>
    </dgm:pt>
    <dgm:pt modelId="{96C084B4-D8E7-764D-84F4-C5A70D8B3128}" type="pres">
      <dgm:prSet presAssocID="{3C72A873-F7DB-3E47-83E0-4FDFFACE454E}" presName="node" presStyleLbl="node1" presStyleIdx="2" presStyleCnt="3">
        <dgm:presLayoutVars>
          <dgm:bulletEnabled val="1"/>
        </dgm:presLayoutVars>
      </dgm:prSet>
      <dgm:spPr/>
    </dgm:pt>
  </dgm:ptLst>
  <dgm:cxnLst>
    <dgm:cxn modelId="{F2280B3D-FB16-3742-BE5F-48627EEBF0CE}" type="presOf" srcId="{CFC0AAE2-9F43-9144-B5CF-78FC5FAE5625}" destId="{24FCFE94-9DCE-CD48-AF75-C81F56AE7BF2}" srcOrd="0" destOrd="0" presId="urn:microsoft.com/office/officeart/2005/8/layout/default"/>
    <dgm:cxn modelId="{FE9B4A6A-F5EF-FB47-A27D-CF723F646803}" type="presOf" srcId="{9CF5EE1C-5E4E-AC4F-8FFE-3428D41E6BF2}" destId="{B50967FA-DFF2-6A40-8E71-BDCA365C90E9}" srcOrd="0" destOrd="0" presId="urn:microsoft.com/office/officeart/2005/8/layout/default"/>
    <dgm:cxn modelId="{55085774-9CB5-0143-93D1-662AA27E2067}" type="presOf" srcId="{CABA2C83-5FC2-E840-8853-3662461D5A60}" destId="{5B574BB0-9A36-294E-BA93-2A08576D8B0A}" srcOrd="0" destOrd="0" presId="urn:microsoft.com/office/officeart/2005/8/layout/default"/>
    <dgm:cxn modelId="{BC29F276-6857-3B41-911A-59877E74DECE}" srcId="{9CF5EE1C-5E4E-AC4F-8FFE-3428D41E6BF2}" destId="{3C72A873-F7DB-3E47-83E0-4FDFFACE454E}" srcOrd="2" destOrd="0" parTransId="{C2EED316-6EAD-BD4A-9574-19684685AF4F}" sibTransId="{F66A1A7D-52F7-D940-AAA1-A4F789F5A325}"/>
    <dgm:cxn modelId="{5168F2B2-86CE-BF40-A538-860D2F7FF7BC}" srcId="{9CF5EE1C-5E4E-AC4F-8FFE-3428D41E6BF2}" destId="{CABA2C83-5FC2-E840-8853-3662461D5A60}" srcOrd="1" destOrd="0" parTransId="{BDEEF7AA-6380-F84B-A3F7-78833FC91909}" sibTransId="{67F9F8D4-8329-364B-8C2F-C2DF9BA1B9AB}"/>
    <dgm:cxn modelId="{16B1A0F4-965D-FD43-806A-1242F94B17EE}" srcId="{9CF5EE1C-5E4E-AC4F-8FFE-3428D41E6BF2}" destId="{CFC0AAE2-9F43-9144-B5CF-78FC5FAE5625}" srcOrd="0" destOrd="0" parTransId="{93C4CE4F-365A-1945-A10F-BAA8198CD331}" sibTransId="{DBB33F50-A44B-9C47-999D-0969790D52CF}"/>
    <dgm:cxn modelId="{D9BE75FF-AC8F-1D42-80F4-735C79C16814}" type="presOf" srcId="{3C72A873-F7DB-3E47-83E0-4FDFFACE454E}" destId="{96C084B4-D8E7-764D-84F4-C5A70D8B3128}" srcOrd="0" destOrd="0" presId="urn:microsoft.com/office/officeart/2005/8/layout/default"/>
    <dgm:cxn modelId="{2F03704E-D220-0545-9357-374F1897ABB9}" type="presParOf" srcId="{B50967FA-DFF2-6A40-8E71-BDCA365C90E9}" destId="{24FCFE94-9DCE-CD48-AF75-C81F56AE7BF2}" srcOrd="0" destOrd="0" presId="urn:microsoft.com/office/officeart/2005/8/layout/default"/>
    <dgm:cxn modelId="{E3FC7B11-D619-824A-8FC2-CED3CED0759B}" type="presParOf" srcId="{B50967FA-DFF2-6A40-8E71-BDCA365C90E9}" destId="{599F704A-D499-F04E-897E-3923A3F6ABCA}" srcOrd="1" destOrd="0" presId="urn:microsoft.com/office/officeart/2005/8/layout/default"/>
    <dgm:cxn modelId="{2EE313B1-5B32-624D-BA80-738806B2E4D6}" type="presParOf" srcId="{B50967FA-DFF2-6A40-8E71-BDCA365C90E9}" destId="{5B574BB0-9A36-294E-BA93-2A08576D8B0A}" srcOrd="2" destOrd="0" presId="urn:microsoft.com/office/officeart/2005/8/layout/default"/>
    <dgm:cxn modelId="{ADB37E50-206F-974B-B6CF-D1292D2CF452}" type="presParOf" srcId="{B50967FA-DFF2-6A40-8E71-BDCA365C90E9}" destId="{DF4AB44D-3573-3543-AD7F-05D8235C1606}" srcOrd="3" destOrd="0" presId="urn:microsoft.com/office/officeart/2005/8/layout/default"/>
    <dgm:cxn modelId="{A7A0E00F-D150-974F-9D59-94DBF865F9A2}" type="presParOf" srcId="{B50967FA-DFF2-6A40-8E71-BDCA365C90E9}" destId="{96C084B4-D8E7-764D-84F4-C5A70D8B312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F228105-817D-004A-9472-322B3A9708A3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42998A-0D8A-E64F-AA17-AC0174869BA2}">
      <dgm:prSet custT="1"/>
      <dgm:spPr/>
      <dgm:t>
        <a:bodyPr/>
        <a:lstStyle/>
        <a:p>
          <a:pPr rtl="0"/>
          <a:r>
            <a:rPr lang="en-US" sz="2800" b="1"/>
            <a:t>Risk transference transfers risk from an organization to a third party</a:t>
          </a:r>
          <a:endParaRPr lang="en-US" sz="2800"/>
        </a:p>
      </dgm:t>
    </dgm:pt>
    <dgm:pt modelId="{2B91D125-5470-0B42-BFC4-6CA4680BB607}" type="parTrans" cxnId="{9912EB32-8A6F-F94D-BF8A-542771EAFE81}">
      <dgm:prSet/>
      <dgm:spPr/>
      <dgm:t>
        <a:bodyPr/>
        <a:lstStyle/>
        <a:p>
          <a:endParaRPr lang="en-US" sz="2800"/>
        </a:p>
      </dgm:t>
    </dgm:pt>
    <dgm:pt modelId="{97C00E44-E113-014A-ADF2-F1A68FA17361}" type="sibTrans" cxnId="{9912EB32-8A6F-F94D-BF8A-542771EAFE81}">
      <dgm:prSet/>
      <dgm:spPr/>
      <dgm:t>
        <a:bodyPr/>
        <a:lstStyle/>
        <a:p>
          <a:endParaRPr lang="en-US" sz="2800"/>
        </a:p>
      </dgm:t>
    </dgm:pt>
    <dgm:pt modelId="{622441A0-EF9C-FC4D-BDB8-76C039F5DC67}">
      <dgm:prSet custT="1"/>
      <dgm:spPr/>
      <dgm:t>
        <a:bodyPr/>
        <a:lstStyle/>
        <a:p>
          <a:pPr rtl="0"/>
          <a:r>
            <a:rPr lang="en-US" sz="2800" b="1"/>
            <a:t>Most common method is insurance  </a:t>
          </a:r>
          <a:endParaRPr lang="en-US" sz="2800"/>
        </a:p>
      </dgm:t>
    </dgm:pt>
    <dgm:pt modelId="{40F29AAF-A2F9-CF48-8D11-FB873D65CE2E}" type="parTrans" cxnId="{0E62D156-3209-D04E-BB0A-BD32D80A7821}">
      <dgm:prSet/>
      <dgm:spPr/>
      <dgm:t>
        <a:bodyPr/>
        <a:lstStyle/>
        <a:p>
          <a:endParaRPr lang="en-US" sz="2800"/>
        </a:p>
      </dgm:t>
    </dgm:pt>
    <dgm:pt modelId="{4EC25E9C-D948-CC46-9B11-5DA71F3CB6A2}" type="sibTrans" cxnId="{0E62D156-3209-D04E-BB0A-BD32D80A7821}">
      <dgm:prSet/>
      <dgm:spPr/>
      <dgm:t>
        <a:bodyPr/>
        <a:lstStyle/>
        <a:p>
          <a:endParaRPr lang="en-US" sz="2800"/>
        </a:p>
      </dgm:t>
    </dgm:pt>
    <dgm:pt modelId="{A88F6C23-5533-6841-AA07-805284A1C522}">
      <dgm:prSet custT="1"/>
      <dgm:spPr/>
      <dgm:t>
        <a:bodyPr/>
        <a:lstStyle/>
        <a:p>
          <a:pPr rtl="0"/>
          <a:r>
            <a:rPr lang="en-US" sz="2800" b="1"/>
            <a:t>Some risk cannot be transferred </a:t>
          </a:r>
          <a:endParaRPr lang="en-US" sz="2800"/>
        </a:p>
      </dgm:t>
    </dgm:pt>
    <dgm:pt modelId="{D11D97FA-550D-4B47-846C-558526E68D29}" type="parTrans" cxnId="{D2F7480D-15DA-574C-8724-536DAAB8F506}">
      <dgm:prSet/>
      <dgm:spPr/>
      <dgm:t>
        <a:bodyPr/>
        <a:lstStyle/>
        <a:p>
          <a:endParaRPr lang="en-US" sz="2800"/>
        </a:p>
      </dgm:t>
    </dgm:pt>
    <dgm:pt modelId="{E06C6A3E-6FE3-254C-8DE7-D694D9573A11}" type="sibTrans" cxnId="{D2F7480D-15DA-574C-8724-536DAAB8F506}">
      <dgm:prSet/>
      <dgm:spPr/>
      <dgm:t>
        <a:bodyPr/>
        <a:lstStyle/>
        <a:p>
          <a:endParaRPr lang="en-US" sz="2800"/>
        </a:p>
      </dgm:t>
    </dgm:pt>
    <dgm:pt modelId="{60FC85FD-243E-DB4A-B357-E1A24C38B8E4}" type="pres">
      <dgm:prSet presAssocID="{7F228105-817D-004A-9472-322B3A9708A3}" presName="vert0" presStyleCnt="0">
        <dgm:presLayoutVars>
          <dgm:dir/>
          <dgm:animOne val="branch"/>
          <dgm:animLvl val="lvl"/>
        </dgm:presLayoutVars>
      </dgm:prSet>
      <dgm:spPr/>
    </dgm:pt>
    <dgm:pt modelId="{8107F3BA-AC84-E44E-B329-C454DD993D75}" type="pres">
      <dgm:prSet presAssocID="{9A42998A-0D8A-E64F-AA17-AC0174869BA2}" presName="thickLine" presStyleLbl="alignNode1" presStyleIdx="0" presStyleCnt="3"/>
      <dgm:spPr/>
    </dgm:pt>
    <dgm:pt modelId="{B13E0A43-4C6A-9041-B476-0823718E463B}" type="pres">
      <dgm:prSet presAssocID="{9A42998A-0D8A-E64F-AA17-AC0174869BA2}" presName="horz1" presStyleCnt="0"/>
      <dgm:spPr/>
    </dgm:pt>
    <dgm:pt modelId="{0DE6AF11-3381-6E44-B6A0-3C0D23DE737B}" type="pres">
      <dgm:prSet presAssocID="{9A42998A-0D8A-E64F-AA17-AC0174869BA2}" presName="tx1" presStyleLbl="revTx" presStyleIdx="0" presStyleCnt="3"/>
      <dgm:spPr/>
    </dgm:pt>
    <dgm:pt modelId="{518A0CB3-2CB2-A646-AE0C-B768AA79606C}" type="pres">
      <dgm:prSet presAssocID="{9A42998A-0D8A-E64F-AA17-AC0174869BA2}" presName="vert1" presStyleCnt="0"/>
      <dgm:spPr/>
    </dgm:pt>
    <dgm:pt modelId="{0B992D3D-1EE1-1F44-A4C3-5BDE69556B50}" type="pres">
      <dgm:prSet presAssocID="{622441A0-EF9C-FC4D-BDB8-76C039F5DC67}" presName="thickLine" presStyleLbl="alignNode1" presStyleIdx="1" presStyleCnt="3"/>
      <dgm:spPr/>
    </dgm:pt>
    <dgm:pt modelId="{749206E1-6F02-AB49-B561-D0E337301CE3}" type="pres">
      <dgm:prSet presAssocID="{622441A0-EF9C-FC4D-BDB8-76C039F5DC67}" presName="horz1" presStyleCnt="0"/>
      <dgm:spPr/>
    </dgm:pt>
    <dgm:pt modelId="{CF1AD018-BB3B-7647-8DE1-3CFFC3B6A588}" type="pres">
      <dgm:prSet presAssocID="{622441A0-EF9C-FC4D-BDB8-76C039F5DC67}" presName="tx1" presStyleLbl="revTx" presStyleIdx="1" presStyleCnt="3"/>
      <dgm:spPr/>
    </dgm:pt>
    <dgm:pt modelId="{52F95AB4-5B12-4B4D-9F83-AE07F15637B7}" type="pres">
      <dgm:prSet presAssocID="{622441A0-EF9C-FC4D-BDB8-76C039F5DC67}" presName="vert1" presStyleCnt="0"/>
      <dgm:spPr/>
    </dgm:pt>
    <dgm:pt modelId="{F30BBBB5-3D79-DA4C-AB32-3CBC48DC6C76}" type="pres">
      <dgm:prSet presAssocID="{A88F6C23-5533-6841-AA07-805284A1C522}" presName="thickLine" presStyleLbl="alignNode1" presStyleIdx="2" presStyleCnt="3"/>
      <dgm:spPr/>
    </dgm:pt>
    <dgm:pt modelId="{9F8DDE08-19D1-6C47-A45B-F0BD259E9A3F}" type="pres">
      <dgm:prSet presAssocID="{A88F6C23-5533-6841-AA07-805284A1C522}" presName="horz1" presStyleCnt="0"/>
      <dgm:spPr/>
    </dgm:pt>
    <dgm:pt modelId="{99FF45EA-D131-6143-8CAE-634B2A6363D4}" type="pres">
      <dgm:prSet presAssocID="{A88F6C23-5533-6841-AA07-805284A1C522}" presName="tx1" presStyleLbl="revTx" presStyleIdx="2" presStyleCnt="3"/>
      <dgm:spPr/>
    </dgm:pt>
    <dgm:pt modelId="{D3F06D0D-1CD3-7D49-8805-A2FB2C1CC7B3}" type="pres">
      <dgm:prSet presAssocID="{A88F6C23-5533-6841-AA07-805284A1C522}" presName="vert1" presStyleCnt="0"/>
      <dgm:spPr/>
    </dgm:pt>
  </dgm:ptLst>
  <dgm:cxnLst>
    <dgm:cxn modelId="{D2F7480D-15DA-574C-8724-536DAAB8F506}" srcId="{7F228105-817D-004A-9472-322B3A9708A3}" destId="{A88F6C23-5533-6841-AA07-805284A1C522}" srcOrd="2" destOrd="0" parTransId="{D11D97FA-550D-4B47-846C-558526E68D29}" sibTransId="{E06C6A3E-6FE3-254C-8DE7-D694D9573A11}"/>
    <dgm:cxn modelId="{0DD2721D-8840-BE48-BF65-FF937130A384}" type="presOf" srcId="{A88F6C23-5533-6841-AA07-805284A1C522}" destId="{99FF45EA-D131-6143-8CAE-634B2A6363D4}" srcOrd="0" destOrd="0" presId="urn:microsoft.com/office/officeart/2008/layout/LinedList"/>
    <dgm:cxn modelId="{9912EB32-8A6F-F94D-BF8A-542771EAFE81}" srcId="{7F228105-817D-004A-9472-322B3A9708A3}" destId="{9A42998A-0D8A-E64F-AA17-AC0174869BA2}" srcOrd="0" destOrd="0" parTransId="{2B91D125-5470-0B42-BFC4-6CA4680BB607}" sibTransId="{97C00E44-E113-014A-ADF2-F1A68FA17361}"/>
    <dgm:cxn modelId="{FEFA6762-48C5-FC43-A917-A903EAC16BC5}" type="presOf" srcId="{9A42998A-0D8A-E64F-AA17-AC0174869BA2}" destId="{0DE6AF11-3381-6E44-B6A0-3C0D23DE737B}" srcOrd="0" destOrd="0" presId="urn:microsoft.com/office/officeart/2008/layout/LinedList"/>
    <dgm:cxn modelId="{8E335E67-9F78-7944-B178-3B632F9D324C}" type="presOf" srcId="{622441A0-EF9C-FC4D-BDB8-76C039F5DC67}" destId="{CF1AD018-BB3B-7647-8DE1-3CFFC3B6A588}" srcOrd="0" destOrd="0" presId="urn:microsoft.com/office/officeart/2008/layout/LinedList"/>
    <dgm:cxn modelId="{0E62D156-3209-D04E-BB0A-BD32D80A7821}" srcId="{7F228105-817D-004A-9472-322B3A9708A3}" destId="{622441A0-EF9C-FC4D-BDB8-76C039F5DC67}" srcOrd="1" destOrd="0" parTransId="{40F29AAF-A2F9-CF48-8D11-FB873D65CE2E}" sibTransId="{4EC25E9C-D948-CC46-9B11-5DA71F3CB6A2}"/>
    <dgm:cxn modelId="{FDC45ED6-5E77-774E-B4E0-33E89F00FEF3}" type="presOf" srcId="{7F228105-817D-004A-9472-322B3A9708A3}" destId="{60FC85FD-243E-DB4A-B357-E1A24C38B8E4}" srcOrd="0" destOrd="0" presId="urn:microsoft.com/office/officeart/2008/layout/LinedList"/>
    <dgm:cxn modelId="{E971E9AF-EF8F-9D45-B6BA-4E8439B6BDC3}" type="presParOf" srcId="{60FC85FD-243E-DB4A-B357-E1A24C38B8E4}" destId="{8107F3BA-AC84-E44E-B329-C454DD993D75}" srcOrd="0" destOrd="0" presId="urn:microsoft.com/office/officeart/2008/layout/LinedList"/>
    <dgm:cxn modelId="{04553206-8023-BA4B-BBC9-C6528AF862E4}" type="presParOf" srcId="{60FC85FD-243E-DB4A-B357-E1A24C38B8E4}" destId="{B13E0A43-4C6A-9041-B476-0823718E463B}" srcOrd="1" destOrd="0" presId="urn:microsoft.com/office/officeart/2008/layout/LinedList"/>
    <dgm:cxn modelId="{7B9BF490-6033-524F-B3DC-37225F8E2384}" type="presParOf" srcId="{B13E0A43-4C6A-9041-B476-0823718E463B}" destId="{0DE6AF11-3381-6E44-B6A0-3C0D23DE737B}" srcOrd="0" destOrd="0" presId="urn:microsoft.com/office/officeart/2008/layout/LinedList"/>
    <dgm:cxn modelId="{94C61A05-9771-234B-962E-AB38A9D8FB7C}" type="presParOf" srcId="{B13E0A43-4C6A-9041-B476-0823718E463B}" destId="{518A0CB3-2CB2-A646-AE0C-B768AA79606C}" srcOrd="1" destOrd="0" presId="urn:microsoft.com/office/officeart/2008/layout/LinedList"/>
    <dgm:cxn modelId="{1C1DC820-48D1-F947-B8F5-70411A36EB8E}" type="presParOf" srcId="{60FC85FD-243E-DB4A-B357-E1A24C38B8E4}" destId="{0B992D3D-1EE1-1F44-A4C3-5BDE69556B50}" srcOrd="2" destOrd="0" presId="urn:microsoft.com/office/officeart/2008/layout/LinedList"/>
    <dgm:cxn modelId="{C3E93C50-C23C-0D49-806A-F41C7615063C}" type="presParOf" srcId="{60FC85FD-243E-DB4A-B357-E1A24C38B8E4}" destId="{749206E1-6F02-AB49-B561-D0E337301CE3}" srcOrd="3" destOrd="0" presId="urn:microsoft.com/office/officeart/2008/layout/LinedList"/>
    <dgm:cxn modelId="{F2E19364-CA62-E54B-9C9B-090A7B4C54B2}" type="presParOf" srcId="{749206E1-6F02-AB49-B561-D0E337301CE3}" destId="{CF1AD018-BB3B-7647-8DE1-3CFFC3B6A588}" srcOrd="0" destOrd="0" presId="urn:microsoft.com/office/officeart/2008/layout/LinedList"/>
    <dgm:cxn modelId="{2AFE7ACF-4D16-7B49-8A93-3010CF3265AB}" type="presParOf" srcId="{749206E1-6F02-AB49-B561-D0E337301CE3}" destId="{52F95AB4-5B12-4B4D-9F83-AE07F15637B7}" srcOrd="1" destOrd="0" presId="urn:microsoft.com/office/officeart/2008/layout/LinedList"/>
    <dgm:cxn modelId="{82BE49F9-E19F-724C-B723-24BEBEB1C99B}" type="presParOf" srcId="{60FC85FD-243E-DB4A-B357-E1A24C38B8E4}" destId="{F30BBBB5-3D79-DA4C-AB32-3CBC48DC6C76}" srcOrd="4" destOrd="0" presId="urn:microsoft.com/office/officeart/2008/layout/LinedList"/>
    <dgm:cxn modelId="{725F41C8-E433-B44D-9D4F-5F7E6B8140C8}" type="presParOf" srcId="{60FC85FD-243E-DB4A-B357-E1A24C38B8E4}" destId="{9F8DDE08-19D1-6C47-A45B-F0BD259E9A3F}" srcOrd="5" destOrd="0" presId="urn:microsoft.com/office/officeart/2008/layout/LinedList"/>
    <dgm:cxn modelId="{8F1BE6BE-6BE7-614D-A173-08DB1DC5C8B8}" type="presParOf" srcId="{9F8DDE08-19D1-6C47-A45B-F0BD259E9A3F}" destId="{99FF45EA-D131-6143-8CAE-634B2A6363D4}" srcOrd="0" destOrd="0" presId="urn:microsoft.com/office/officeart/2008/layout/LinedList"/>
    <dgm:cxn modelId="{5A3AF1BE-2194-0A42-A1B4-AE5B0F7D1003}" type="presParOf" srcId="{9F8DDE08-19D1-6C47-A45B-F0BD259E9A3F}" destId="{D3F06D0D-1CD3-7D49-8805-A2FB2C1CC7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8C62CB7-9926-6D4B-AF56-1EEBC8D96DD0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5DA602B-332D-1F4C-95AD-5507B61B2768}">
      <dgm:prSet custT="1"/>
      <dgm:spPr/>
      <dgm:t>
        <a:bodyPr/>
        <a:lstStyle/>
        <a:p>
          <a:pPr rtl="0"/>
          <a:r>
            <a:rPr lang="en-US" sz="3800" b="1" dirty="0"/>
            <a:t>A risk acceptance strategy indicates that an organization is willing to accept the risk associated with the potential occurrence of a specific event</a:t>
          </a:r>
          <a:endParaRPr lang="en-US" sz="3800" dirty="0"/>
        </a:p>
      </dgm:t>
    </dgm:pt>
    <dgm:pt modelId="{CF32003F-31C1-DF48-A632-8F9E650E542B}" type="parTrans" cxnId="{33975631-5009-0345-89A5-D9324293ED01}">
      <dgm:prSet/>
      <dgm:spPr/>
      <dgm:t>
        <a:bodyPr/>
        <a:lstStyle/>
        <a:p>
          <a:endParaRPr lang="en-US"/>
        </a:p>
      </dgm:t>
    </dgm:pt>
    <dgm:pt modelId="{DF9090BD-C077-BC44-BAE7-FA6EF165987A}" type="sibTrans" cxnId="{33975631-5009-0345-89A5-D9324293ED01}">
      <dgm:prSet/>
      <dgm:spPr/>
      <dgm:t>
        <a:bodyPr/>
        <a:lstStyle/>
        <a:p>
          <a:endParaRPr lang="en-US"/>
        </a:p>
      </dgm:t>
    </dgm:pt>
    <dgm:pt modelId="{4E675539-B6BA-584C-95F5-DB20C995DDE5}" type="pres">
      <dgm:prSet presAssocID="{18C62CB7-9926-6D4B-AF56-1EEBC8D96DD0}" presName="diagram" presStyleCnt="0">
        <dgm:presLayoutVars>
          <dgm:dir/>
          <dgm:resizeHandles val="exact"/>
        </dgm:presLayoutVars>
      </dgm:prSet>
      <dgm:spPr/>
    </dgm:pt>
    <dgm:pt modelId="{C3826473-677E-1C4D-9609-BB60D3D18AD5}" type="pres">
      <dgm:prSet presAssocID="{25DA602B-332D-1F4C-95AD-5507B61B2768}" presName="node" presStyleLbl="node1" presStyleIdx="0" presStyleCnt="1">
        <dgm:presLayoutVars>
          <dgm:bulletEnabled val="1"/>
        </dgm:presLayoutVars>
      </dgm:prSet>
      <dgm:spPr/>
    </dgm:pt>
  </dgm:ptLst>
  <dgm:cxnLst>
    <dgm:cxn modelId="{33975631-5009-0345-89A5-D9324293ED01}" srcId="{18C62CB7-9926-6D4B-AF56-1EEBC8D96DD0}" destId="{25DA602B-332D-1F4C-95AD-5507B61B2768}" srcOrd="0" destOrd="0" parTransId="{CF32003F-31C1-DF48-A632-8F9E650E542B}" sibTransId="{DF9090BD-C077-BC44-BAE7-FA6EF165987A}"/>
    <dgm:cxn modelId="{F862DDE3-E6E2-B440-BBB3-618B4FCCA64F}" type="presOf" srcId="{25DA602B-332D-1F4C-95AD-5507B61B2768}" destId="{C3826473-677E-1C4D-9609-BB60D3D18AD5}" srcOrd="0" destOrd="0" presId="urn:microsoft.com/office/officeart/2005/8/layout/default"/>
    <dgm:cxn modelId="{B15B00FA-8B6A-EA42-95B8-EFDB594DA800}" type="presOf" srcId="{18C62CB7-9926-6D4B-AF56-1EEBC8D96DD0}" destId="{4E675539-B6BA-584C-95F5-DB20C995DDE5}" srcOrd="0" destOrd="0" presId="urn:microsoft.com/office/officeart/2005/8/layout/default"/>
    <dgm:cxn modelId="{3409FE99-F603-AB4F-A18A-3DA8B4F4A3F5}" type="presParOf" srcId="{4E675539-B6BA-584C-95F5-DB20C995DDE5}" destId="{C3826473-677E-1C4D-9609-BB60D3D18AD5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99A2844-77EE-CF48-8915-E07F33E632AE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E71580-8586-E449-A60C-30C1B2047EA8}">
      <dgm:prSet/>
      <dgm:spPr/>
      <dgm:t>
        <a:bodyPr/>
        <a:lstStyle/>
        <a:p>
          <a:pPr rtl="0"/>
          <a:r>
            <a:rPr lang="en-US" b="1"/>
            <a:t>ISO/IEC 27001:2013 </a:t>
          </a:r>
          <a:endParaRPr lang="en-US"/>
        </a:p>
      </dgm:t>
    </dgm:pt>
    <dgm:pt modelId="{BDCB828D-4ECA-2C42-883F-826B20E8ABEA}" type="parTrans" cxnId="{6D5A63E2-CB00-6F4E-8C77-4785368F3B4D}">
      <dgm:prSet/>
      <dgm:spPr/>
      <dgm:t>
        <a:bodyPr/>
        <a:lstStyle/>
        <a:p>
          <a:endParaRPr lang="en-US"/>
        </a:p>
      </dgm:t>
    </dgm:pt>
    <dgm:pt modelId="{C9982F67-6E56-294B-BEAA-86E26BD00E9C}" type="sibTrans" cxnId="{6D5A63E2-CB00-6F4E-8C77-4785368F3B4D}">
      <dgm:prSet/>
      <dgm:spPr/>
      <dgm:t>
        <a:bodyPr/>
        <a:lstStyle/>
        <a:p>
          <a:endParaRPr lang="en-US"/>
        </a:p>
      </dgm:t>
    </dgm:pt>
    <dgm:pt modelId="{3DE99580-941F-634C-B87D-694722C17EFB}">
      <dgm:prSet/>
      <dgm:spPr/>
      <dgm:t>
        <a:bodyPr/>
        <a:lstStyle/>
        <a:p>
          <a:pPr rtl="0"/>
          <a:r>
            <a:rPr lang="en-US" b="1" dirty="0"/>
            <a:t>ISO/IEC 27002:2013 </a:t>
          </a:r>
          <a:endParaRPr lang="en-US" dirty="0"/>
        </a:p>
      </dgm:t>
    </dgm:pt>
    <dgm:pt modelId="{CE0A5AE4-740F-7F4C-9CA0-CE78F0165356}" type="parTrans" cxnId="{6AB0CC0F-16ED-6D43-A324-A9A8A5FAE0AB}">
      <dgm:prSet/>
      <dgm:spPr/>
      <dgm:t>
        <a:bodyPr/>
        <a:lstStyle/>
        <a:p>
          <a:endParaRPr lang="en-US"/>
        </a:p>
      </dgm:t>
    </dgm:pt>
    <dgm:pt modelId="{ACFD56A8-E2B6-DF49-99F8-730401220438}" type="sibTrans" cxnId="{6AB0CC0F-16ED-6D43-A324-A9A8A5FAE0AB}">
      <dgm:prSet/>
      <dgm:spPr/>
      <dgm:t>
        <a:bodyPr/>
        <a:lstStyle/>
        <a:p>
          <a:endParaRPr lang="en-US"/>
        </a:p>
      </dgm:t>
    </dgm:pt>
    <dgm:pt modelId="{46060F75-E6EA-9A42-BBA1-833E981341DF}">
      <dgm:prSet/>
      <dgm:spPr/>
      <dgm:t>
        <a:bodyPr/>
        <a:lstStyle/>
        <a:p>
          <a:pPr rtl="0"/>
          <a:r>
            <a:rPr lang="en-US" b="1" dirty="0"/>
            <a:t>NIST SP 800-37 R1</a:t>
          </a:r>
          <a:endParaRPr lang="en-US" dirty="0"/>
        </a:p>
      </dgm:t>
    </dgm:pt>
    <dgm:pt modelId="{0252F431-37B6-8F4C-92E6-9052C63E1988}" type="parTrans" cxnId="{163A820D-5501-7644-9380-79F4AEBD846D}">
      <dgm:prSet/>
      <dgm:spPr/>
    </dgm:pt>
    <dgm:pt modelId="{D41083A1-4AE3-634C-B6E9-E4B0348D48EF}" type="sibTrans" cxnId="{163A820D-5501-7644-9380-79F4AEBD846D}">
      <dgm:prSet/>
      <dgm:spPr/>
    </dgm:pt>
    <dgm:pt modelId="{C7F720EA-D1FA-124B-B4D1-95FEC8043241}">
      <dgm:prSet/>
      <dgm:spPr/>
      <dgm:t>
        <a:bodyPr/>
        <a:lstStyle/>
        <a:p>
          <a:pPr rtl="0"/>
          <a:r>
            <a:rPr lang="en-US" dirty="0"/>
            <a:t>COBIT</a:t>
          </a:r>
        </a:p>
      </dgm:t>
    </dgm:pt>
    <dgm:pt modelId="{35FAC62E-AC30-774E-A1F1-B676F3EC9F2A}" type="parTrans" cxnId="{7EBCA4DB-5459-F944-B2D0-ABB596BDD599}">
      <dgm:prSet/>
      <dgm:spPr/>
    </dgm:pt>
    <dgm:pt modelId="{F7035091-D085-0442-B683-32D891B2F55A}" type="sibTrans" cxnId="{7EBCA4DB-5459-F944-B2D0-ABB596BDD599}">
      <dgm:prSet/>
      <dgm:spPr/>
    </dgm:pt>
    <dgm:pt modelId="{BE479FCC-5F00-5E4B-9C83-B864809DD6CA}" type="pres">
      <dgm:prSet presAssocID="{699A2844-77EE-CF48-8915-E07F33E632AE}" presName="diagram" presStyleCnt="0">
        <dgm:presLayoutVars>
          <dgm:dir/>
          <dgm:resizeHandles val="exact"/>
        </dgm:presLayoutVars>
      </dgm:prSet>
      <dgm:spPr/>
    </dgm:pt>
    <dgm:pt modelId="{7920922A-58D7-A049-A34B-D1272D51A6D7}" type="pres">
      <dgm:prSet presAssocID="{DAE71580-8586-E449-A60C-30C1B2047EA8}" presName="node" presStyleLbl="node1" presStyleIdx="0" presStyleCnt="4">
        <dgm:presLayoutVars>
          <dgm:bulletEnabled val="1"/>
        </dgm:presLayoutVars>
      </dgm:prSet>
      <dgm:spPr/>
    </dgm:pt>
    <dgm:pt modelId="{139BFF4A-AB89-084A-87CF-869217809164}" type="pres">
      <dgm:prSet presAssocID="{C9982F67-6E56-294B-BEAA-86E26BD00E9C}" presName="sibTrans" presStyleCnt="0"/>
      <dgm:spPr/>
    </dgm:pt>
    <dgm:pt modelId="{ECC5AF71-8E7F-3041-B53F-B601FE0FC79A}" type="pres">
      <dgm:prSet presAssocID="{3DE99580-941F-634C-B87D-694722C17EFB}" presName="node" presStyleLbl="node1" presStyleIdx="1" presStyleCnt="4">
        <dgm:presLayoutVars>
          <dgm:bulletEnabled val="1"/>
        </dgm:presLayoutVars>
      </dgm:prSet>
      <dgm:spPr/>
    </dgm:pt>
    <dgm:pt modelId="{BA4C0E0E-1F0E-184F-927D-A02351581A0D}" type="pres">
      <dgm:prSet presAssocID="{ACFD56A8-E2B6-DF49-99F8-730401220438}" presName="sibTrans" presStyleCnt="0"/>
      <dgm:spPr/>
    </dgm:pt>
    <dgm:pt modelId="{00BAA49D-5E4E-FD4E-9973-6EDFA1D05EF8}" type="pres">
      <dgm:prSet presAssocID="{46060F75-E6EA-9A42-BBA1-833E981341DF}" presName="node" presStyleLbl="node1" presStyleIdx="2" presStyleCnt="4">
        <dgm:presLayoutVars>
          <dgm:bulletEnabled val="1"/>
        </dgm:presLayoutVars>
      </dgm:prSet>
      <dgm:spPr/>
    </dgm:pt>
    <dgm:pt modelId="{7FA4CDEB-9533-C548-98C6-5C98BE08FA92}" type="pres">
      <dgm:prSet presAssocID="{D41083A1-4AE3-634C-B6E9-E4B0348D48EF}" presName="sibTrans" presStyleCnt="0"/>
      <dgm:spPr/>
    </dgm:pt>
    <dgm:pt modelId="{E11F08D4-B7F3-2D42-BEC3-17F9D9A8E6C0}" type="pres">
      <dgm:prSet presAssocID="{C7F720EA-D1FA-124B-B4D1-95FEC8043241}" presName="node" presStyleLbl="node1" presStyleIdx="3" presStyleCnt="4">
        <dgm:presLayoutVars>
          <dgm:bulletEnabled val="1"/>
        </dgm:presLayoutVars>
      </dgm:prSet>
      <dgm:spPr/>
    </dgm:pt>
  </dgm:ptLst>
  <dgm:cxnLst>
    <dgm:cxn modelId="{163A820D-5501-7644-9380-79F4AEBD846D}" srcId="{699A2844-77EE-CF48-8915-E07F33E632AE}" destId="{46060F75-E6EA-9A42-BBA1-833E981341DF}" srcOrd="2" destOrd="0" parTransId="{0252F431-37B6-8F4C-92E6-9052C63E1988}" sibTransId="{D41083A1-4AE3-634C-B6E9-E4B0348D48EF}"/>
    <dgm:cxn modelId="{6AB0CC0F-16ED-6D43-A324-A9A8A5FAE0AB}" srcId="{699A2844-77EE-CF48-8915-E07F33E632AE}" destId="{3DE99580-941F-634C-B87D-694722C17EFB}" srcOrd="1" destOrd="0" parTransId="{CE0A5AE4-740F-7F4C-9CA0-CE78F0165356}" sibTransId="{ACFD56A8-E2B6-DF49-99F8-730401220438}"/>
    <dgm:cxn modelId="{C34DD221-BA7A-0F4E-A932-3BA196E079F3}" type="presOf" srcId="{DAE71580-8586-E449-A60C-30C1B2047EA8}" destId="{7920922A-58D7-A049-A34B-D1272D51A6D7}" srcOrd="0" destOrd="0" presId="urn:microsoft.com/office/officeart/2005/8/layout/default"/>
    <dgm:cxn modelId="{72C52127-39C3-4547-BEFC-40AB596CFB06}" type="presOf" srcId="{C7F720EA-D1FA-124B-B4D1-95FEC8043241}" destId="{E11F08D4-B7F3-2D42-BEC3-17F9D9A8E6C0}" srcOrd="0" destOrd="0" presId="urn:microsoft.com/office/officeart/2005/8/layout/default"/>
    <dgm:cxn modelId="{1767B9B6-5911-1041-A28F-30D55026649F}" type="presOf" srcId="{46060F75-E6EA-9A42-BBA1-833E981341DF}" destId="{00BAA49D-5E4E-FD4E-9973-6EDFA1D05EF8}" srcOrd="0" destOrd="0" presId="urn:microsoft.com/office/officeart/2005/8/layout/default"/>
    <dgm:cxn modelId="{4822BBC9-4F2D-9241-8386-5F921DA5E4C2}" type="presOf" srcId="{3DE99580-941F-634C-B87D-694722C17EFB}" destId="{ECC5AF71-8E7F-3041-B53F-B601FE0FC79A}" srcOrd="0" destOrd="0" presId="urn:microsoft.com/office/officeart/2005/8/layout/default"/>
    <dgm:cxn modelId="{7EBCA4DB-5459-F944-B2D0-ABB596BDD599}" srcId="{699A2844-77EE-CF48-8915-E07F33E632AE}" destId="{C7F720EA-D1FA-124B-B4D1-95FEC8043241}" srcOrd="3" destOrd="0" parTransId="{35FAC62E-AC30-774E-A1F1-B676F3EC9F2A}" sibTransId="{F7035091-D085-0442-B683-32D891B2F55A}"/>
    <dgm:cxn modelId="{6D5A63E2-CB00-6F4E-8C77-4785368F3B4D}" srcId="{699A2844-77EE-CF48-8915-E07F33E632AE}" destId="{DAE71580-8586-E449-A60C-30C1B2047EA8}" srcOrd="0" destOrd="0" parTransId="{BDCB828D-4ECA-2C42-883F-826B20E8ABEA}" sibTransId="{C9982F67-6E56-294B-BEAA-86E26BD00E9C}"/>
    <dgm:cxn modelId="{D7C68DFE-623A-C64B-B3AA-FCB9DFBBF448}" type="presOf" srcId="{699A2844-77EE-CF48-8915-E07F33E632AE}" destId="{BE479FCC-5F00-5E4B-9C83-B864809DD6CA}" srcOrd="0" destOrd="0" presId="urn:microsoft.com/office/officeart/2005/8/layout/default"/>
    <dgm:cxn modelId="{1544E9E4-F7AF-7647-932D-814CFDA720D1}" type="presParOf" srcId="{BE479FCC-5F00-5E4B-9C83-B864809DD6CA}" destId="{7920922A-58D7-A049-A34B-D1272D51A6D7}" srcOrd="0" destOrd="0" presId="urn:microsoft.com/office/officeart/2005/8/layout/default"/>
    <dgm:cxn modelId="{841024DD-CDFA-3940-8A89-59634F98BF93}" type="presParOf" srcId="{BE479FCC-5F00-5E4B-9C83-B864809DD6CA}" destId="{139BFF4A-AB89-084A-87CF-869217809164}" srcOrd="1" destOrd="0" presId="urn:microsoft.com/office/officeart/2005/8/layout/default"/>
    <dgm:cxn modelId="{88A8490A-B62C-9445-B8B2-D8DA456EC81C}" type="presParOf" srcId="{BE479FCC-5F00-5E4B-9C83-B864809DD6CA}" destId="{ECC5AF71-8E7F-3041-B53F-B601FE0FC79A}" srcOrd="2" destOrd="0" presId="urn:microsoft.com/office/officeart/2005/8/layout/default"/>
    <dgm:cxn modelId="{B064DDE0-0778-B440-9B69-A7824BE84CEC}" type="presParOf" srcId="{BE479FCC-5F00-5E4B-9C83-B864809DD6CA}" destId="{BA4C0E0E-1F0E-184F-927D-A02351581A0D}" srcOrd="3" destOrd="0" presId="urn:microsoft.com/office/officeart/2005/8/layout/default"/>
    <dgm:cxn modelId="{055CE3AA-DA3C-C443-8B7A-DC0B10176020}" type="presParOf" srcId="{BE479FCC-5F00-5E4B-9C83-B864809DD6CA}" destId="{00BAA49D-5E4E-FD4E-9973-6EDFA1D05EF8}" srcOrd="4" destOrd="0" presId="urn:microsoft.com/office/officeart/2005/8/layout/default"/>
    <dgm:cxn modelId="{E1B7B17C-9C84-C142-AC39-09700B3E7C4C}" type="presParOf" srcId="{BE479FCC-5F00-5E4B-9C83-B864809DD6CA}" destId="{7FA4CDEB-9533-C548-98C6-5C98BE08FA92}" srcOrd="5" destOrd="0" presId="urn:microsoft.com/office/officeart/2005/8/layout/default"/>
    <dgm:cxn modelId="{B98731BD-CED5-7744-BEB8-63852BDF686B}" type="presParOf" srcId="{BE479FCC-5F00-5E4B-9C83-B864809DD6CA}" destId="{E11F08D4-B7F3-2D42-BEC3-17F9D9A8E6C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5B66A23-AC61-CB4B-8CB2-A46520343669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53F6D1E-3D03-7145-8037-E9D3AF24AA35}">
      <dgm:prSet/>
      <dgm:spPr/>
      <dgm:t>
        <a:bodyPr/>
        <a:lstStyle/>
        <a:p>
          <a:pPr rtl="0"/>
          <a:r>
            <a:rPr lang="en-US" b="1"/>
            <a:t>Provide independent assurance to management that security systems are effective</a:t>
          </a:r>
          <a:endParaRPr lang="en-US"/>
        </a:p>
      </dgm:t>
    </dgm:pt>
    <dgm:pt modelId="{B6B56DEB-69BB-1646-AB09-36E5FBC9A57D}" type="parTrans" cxnId="{F8465425-9928-B94F-B661-079D340903F6}">
      <dgm:prSet/>
      <dgm:spPr/>
      <dgm:t>
        <a:bodyPr/>
        <a:lstStyle/>
        <a:p>
          <a:endParaRPr lang="en-US"/>
        </a:p>
      </dgm:t>
    </dgm:pt>
    <dgm:pt modelId="{5B9F01A0-8239-264E-991B-4EC7EE257235}" type="sibTrans" cxnId="{F8465425-9928-B94F-B661-079D340903F6}">
      <dgm:prSet/>
      <dgm:spPr/>
      <dgm:t>
        <a:bodyPr/>
        <a:lstStyle/>
        <a:p>
          <a:endParaRPr lang="en-US"/>
        </a:p>
      </dgm:t>
    </dgm:pt>
    <dgm:pt modelId="{407AEF12-6199-E647-A3B4-14FF107EC92D}">
      <dgm:prSet/>
      <dgm:spPr/>
      <dgm:t>
        <a:bodyPr/>
        <a:lstStyle/>
        <a:p>
          <a:pPr rtl="0"/>
          <a:r>
            <a:rPr lang="en-US" b="1"/>
            <a:t>Analyze the appropriateness of organizational security objectives</a:t>
          </a:r>
          <a:endParaRPr lang="en-US"/>
        </a:p>
      </dgm:t>
    </dgm:pt>
    <dgm:pt modelId="{5DB0B40C-4C38-9448-A33F-00A334A8153D}" type="parTrans" cxnId="{8D5F15AC-782D-C84F-87D2-1732FD8994C0}">
      <dgm:prSet/>
      <dgm:spPr/>
      <dgm:t>
        <a:bodyPr/>
        <a:lstStyle/>
        <a:p>
          <a:endParaRPr lang="en-US"/>
        </a:p>
      </dgm:t>
    </dgm:pt>
    <dgm:pt modelId="{CCFD5789-155D-334F-ADCC-C69D93C7B670}" type="sibTrans" cxnId="{8D5F15AC-782D-C84F-87D2-1732FD8994C0}">
      <dgm:prSet/>
      <dgm:spPr/>
      <dgm:t>
        <a:bodyPr/>
        <a:lstStyle/>
        <a:p>
          <a:endParaRPr lang="en-US"/>
        </a:p>
      </dgm:t>
    </dgm:pt>
    <dgm:pt modelId="{DB30917C-A628-CA4E-99AA-BA307F76B177}">
      <dgm:prSet/>
      <dgm:spPr/>
      <dgm:t>
        <a:bodyPr/>
        <a:lstStyle/>
        <a:p>
          <a:pPr rtl="0"/>
          <a:r>
            <a:rPr lang="en-US" b="1"/>
            <a:t>Analyze the appropriateness of policies, standards, baselines, procedures, and guidelines that support security objectives</a:t>
          </a:r>
          <a:endParaRPr lang="en-US"/>
        </a:p>
      </dgm:t>
    </dgm:pt>
    <dgm:pt modelId="{34BD7532-44DA-404E-B4E1-5D3F01FA3FAE}" type="parTrans" cxnId="{9E885659-CB1D-3E49-8BF8-4BB700DA8477}">
      <dgm:prSet/>
      <dgm:spPr/>
      <dgm:t>
        <a:bodyPr/>
        <a:lstStyle/>
        <a:p>
          <a:endParaRPr lang="en-US"/>
        </a:p>
      </dgm:t>
    </dgm:pt>
    <dgm:pt modelId="{F1F558AC-8CA7-0E4A-B3B3-E616669F77E8}" type="sibTrans" cxnId="{9E885659-CB1D-3E49-8BF8-4BB700DA8477}">
      <dgm:prSet/>
      <dgm:spPr/>
      <dgm:t>
        <a:bodyPr/>
        <a:lstStyle/>
        <a:p>
          <a:endParaRPr lang="en-US"/>
        </a:p>
      </dgm:t>
    </dgm:pt>
    <dgm:pt modelId="{D3E20B8E-ACD6-4945-9D28-2C981A90A4A9}">
      <dgm:prSet/>
      <dgm:spPr/>
      <dgm:t>
        <a:bodyPr/>
        <a:lstStyle/>
        <a:p>
          <a:pPr rtl="0"/>
          <a:r>
            <a:rPr lang="en-US" b="1"/>
            <a:t>Analyze the effectiveness of the controls that support security policies</a:t>
          </a:r>
          <a:endParaRPr lang="en-US"/>
        </a:p>
      </dgm:t>
    </dgm:pt>
    <dgm:pt modelId="{3630DC5B-CA0D-3147-9D12-C5A8BC05635F}" type="parTrans" cxnId="{17F5AC46-847C-7044-A672-7A8921DED128}">
      <dgm:prSet/>
      <dgm:spPr/>
      <dgm:t>
        <a:bodyPr/>
        <a:lstStyle/>
        <a:p>
          <a:endParaRPr lang="en-US"/>
        </a:p>
      </dgm:t>
    </dgm:pt>
    <dgm:pt modelId="{8D3486F1-13DC-7E46-91B1-2A9A28594608}" type="sibTrans" cxnId="{17F5AC46-847C-7044-A672-7A8921DED128}">
      <dgm:prSet/>
      <dgm:spPr/>
      <dgm:t>
        <a:bodyPr/>
        <a:lstStyle/>
        <a:p>
          <a:endParaRPr lang="en-US"/>
        </a:p>
      </dgm:t>
    </dgm:pt>
    <dgm:pt modelId="{E3D0C474-2594-5B40-AA22-4E6A489CA33E}">
      <dgm:prSet/>
      <dgm:spPr/>
      <dgm:t>
        <a:bodyPr/>
        <a:lstStyle/>
        <a:p>
          <a:pPr rtl="0"/>
          <a:r>
            <a:rPr lang="en-US" b="1"/>
            <a:t>State and explain the scope of the systems to be audited</a:t>
          </a:r>
          <a:endParaRPr lang="en-US"/>
        </a:p>
      </dgm:t>
    </dgm:pt>
    <dgm:pt modelId="{6992451E-3DE6-FC43-87F5-ED6D5A06E21A}" type="parTrans" cxnId="{E9D1F043-1ACB-214E-A0DE-55E7486E9981}">
      <dgm:prSet/>
      <dgm:spPr/>
      <dgm:t>
        <a:bodyPr/>
        <a:lstStyle/>
        <a:p>
          <a:endParaRPr lang="en-US"/>
        </a:p>
      </dgm:t>
    </dgm:pt>
    <dgm:pt modelId="{2068C78F-0E33-E942-B5C7-C8D408CCE436}" type="sibTrans" cxnId="{E9D1F043-1ACB-214E-A0DE-55E7486E9981}">
      <dgm:prSet/>
      <dgm:spPr/>
      <dgm:t>
        <a:bodyPr/>
        <a:lstStyle/>
        <a:p>
          <a:endParaRPr lang="en-US"/>
        </a:p>
      </dgm:t>
    </dgm:pt>
    <dgm:pt modelId="{6FEF0D87-BA04-724E-8497-7D1FB725C2F9}" type="pres">
      <dgm:prSet presAssocID="{15B66A23-AC61-CB4B-8CB2-A46520343669}" presName="vert0" presStyleCnt="0">
        <dgm:presLayoutVars>
          <dgm:dir/>
          <dgm:animOne val="branch"/>
          <dgm:animLvl val="lvl"/>
        </dgm:presLayoutVars>
      </dgm:prSet>
      <dgm:spPr/>
    </dgm:pt>
    <dgm:pt modelId="{9C5D197F-9BED-784A-91BE-9B5D9CCDCBF8}" type="pres">
      <dgm:prSet presAssocID="{B53F6D1E-3D03-7145-8037-E9D3AF24AA35}" presName="thickLine" presStyleLbl="alignNode1" presStyleIdx="0" presStyleCnt="5"/>
      <dgm:spPr/>
    </dgm:pt>
    <dgm:pt modelId="{E1C7D6A8-77EF-9141-A2C3-E03A302A1A74}" type="pres">
      <dgm:prSet presAssocID="{B53F6D1E-3D03-7145-8037-E9D3AF24AA35}" presName="horz1" presStyleCnt="0"/>
      <dgm:spPr/>
    </dgm:pt>
    <dgm:pt modelId="{9A47B0F4-9DE8-E446-AADA-C26D62DD3F06}" type="pres">
      <dgm:prSet presAssocID="{B53F6D1E-3D03-7145-8037-E9D3AF24AA35}" presName="tx1" presStyleLbl="revTx" presStyleIdx="0" presStyleCnt="5"/>
      <dgm:spPr/>
    </dgm:pt>
    <dgm:pt modelId="{971C646C-B8FC-A740-9CE5-CFA23E3844C7}" type="pres">
      <dgm:prSet presAssocID="{B53F6D1E-3D03-7145-8037-E9D3AF24AA35}" presName="vert1" presStyleCnt="0"/>
      <dgm:spPr/>
    </dgm:pt>
    <dgm:pt modelId="{5087E9D9-C463-8C49-8559-B9EA48485B54}" type="pres">
      <dgm:prSet presAssocID="{407AEF12-6199-E647-A3B4-14FF107EC92D}" presName="thickLine" presStyleLbl="alignNode1" presStyleIdx="1" presStyleCnt="5"/>
      <dgm:spPr/>
    </dgm:pt>
    <dgm:pt modelId="{5B89B703-74B6-DD47-A9D5-EA137ABC0110}" type="pres">
      <dgm:prSet presAssocID="{407AEF12-6199-E647-A3B4-14FF107EC92D}" presName="horz1" presStyleCnt="0"/>
      <dgm:spPr/>
    </dgm:pt>
    <dgm:pt modelId="{EFBC336C-7D94-D94E-8BA8-CA98C5A426FE}" type="pres">
      <dgm:prSet presAssocID="{407AEF12-6199-E647-A3B4-14FF107EC92D}" presName="tx1" presStyleLbl="revTx" presStyleIdx="1" presStyleCnt="5"/>
      <dgm:spPr/>
    </dgm:pt>
    <dgm:pt modelId="{D95B51BC-9AA7-FC4D-9186-CFC8A7E7CCEF}" type="pres">
      <dgm:prSet presAssocID="{407AEF12-6199-E647-A3B4-14FF107EC92D}" presName="vert1" presStyleCnt="0"/>
      <dgm:spPr/>
    </dgm:pt>
    <dgm:pt modelId="{9B98F489-784C-124D-8D1C-0CA94F3DA296}" type="pres">
      <dgm:prSet presAssocID="{DB30917C-A628-CA4E-99AA-BA307F76B177}" presName="thickLine" presStyleLbl="alignNode1" presStyleIdx="2" presStyleCnt="5"/>
      <dgm:spPr/>
    </dgm:pt>
    <dgm:pt modelId="{DBFD8A4C-4484-CC48-8619-02FDCF4B0EA8}" type="pres">
      <dgm:prSet presAssocID="{DB30917C-A628-CA4E-99AA-BA307F76B177}" presName="horz1" presStyleCnt="0"/>
      <dgm:spPr/>
    </dgm:pt>
    <dgm:pt modelId="{D210FC44-3263-EE44-B1FB-BFF6401CC732}" type="pres">
      <dgm:prSet presAssocID="{DB30917C-A628-CA4E-99AA-BA307F76B177}" presName="tx1" presStyleLbl="revTx" presStyleIdx="2" presStyleCnt="5"/>
      <dgm:spPr/>
    </dgm:pt>
    <dgm:pt modelId="{6C9D15BC-386B-5F41-A767-FD83830E7DA1}" type="pres">
      <dgm:prSet presAssocID="{DB30917C-A628-CA4E-99AA-BA307F76B177}" presName="vert1" presStyleCnt="0"/>
      <dgm:spPr/>
    </dgm:pt>
    <dgm:pt modelId="{A0585ABC-7C5F-5B4D-93B6-6CB1BF2EAA01}" type="pres">
      <dgm:prSet presAssocID="{D3E20B8E-ACD6-4945-9D28-2C981A90A4A9}" presName="thickLine" presStyleLbl="alignNode1" presStyleIdx="3" presStyleCnt="5"/>
      <dgm:spPr/>
    </dgm:pt>
    <dgm:pt modelId="{1FAAF705-C18C-3546-AF58-EF0B655982F9}" type="pres">
      <dgm:prSet presAssocID="{D3E20B8E-ACD6-4945-9D28-2C981A90A4A9}" presName="horz1" presStyleCnt="0"/>
      <dgm:spPr/>
    </dgm:pt>
    <dgm:pt modelId="{C71DC1DF-5A23-924B-AEE1-511EFC3CA98A}" type="pres">
      <dgm:prSet presAssocID="{D3E20B8E-ACD6-4945-9D28-2C981A90A4A9}" presName="tx1" presStyleLbl="revTx" presStyleIdx="3" presStyleCnt="5"/>
      <dgm:spPr/>
    </dgm:pt>
    <dgm:pt modelId="{5ABD45A9-74E9-2C49-981A-936027364FCF}" type="pres">
      <dgm:prSet presAssocID="{D3E20B8E-ACD6-4945-9D28-2C981A90A4A9}" presName="vert1" presStyleCnt="0"/>
      <dgm:spPr/>
    </dgm:pt>
    <dgm:pt modelId="{F18F521B-D842-D14B-9C54-4B683873C999}" type="pres">
      <dgm:prSet presAssocID="{E3D0C474-2594-5B40-AA22-4E6A489CA33E}" presName="thickLine" presStyleLbl="alignNode1" presStyleIdx="4" presStyleCnt="5"/>
      <dgm:spPr/>
    </dgm:pt>
    <dgm:pt modelId="{762EC138-7A67-6B4B-9BF9-B69B3B500701}" type="pres">
      <dgm:prSet presAssocID="{E3D0C474-2594-5B40-AA22-4E6A489CA33E}" presName="horz1" presStyleCnt="0"/>
      <dgm:spPr/>
    </dgm:pt>
    <dgm:pt modelId="{3ED1259B-9C43-2445-B85E-7266D4FA52BD}" type="pres">
      <dgm:prSet presAssocID="{E3D0C474-2594-5B40-AA22-4E6A489CA33E}" presName="tx1" presStyleLbl="revTx" presStyleIdx="4" presStyleCnt="5"/>
      <dgm:spPr/>
    </dgm:pt>
    <dgm:pt modelId="{29C0511B-0028-5541-AE03-FEF773F0D17D}" type="pres">
      <dgm:prSet presAssocID="{E3D0C474-2594-5B40-AA22-4E6A489CA33E}" presName="vert1" presStyleCnt="0"/>
      <dgm:spPr/>
    </dgm:pt>
  </dgm:ptLst>
  <dgm:cxnLst>
    <dgm:cxn modelId="{F8465425-9928-B94F-B661-079D340903F6}" srcId="{15B66A23-AC61-CB4B-8CB2-A46520343669}" destId="{B53F6D1E-3D03-7145-8037-E9D3AF24AA35}" srcOrd="0" destOrd="0" parTransId="{B6B56DEB-69BB-1646-AB09-36E5FBC9A57D}" sibTransId="{5B9F01A0-8239-264E-991B-4EC7EE257235}"/>
    <dgm:cxn modelId="{40CBB927-68B9-FB4C-AA33-29BE7126CF2B}" type="presOf" srcId="{407AEF12-6199-E647-A3B4-14FF107EC92D}" destId="{EFBC336C-7D94-D94E-8BA8-CA98C5A426FE}" srcOrd="0" destOrd="0" presId="urn:microsoft.com/office/officeart/2008/layout/LinedList"/>
    <dgm:cxn modelId="{AC986731-1194-7546-8685-C5C9FC512A20}" type="presOf" srcId="{D3E20B8E-ACD6-4945-9D28-2C981A90A4A9}" destId="{C71DC1DF-5A23-924B-AEE1-511EFC3CA98A}" srcOrd="0" destOrd="0" presId="urn:microsoft.com/office/officeart/2008/layout/LinedList"/>
    <dgm:cxn modelId="{8F000234-C117-6B4E-871A-77432248A2FA}" type="presOf" srcId="{E3D0C474-2594-5B40-AA22-4E6A489CA33E}" destId="{3ED1259B-9C43-2445-B85E-7266D4FA52BD}" srcOrd="0" destOrd="0" presId="urn:microsoft.com/office/officeart/2008/layout/LinedList"/>
    <dgm:cxn modelId="{E9D1F043-1ACB-214E-A0DE-55E7486E9981}" srcId="{15B66A23-AC61-CB4B-8CB2-A46520343669}" destId="{E3D0C474-2594-5B40-AA22-4E6A489CA33E}" srcOrd="4" destOrd="0" parTransId="{6992451E-3DE6-FC43-87F5-ED6D5A06E21A}" sibTransId="{2068C78F-0E33-E942-B5C7-C8D408CCE436}"/>
    <dgm:cxn modelId="{17F5AC46-847C-7044-A672-7A8921DED128}" srcId="{15B66A23-AC61-CB4B-8CB2-A46520343669}" destId="{D3E20B8E-ACD6-4945-9D28-2C981A90A4A9}" srcOrd="3" destOrd="0" parTransId="{3630DC5B-CA0D-3147-9D12-C5A8BC05635F}" sibTransId="{8D3486F1-13DC-7E46-91B1-2A9A28594608}"/>
    <dgm:cxn modelId="{9E885659-CB1D-3E49-8BF8-4BB700DA8477}" srcId="{15B66A23-AC61-CB4B-8CB2-A46520343669}" destId="{DB30917C-A628-CA4E-99AA-BA307F76B177}" srcOrd="2" destOrd="0" parTransId="{34BD7532-44DA-404E-B4E1-5D3F01FA3FAE}" sibTransId="{F1F558AC-8CA7-0E4A-B3B3-E616669F77E8}"/>
    <dgm:cxn modelId="{42D3D85A-3243-3141-A857-065FE6BBC7E6}" type="presOf" srcId="{DB30917C-A628-CA4E-99AA-BA307F76B177}" destId="{D210FC44-3263-EE44-B1FB-BFF6401CC732}" srcOrd="0" destOrd="0" presId="urn:microsoft.com/office/officeart/2008/layout/LinedList"/>
    <dgm:cxn modelId="{84F2168B-5896-664E-96A6-272D4FE3D6DC}" type="presOf" srcId="{B53F6D1E-3D03-7145-8037-E9D3AF24AA35}" destId="{9A47B0F4-9DE8-E446-AADA-C26D62DD3F06}" srcOrd="0" destOrd="0" presId="urn:microsoft.com/office/officeart/2008/layout/LinedList"/>
    <dgm:cxn modelId="{8D5F15AC-782D-C84F-87D2-1732FD8994C0}" srcId="{15B66A23-AC61-CB4B-8CB2-A46520343669}" destId="{407AEF12-6199-E647-A3B4-14FF107EC92D}" srcOrd="1" destOrd="0" parTransId="{5DB0B40C-4C38-9448-A33F-00A334A8153D}" sibTransId="{CCFD5789-155D-334F-ADCC-C69D93C7B670}"/>
    <dgm:cxn modelId="{DA0989FD-B6A6-544A-A5A3-48C32FAFAF4F}" type="presOf" srcId="{15B66A23-AC61-CB4B-8CB2-A46520343669}" destId="{6FEF0D87-BA04-724E-8497-7D1FB725C2F9}" srcOrd="0" destOrd="0" presId="urn:microsoft.com/office/officeart/2008/layout/LinedList"/>
    <dgm:cxn modelId="{C9DBEEAC-0865-7647-80D4-7E8E47DFE57A}" type="presParOf" srcId="{6FEF0D87-BA04-724E-8497-7D1FB725C2F9}" destId="{9C5D197F-9BED-784A-91BE-9B5D9CCDCBF8}" srcOrd="0" destOrd="0" presId="urn:microsoft.com/office/officeart/2008/layout/LinedList"/>
    <dgm:cxn modelId="{AF32E326-97B4-7346-99ED-648266FDEB1E}" type="presParOf" srcId="{6FEF0D87-BA04-724E-8497-7D1FB725C2F9}" destId="{E1C7D6A8-77EF-9141-A2C3-E03A302A1A74}" srcOrd="1" destOrd="0" presId="urn:microsoft.com/office/officeart/2008/layout/LinedList"/>
    <dgm:cxn modelId="{C7D8C267-7703-864D-9EB5-2E90DF9FF9AD}" type="presParOf" srcId="{E1C7D6A8-77EF-9141-A2C3-E03A302A1A74}" destId="{9A47B0F4-9DE8-E446-AADA-C26D62DD3F06}" srcOrd="0" destOrd="0" presId="urn:microsoft.com/office/officeart/2008/layout/LinedList"/>
    <dgm:cxn modelId="{40527134-2416-BE43-8664-67F4A7B9D3AF}" type="presParOf" srcId="{E1C7D6A8-77EF-9141-A2C3-E03A302A1A74}" destId="{971C646C-B8FC-A740-9CE5-CFA23E3844C7}" srcOrd="1" destOrd="0" presId="urn:microsoft.com/office/officeart/2008/layout/LinedList"/>
    <dgm:cxn modelId="{58C0EAD8-9FFF-9F49-AD4C-1A6F4D31F435}" type="presParOf" srcId="{6FEF0D87-BA04-724E-8497-7D1FB725C2F9}" destId="{5087E9D9-C463-8C49-8559-B9EA48485B54}" srcOrd="2" destOrd="0" presId="urn:microsoft.com/office/officeart/2008/layout/LinedList"/>
    <dgm:cxn modelId="{6E7A8561-FBC8-B744-8E14-A53FD3B951C7}" type="presParOf" srcId="{6FEF0D87-BA04-724E-8497-7D1FB725C2F9}" destId="{5B89B703-74B6-DD47-A9D5-EA137ABC0110}" srcOrd="3" destOrd="0" presId="urn:microsoft.com/office/officeart/2008/layout/LinedList"/>
    <dgm:cxn modelId="{DB453929-2C64-194C-A270-17D0596CF80B}" type="presParOf" srcId="{5B89B703-74B6-DD47-A9D5-EA137ABC0110}" destId="{EFBC336C-7D94-D94E-8BA8-CA98C5A426FE}" srcOrd="0" destOrd="0" presId="urn:microsoft.com/office/officeart/2008/layout/LinedList"/>
    <dgm:cxn modelId="{EEEBBA51-22B5-744F-AF10-FB6370CBF559}" type="presParOf" srcId="{5B89B703-74B6-DD47-A9D5-EA137ABC0110}" destId="{D95B51BC-9AA7-FC4D-9186-CFC8A7E7CCEF}" srcOrd="1" destOrd="0" presId="urn:microsoft.com/office/officeart/2008/layout/LinedList"/>
    <dgm:cxn modelId="{D1BF0D00-FCBB-DB44-B7EE-968673046EE7}" type="presParOf" srcId="{6FEF0D87-BA04-724E-8497-7D1FB725C2F9}" destId="{9B98F489-784C-124D-8D1C-0CA94F3DA296}" srcOrd="4" destOrd="0" presId="urn:microsoft.com/office/officeart/2008/layout/LinedList"/>
    <dgm:cxn modelId="{EA475CC1-9EFC-784F-9B00-EAA43679639D}" type="presParOf" srcId="{6FEF0D87-BA04-724E-8497-7D1FB725C2F9}" destId="{DBFD8A4C-4484-CC48-8619-02FDCF4B0EA8}" srcOrd="5" destOrd="0" presId="urn:microsoft.com/office/officeart/2008/layout/LinedList"/>
    <dgm:cxn modelId="{5753ACE2-17E2-A843-8F7D-676BF979F90C}" type="presParOf" srcId="{DBFD8A4C-4484-CC48-8619-02FDCF4B0EA8}" destId="{D210FC44-3263-EE44-B1FB-BFF6401CC732}" srcOrd="0" destOrd="0" presId="urn:microsoft.com/office/officeart/2008/layout/LinedList"/>
    <dgm:cxn modelId="{E7B405EF-5AE4-2B45-A83A-692186D9A130}" type="presParOf" srcId="{DBFD8A4C-4484-CC48-8619-02FDCF4B0EA8}" destId="{6C9D15BC-386B-5F41-A767-FD83830E7DA1}" srcOrd="1" destOrd="0" presId="urn:microsoft.com/office/officeart/2008/layout/LinedList"/>
    <dgm:cxn modelId="{91FB6342-E024-3046-A5B5-4030A2D317B3}" type="presParOf" srcId="{6FEF0D87-BA04-724E-8497-7D1FB725C2F9}" destId="{A0585ABC-7C5F-5B4D-93B6-6CB1BF2EAA01}" srcOrd="6" destOrd="0" presId="urn:microsoft.com/office/officeart/2008/layout/LinedList"/>
    <dgm:cxn modelId="{D36CCE7B-07D7-4D44-9C1C-70FD42BE5B8A}" type="presParOf" srcId="{6FEF0D87-BA04-724E-8497-7D1FB725C2F9}" destId="{1FAAF705-C18C-3546-AF58-EF0B655982F9}" srcOrd="7" destOrd="0" presId="urn:microsoft.com/office/officeart/2008/layout/LinedList"/>
    <dgm:cxn modelId="{F3010A58-3CA0-8C46-BD75-37E77939D579}" type="presParOf" srcId="{1FAAF705-C18C-3546-AF58-EF0B655982F9}" destId="{C71DC1DF-5A23-924B-AEE1-511EFC3CA98A}" srcOrd="0" destOrd="0" presId="urn:microsoft.com/office/officeart/2008/layout/LinedList"/>
    <dgm:cxn modelId="{62FFEECC-FF7F-6848-B508-A36C31AC2845}" type="presParOf" srcId="{1FAAF705-C18C-3546-AF58-EF0B655982F9}" destId="{5ABD45A9-74E9-2C49-981A-936027364FCF}" srcOrd="1" destOrd="0" presId="urn:microsoft.com/office/officeart/2008/layout/LinedList"/>
    <dgm:cxn modelId="{F754EBC2-348C-0E4F-938B-1BB4215CBA45}" type="presParOf" srcId="{6FEF0D87-BA04-724E-8497-7D1FB725C2F9}" destId="{F18F521B-D842-D14B-9C54-4B683873C999}" srcOrd="8" destOrd="0" presId="urn:microsoft.com/office/officeart/2008/layout/LinedList"/>
    <dgm:cxn modelId="{067F3D8D-4737-AD4A-9D95-B92B838F253C}" type="presParOf" srcId="{6FEF0D87-BA04-724E-8497-7D1FB725C2F9}" destId="{762EC138-7A67-6B4B-9BF9-B69B3B500701}" srcOrd="9" destOrd="0" presId="urn:microsoft.com/office/officeart/2008/layout/LinedList"/>
    <dgm:cxn modelId="{490FFB33-2A4D-5745-953A-94507A975839}" type="presParOf" srcId="{762EC138-7A67-6B4B-9BF9-B69B3B500701}" destId="{3ED1259B-9C43-2445-B85E-7266D4FA52BD}" srcOrd="0" destOrd="0" presId="urn:microsoft.com/office/officeart/2008/layout/LinedList"/>
    <dgm:cxn modelId="{86208B4B-0F8F-8647-AD6F-EFD8BBF8D865}" type="presParOf" srcId="{762EC138-7A67-6B4B-9BF9-B69B3B500701}" destId="{29C0511B-0028-5541-AE03-FEF773F0D1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644789-F12B-D544-9589-E601863D7D22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1108F3-3C4E-0C40-952B-AAF82AF225A2}">
      <dgm:prSet custT="1"/>
      <dgm:spPr/>
      <dgm:t>
        <a:bodyPr/>
        <a:lstStyle/>
        <a:p>
          <a:pPr rtl="0"/>
          <a:r>
            <a:rPr lang="en-US" sz="2800" b="1" dirty="0"/>
            <a:t>Risk</a:t>
          </a:r>
          <a:endParaRPr lang="en-US" sz="2800" dirty="0"/>
        </a:p>
      </dgm:t>
    </dgm:pt>
    <dgm:pt modelId="{D80788D4-CCFA-4C47-BFCE-120ADE2C640A}" type="parTrans" cxnId="{2D007E41-C608-0841-9474-51C13FA52BB4}">
      <dgm:prSet/>
      <dgm:spPr/>
      <dgm:t>
        <a:bodyPr/>
        <a:lstStyle/>
        <a:p>
          <a:endParaRPr lang="en-US" sz="2800"/>
        </a:p>
      </dgm:t>
    </dgm:pt>
    <dgm:pt modelId="{5CC79DCC-3131-6948-99DA-1AFE9A3DB3E6}" type="sibTrans" cxnId="{2D007E41-C608-0841-9474-51C13FA52BB4}">
      <dgm:prSet/>
      <dgm:spPr/>
      <dgm:t>
        <a:bodyPr/>
        <a:lstStyle/>
        <a:p>
          <a:endParaRPr lang="en-US" sz="2800"/>
        </a:p>
      </dgm:t>
    </dgm:pt>
    <dgm:pt modelId="{953182A8-A460-0349-8AB1-7DD7E4D94E73}">
      <dgm:prSet custT="1"/>
      <dgm:spPr/>
      <dgm:t>
        <a:bodyPr/>
        <a:lstStyle/>
        <a:p>
          <a:pPr rtl="0"/>
          <a:r>
            <a:rPr lang="en-US" sz="2800" b="1" dirty="0"/>
            <a:t>Likelihood</a:t>
          </a:r>
          <a:endParaRPr lang="en-US" sz="2800" dirty="0"/>
        </a:p>
      </dgm:t>
    </dgm:pt>
    <dgm:pt modelId="{1C5F3012-417C-2240-8AB7-5A076490D1D6}" type="parTrans" cxnId="{F97A1EC7-FAF1-844D-B6AC-9FE6C1385A1B}">
      <dgm:prSet/>
      <dgm:spPr/>
      <dgm:t>
        <a:bodyPr/>
        <a:lstStyle/>
        <a:p>
          <a:endParaRPr lang="en-US" sz="2800"/>
        </a:p>
      </dgm:t>
    </dgm:pt>
    <dgm:pt modelId="{AFE28400-1F5D-234C-84E5-4082A890272C}" type="sibTrans" cxnId="{F97A1EC7-FAF1-844D-B6AC-9FE6C1385A1B}">
      <dgm:prSet/>
      <dgm:spPr/>
      <dgm:t>
        <a:bodyPr/>
        <a:lstStyle/>
        <a:p>
          <a:endParaRPr lang="en-US" sz="2800"/>
        </a:p>
      </dgm:t>
    </dgm:pt>
    <dgm:pt modelId="{6AA54400-FED3-894E-926B-ED037FA60393}">
      <dgm:prSet custT="1"/>
      <dgm:spPr/>
      <dgm:t>
        <a:bodyPr/>
        <a:lstStyle/>
        <a:p>
          <a:pPr rtl="0"/>
          <a:r>
            <a:rPr lang="en-US" sz="2800" b="1" dirty="0"/>
            <a:t>Threat source</a:t>
          </a:r>
          <a:endParaRPr lang="en-US" sz="2800" dirty="0"/>
        </a:p>
      </dgm:t>
    </dgm:pt>
    <dgm:pt modelId="{4477455D-6079-C540-B67C-6153A9B3844A}" type="parTrans" cxnId="{BBC21829-A943-FA4D-B4A1-792B68F29340}">
      <dgm:prSet/>
      <dgm:spPr/>
      <dgm:t>
        <a:bodyPr/>
        <a:lstStyle/>
        <a:p>
          <a:endParaRPr lang="en-US" sz="2800"/>
        </a:p>
      </dgm:t>
    </dgm:pt>
    <dgm:pt modelId="{F4E5CE23-5A77-DD4B-983E-8A516848EF50}" type="sibTrans" cxnId="{BBC21829-A943-FA4D-B4A1-792B68F29340}">
      <dgm:prSet/>
      <dgm:spPr/>
      <dgm:t>
        <a:bodyPr/>
        <a:lstStyle/>
        <a:p>
          <a:endParaRPr lang="en-US" sz="2800"/>
        </a:p>
      </dgm:t>
    </dgm:pt>
    <dgm:pt modelId="{8C22AC95-CF2B-1848-B4BC-E712C1A203ED}">
      <dgm:prSet custT="1"/>
      <dgm:spPr/>
      <dgm:t>
        <a:bodyPr/>
        <a:lstStyle/>
        <a:p>
          <a:pPr rtl="0"/>
          <a:r>
            <a:rPr lang="en-US" sz="2800" b="1" dirty="0"/>
            <a:t>Threat</a:t>
          </a:r>
          <a:endParaRPr lang="en-US" sz="2800" dirty="0"/>
        </a:p>
      </dgm:t>
    </dgm:pt>
    <dgm:pt modelId="{13BA4B86-262D-1B42-98EF-5ECFCD028685}" type="parTrans" cxnId="{B60F4087-131C-B048-92EF-D446B62C897D}">
      <dgm:prSet/>
      <dgm:spPr/>
      <dgm:t>
        <a:bodyPr/>
        <a:lstStyle/>
        <a:p>
          <a:endParaRPr lang="en-US" sz="2800"/>
        </a:p>
      </dgm:t>
    </dgm:pt>
    <dgm:pt modelId="{10DECCEF-2DB0-AF44-A32E-84809CA937D8}" type="sibTrans" cxnId="{B60F4087-131C-B048-92EF-D446B62C897D}">
      <dgm:prSet/>
      <dgm:spPr/>
      <dgm:t>
        <a:bodyPr/>
        <a:lstStyle/>
        <a:p>
          <a:endParaRPr lang="en-US" sz="2800"/>
        </a:p>
      </dgm:t>
    </dgm:pt>
    <dgm:pt modelId="{876646BE-430B-2147-AA11-39DE5E8E2516}">
      <dgm:prSet custT="1"/>
      <dgm:spPr/>
      <dgm:t>
        <a:bodyPr/>
        <a:lstStyle/>
        <a:p>
          <a:pPr rtl="0"/>
          <a:r>
            <a:rPr lang="en-US" sz="2800" b="1" dirty="0"/>
            <a:t>Vulnerability</a:t>
          </a:r>
          <a:endParaRPr lang="en-US" sz="2800" dirty="0"/>
        </a:p>
      </dgm:t>
    </dgm:pt>
    <dgm:pt modelId="{D0709BAA-8C12-FE4B-BD5B-F27561219405}" type="parTrans" cxnId="{CCD37A95-C3B3-B541-A9C9-1546F56464C2}">
      <dgm:prSet/>
      <dgm:spPr/>
      <dgm:t>
        <a:bodyPr/>
        <a:lstStyle/>
        <a:p>
          <a:endParaRPr lang="en-US" sz="2800"/>
        </a:p>
      </dgm:t>
    </dgm:pt>
    <dgm:pt modelId="{DB7A0D04-9C08-E947-9600-FE7CA3085126}" type="sibTrans" cxnId="{CCD37A95-C3B3-B541-A9C9-1546F56464C2}">
      <dgm:prSet/>
      <dgm:spPr/>
      <dgm:t>
        <a:bodyPr/>
        <a:lstStyle/>
        <a:p>
          <a:endParaRPr lang="en-US" sz="2800"/>
        </a:p>
      </dgm:t>
    </dgm:pt>
    <dgm:pt modelId="{731BBF71-909B-CF43-B812-9B7E20014737}">
      <dgm:prSet custT="1"/>
      <dgm:spPr/>
      <dgm:t>
        <a:bodyPr/>
        <a:lstStyle/>
        <a:p>
          <a:pPr rtl="0"/>
          <a:r>
            <a:rPr lang="en-US" sz="2800" b="1" dirty="0"/>
            <a:t>Impact</a:t>
          </a:r>
          <a:endParaRPr lang="en-US" sz="2800" dirty="0"/>
        </a:p>
      </dgm:t>
    </dgm:pt>
    <dgm:pt modelId="{A59E8CBE-2ECD-0A48-8682-1C486AE6E4D4}" type="parTrans" cxnId="{0FBD316E-050F-2546-89B7-97F1C85AA667}">
      <dgm:prSet/>
      <dgm:spPr/>
      <dgm:t>
        <a:bodyPr/>
        <a:lstStyle/>
        <a:p>
          <a:endParaRPr lang="en-US" sz="2800"/>
        </a:p>
      </dgm:t>
    </dgm:pt>
    <dgm:pt modelId="{A9F7B8A7-3D92-C14F-AA75-37FD0CC909E3}" type="sibTrans" cxnId="{0FBD316E-050F-2546-89B7-97F1C85AA667}">
      <dgm:prSet/>
      <dgm:spPr/>
      <dgm:t>
        <a:bodyPr/>
        <a:lstStyle/>
        <a:p>
          <a:endParaRPr lang="en-US" sz="2800"/>
        </a:p>
      </dgm:t>
    </dgm:pt>
    <dgm:pt modelId="{25F20870-4A3D-C944-9907-6B22A82C6E41}">
      <dgm:prSet custT="1"/>
      <dgm:spPr/>
      <dgm:t>
        <a:bodyPr/>
        <a:lstStyle/>
        <a:p>
          <a:pPr rtl="0"/>
          <a:r>
            <a:rPr lang="en-US" sz="2800" b="1" dirty="0"/>
            <a:t>Asset</a:t>
          </a:r>
          <a:endParaRPr lang="en-US" sz="2800" dirty="0"/>
        </a:p>
      </dgm:t>
    </dgm:pt>
    <dgm:pt modelId="{EA50E674-9681-4B40-8CFC-7F5DF01D3F62}" type="parTrans" cxnId="{FB7E02EC-8C72-2140-86D6-97726AC2E70A}">
      <dgm:prSet/>
      <dgm:spPr/>
      <dgm:t>
        <a:bodyPr/>
        <a:lstStyle/>
        <a:p>
          <a:endParaRPr lang="en-US" sz="2800"/>
        </a:p>
      </dgm:t>
    </dgm:pt>
    <dgm:pt modelId="{FD34EB68-89D2-2940-BCFD-09EFCFBDADFA}" type="sibTrans" cxnId="{FB7E02EC-8C72-2140-86D6-97726AC2E70A}">
      <dgm:prSet/>
      <dgm:spPr/>
      <dgm:t>
        <a:bodyPr/>
        <a:lstStyle/>
        <a:p>
          <a:endParaRPr lang="en-US" sz="2800"/>
        </a:p>
      </dgm:t>
    </dgm:pt>
    <dgm:pt modelId="{2381BEA9-7F75-0D42-832E-F94B6E811169}" type="pres">
      <dgm:prSet presAssocID="{E2644789-F12B-D544-9589-E601863D7D22}" presName="vert0" presStyleCnt="0">
        <dgm:presLayoutVars>
          <dgm:dir/>
          <dgm:animOne val="branch"/>
          <dgm:animLvl val="lvl"/>
        </dgm:presLayoutVars>
      </dgm:prSet>
      <dgm:spPr/>
    </dgm:pt>
    <dgm:pt modelId="{AE6A0550-9F1A-7D46-A171-8D067AC51D3F}" type="pres">
      <dgm:prSet presAssocID="{471108F3-3C4E-0C40-952B-AAF82AF225A2}" presName="thickLine" presStyleLbl="alignNode1" presStyleIdx="0" presStyleCnt="7"/>
      <dgm:spPr/>
    </dgm:pt>
    <dgm:pt modelId="{5363EDB6-1F36-5F41-9AEE-E9AD2E3929E9}" type="pres">
      <dgm:prSet presAssocID="{471108F3-3C4E-0C40-952B-AAF82AF225A2}" presName="horz1" presStyleCnt="0"/>
      <dgm:spPr/>
    </dgm:pt>
    <dgm:pt modelId="{7AB8B209-DD50-9945-A4A1-4E0E7814FC18}" type="pres">
      <dgm:prSet presAssocID="{471108F3-3C4E-0C40-952B-AAF82AF225A2}" presName="tx1" presStyleLbl="revTx" presStyleIdx="0" presStyleCnt="7"/>
      <dgm:spPr/>
    </dgm:pt>
    <dgm:pt modelId="{0F1D2FE9-D5E3-0246-86A8-4201FE202B25}" type="pres">
      <dgm:prSet presAssocID="{471108F3-3C4E-0C40-952B-AAF82AF225A2}" presName="vert1" presStyleCnt="0"/>
      <dgm:spPr/>
    </dgm:pt>
    <dgm:pt modelId="{EB2FAF12-527E-5149-B160-5D65D4CC3830}" type="pres">
      <dgm:prSet presAssocID="{953182A8-A460-0349-8AB1-7DD7E4D94E73}" presName="thickLine" presStyleLbl="alignNode1" presStyleIdx="1" presStyleCnt="7"/>
      <dgm:spPr/>
    </dgm:pt>
    <dgm:pt modelId="{C83E5B96-DDAB-F348-9470-4A18FEC521DB}" type="pres">
      <dgm:prSet presAssocID="{953182A8-A460-0349-8AB1-7DD7E4D94E73}" presName="horz1" presStyleCnt="0"/>
      <dgm:spPr/>
    </dgm:pt>
    <dgm:pt modelId="{F2C5F827-2906-D34C-86EF-235496F483F1}" type="pres">
      <dgm:prSet presAssocID="{953182A8-A460-0349-8AB1-7DD7E4D94E73}" presName="tx1" presStyleLbl="revTx" presStyleIdx="1" presStyleCnt="7"/>
      <dgm:spPr/>
    </dgm:pt>
    <dgm:pt modelId="{31C44443-C316-4848-AE42-4121FA85DA5C}" type="pres">
      <dgm:prSet presAssocID="{953182A8-A460-0349-8AB1-7DD7E4D94E73}" presName="vert1" presStyleCnt="0"/>
      <dgm:spPr/>
    </dgm:pt>
    <dgm:pt modelId="{CAE88176-C7D5-E84B-A4A0-AA8ABB949E78}" type="pres">
      <dgm:prSet presAssocID="{6AA54400-FED3-894E-926B-ED037FA60393}" presName="thickLine" presStyleLbl="alignNode1" presStyleIdx="2" presStyleCnt="7"/>
      <dgm:spPr/>
    </dgm:pt>
    <dgm:pt modelId="{411B94A0-FD51-1E48-954F-D369F4CC945A}" type="pres">
      <dgm:prSet presAssocID="{6AA54400-FED3-894E-926B-ED037FA60393}" presName="horz1" presStyleCnt="0"/>
      <dgm:spPr/>
    </dgm:pt>
    <dgm:pt modelId="{418CE19C-CF62-E145-BBA7-4A7EE7894537}" type="pres">
      <dgm:prSet presAssocID="{6AA54400-FED3-894E-926B-ED037FA60393}" presName="tx1" presStyleLbl="revTx" presStyleIdx="2" presStyleCnt="7"/>
      <dgm:spPr/>
    </dgm:pt>
    <dgm:pt modelId="{E3E86634-231C-2043-8C46-AE8FBDD2EEC7}" type="pres">
      <dgm:prSet presAssocID="{6AA54400-FED3-894E-926B-ED037FA60393}" presName="vert1" presStyleCnt="0"/>
      <dgm:spPr/>
    </dgm:pt>
    <dgm:pt modelId="{ABB5FBD6-C1D4-3445-BAE9-1F6BF1477B38}" type="pres">
      <dgm:prSet presAssocID="{8C22AC95-CF2B-1848-B4BC-E712C1A203ED}" presName="thickLine" presStyleLbl="alignNode1" presStyleIdx="3" presStyleCnt="7"/>
      <dgm:spPr/>
    </dgm:pt>
    <dgm:pt modelId="{7E38E6EE-EDAE-894C-AF0D-2BDE0446F450}" type="pres">
      <dgm:prSet presAssocID="{8C22AC95-CF2B-1848-B4BC-E712C1A203ED}" presName="horz1" presStyleCnt="0"/>
      <dgm:spPr/>
    </dgm:pt>
    <dgm:pt modelId="{CCB1003C-E3BD-F24C-AB0E-C86213378262}" type="pres">
      <dgm:prSet presAssocID="{8C22AC95-CF2B-1848-B4BC-E712C1A203ED}" presName="tx1" presStyleLbl="revTx" presStyleIdx="3" presStyleCnt="7"/>
      <dgm:spPr/>
    </dgm:pt>
    <dgm:pt modelId="{8C366D33-B433-6244-B5D6-0CE5FF5D8397}" type="pres">
      <dgm:prSet presAssocID="{8C22AC95-CF2B-1848-B4BC-E712C1A203ED}" presName="vert1" presStyleCnt="0"/>
      <dgm:spPr/>
    </dgm:pt>
    <dgm:pt modelId="{92B15029-42C9-DC4F-ABF5-3AE2C6BB9B79}" type="pres">
      <dgm:prSet presAssocID="{876646BE-430B-2147-AA11-39DE5E8E2516}" presName="thickLine" presStyleLbl="alignNode1" presStyleIdx="4" presStyleCnt="7"/>
      <dgm:spPr/>
    </dgm:pt>
    <dgm:pt modelId="{111D1F5B-2F76-7644-8874-3C06911AFB4B}" type="pres">
      <dgm:prSet presAssocID="{876646BE-430B-2147-AA11-39DE5E8E2516}" presName="horz1" presStyleCnt="0"/>
      <dgm:spPr/>
    </dgm:pt>
    <dgm:pt modelId="{2068BCFC-3325-C046-A355-5E6DA0F4FD78}" type="pres">
      <dgm:prSet presAssocID="{876646BE-430B-2147-AA11-39DE5E8E2516}" presName="tx1" presStyleLbl="revTx" presStyleIdx="4" presStyleCnt="7"/>
      <dgm:spPr/>
    </dgm:pt>
    <dgm:pt modelId="{5F5CEE3D-BA87-D24A-8B9E-A4972C35C6DF}" type="pres">
      <dgm:prSet presAssocID="{876646BE-430B-2147-AA11-39DE5E8E2516}" presName="vert1" presStyleCnt="0"/>
      <dgm:spPr/>
    </dgm:pt>
    <dgm:pt modelId="{7347137C-94EB-5D40-A85A-5DF1FC9059C7}" type="pres">
      <dgm:prSet presAssocID="{731BBF71-909B-CF43-B812-9B7E20014737}" presName="thickLine" presStyleLbl="alignNode1" presStyleIdx="5" presStyleCnt="7"/>
      <dgm:spPr/>
    </dgm:pt>
    <dgm:pt modelId="{3898B31C-6D0E-4D47-8BF3-847E851E7A0D}" type="pres">
      <dgm:prSet presAssocID="{731BBF71-909B-CF43-B812-9B7E20014737}" presName="horz1" presStyleCnt="0"/>
      <dgm:spPr/>
    </dgm:pt>
    <dgm:pt modelId="{45C45C0D-1B73-6642-85B8-F0B0887D4BE9}" type="pres">
      <dgm:prSet presAssocID="{731BBF71-909B-CF43-B812-9B7E20014737}" presName="tx1" presStyleLbl="revTx" presStyleIdx="5" presStyleCnt="7"/>
      <dgm:spPr/>
    </dgm:pt>
    <dgm:pt modelId="{18A6FAC9-0288-BA41-8576-0FE79D13454F}" type="pres">
      <dgm:prSet presAssocID="{731BBF71-909B-CF43-B812-9B7E20014737}" presName="vert1" presStyleCnt="0"/>
      <dgm:spPr/>
    </dgm:pt>
    <dgm:pt modelId="{2059C6AC-B598-D042-A3E8-72E850BF7700}" type="pres">
      <dgm:prSet presAssocID="{25F20870-4A3D-C944-9907-6B22A82C6E41}" presName="thickLine" presStyleLbl="alignNode1" presStyleIdx="6" presStyleCnt="7"/>
      <dgm:spPr/>
    </dgm:pt>
    <dgm:pt modelId="{AF361027-38F1-8840-88C9-CDE4DDE381D0}" type="pres">
      <dgm:prSet presAssocID="{25F20870-4A3D-C944-9907-6B22A82C6E41}" presName="horz1" presStyleCnt="0"/>
      <dgm:spPr/>
    </dgm:pt>
    <dgm:pt modelId="{15FFE5A0-36BD-334E-B36E-0FA3D050E64A}" type="pres">
      <dgm:prSet presAssocID="{25F20870-4A3D-C944-9907-6B22A82C6E41}" presName="tx1" presStyleLbl="revTx" presStyleIdx="6" presStyleCnt="7"/>
      <dgm:spPr/>
    </dgm:pt>
    <dgm:pt modelId="{BCEEDA27-3B4D-A34B-A26D-C9ED2A7859E9}" type="pres">
      <dgm:prSet presAssocID="{25F20870-4A3D-C944-9907-6B22A82C6E41}" presName="vert1" presStyleCnt="0"/>
      <dgm:spPr/>
    </dgm:pt>
  </dgm:ptLst>
  <dgm:cxnLst>
    <dgm:cxn modelId="{B3F1070E-4FD4-EB4A-8B6F-247AC63A6F22}" type="presOf" srcId="{25F20870-4A3D-C944-9907-6B22A82C6E41}" destId="{15FFE5A0-36BD-334E-B36E-0FA3D050E64A}" srcOrd="0" destOrd="0" presId="urn:microsoft.com/office/officeart/2008/layout/LinedList"/>
    <dgm:cxn modelId="{81336911-AAF5-3B40-9409-D70C74F47975}" type="presOf" srcId="{731BBF71-909B-CF43-B812-9B7E20014737}" destId="{45C45C0D-1B73-6642-85B8-F0B0887D4BE9}" srcOrd="0" destOrd="0" presId="urn:microsoft.com/office/officeart/2008/layout/LinedList"/>
    <dgm:cxn modelId="{BBC21829-A943-FA4D-B4A1-792B68F29340}" srcId="{E2644789-F12B-D544-9589-E601863D7D22}" destId="{6AA54400-FED3-894E-926B-ED037FA60393}" srcOrd="2" destOrd="0" parTransId="{4477455D-6079-C540-B67C-6153A9B3844A}" sibTransId="{F4E5CE23-5A77-DD4B-983E-8A516848EF50}"/>
    <dgm:cxn modelId="{2D007E41-C608-0841-9474-51C13FA52BB4}" srcId="{E2644789-F12B-D544-9589-E601863D7D22}" destId="{471108F3-3C4E-0C40-952B-AAF82AF225A2}" srcOrd="0" destOrd="0" parTransId="{D80788D4-CCFA-4C47-BFCE-120ADE2C640A}" sibTransId="{5CC79DCC-3131-6948-99DA-1AFE9A3DB3E6}"/>
    <dgm:cxn modelId="{A5E0FA48-5FB8-0544-9E5B-B72676BEDC96}" type="presOf" srcId="{471108F3-3C4E-0C40-952B-AAF82AF225A2}" destId="{7AB8B209-DD50-9945-A4A1-4E0E7814FC18}" srcOrd="0" destOrd="0" presId="urn:microsoft.com/office/officeart/2008/layout/LinedList"/>
    <dgm:cxn modelId="{0FBD316E-050F-2546-89B7-97F1C85AA667}" srcId="{E2644789-F12B-D544-9589-E601863D7D22}" destId="{731BBF71-909B-CF43-B812-9B7E20014737}" srcOrd="5" destOrd="0" parTransId="{A59E8CBE-2ECD-0A48-8682-1C486AE6E4D4}" sibTransId="{A9F7B8A7-3D92-C14F-AA75-37FD0CC909E3}"/>
    <dgm:cxn modelId="{B60F4087-131C-B048-92EF-D446B62C897D}" srcId="{E2644789-F12B-D544-9589-E601863D7D22}" destId="{8C22AC95-CF2B-1848-B4BC-E712C1A203ED}" srcOrd="3" destOrd="0" parTransId="{13BA4B86-262D-1B42-98EF-5ECFCD028685}" sibTransId="{10DECCEF-2DB0-AF44-A32E-84809CA937D8}"/>
    <dgm:cxn modelId="{7C0B1795-A6B9-6D48-A543-9858E67609B7}" type="presOf" srcId="{6AA54400-FED3-894E-926B-ED037FA60393}" destId="{418CE19C-CF62-E145-BBA7-4A7EE7894537}" srcOrd="0" destOrd="0" presId="urn:microsoft.com/office/officeart/2008/layout/LinedList"/>
    <dgm:cxn modelId="{CCD37A95-C3B3-B541-A9C9-1546F56464C2}" srcId="{E2644789-F12B-D544-9589-E601863D7D22}" destId="{876646BE-430B-2147-AA11-39DE5E8E2516}" srcOrd="4" destOrd="0" parTransId="{D0709BAA-8C12-FE4B-BD5B-F27561219405}" sibTransId="{DB7A0D04-9C08-E947-9600-FE7CA3085126}"/>
    <dgm:cxn modelId="{46BB98A8-0184-7940-A9A0-5E9FCFAA414A}" type="presOf" srcId="{876646BE-430B-2147-AA11-39DE5E8E2516}" destId="{2068BCFC-3325-C046-A355-5E6DA0F4FD78}" srcOrd="0" destOrd="0" presId="urn:microsoft.com/office/officeart/2008/layout/LinedList"/>
    <dgm:cxn modelId="{1C4612AF-C632-6D41-ACF1-1C2FBC9563CA}" type="presOf" srcId="{E2644789-F12B-D544-9589-E601863D7D22}" destId="{2381BEA9-7F75-0D42-832E-F94B6E811169}" srcOrd="0" destOrd="0" presId="urn:microsoft.com/office/officeart/2008/layout/LinedList"/>
    <dgm:cxn modelId="{F97A1EC7-FAF1-844D-B6AC-9FE6C1385A1B}" srcId="{E2644789-F12B-D544-9589-E601863D7D22}" destId="{953182A8-A460-0349-8AB1-7DD7E4D94E73}" srcOrd="1" destOrd="0" parTransId="{1C5F3012-417C-2240-8AB7-5A076490D1D6}" sibTransId="{AFE28400-1F5D-234C-84E5-4082A890272C}"/>
    <dgm:cxn modelId="{0F7D40D7-984A-4042-B264-CBF8E0CCB5BA}" type="presOf" srcId="{953182A8-A460-0349-8AB1-7DD7E4D94E73}" destId="{F2C5F827-2906-D34C-86EF-235496F483F1}" srcOrd="0" destOrd="0" presId="urn:microsoft.com/office/officeart/2008/layout/LinedList"/>
    <dgm:cxn modelId="{E99C65DC-75B7-4F40-9137-237F3BAEB61C}" type="presOf" srcId="{8C22AC95-CF2B-1848-B4BC-E712C1A203ED}" destId="{CCB1003C-E3BD-F24C-AB0E-C86213378262}" srcOrd="0" destOrd="0" presId="urn:microsoft.com/office/officeart/2008/layout/LinedList"/>
    <dgm:cxn modelId="{FB7E02EC-8C72-2140-86D6-97726AC2E70A}" srcId="{E2644789-F12B-D544-9589-E601863D7D22}" destId="{25F20870-4A3D-C944-9907-6B22A82C6E41}" srcOrd="6" destOrd="0" parTransId="{EA50E674-9681-4B40-8CFC-7F5DF01D3F62}" sibTransId="{FD34EB68-89D2-2940-BCFD-09EFCFBDADFA}"/>
    <dgm:cxn modelId="{A0A1B30E-D043-854F-BB6E-040B8BAC9622}" type="presParOf" srcId="{2381BEA9-7F75-0D42-832E-F94B6E811169}" destId="{AE6A0550-9F1A-7D46-A171-8D067AC51D3F}" srcOrd="0" destOrd="0" presId="urn:microsoft.com/office/officeart/2008/layout/LinedList"/>
    <dgm:cxn modelId="{BC22F7CA-1F03-C84B-A71A-A0D0AA9F99C2}" type="presParOf" srcId="{2381BEA9-7F75-0D42-832E-F94B6E811169}" destId="{5363EDB6-1F36-5F41-9AEE-E9AD2E3929E9}" srcOrd="1" destOrd="0" presId="urn:microsoft.com/office/officeart/2008/layout/LinedList"/>
    <dgm:cxn modelId="{E3069049-15AC-2D46-B39A-7B2D86EC8238}" type="presParOf" srcId="{5363EDB6-1F36-5F41-9AEE-E9AD2E3929E9}" destId="{7AB8B209-DD50-9945-A4A1-4E0E7814FC18}" srcOrd="0" destOrd="0" presId="urn:microsoft.com/office/officeart/2008/layout/LinedList"/>
    <dgm:cxn modelId="{13C57B5B-1A0B-DB46-AD9A-2AA49E1702DF}" type="presParOf" srcId="{5363EDB6-1F36-5F41-9AEE-E9AD2E3929E9}" destId="{0F1D2FE9-D5E3-0246-86A8-4201FE202B25}" srcOrd="1" destOrd="0" presId="urn:microsoft.com/office/officeart/2008/layout/LinedList"/>
    <dgm:cxn modelId="{A1E78D67-0EC4-E544-8523-540275F4E628}" type="presParOf" srcId="{2381BEA9-7F75-0D42-832E-F94B6E811169}" destId="{EB2FAF12-527E-5149-B160-5D65D4CC3830}" srcOrd="2" destOrd="0" presId="urn:microsoft.com/office/officeart/2008/layout/LinedList"/>
    <dgm:cxn modelId="{ABC52542-95E3-2745-A9B6-5F4985C867C1}" type="presParOf" srcId="{2381BEA9-7F75-0D42-832E-F94B6E811169}" destId="{C83E5B96-DDAB-F348-9470-4A18FEC521DB}" srcOrd="3" destOrd="0" presId="urn:microsoft.com/office/officeart/2008/layout/LinedList"/>
    <dgm:cxn modelId="{F4D91E5A-AC59-464C-ACD8-134BF99A2FD0}" type="presParOf" srcId="{C83E5B96-DDAB-F348-9470-4A18FEC521DB}" destId="{F2C5F827-2906-D34C-86EF-235496F483F1}" srcOrd="0" destOrd="0" presId="urn:microsoft.com/office/officeart/2008/layout/LinedList"/>
    <dgm:cxn modelId="{5BCD2B04-3A76-6245-B9C2-18C1C14F9096}" type="presParOf" srcId="{C83E5B96-DDAB-F348-9470-4A18FEC521DB}" destId="{31C44443-C316-4848-AE42-4121FA85DA5C}" srcOrd="1" destOrd="0" presId="urn:microsoft.com/office/officeart/2008/layout/LinedList"/>
    <dgm:cxn modelId="{146CA907-AA49-3748-A57F-D629F9D3C4CC}" type="presParOf" srcId="{2381BEA9-7F75-0D42-832E-F94B6E811169}" destId="{CAE88176-C7D5-E84B-A4A0-AA8ABB949E78}" srcOrd="4" destOrd="0" presId="urn:microsoft.com/office/officeart/2008/layout/LinedList"/>
    <dgm:cxn modelId="{11AA84B6-913E-D343-9093-4E5CC3693ED9}" type="presParOf" srcId="{2381BEA9-7F75-0D42-832E-F94B6E811169}" destId="{411B94A0-FD51-1E48-954F-D369F4CC945A}" srcOrd="5" destOrd="0" presId="urn:microsoft.com/office/officeart/2008/layout/LinedList"/>
    <dgm:cxn modelId="{2CF1599F-DCD6-794A-9559-8428911FC585}" type="presParOf" srcId="{411B94A0-FD51-1E48-954F-D369F4CC945A}" destId="{418CE19C-CF62-E145-BBA7-4A7EE7894537}" srcOrd="0" destOrd="0" presId="urn:microsoft.com/office/officeart/2008/layout/LinedList"/>
    <dgm:cxn modelId="{C4323249-2E9A-2B4E-9C18-39465CB5C493}" type="presParOf" srcId="{411B94A0-FD51-1E48-954F-D369F4CC945A}" destId="{E3E86634-231C-2043-8C46-AE8FBDD2EEC7}" srcOrd="1" destOrd="0" presId="urn:microsoft.com/office/officeart/2008/layout/LinedList"/>
    <dgm:cxn modelId="{F6D8427E-B292-6E4C-878B-F090DD3F4297}" type="presParOf" srcId="{2381BEA9-7F75-0D42-832E-F94B6E811169}" destId="{ABB5FBD6-C1D4-3445-BAE9-1F6BF1477B38}" srcOrd="6" destOrd="0" presId="urn:microsoft.com/office/officeart/2008/layout/LinedList"/>
    <dgm:cxn modelId="{8B5235E5-A9A4-8341-90C4-981A6008438A}" type="presParOf" srcId="{2381BEA9-7F75-0D42-832E-F94B6E811169}" destId="{7E38E6EE-EDAE-894C-AF0D-2BDE0446F450}" srcOrd="7" destOrd="0" presId="urn:microsoft.com/office/officeart/2008/layout/LinedList"/>
    <dgm:cxn modelId="{13236BD6-4DE3-6349-B1CC-14D44E599CD4}" type="presParOf" srcId="{7E38E6EE-EDAE-894C-AF0D-2BDE0446F450}" destId="{CCB1003C-E3BD-F24C-AB0E-C86213378262}" srcOrd="0" destOrd="0" presId="urn:microsoft.com/office/officeart/2008/layout/LinedList"/>
    <dgm:cxn modelId="{11E9A11E-AF28-544A-ADF2-B28D2D609DB2}" type="presParOf" srcId="{7E38E6EE-EDAE-894C-AF0D-2BDE0446F450}" destId="{8C366D33-B433-6244-B5D6-0CE5FF5D8397}" srcOrd="1" destOrd="0" presId="urn:microsoft.com/office/officeart/2008/layout/LinedList"/>
    <dgm:cxn modelId="{1A372719-2EE4-E64B-AA9F-A801FE0A6861}" type="presParOf" srcId="{2381BEA9-7F75-0D42-832E-F94B6E811169}" destId="{92B15029-42C9-DC4F-ABF5-3AE2C6BB9B79}" srcOrd="8" destOrd="0" presId="urn:microsoft.com/office/officeart/2008/layout/LinedList"/>
    <dgm:cxn modelId="{B751FF0D-8AC0-594B-8E39-8BE013B77708}" type="presParOf" srcId="{2381BEA9-7F75-0D42-832E-F94B6E811169}" destId="{111D1F5B-2F76-7644-8874-3C06911AFB4B}" srcOrd="9" destOrd="0" presId="urn:microsoft.com/office/officeart/2008/layout/LinedList"/>
    <dgm:cxn modelId="{332E8BB0-7D70-BD47-8814-F0E60800F9DE}" type="presParOf" srcId="{111D1F5B-2F76-7644-8874-3C06911AFB4B}" destId="{2068BCFC-3325-C046-A355-5E6DA0F4FD78}" srcOrd="0" destOrd="0" presId="urn:microsoft.com/office/officeart/2008/layout/LinedList"/>
    <dgm:cxn modelId="{B1C9A229-381F-5740-A69E-F0FD9175A0CF}" type="presParOf" srcId="{111D1F5B-2F76-7644-8874-3C06911AFB4B}" destId="{5F5CEE3D-BA87-D24A-8B9E-A4972C35C6DF}" srcOrd="1" destOrd="0" presId="urn:microsoft.com/office/officeart/2008/layout/LinedList"/>
    <dgm:cxn modelId="{707F5FEB-2512-D342-A4E7-BA54E38C56BA}" type="presParOf" srcId="{2381BEA9-7F75-0D42-832E-F94B6E811169}" destId="{7347137C-94EB-5D40-A85A-5DF1FC9059C7}" srcOrd="10" destOrd="0" presId="urn:microsoft.com/office/officeart/2008/layout/LinedList"/>
    <dgm:cxn modelId="{58FEAC76-9FD9-904F-932E-6B8365800474}" type="presParOf" srcId="{2381BEA9-7F75-0D42-832E-F94B6E811169}" destId="{3898B31C-6D0E-4D47-8BF3-847E851E7A0D}" srcOrd="11" destOrd="0" presId="urn:microsoft.com/office/officeart/2008/layout/LinedList"/>
    <dgm:cxn modelId="{7EFA8219-90F8-7C4F-86F7-9ED6888793DE}" type="presParOf" srcId="{3898B31C-6D0E-4D47-8BF3-847E851E7A0D}" destId="{45C45C0D-1B73-6642-85B8-F0B0887D4BE9}" srcOrd="0" destOrd="0" presId="urn:microsoft.com/office/officeart/2008/layout/LinedList"/>
    <dgm:cxn modelId="{BA01D360-0887-4546-B7B2-ADFD8D74890C}" type="presParOf" srcId="{3898B31C-6D0E-4D47-8BF3-847E851E7A0D}" destId="{18A6FAC9-0288-BA41-8576-0FE79D13454F}" srcOrd="1" destOrd="0" presId="urn:microsoft.com/office/officeart/2008/layout/LinedList"/>
    <dgm:cxn modelId="{A3D6B204-16C5-2440-9E66-096BF41876C5}" type="presParOf" srcId="{2381BEA9-7F75-0D42-832E-F94B6E811169}" destId="{2059C6AC-B598-D042-A3E8-72E850BF7700}" srcOrd="12" destOrd="0" presId="urn:microsoft.com/office/officeart/2008/layout/LinedList"/>
    <dgm:cxn modelId="{DC4D3258-00BE-8747-AE0B-172B45CB5E3A}" type="presParOf" srcId="{2381BEA9-7F75-0D42-832E-F94B6E811169}" destId="{AF361027-38F1-8840-88C9-CDE4DDE381D0}" srcOrd="13" destOrd="0" presId="urn:microsoft.com/office/officeart/2008/layout/LinedList"/>
    <dgm:cxn modelId="{A88053B7-2278-BD48-ACB2-4A4EE2F31E96}" type="presParOf" srcId="{AF361027-38F1-8840-88C9-CDE4DDE381D0}" destId="{15FFE5A0-36BD-334E-B36E-0FA3D050E64A}" srcOrd="0" destOrd="0" presId="urn:microsoft.com/office/officeart/2008/layout/LinedList"/>
    <dgm:cxn modelId="{2DC0E50A-28D2-4041-B148-7B63B8595CFA}" type="presParOf" srcId="{AF361027-38F1-8840-88C9-CDE4DDE381D0}" destId="{BCEEDA27-3B4D-A34B-A26D-C9ED2A7859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B255759-869F-C44D-9C39-5CEE7D9FEC8B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DE43B8B-3899-4B41-8651-7C93CBDF5751}">
      <dgm:prSet/>
      <dgm:spPr/>
      <dgm:t>
        <a:bodyPr/>
        <a:lstStyle/>
        <a:p>
          <a:pPr rtl="0"/>
          <a:r>
            <a:rPr lang="en-US" b="1"/>
            <a:t>False positives</a:t>
          </a:r>
          <a:endParaRPr lang="en-US"/>
        </a:p>
      </dgm:t>
    </dgm:pt>
    <dgm:pt modelId="{DED4FC6D-BD5A-2B4B-B024-508A36ACA91F}" type="parTrans" cxnId="{1C39E912-7F6D-2E46-B0FB-D8E8620BFC0E}">
      <dgm:prSet/>
      <dgm:spPr/>
      <dgm:t>
        <a:bodyPr/>
        <a:lstStyle/>
        <a:p>
          <a:endParaRPr lang="en-US"/>
        </a:p>
      </dgm:t>
    </dgm:pt>
    <dgm:pt modelId="{7B5070F3-A469-A14E-A9EE-41A9249DA86A}" type="sibTrans" cxnId="{1C39E912-7F6D-2E46-B0FB-D8E8620BFC0E}">
      <dgm:prSet/>
      <dgm:spPr/>
      <dgm:t>
        <a:bodyPr/>
        <a:lstStyle/>
        <a:p>
          <a:endParaRPr lang="en-US"/>
        </a:p>
      </dgm:t>
    </dgm:pt>
    <dgm:pt modelId="{89D6DA0B-7E50-AF4A-A03B-F958AC5CBA7B}">
      <dgm:prSet/>
      <dgm:spPr/>
      <dgm:t>
        <a:bodyPr/>
        <a:lstStyle/>
        <a:p>
          <a:pPr rtl="0"/>
          <a:r>
            <a:rPr lang="en-US" b="1"/>
            <a:t>Weeding out false positives</a:t>
          </a:r>
          <a:endParaRPr lang="en-US"/>
        </a:p>
      </dgm:t>
    </dgm:pt>
    <dgm:pt modelId="{C402201D-289B-E141-BE3B-EB839A63DD82}" type="parTrans" cxnId="{375FE939-7E83-EC4C-B6EF-DD8198FB8D3E}">
      <dgm:prSet/>
      <dgm:spPr/>
      <dgm:t>
        <a:bodyPr/>
        <a:lstStyle/>
        <a:p>
          <a:endParaRPr lang="en-US"/>
        </a:p>
      </dgm:t>
    </dgm:pt>
    <dgm:pt modelId="{1E416608-1C2F-F846-B2E0-D9B1E4A22466}" type="sibTrans" cxnId="{375FE939-7E83-EC4C-B6EF-DD8198FB8D3E}">
      <dgm:prSet/>
      <dgm:spPr/>
      <dgm:t>
        <a:bodyPr/>
        <a:lstStyle/>
        <a:p>
          <a:endParaRPr lang="en-US"/>
        </a:p>
      </dgm:t>
    </dgm:pt>
    <dgm:pt modelId="{4C0E0BB8-6FD0-9148-9EC8-C8435E572818}">
      <dgm:prSet/>
      <dgm:spPr/>
      <dgm:t>
        <a:bodyPr/>
        <a:lstStyle/>
        <a:p>
          <a:pPr rtl="0"/>
          <a:r>
            <a:rPr lang="en-US" b="1"/>
            <a:t>Crash exposure</a:t>
          </a:r>
          <a:endParaRPr lang="en-US"/>
        </a:p>
      </dgm:t>
    </dgm:pt>
    <dgm:pt modelId="{75138397-152B-4042-81A7-9D183D1FB7A6}" type="parTrans" cxnId="{32A35836-4E9C-7745-A62D-C2C0844824B7}">
      <dgm:prSet/>
      <dgm:spPr/>
      <dgm:t>
        <a:bodyPr/>
        <a:lstStyle/>
        <a:p>
          <a:endParaRPr lang="en-US"/>
        </a:p>
      </dgm:t>
    </dgm:pt>
    <dgm:pt modelId="{10C48799-385C-BF46-A726-DF6864EE73F8}" type="sibTrans" cxnId="{32A35836-4E9C-7745-A62D-C2C0844824B7}">
      <dgm:prSet/>
      <dgm:spPr/>
      <dgm:t>
        <a:bodyPr/>
        <a:lstStyle/>
        <a:p>
          <a:endParaRPr lang="en-US"/>
        </a:p>
      </dgm:t>
    </dgm:pt>
    <dgm:pt modelId="{EE2C302B-517B-F243-874D-E6AA7522C685}">
      <dgm:prSet/>
      <dgm:spPr/>
      <dgm:t>
        <a:bodyPr/>
        <a:lstStyle/>
        <a:p>
          <a:pPr rtl="0"/>
          <a:r>
            <a:rPr lang="en-US" b="1"/>
            <a:t>Temporal information </a:t>
          </a:r>
          <a:endParaRPr lang="en-US"/>
        </a:p>
      </dgm:t>
    </dgm:pt>
    <dgm:pt modelId="{CC54DC96-2A32-B84C-81DC-CE5864D3AA7B}" type="parTrans" cxnId="{02438891-4F7B-4D4D-98EB-0348244F7515}">
      <dgm:prSet/>
      <dgm:spPr/>
      <dgm:t>
        <a:bodyPr/>
        <a:lstStyle/>
        <a:p>
          <a:endParaRPr lang="en-US"/>
        </a:p>
      </dgm:t>
    </dgm:pt>
    <dgm:pt modelId="{F7F029FD-C89B-9E41-9BDA-D66824704F43}" type="sibTrans" cxnId="{02438891-4F7B-4D4D-98EB-0348244F7515}">
      <dgm:prSet/>
      <dgm:spPr/>
      <dgm:t>
        <a:bodyPr/>
        <a:lstStyle/>
        <a:p>
          <a:endParaRPr lang="en-US"/>
        </a:p>
      </dgm:t>
    </dgm:pt>
    <dgm:pt modelId="{DC2B8761-AEBA-A844-9DEB-6CCA7AC13316}" type="pres">
      <dgm:prSet presAssocID="{4B255759-869F-C44D-9C39-5CEE7D9FEC8B}" presName="diagram" presStyleCnt="0">
        <dgm:presLayoutVars>
          <dgm:dir/>
          <dgm:resizeHandles val="exact"/>
        </dgm:presLayoutVars>
      </dgm:prSet>
      <dgm:spPr/>
    </dgm:pt>
    <dgm:pt modelId="{C51E2F86-8A9D-AE43-B4A2-BDF6CAFC9AFB}" type="pres">
      <dgm:prSet presAssocID="{FDE43B8B-3899-4B41-8651-7C93CBDF5751}" presName="node" presStyleLbl="node1" presStyleIdx="0" presStyleCnt="4">
        <dgm:presLayoutVars>
          <dgm:bulletEnabled val="1"/>
        </dgm:presLayoutVars>
      </dgm:prSet>
      <dgm:spPr/>
    </dgm:pt>
    <dgm:pt modelId="{40977FD5-4507-8E47-8A64-9D7E9480F0B5}" type="pres">
      <dgm:prSet presAssocID="{7B5070F3-A469-A14E-A9EE-41A9249DA86A}" presName="sibTrans" presStyleCnt="0"/>
      <dgm:spPr/>
    </dgm:pt>
    <dgm:pt modelId="{9843B032-739F-F644-BDAB-7C68E3D06B45}" type="pres">
      <dgm:prSet presAssocID="{89D6DA0B-7E50-AF4A-A03B-F958AC5CBA7B}" presName="node" presStyleLbl="node1" presStyleIdx="1" presStyleCnt="4">
        <dgm:presLayoutVars>
          <dgm:bulletEnabled val="1"/>
        </dgm:presLayoutVars>
      </dgm:prSet>
      <dgm:spPr/>
    </dgm:pt>
    <dgm:pt modelId="{FE9BDFDD-8D9D-BF41-9069-48FBC3C86BB6}" type="pres">
      <dgm:prSet presAssocID="{1E416608-1C2F-F846-B2E0-D9B1E4A22466}" presName="sibTrans" presStyleCnt="0"/>
      <dgm:spPr/>
    </dgm:pt>
    <dgm:pt modelId="{810AC0DE-448D-554B-A9C0-0831420071B1}" type="pres">
      <dgm:prSet presAssocID="{4C0E0BB8-6FD0-9148-9EC8-C8435E572818}" presName="node" presStyleLbl="node1" presStyleIdx="2" presStyleCnt="4">
        <dgm:presLayoutVars>
          <dgm:bulletEnabled val="1"/>
        </dgm:presLayoutVars>
      </dgm:prSet>
      <dgm:spPr/>
    </dgm:pt>
    <dgm:pt modelId="{2D8ACF74-1C4C-3A43-966A-933B9DFAFF5F}" type="pres">
      <dgm:prSet presAssocID="{10C48799-385C-BF46-A726-DF6864EE73F8}" presName="sibTrans" presStyleCnt="0"/>
      <dgm:spPr/>
    </dgm:pt>
    <dgm:pt modelId="{1DD66285-B8E5-254C-83E1-3C1DAE7BE987}" type="pres">
      <dgm:prSet presAssocID="{EE2C302B-517B-F243-874D-E6AA7522C685}" presName="node" presStyleLbl="node1" presStyleIdx="3" presStyleCnt="4">
        <dgm:presLayoutVars>
          <dgm:bulletEnabled val="1"/>
        </dgm:presLayoutVars>
      </dgm:prSet>
      <dgm:spPr/>
    </dgm:pt>
  </dgm:ptLst>
  <dgm:cxnLst>
    <dgm:cxn modelId="{1C39E912-7F6D-2E46-B0FB-D8E8620BFC0E}" srcId="{4B255759-869F-C44D-9C39-5CEE7D9FEC8B}" destId="{FDE43B8B-3899-4B41-8651-7C93CBDF5751}" srcOrd="0" destOrd="0" parTransId="{DED4FC6D-BD5A-2B4B-B024-508A36ACA91F}" sibTransId="{7B5070F3-A469-A14E-A9EE-41A9249DA86A}"/>
    <dgm:cxn modelId="{32A35836-4E9C-7745-A62D-C2C0844824B7}" srcId="{4B255759-869F-C44D-9C39-5CEE7D9FEC8B}" destId="{4C0E0BB8-6FD0-9148-9EC8-C8435E572818}" srcOrd="2" destOrd="0" parTransId="{75138397-152B-4042-81A7-9D183D1FB7A6}" sibTransId="{10C48799-385C-BF46-A726-DF6864EE73F8}"/>
    <dgm:cxn modelId="{24319E36-703C-1542-B7B7-76976EE77029}" type="presOf" srcId="{4C0E0BB8-6FD0-9148-9EC8-C8435E572818}" destId="{810AC0DE-448D-554B-A9C0-0831420071B1}" srcOrd="0" destOrd="0" presId="urn:microsoft.com/office/officeart/2005/8/layout/default"/>
    <dgm:cxn modelId="{375FE939-7E83-EC4C-B6EF-DD8198FB8D3E}" srcId="{4B255759-869F-C44D-9C39-5CEE7D9FEC8B}" destId="{89D6DA0B-7E50-AF4A-A03B-F958AC5CBA7B}" srcOrd="1" destOrd="0" parTransId="{C402201D-289B-E141-BE3B-EB839A63DD82}" sibTransId="{1E416608-1C2F-F846-B2E0-D9B1E4A22466}"/>
    <dgm:cxn modelId="{4A730E6B-74F7-E440-A4DA-18A2DA67AE7E}" type="presOf" srcId="{EE2C302B-517B-F243-874D-E6AA7522C685}" destId="{1DD66285-B8E5-254C-83E1-3C1DAE7BE987}" srcOrd="0" destOrd="0" presId="urn:microsoft.com/office/officeart/2005/8/layout/default"/>
    <dgm:cxn modelId="{7DF59E6F-9ABB-EB44-AA17-E064E9B32E48}" type="presOf" srcId="{4B255759-869F-C44D-9C39-5CEE7D9FEC8B}" destId="{DC2B8761-AEBA-A844-9DEB-6CCA7AC13316}" srcOrd="0" destOrd="0" presId="urn:microsoft.com/office/officeart/2005/8/layout/default"/>
    <dgm:cxn modelId="{43A3AD4F-780A-344A-B957-4595F9E7863D}" type="presOf" srcId="{FDE43B8B-3899-4B41-8651-7C93CBDF5751}" destId="{C51E2F86-8A9D-AE43-B4A2-BDF6CAFC9AFB}" srcOrd="0" destOrd="0" presId="urn:microsoft.com/office/officeart/2005/8/layout/default"/>
    <dgm:cxn modelId="{02438891-4F7B-4D4D-98EB-0348244F7515}" srcId="{4B255759-869F-C44D-9C39-5CEE7D9FEC8B}" destId="{EE2C302B-517B-F243-874D-E6AA7522C685}" srcOrd="3" destOrd="0" parTransId="{CC54DC96-2A32-B84C-81DC-CE5864D3AA7B}" sibTransId="{F7F029FD-C89B-9E41-9BDA-D66824704F43}"/>
    <dgm:cxn modelId="{F1F599E7-BF49-C64D-A148-9C430B5E41A6}" type="presOf" srcId="{89D6DA0B-7E50-AF4A-A03B-F958AC5CBA7B}" destId="{9843B032-739F-F644-BDAB-7C68E3D06B45}" srcOrd="0" destOrd="0" presId="urn:microsoft.com/office/officeart/2005/8/layout/default"/>
    <dgm:cxn modelId="{D79F13BF-5764-8A42-93F5-A520CFE80CD4}" type="presParOf" srcId="{DC2B8761-AEBA-A844-9DEB-6CCA7AC13316}" destId="{C51E2F86-8A9D-AE43-B4A2-BDF6CAFC9AFB}" srcOrd="0" destOrd="0" presId="urn:microsoft.com/office/officeart/2005/8/layout/default"/>
    <dgm:cxn modelId="{F158276C-5B85-F94B-BA41-ECBC70B77697}" type="presParOf" srcId="{DC2B8761-AEBA-A844-9DEB-6CCA7AC13316}" destId="{40977FD5-4507-8E47-8A64-9D7E9480F0B5}" srcOrd="1" destOrd="0" presId="urn:microsoft.com/office/officeart/2005/8/layout/default"/>
    <dgm:cxn modelId="{3E8E414C-FE98-4C45-B0FF-56F9447C4CBD}" type="presParOf" srcId="{DC2B8761-AEBA-A844-9DEB-6CCA7AC13316}" destId="{9843B032-739F-F644-BDAB-7C68E3D06B45}" srcOrd="2" destOrd="0" presId="urn:microsoft.com/office/officeart/2005/8/layout/default"/>
    <dgm:cxn modelId="{B872FDA7-30F6-3747-99DA-D4AA29892224}" type="presParOf" srcId="{DC2B8761-AEBA-A844-9DEB-6CCA7AC13316}" destId="{FE9BDFDD-8D9D-BF41-9069-48FBC3C86BB6}" srcOrd="3" destOrd="0" presId="urn:microsoft.com/office/officeart/2005/8/layout/default"/>
    <dgm:cxn modelId="{5AFDE90D-F894-D04D-84C4-B65244577D5B}" type="presParOf" srcId="{DC2B8761-AEBA-A844-9DEB-6CCA7AC13316}" destId="{810AC0DE-448D-554B-A9C0-0831420071B1}" srcOrd="4" destOrd="0" presId="urn:microsoft.com/office/officeart/2005/8/layout/default"/>
    <dgm:cxn modelId="{A52EA8D6-5531-764C-9C7B-5577EF9CD502}" type="presParOf" srcId="{DC2B8761-AEBA-A844-9DEB-6CCA7AC13316}" destId="{2D8ACF74-1C4C-3A43-966A-933B9DFAFF5F}" srcOrd="5" destOrd="0" presId="urn:microsoft.com/office/officeart/2005/8/layout/default"/>
    <dgm:cxn modelId="{EC6061CE-C0A6-1A4D-8DBE-8954E1F68D86}" type="presParOf" srcId="{DC2B8761-AEBA-A844-9DEB-6CCA7AC13316}" destId="{1DD66285-B8E5-254C-83E1-3C1DAE7BE98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C070546-36B4-594D-8400-C42604938C1B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3AA32F-A112-9641-9F65-F29C851A497D}">
      <dgm:prSet/>
      <dgm:spPr/>
      <dgm:t>
        <a:bodyPr/>
        <a:lstStyle/>
        <a:p>
          <a:pPr rtl="0"/>
          <a:r>
            <a:rPr lang="en-US" b="1"/>
            <a:t>Antivirus gateways </a:t>
          </a:r>
          <a:endParaRPr lang="en-US"/>
        </a:p>
      </dgm:t>
    </dgm:pt>
    <dgm:pt modelId="{8FE83EAF-E038-BE42-B1AD-21C7CFB57A04}" type="parTrans" cxnId="{CFA40779-CE41-6F47-B60A-5158CBC9D8C9}">
      <dgm:prSet/>
      <dgm:spPr/>
      <dgm:t>
        <a:bodyPr/>
        <a:lstStyle/>
        <a:p>
          <a:endParaRPr lang="en-US"/>
        </a:p>
      </dgm:t>
    </dgm:pt>
    <dgm:pt modelId="{7491768F-FDDF-1840-801F-0DD1339FCCC5}" type="sibTrans" cxnId="{CFA40779-CE41-6F47-B60A-5158CBC9D8C9}">
      <dgm:prSet/>
      <dgm:spPr/>
      <dgm:t>
        <a:bodyPr/>
        <a:lstStyle/>
        <a:p>
          <a:endParaRPr lang="en-US"/>
        </a:p>
      </dgm:t>
    </dgm:pt>
    <dgm:pt modelId="{A750B656-E387-B34D-B7FE-426A3F4D52E9}">
      <dgm:prSet/>
      <dgm:spPr/>
      <dgm:t>
        <a:bodyPr/>
        <a:lstStyle/>
        <a:p>
          <a:pPr rtl="0"/>
          <a:r>
            <a:rPr lang="en-US" b="1"/>
            <a:t>Java/ActiveX filters </a:t>
          </a:r>
          <a:endParaRPr lang="en-US"/>
        </a:p>
      </dgm:t>
    </dgm:pt>
    <dgm:pt modelId="{F528DEDD-FE9B-924B-8842-3777442BF983}" type="parTrans" cxnId="{AD39DE0D-098F-9D4F-9501-3E55CD89E2F8}">
      <dgm:prSet/>
      <dgm:spPr/>
      <dgm:t>
        <a:bodyPr/>
        <a:lstStyle/>
        <a:p>
          <a:endParaRPr lang="en-US"/>
        </a:p>
      </dgm:t>
    </dgm:pt>
    <dgm:pt modelId="{5117A9CB-FBA2-FA4A-AD3B-5F457589F63C}" type="sibTrans" cxnId="{AD39DE0D-098F-9D4F-9501-3E55CD89E2F8}">
      <dgm:prSet/>
      <dgm:spPr/>
      <dgm:t>
        <a:bodyPr/>
        <a:lstStyle/>
        <a:p>
          <a:endParaRPr lang="en-US"/>
        </a:p>
      </dgm:t>
    </dgm:pt>
    <dgm:pt modelId="{C6898D74-B345-434D-9DFE-D66E0DD25722}">
      <dgm:prSet/>
      <dgm:spPr/>
      <dgm:t>
        <a:bodyPr/>
        <a:lstStyle/>
        <a:p>
          <a:pPr rtl="0"/>
          <a:r>
            <a:rPr lang="en-US" b="1"/>
            <a:t>Web traffic screening </a:t>
          </a:r>
          <a:endParaRPr lang="en-US"/>
        </a:p>
      </dgm:t>
    </dgm:pt>
    <dgm:pt modelId="{6C1B5F3E-D205-F042-9575-E1E5856DE06D}" type="parTrans" cxnId="{56389205-31D7-9049-A544-A8376D1F2A65}">
      <dgm:prSet/>
      <dgm:spPr/>
      <dgm:t>
        <a:bodyPr/>
        <a:lstStyle/>
        <a:p>
          <a:endParaRPr lang="en-US"/>
        </a:p>
      </dgm:t>
    </dgm:pt>
    <dgm:pt modelId="{955E23F5-C14F-AD4B-9011-CC38668B6BF0}" type="sibTrans" cxnId="{56389205-31D7-9049-A544-A8376D1F2A65}">
      <dgm:prSet/>
      <dgm:spPr/>
      <dgm:t>
        <a:bodyPr/>
        <a:lstStyle/>
        <a:p>
          <a:endParaRPr lang="en-US"/>
        </a:p>
      </dgm:t>
    </dgm:pt>
    <dgm:pt modelId="{718339F3-DD35-4C49-A2C3-70736BA46BEB}" type="pres">
      <dgm:prSet presAssocID="{7C070546-36B4-594D-8400-C42604938C1B}" presName="diagram" presStyleCnt="0">
        <dgm:presLayoutVars>
          <dgm:dir/>
          <dgm:resizeHandles val="exact"/>
        </dgm:presLayoutVars>
      </dgm:prSet>
      <dgm:spPr/>
    </dgm:pt>
    <dgm:pt modelId="{F1327334-2DF7-9E42-96F4-F945BBAD181C}" type="pres">
      <dgm:prSet presAssocID="{7D3AA32F-A112-9641-9F65-F29C851A497D}" presName="node" presStyleLbl="node1" presStyleIdx="0" presStyleCnt="3">
        <dgm:presLayoutVars>
          <dgm:bulletEnabled val="1"/>
        </dgm:presLayoutVars>
      </dgm:prSet>
      <dgm:spPr/>
    </dgm:pt>
    <dgm:pt modelId="{215D77C3-774A-B944-A2C6-5217DB39B1EF}" type="pres">
      <dgm:prSet presAssocID="{7491768F-FDDF-1840-801F-0DD1339FCCC5}" presName="sibTrans" presStyleCnt="0"/>
      <dgm:spPr/>
    </dgm:pt>
    <dgm:pt modelId="{AF30BA92-902E-024A-8AAB-AB87DEE04781}" type="pres">
      <dgm:prSet presAssocID="{A750B656-E387-B34D-B7FE-426A3F4D52E9}" presName="node" presStyleLbl="node1" presStyleIdx="1" presStyleCnt="3">
        <dgm:presLayoutVars>
          <dgm:bulletEnabled val="1"/>
        </dgm:presLayoutVars>
      </dgm:prSet>
      <dgm:spPr/>
    </dgm:pt>
    <dgm:pt modelId="{80A70FC8-B2C6-9E4E-B837-B5BFB0184FE5}" type="pres">
      <dgm:prSet presAssocID="{5117A9CB-FBA2-FA4A-AD3B-5F457589F63C}" presName="sibTrans" presStyleCnt="0"/>
      <dgm:spPr/>
    </dgm:pt>
    <dgm:pt modelId="{CAF69C7C-9F48-5F40-9589-4E583CA58913}" type="pres">
      <dgm:prSet presAssocID="{C6898D74-B345-434D-9DFE-D66E0DD25722}" presName="node" presStyleLbl="node1" presStyleIdx="2" presStyleCnt="3">
        <dgm:presLayoutVars>
          <dgm:bulletEnabled val="1"/>
        </dgm:presLayoutVars>
      </dgm:prSet>
      <dgm:spPr/>
    </dgm:pt>
  </dgm:ptLst>
  <dgm:cxnLst>
    <dgm:cxn modelId="{56389205-31D7-9049-A544-A8376D1F2A65}" srcId="{7C070546-36B4-594D-8400-C42604938C1B}" destId="{C6898D74-B345-434D-9DFE-D66E0DD25722}" srcOrd="2" destOrd="0" parTransId="{6C1B5F3E-D205-F042-9575-E1E5856DE06D}" sibTransId="{955E23F5-C14F-AD4B-9011-CC38668B6BF0}"/>
    <dgm:cxn modelId="{AD39DE0D-098F-9D4F-9501-3E55CD89E2F8}" srcId="{7C070546-36B4-594D-8400-C42604938C1B}" destId="{A750B656-E387-B34D-B7FE-426A3F4D52E9}" srcOrd="1" destOrd="0" parTransId="{F528DEDD-FE9B-924B-8842-3777442BF983}" sibTransId="{5117A9CB-FBA2-FA4A-AD3B-5F457589F63C}"/>
    <dgm:cxn modelId="{ECF2CA39-F33C-A748-ADDF-7360FFC5CF53}" type="presOf" srcId="{C6898D74-B345-434D-9DFE-D66E0DD25722}" destId="{CAF69C7C-9F48-5F40-9589-4E583CA58913}" srcOrd="0" destOrd="0" presId="urn:microsoft.com/office/officeart/2005/8/layout/default"/>
    <dgm:cxn modelId="{CFA40779-CE41-6F47-B60A-5158CBC9D8C9}" srcId="{7C070546-36B4-594D-8400-C42604938C1B}" destId="{7D3AA32F-A112-9641-9F65-F29C851A497D}" srcOrd="0" destOrd="0" parTransId="{8FE83EAF-E038-BE42-B1AD-21C7CFB57A04}" sibTransId="{7491768F-FDDF-1840-801F-0DD1339FCCC5}"/>
    <dgm:cxn modelId="{1EA0DE84-B32F-3B48-81C5-3895F72D70FC}" type="presOf" srcId="{7C070546-36B4-594D-8400-C42604938C1B}" destId="{718339F3-DD35-4C49-A2C3-70736BA46BEB}" srcOrd="0" destOrd="0" presId="urn:microsoft.com/office/officeart/2005/8/layout/default"/>
    <dgm:cxn modelId="{24FF30DA-BAC9-974F-9456-2900730961C8}" type="presOf" srcId="{7D3AA32F-A112-9641-9F65-F29C851A497D}" destId="{F1327334-2DF7-9E42-96F4-F945BBAD181C}" srcOrd="0" destOrd="0" presId="urn:microsoft.com/office/officeart/2005/8/layout/default"/>
    <dgm:cxn modelId="{285D74DC-D77B-FF4D-816B-1C8B8FB3DD93}" type="presOf" srcId="{A750B656-E387-B34D-B7FE-426A3F4D52E9}" destId="{AF30BA92-902E-024A-8AAB-AB87DEE04781}" srcOrd="0" destOrd="0" presId="urn:microsoft.com/office/officeart/2005/8/layout/default"/>
    <dgm:cxn modelId="{CD528111-515F-9640-951C-F912A0F4734D}" type="presParOf" srcId="{718339F3-DD35-4C49-A2C3-70736BA46BEB}" destId="{F1327334-2DF7-9E42-96F4-F945BBAD181C}" srcOrd="0" destOrd="0" presId="urn:microsoft.com/office/officeart/2005/8/layout/default"/>
    <dgm:cxn modelId="{D422697E-E057-3A4D-8CCE-7BED21E50282}" type="presParOf" srcId="{718339F3-DD35-4C49-A2C3-70736BA46BEB}" destId="{215D77C3-774A-B944-A2C6-5217DB39B1EF}" srcOrd="1" destOrd="0" presId="urn:microsoft.com/office/officeart/2005/8/layout/default"/>
    <dgm:cxn modelId="{CB8342C3-1138-324A-9442-578AF9243FB2}" type="presParOf" srcId="{718339F3-DD35-4C49-A2C3-70736BA46BEB}" destId="{AF30BA92-902E-024A-8AAB-AB87DEE04781}" srcOrd="2" destOrd="0" presId="urn:microsoft.com/office/officeart/2005/8/layout/default"/>
    <dgm:cxn modelId="{8D5F68F3-DFD8-DF45-BD93-92C85054F897}" type="presParOf" srcId="{718339F3-DD35-4C49-A2C3-70736BA46BEB}" destId="{80A70FC8-B2C6-9E4E-B837-B5BFB0184FE5}" srcOrd="3" destOrd="0" presId="urn:microsoft.com/office/officeart/2005/8/layout/default"/>
    <dgm:cxn modelId="{0275BB7B-7FFF-7247-9536-FE94AAA3CE28}" type="presParOf" srcId="{718339F3-DD35-4C49-A2C3-70736BA46BEB}" destId="{CAF69C7C-9F48-5F40-9589-4E583CA5891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0021901-31B3-1E44-8C94-1FF14FA9D120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0FE9F4-9C5C-F74E-8D07-CA6E4A45D0EF}">
      <dgm:prSet/>
      <dgm:spPr/>
      <dgm:t>
        <a:bodyPr/>
        <a:lstStyle/>
        <a:p>
          <a:pPr rtl="0"/>
          <a:r>
            <a:rPr lang="en-US" b="1" dirty="0"/>
            <a:t>Phase 1: Preparation</a:t>
          </a:r>
          <a:endParaRPr lang="en-US" dirty="0"/>
        </a:p>
      </dgm:t>
    </dgm:pt>
    <dgm:pt modelId="{56ECBC66-C925-9248-BFE9-E6B381DFEAD7}" type="parTrans" cxnId="{1D2661DC-FB42-A842-B035-B1503A340338}">
      <dgm:prSet/>
      <dgm:spPr/>
      <dgm:t>
        <a:bodyPr/>
        <a:lstStyle/>
        <a:p>
          <a:endParaRPr lang="en-US"/>
        </a:p>
      </dgm:t>
    </dgm:pt>
    <dgm:pt modelId="{9F9FC613-C01D-6449-A80E-1A653BAE48AC}" type="sibTrans" cxnId="{1D2661DC-FB42-A842-B035-B1503A340338}">
      <dgm:prSet/>
      <dgm:spPr/>
      <dgm:t>
        <a:bodyPr/>
        <a:lstStyle/>
        <a:p>
          <a:endParaRPr lang="en-US"/>
        </a:p>
      </dgm:t>
    </dgm:pt>
    <dgm:pt modelId="{79345287-6D77-2F4B-8EED-EC61C97418A4}">
      <dgm:prSet/>
      <dgm:spPr/>
      <dgm:t>
        <a:bodyPr/>
        <a:lstStyle/>
        <a:p>
          <a:pPr rtl="0"/>
          <a:r>
            <a:rPr lang="en-US" b="1"/>
            <a:t>Phase 2: Information gathering</a:t>
          </a:r>
          <a:endParaRPr lang="en-US"/>
        </a:p>
      </dgm:t>
    </dgm:pt>
    <dgm:pt modelId="{6B7F7C84-609F-DC43-A09D-EF2BD0128148}" type="parTrans" cxnId="{C3AA0C4F-0495-C74B-9E3E-5268B8A246AA}">
      <dgm:prSet/>
      <dgm:spPr/>
      <dgm:t>
        <a:bodyPr/>
        <a:lstStyle/>
        <a:p>
          <a:endParaRPr lang="en-US"/>
        </a:p>
      </dgm:t>
    </dgm:pt>
    <dgm:pt modelId="{847D0D3A-D8EB-814F-8C78-775566037E47}" type="sibTrans" cxnId="{C3AA0C4F-0495-C74B-9E3E-5268B8A246AA}">
      <dgm:prSet/>
      <dgm:spPr/>
      <dgm:t>
        <a:bodyPr/>
        <a:lstStyle/>
        <a:p>
          <a:endParaRPr lang="en-US"/>
        </a:p>
      </dgm:t>
    </dgm:pt>
    <dgm:pt modelId="{37F94153-8E64-BC45-A53B-CFDC18232EEB}">
      <dgm:prSet/>
      <dgm:spPr/>
      <dgm:t>
        <a:bodyPr/>
        <a:lstStyle/>
        <a:p>
          <a:pPr rtl="0"/>
          <a:r>
            <a:rPr lang="en-US" b="1"/>
            <a:t>Phase 3: Information evaluation and risk analysis</a:t>
          </a:r>
          <a:endParaRPr lang="en-US"/>
        </a:p>
      </dgm:t>
    </dgm:pt>
    <dgm:pt modelId="{2CE003EC-4B52-5245-A018-B3D1D458EEFF}" type="parTrans" cxnId="{3191DB2F-E9C9-E64C-AB61-4334289C1F72}">
      <dgm:prSet/>
      <dgm:spPr/>
      <dgm:t>
        <a:bodyPr/>
        <a:lstStyle/>
        <a:p>
          <a:endParaRPr lang="en-US"/>
        </a:p>
      </dgm:t>
    </dgm:pt>
    <dgm:pt modelId="{DA4D1D86-030F-924F-AB33-CDBAE38DE1F4}" type="sibTrans" cxnId="{3191DB2F-E9C9-E64C-AB61-4334289C1F72}">
      <dgm:prSet/>
      <dgm:spPr/>
      <dgm:t>
        <a:bodyPr/>
        <a:lstStyle/>
        <a:p>
          <a:endParaRPr lang="en-US"/>
        </a:p>
      </dgm:t>
    </dgm:pt>
    <dgm:pt modelId="{4942032E-28F3-5148-9D2D-2D9ABDCCF70C}">
      <dgm:prSet/>
      <dgm:spPr/>
      <dgm:t>
        <a:bodyPr/>
        <a:lstStyle/>
        <a:p>
          <a:pPr rtl="0"/>
          <a:r>
            <a:rPr lang="en-US" b="1"/>
            <a:t>Phase 4: Active penetration</a:t>
          </a:r>
          <a:endParaRPr lang="en-US"/>
        </a:p>
      </dgm:t>
    </dgm:pt>
    <dgm:pt modelId="{46981C11-2815-B041-9C6C-9968BB187E3A}" type="parTrans" cxnId="{57B83B9C-991E-014E-84C3-1D027B92762F}">
      <dgm:prSet/>
      <dgm:spPr/>
      <dgm:t>
        <a:bodyPr/>
        <a:lstStyle/>
        <a:p>
          <a:endParaRPr lang="en-US"/>
        </a:p>
      </dgm:t>
    </dgm:pt>
    <dgm:pt modelId="{A05950C0-3F99-5340-82E0-190C92B433BD}" type="sibTrans" cxnId="{57B83B9C-991E-014E-84C3-1D027B92762F}">
      <dgm:prSet/>
      <dgm:spPr/>
      <dgm:t>
        <a:bodyPr/>
        <a:lstStyle/>
        <a:p>
          <a:endParaRPr lang="en-US"/>
        </a:p>
      </dgm:t>
    </dgm:pt>
    <dgm:pt modelId="{EF665307-EF12-F94E-8B83-EA4386BC5E91}">
      <dgm:prSet/>
      <dgm:spPr/>
      <dgm:t>
        <a:bodyPr/>
        <a:lstStyle/>
        <a:p>
          <a:pPr rtl="0"/>
          <a:r>
            <a:rPr lang="en-US" b="1"/>
            <a:t>Phase 5: Analysis and reporting</a:t>
          </a:r>
          <a:endParaRPr lang="en-US"/>
        </a:p>
      </dgm:t>
    </dgm:pt>
    <dgm:pt modelId="{AA3607AE-A5D8-C843-B08F-9E9D4CD9388F}" type="parTrans" cxnId="{7FB500A5-807F-B945-A1D5-62F422301A10}">
      <dgm:prSet/>
      <dgm:spPr/>
      <dgm:t>
        <a:bodyPr/>
        <a:lstStyle/>
        <a:p>
          <a:endParaRPr lang="en-US"/>
        </a:p>
      </dgm:t>
    </dgm:pt>
    <dgm:pt modelId="{CB41D1DC-9739-2242-8654-08C553D57255}" type="sibTrans" cxnId="{7FB500A5-807F-B945-A1D5-62F422301A10}">
      <dgm:prSet/>
      <dgm:spPr/>
      <dgm:t>
        <a:bodyPr/>
        <a:lstStyle/>
        <a:p>
          <a:endParaRPr lang="en-US"/>
        </a:p>
      </dgm:t>
    </dgm:pt>
    <dgm:pt modelId="{1546B509-0C5D-5749-AE40-3C6C3B20AFB5}" type="pres">
      <dgm:prSet presAssocID="{70021901-31B3-1E44-8C94-1FF14FA9D120}" presName="vert0" presStyleCnt="0">
        <dgm:presLayoutVars>
          <dgm:dir/>
          <dgm:animOne val="branch"/>
          <dgm:animLvl val="lvl"/>
        </dgm:presLayoutVars>
      </dgm:prSet>
      <dgm:spPr/>
    </dgm:pt>
    <dgm:pt modelId="{4C0714EE-B709-1040-9338-B77187D4F69D}" type="pres">
      <dgm:prSet presAssocID="{4A0FE9F4-9C5C-F74E-8D07-CA6E4A45D0EF}" presName="thickLine" presStyleLbl="alignNode1" presStyleIdx="0" presStyleCnt="5"/>
      <dgm:spPr/>
    </dgm:pt>
    <dgm:pt modelId="{F3904250-AD53-B740-9C8B-60A4F3B4C255}" type="pres">
      <dgm:prSet presAssocID="{4A0FE9F4-9C5C-F74E-8D07-CA6E4A45D0EF}" presName="horz1" presStyleCnt="0"/>
      <dgm:spPr/>
    </dgm:pt>
    <dgm:pt modelId="{C677338B-EB84-E047-A61D-EA35842AFA12}" type="pres">
      <dgm:prSet presAssocID="{4A0FE9F4-9C5C-F74E-8D07-CA6E4A45D0EF}" presName="tx1" presStyleLbl="revTx" presStyleIdx="0" presStyleCnt="5"/>
      <dgm:spPr/>
    </dgm:pt>
    <dgm:pt modelId="{2E30A90D-EC3A-C549-AE4A-7264B902E5BF}" type="pres">
      <dgm:prSet presAssocID="{4A0FE9F4-9C5C-F74E-8D07-CA6E4A45D0EF}" presName="vert1" presStyleCnt="0"/>
      <dgm:spPr/>
    </dgm:pt>
    <dgm:pt modelId="{8144923B-42C3-FC4E-9746-085D9E94D8B7}" type="pres">
      <dgm:prSet presAssocID="{79345287-6D77-2F4B-8EED-EC61C97418A4}" presName="thickLine" presStyleLbl="alignNode1" presStyleIdx="1" presStyleCnt="5"/>
      <dgm:spPr/>
    </dgm:pt>
    <dgm:pt modelId="{E274CE7C-252E-4A4A-8D70-BD94E87467E8}" type="pres">
      <dgm:prSet presAssocID="{79345287-6D77-2F4B-8EED-EC61C97418A4}" presName="horz1" presStyleCnt="0"/>
      <dgm:spPr/>
    </dgm:pt>
    <dgm:pt modelId="{40B6D7E7-3B9E-3E45-9574-FBE0083230CA}" type="pres">
      <dgm:prSet presAssocID="{79345287-6D77-2F4B-8EED-EC61C97418A4}" presName="tx1" presStyleLbl="revTx" presStyleIdx="1" presStyleCnt="5"/>
      <dgm:spPr/>
    </dgm:pt>
    <dgm:pt modelId="{254735FD-40B8-D046-A2BB-FDB6F0111C31}" type="pres">
      <dgm:prSet presAssocID="{79345287-6D77-2F4B-8EED-EC61C97418A4}" presName="vert1" presStyleCnt="0"/>
      <dgm:spPr/>
    </dgm:pt>
    <dgm:pt modelId="{D46AB165-5307-A847-AFB4-2C2154F41BA0}" type="pres">
      <dgm:prSet presAssocID="{37F94153-8E64-BC45-A53B-CFDC18232EEB}" presName="thickLine" presStyleLbl="alignNode1" presStyleIdx="2" presStyleCnt="5"/>
      <dgm:spPr/>
    </dgm:pt>
    <dgm:pt modelId="{A3FBF752-93ED-8B4C-A194-4CDB0ABBB732}" type="pres">
      <dgm:prSet presAssocID="{37F94153-8E64-BC45-A53B-CFDC18232EEB}" presName="horz1" presStyleCnt="0"/>
      <dgm:spPr/>
    </dgm:pt>
    <dgm:pt modelId="{8D1C9C2A-0B41-0448-9D61-1C4721A25108}" type="pres">
      <dgm:prSet presAssocID="{37F94153-8E64-BC45-A53B-CFDC18232EEB}" presName="tx1" presStyleLbl="revTx" presStyleIdx="2" presStyleCnt="5"/>
      <dgm:spPr/>
    </dgm:pt>
    <dgm:pt modelId="{8C8E2D76-A032-4545-B331-2D791FE80DE2}" type="pres">
      <dgm:prSet presAssocID="{37F94153-8E64-BC45-A53B-CFDC18232EEB}" presName="vert1" presStyleCnt="0"/>
      <dgm:spPr/>
    </dgm:pt>
    <dgm:pt modelId="{08ABF02A-2BC7-474B-A133-6F7218117951}" type="pres">
      <dgm:prSet presAssocID="{4942032E-28F3-5148-9D2D-2D9ABDCCF70C}" presName="thickLine" presStyleLbl="alignNode1" presStyleIdx="3" presStyleCnt="5"/>
      <dgm:spPr/>
    </dgm:pt>
    <dgm:pt modelId="{E71BB123-83F6-3D49-980A-0C15DBB009C1}" type="pres">
      <dgm:prSet presAssocID="{4942032E-28F3-5148-9D2D-2D9ABDCCF70C}" presName="horz1" presStyleCnt="0"/>
      <dgm:spPr/>
    </dgm:pt>
    <dgm:pt modelId="{2C6B2425-82F7-A247-8AFA-15B65987703F}" type="pres">
      <dgm:prSet presAssocID="{4942032E-28F3-5148-9D2D-2D9ABDCCF70C}" presName="tx1" presStyleLbl="revTx" presStyleIdx="3" presStyleCnt="5"/>
      <dgm:spPr/>
    </dgm:pt>
    <dgm:pt modelId="{344CD28C-207B-094E-8C82-23E5A265D64E}" type="pres">
      <dgm:prSet presAssocID="{4942032E-28F3-5148-9D2D-2D9ABDCCF70C}" presName="vert1" presStyleCnt="0"/>
      <dgm:spPr/>
    </dgm:pt>
    <dgm:pt modelId="{8F1BF9C7-8B61-FD4F-9E46-4A65C0A6D51D}" type="pres">
      <dgm:prSet presAssocID="{EF665307-EF12-F94E-8B83-EA4386BC5E91}" presName="thickLine" presStyleLbl="alignNode1" presStyleIdx="4" presStyleCnt="5"/>
      <dgm:spPr/>
    </dgm:pt>
    <dgm:pt modelId="{4C90D29A-5822-9241-BCB6-6D5F61C6B493}" type="pres">
      <dgm:prSet presAssocID="{EF665307-EF12-F94E-8B83-EA4386BC5E91}" presName="horz1" presStyleCnt="0"/>
      <dgm:spPr/>
    </dgm:pt>
    <dgm:pt modelId="{DCFD6EE4-0A6D-004C-89DD-59EB981FD851}" type="pres">
      <dgm:prSet presAssocID="{EF665307-EF12-F94E-8B83-EA4386BC5E91}" presName="tx1" presStyleLbl="revTx" presStyleIdx="4" presStyleCnt="5"/>
      <dgm:spPr/>
    </dgm:pt>
    <dgm:pt modelId="{E6C991E4-21CA-6B40-97EC-38805A7B9C29}" type="pres">
      <dgm:prSet presAssocID="{EF665307-EF12-F94E-8B83-EA4386BC5E91}" presName="vert1" presStyleCnt="0"/>
      <dgm:spPr/>
    </dgm:pt>
  </dgm:ptLst>
  <dgm:cxnLst>
    <dgm:cxn modelId="{3191DB2F-E9C9-E64C-AB61-4334289C1F72}" srcId="{70021901-31B3-1E44-8C94-1FF14FA9D120}" destId="{37F94153-8E64-BC45-A53B-CFDC18232EEB}" srcOrd="2" destOrd="0" parTransId="{2CE003EC-4B52-5245-A018-B3D1D458EEFF}" sibTransId="{DA4D1D86-030F-924F-AB33-CDBAE38DE1F4}"/>
    <dgm:cxn modelId="{C3AA0C4F-0495-C74B-9E3E-5268B8A246AA}" srcId="{70021901-31B3-1E44-8C94-1FF14FA9D120}" destId="{79345287-6D77-2F4B-8EED-EC61C97418A4}" srcOrd="1" destOrd="0" parTransId="{6B7F7C84-609F-DC43-A09D-EF2BD0128148}" sibTransId="{847D0D3A-D8EB-814F-8C78-775566037E47}"/>
    <dgm:cxn modelId="{7410E253-3B98-A342-81D6-8CE7BDBC3A99}" type="presOf" srcId="{4A0FE9F4-9C5C-F74E-8D07-CA6E4A45D0EF}" destId="{C677338B-EB84-E047-A61D-EA35842AFA12}" srcOrd="0" destOrd="0" presId="urn:microsoft.com/office/officeart/2008/layout/LinedList"/>
    <dgm:cxn modelId="{FA481D75-8CB1-924E-9FC2-B6935C87771D}" type="presOf" srcId="{70021901-31B3-1E44-8C94-1FF14FA9D120}" destId="{1546B509-0C5D-5749-AE40-3C6C3B20AFB5}" srcOrd="0" destOrd="0" presId="urn:microsoft.com/office/officeart/2008/layout/LinedList"/>
    <dgm:cxn modelId="{57B83B9C-991E-014E-84C3-1D027B92762F}" srcId="{70021901-31B3-1E44-8C94-1FF14FA9D120}" destId="{4942032E-28F3-5148-9D2D-2D9ABDCCF70C}" srcOrd="3" destOrd="0" parTransId="{46981C11-2815-B041-9C6C-9968BB187E3A}" sibTransId="{A05950C0-3F99-5340-82E0-190C92B433BD}"/>
    <dgm:cxn modelId="{7FB500A5-807F-B945-A1D5-62F422301A10}" srcId="{70021901-31B3-1E44-8C94-1FF14FA9D120}" destId="{EF665307-EF12-F94E-8B83-EA4386BC5E91}" srcOrd="4" destOrd="0" parTransId="{AA3607AE-A5D8-C843-B08F-9E9D4CD9388F}" sibTransId="{CB41D1DC-9739-2242-8654-08C553D57255}"/>
    <dgm:cxn modelId="{530D39AE-DBDF-0F4B-BD1C-0300480E7688}" type="presOf" srcId="{79345287-6D77-2F4B-8EED-EC61C97418A4}" destId="{40B6D7E7-3B9E-3E45-9574-FBE0083230CA}" srcOrd="0" destOrd="0" presId="urn:microsoft.com/office/officeart/2008/layout/LinedList"/>
    <dgm:cxn modelId="{86CACCB4-4410-684C-9236-45476A64F9DE}" type="presOf" srcId="{37F94153-8E64-BC45-A53B-CFDC18232EEB}" destId="{8D1C9C2A-0B41-0448-9D61-1C4721A25108}" srcOrd="0" destOrd="0" presId="urn:microsoft.com/office/officeart/2008/layout/LinedList"/>
    <dgm:cxn modelId="{0457B1D5-B7C5-CC40-829A-174AB4C06008}" type="presOf" srcId="{EF665307-EF12-F94E-8B83-EA4386BC5E91}" destId="{DCFD6EE4-0A6D-004C-89DD-59EB981FD851}" srcOrd="0" destOrd="0" presId="urn:microsoft.com/office/officeart/2008/layout/LinedList"/>
    <dgm:cxn modelId="{1D2661DC-FB42-A842-B035-B1503A340338}" srcId="{70021901-31B3-1E44-8C94-1FF14FA9D120}" destId="{4A0FE9F4-9C5C-F74E-8D07-CA6E4A45D0EF}" srcOrd="0" destOrd="0" parTransId="{56ECBC66-C925-9248-BFE9-E6B381DFEAD7}" sibTransId="{9F9FC613-C01D-6449-A80E-1A653BAE48AC}"/>
    <dgm:cxn modelId="{FA600EE3-3614-3046-85BE-83C1CFE3E018}" type="presOf" srcId="{4942032E-28F3-5148-9D2D-2D9ABDCCF70C}" destId="{2C6B2425-82F7-A247-8AFA-15B65987703F}" srcOrd="0" destOrd="0" presId="urn:microsoft.com/office/officeart/2008/layout/LinedList"/>
    <dgm:cxn modelId="{74218CAF-D299-2A46-975D-B4218CC9AB32}" type="presParOf" srcId="{1546B509-0C5D-5749-AE40-3C6C3B20AFB5}" destId="{4C0714EE-B709-1040-9338-B77187D4F69D}" srcOrd="0" destOrd="0" presId="urn:microsoft.com/office/officeart/2008/layout/LinedList"/>
    <dgm:cxn modelId="{19DECFDC-07DD-104E-8C93-76C868EF1CF8}" type="presParOf" srcId="{1546B509-0C5D-5749-AE40-3C6C3B20AFB5}" destId="{F3904250-AD53-B740-9C8B-60A4F3B4C255}" srcOrd="1" destOrd="0" presId="urn:microsoft.com/office/officeart/2008/layout/LinedList"/>
    <dgm:cxn modelId="{7D6CB9FA-7F21-D04E-82CA-14BAD8614371}" type="presParOf" srcId="{F3904250-AD53-B740-9C8B-60A4F3B4C255}" destId="{C677338B-EB84-E047-A61D-EA35842AFA12}" srcOrd="0" destOrd="0" presId="urn:microsoft.com/office/officeart/2008/layout/LinedList"/>
    <dgm:cxn modelId="{232D62AA-8AA4-0D4E-B970-1468272BD029}" type="presParOf" srcId="{F3904250-AD53-B740-9C8B-60A4F3B4C255}" destId="{2E30A90D-EC3A-C549-AE4A-7264B902E5BF}" srcOrd="1" destOrd="0" presId="urn:microsoft.com/office/officeart/2008/layout/LinedList"/>
    <dgm:cxn modelId="{A5AB6002-1E7B-4643-BB46-6B0B66DBC81E}" type="presParOf" srcId="{1546B509-0C5D-5749-AE40-3C6C3B20AFB5}" destId="{8144923B-42C3-FC4E-9746-085D9E94D8B7}" srcOrd="2" destOrd="0" presId="urn:microsoft.com/office/officeart/2008/layout/LinedList"/>
    <dgm:cxn modelId="{4801EDC5-9952-E14B-94B2-90E5146809ED}" type="presParOf" srcId="{1546B509-0C5D-5749-AE40-3C6C3B20AFB5}" destId="{E274CE7C-252E-4A4A-8D70-BD94E87467E8}" srcOrd="3" destOrd="0" presId="urn:microsoft.com/office/officeart/2008/layout/LinedList"/>
    <dgm:cxn modelId="{ED9D7A71-430E-6A40-AF5C-94F948E86AE2}" type="presParOf" srcId="{E274CE7C-252E-4A4A-8D70-BD94E87467E8}" destId="{40B6D7E7-3B9E-3E45-9574-FBE0083230CA}" srcOrd="0" destOrd="0" presId="urn:microsoft.com/office/officeart/2008/layout/LinedList"/>
    <dgm:cxn modelId="{AD9FA54C-84C2-A945-9BB4-CD92D6322F56}" type="presParOf" srcId="{E274CE7C-252E-4A4A-8D70-BD94E87467E8}" destId="{254735FD-40B8-D046-A2BB-FDB6F0111C31}" srcOrd="1" destOrd="0" presId="urn:microsoft.com/office/officeart/2008/layout/LinedList"/>
    <dgm:cxn modelId="{BF787F15-D5E4-A549-AB02-26C5AF38BA77}" type="presParOf" srcId="{1546B509-0C5D-5749-AE40-3C6C3B20AFB5}" destId="{D46AB165-5307-A847-AFB4-2C2154F41BA0}" srcOrd="4" destOrd="0" presId="urn:microsoft.com/office/officeart/2008/layout/LinedList"/>
    <dgm:cxn modelId="{CC06C063-6F6E-D04F-BBDD-AF3C25C9493F}" type="presParOf" srcId="{1546B509-0C5D-5749-AE40-3C6C3B20AFB5}" destId="{A3FBF752-93ED-8B4C-A194-4CDB0ABBB732}" srcOrd="5" destOrd="0" presId="urn:microsoft.com/office/officeart/2008/layout/LinedList"/>
    <dgm:cxn modelId="{66D57D64-96E8-474C-B440-C7C858D134CD}" type="presParOf" srcId="{A3FBF752-93ED-8B4C-A194-4CDB0ABBB732}" destId="{8D1C9C2A-0B41-0448-9D61-1C4721A25108}" srcOrd="0" destOrd="0" presId="urn:microsoft.com/office/officeart/2008/layout/LinedList"/>
    <dgm:cxn modelId="{BD982A9F-8E8C-5947-9DA6-3B1BA6F1E23B}" type="presParOf" srcId="{A3FBF752-93ED-8B4C-A194-4CDB0ABBB732}" destId="{8C8E2D76-A032-4545-B331-2D791FE80DE2}" srcOrd="1" destOrd="0" presId="urn:microsoft.com/office/officeart/2008/layout/LinedList"/>
    <dgm:cxn modelId="{24722BB8-E733-034C-A283-CE4A828A4EAC}" type="presParOf" srcId="{1546B509-0C5D-5749-AE40-3C6C3B20AFB5}" destId="{08ABF02A-2BC7-474B-A133-6F7218117951}" srcOrd="6" destOrd="0" presId="urn:microsoft.com/office/officeart/2008/layout/LinedList"/>
    <dgm:cxn modelId="{D41BC854-A30D-404B-8E96-9DC529AEF2D4}" type="presParOf" srcId="{1546B509-0C5D-5749-AE40-3C6C3B20AFB5}" destId="{E71BB123-83F6-3D49-980A-0C15DBB009C1}" srcOrd="7" destOrd="0" presId="urn:microsoft.com/office/officeart/2008/layout/LinedList"/>
    <dgm:cxn modelId="{8CE7D8CD-C28C-4C43-B9E2-1ECFA9101700}" type="presParOf" srcId="{E71BB123-83F6-3D49-980A-0C15DBB009C1}" destId="{2C6B2425-82F7-A247-8AFA-15B65987703F}" srcOrd="0" destOrd="0" presId="urn:microsoft.com/office/officeart/2008/layout/LinedList"/>
    <dgm:cxn modelId="{A55BBB97-D507-1B4F-BE68-D6894A4ED118}" type="presParOf" srcId="{E71BB123-83F6-3D49-980A-0C15DBB009C1}" destId="{344CD28C-207B-094E-8C82-23E5A265D64E}" srcOrd="1" destOrd="0" presId="urn:microsoft.com/office/officeart/2008/layout/LinedList"/>
    <dgm:cxn modelId="{7F3DF146-D7BF-D14D-B1E0-618BFE0569DF}" type="presParOf" srcId="{1546B509-0C5D-5749-AE40-3C6C3B20AFB5}" destId="{8F1BF9C7-8B61-FD4F-9E46-4A65C0A6D51D}" srcOrd="8" destOrd="0" presId="urn:microsoft.com/office/officeart/2008/layout/LinedList"/>
    <dgm:cxn modelId="{9412A9E3-6646-344E-B1EB-D669B28DB23F}" type="presParOf" srcId="{1546B509-0C5D-5749-AE40-3C6C3B20AFB5}" destId="{4C90D29A-5822-9241-BCB6-6D5F61C6B493}" srcOrd="9" destOrd="0" presId="urn:microsoft.com/office/officeart/2008/layout/LinedList"/>
    <dgm:cxn modelId="{32277F8B-0159-854B-9EE3-7101F13387C6}" type="presParOf" srcId="{4C90D29A-5822-9241-BCB6-6D5F61C6B493}" destId="{DCFD6EE4-0A6D-004C-89DD-59EB981FD851}" srcOrd="0" destOrd="0" presId="urn:microsoft.com/office/officeart/2008/layout/LinedList"/>
    <dgm:cxn modelId="{78CD95CE-4733-4D4E-B4F4-06AE0830BB39}" type="presParOf" srcId="{4C90D29A-5822-9241-BCB6-6D5F61C6B493}" destId="{E6C991E4-21CA-6B40-97EC-38805A7B9C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37B999E-FBE4-DC43-82DA-644EF7FF92CF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565B61-6756-2943-B2B9-15157172303C}">
      <dgm:prSet/>
      <dgm:spPr/>
      <dgm:t>
        <a:bodyPr/>
        <a:lstStyle/>
        <a:p>
          <a:pPr rtl="0"/>
          <a:r>
            <a:rPr lang="en-US" b="1"/>
            <a:t>White box</a:t>
          </a:r>
          <a:endParaRPr lang="en-US"/>
        </a:p>
      </dgm:t>
    </dgm:pt>
    <dgm:pt modelId="{2391471E-F06A-A249-B0EE-A9692812116F}" type="parTrans" cxnId="{96A19BE6-D50F-6445-9D05-B1E955DD7371}">
      <dgm:prSet/>
      <dgm:spPr/>
      <dgm:t>
        <a:bodyPr/>
        <a:lstStyle/>
        <a:p>
          <a:endParaRPr lang="en-US"/>
        </a:p>
      </dgm:t>
    </dgm:pt>
    <dgm:pt modelId="{C8D9FA2D-A2AA-9144-8AF1-D9E1BEBDEEC6}" type="sibTrans" cxnId="{96A19BE6-D50F-6445-9D05-B1E955DD7371}">
      <dgm:prSet/>
      <dgm:spPr/>
      <dgm:t>
        <a:bodyPr/>
        <a:lstStyle/>
        <a:p>
          <a:endParaRPr lang="en-US"/>
        </a:p>
      </dgm:t>
    </dgm:pt>
    <dgm:pt modelId="{5D400C67-E63C-FD44-BD54-B7DA2C950317}">
      <dgm:prSet/>
      <dgm:spPr/>
      <dgm:t>
        <a:bodyPr/>
        <a:lstStyle/>
        <a:p>
          <a:pPr rtl="0"/>
          <a:r>
            <a:rPr lang="en-US" b="1"/>
            <a:t>Gray box</a:t>
          </a:r>
          <a:endParaRPr lang="en-US"/>
        </a:p>
      </dgm:t>
    </dgm:pt>
    <dgm:pt modelId="{6EE11FCC-85B1-FA48-99E3-61AD12EDD803}" type="parTrans" cxnId="{500F0AF1-3D12-F948-B9CC-FE2EF26D71BF}">
      <dgm:prSet/>
      <dgm:spPr/>
      <dgm:t>
        <a:bodyPr/>
        <a:lstStyle/>
        <a:p>
          <a:endParaRPr lang="en-US"/>
        </a:p>
      </dgm:t>
    </dgm:pt>
    <dgm:pt modelId="{26A33371-FC9A-6141-B427-523AC1D36B77}" type="sibTrans" cxnId="{500F0AF1-3D12-F948-B9CC-FE2EF26D71BF}">
      <dgm:prSet/>
      <dgm:spPr/>
      <dgm:t>
        <a:bodyPr/>
        <a:lstStyle/>
        <a:p>
          <a:endParaRPr lang="en-US"/>
        </a:p>
      </dgm:t>
    </dgm:pt>
    <dgm:pt modelId="{D6F39234-204D-574E-90DF-98FB8FEC34DA}">
      <dgm:prSet/>
      <dgm:spPr/>
      <dgm:t>
        <a:bodyPr/>
        <a:lstStyle/>
        <a:p>
          <a:pPr rtl="0"/>
          <a:r>
            <a:rPr lang="en-US" b="1"/>
            <a:t>Black box</a:t>
          </a:r>
          <a:endParaRPr lang="en-US"/>
        </a:p>
      </dgm:t>
    </dgm:pt>
    <dgm:pt modelId="{1A6865CC-A59B-4A44-B0F3-AB778AC01317}" type="parTrans" cxnId="{69315011-1D15-C94E-BA38-6F88567693B5}">
      <dgm:prSet/>
      <dgm:spPr/>
      <dgm:t>
        <a:bodyPr/>
        <a:lstStyle/>
        <a:p>
          <a:endParaRPr lang="en-US"/>
        </a:p>
      </dgm:t>
    </dgm:pt>
    <dgm:pt modelId="{737DF0D4-D4C7-D44C-86D4-3CCD5C7794E8}" type="sibTrans" cxnId="{69315011-1D15-C94E-BA38-6F88567693B5}">
      <dgm:prSet/>
      <dgm:spPr/>
      <dgm:t>
        <a:bodyPr/>
        <a:lstStyle/>
        <a:p>
          <a:endParaRPr lang="en-US"/>
        </a:p>
      </dgm:t>
    </dgm:pt>
    <dgm:pt modelId="{612A083A-96A3-7C4E-9DBC-8A208B6AB688}" type="pres">
      <dgm:prSet presAssocID="{C37B999E-FBE4-DC43-82DA-644EF7FF92CF}" presName="diagram" presStyleCnt="0">
        <dgm:presLayoutVars>
          <dgm:dir/>
          <dgm:resizeHandles val="exact"/>
        </dgm:presLayoutVars>
      </dgm:prSet>
      <dgm:spPr/>
    </dgm:pt>
    <dgm:pt modelId="{E274B734-49DD-6E42-97AC-0298A71157E4}" type="pres">
      <dgm:prSet presAssocID="{11565B61-6756-2943-B2B9-15157172303C}" presName="node" presStyleLbl="node1" presStyleIdx="0" presStyleCnt="3">
        <dgm:presLayoutVars>
          <dgm:bulletEnabled val="1"/>
        </dgm:presLayoutVars>
      </dgm:prSet>
      <dgm:spPr/>
    </dgm:pt>
    <dgm:pt modelId="{51624506-C288-3D49-8757-0C671D54C9EA}" type="pres">
      <dgm:prSet presAssocID="{C8D9FA2D-A2AA-9144-8AF1-D9E1BEBDEEC6}" presName="sibTrans" presStyleCnt="0"/>
      <dgm:spPr/>
    </dgm:pt>
    <dgm:pt modelId="{C3F2C9EF-B146-A146-9C95-19365FA36877}" type="pres">
      <dgm:prSet presAssocID="{5D400C67-E63C-FD44-BD54-B7DA2C950317}" presName="node" presStyleLbl="node1" presStyleIdx="1" presStyleCnt="3">
        <dgm:presLayoutVars>
          <dgm:bulletEnabled val="1"/>
        </dgm:presLayoutVars>
      </dgm:prSet>
      <dgm:spPr/>
    </dgm:pt>
    <dgm:pt modelId="{C80E7C2B-1261-1E43-A0F3-672796651F44}" type="pres">
      <dgm:prSet presAssocID="{26A33371-FC9A-6141-B427-523AC1D36B77}" presName="sibTrans" presStyleCnt="0"/>
      <dgm:spPr/>
    </dgm:pt>
    <dgm:pt modelId="{96C3B482-0651-A446-AC45-692655ABF100}" type="pres">
      <dgm:prSet presAssocID="{D6F39234-204D-574E-90DF-98FB8FEC34DA}" presName="node" presStyleLbl="node1" presStyleIdx="2" presStyleCnt="3">
        <dgm:presLayoutVars>
          <dgm:bulletEnabled val="1"/>
        </dgm:presLayoutVars>
      </dgm:prSet>
      <dgm:spPr/>
    </dgm:pt>
  </dgm:ptLst>
  <dgm:cxnLst>
    <dgm:cxn modelId="{69315011-1D15-C94E-BA38-6F88567693B5}" srcId="{C37B999E-FBE4-DC43-82DA-644EF7FF92CF}" destId="{D6F39234-204D-574E-90DF-98FB8FEC34DA}" srcOrd="2" destOrd="0" parTransId="{1A6865CC-A59B-4A44-B0F3-AB778AC01317}" sibTransId="{737DF0D4-D4C7-D44C-86D4-3CCD5C7794E8}"/>
    <dgm:cxn modelId="{E32BF931-9B67-4D4B-9966-730471ADEB39}" type="presOf" srcId="{C37B999E-FBE4-DC43-82DA-644EF7FF92CF}" destId="{612A083A-96A3-7C4E-9DBC-8A208B6AB688}" srcOrd="0" destOrd="0" presId="urn:microsoft.com/office/officeart/2005/8/layout/default"/>
    <dgm:cxn modelId="{A0419941-A5C8-644F-A7D3-015F6D887CFA}" type="presOf" srcId="{11565B61-6756-2943-B2B9-15157172303C}" destId="{E274B734-49DD-6E42-97AC-0298A71157E4}" srcOrd="0" destOrd="0" presId="urn:microsoft.com/office/officeart/2005/8/layout/default"/>
    <dgm:cxn modelId="{72C7D567-3E6A-CF47-A064-952662D2B6B4}" type="presOf" srcId="{5D400C67-E63C-FD44-BD54-B7DA2C950317}" destId="{C3F2C9EF-B146-A146-9C95-19365FA36877}" srcOrd="0" destOrd="0" presId="urn:microsoft.com/office/officeart/2005/8/layout/default"/>
    <dgm:cxn modelId="{829E44D7-7D9F-B64F-9C35-887E2759C87B}" type="presOf" srcId="{D6F39234-204D-574E-90DF-98FB8FEC34DA}" destId="{96C3B482-0651-A446-AC45-692655ABF100}" srcOrd="0" destOrd="0" presId="urn:microsoft.com/office/officeart/2005/8/layout/default"/>
    <dgm:cxn modelId="{96A19BE6-D50F-6445-9D05-B1E955DD7371}" srcId="{C37B999E-FBE4-DC43-82DA-644EF7FF92CF}" destId="{11565B61-6756-2943-B2B9-15157172303C}" srcOrd="0" destOrd="0" parTransId="{2391471E-F06A-A249-B0EE-A9692812116F}" sibTransId="{C8D9FA2D-A2AA-9144-8AF1-D9E1BEBDEEC6}"/>
    <dgm:cxn modelId="{500F0AF1-3D12-F948-B9CC-FE2EF26D71BF}" srcId="{C37B999E-FBE4-DC43-82DA-644EF7FF92CF}" destId="{5D400C67-E63C-FD44-BD54-B7DA2C950317}" srcOrd="1" destOrd="0" parTransId="{6EE11FCC-85B1-FA48-99E3-61AD12EDD803}" sibTransId="{26A33371-FC9A-6141-B427-523AC1D36B77}"/>
    <dgm:cxn modelId="{23B1B9DA-37DC-864E-A036-06E3EEF826DC}" type="presParOf" srcId="{612A083A-96A3-7C4E-9DBC-8A208B6AB688}" destId="{E274B734-49DD-6E42-97AC-0298A71157E4}" srcOrd="0" destOrd="0" presId="urn:microsoft.com/office/officeart/2005/8/layout/default"/>
    <dgm:cxn modelId="{0ACCA79C-313F-764C-8075-6198CF5E7534}" type="presParOf" srcId="{612A083A-96A3-7C4E-9DBC-8A208B6AB688}" destId="{51624506-C288-3D49-8757-0C671D54C9EA}" srcOrd="1" destOrd="0" presId="urn:microsoft.com/office/officeart/2005/8/layout/default"/>
    <dgm:cxn modelId="{9FBF8200-D866-6546-8C0F-C1C08B7F3E9A}" type="presParOf" srcId="{612A083A-96A3-7C4E-9DBC-8A208B6AB688}" destId="{C3F2C9EF-B146-A146-9C95-19365FA36877}" srcOrd="2" destOrd="0" presId="urn:microsoft.com/office/officeart/2005/8/layout/default"/>
    <dgm:cxn modelId="{5CFCC417-1D23-6F43-ABF5-0E6083A73E75}" type="presParOf" srcId="{612A083A-96A3-7C4E-9DBC-8A208B6AB688}" destId="{C80E7C2B-1261-1E43-A0F3-672796651F44}" srcOrd="3" destOrd="0" presId="urn:microsoft.com/office/officeart/2005/8/layout/default"/>
    <dgm:cxn modelId="{5A62D037-1772-3545-83DD-E761C72FA7F2}" type="presParOf" srcId="{612A083A-96A3-7C4E-9DBC-8A208B6AB688}" destId="{96C3B482-0651-A446-AC45-692655ABF10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024E91B-49AD-A54C-971C-0D18BA92BA37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4D2970-1D33-ED42-A163-33A58436475F}">
      <dgm:prSet custT="1"/>
      <dgm:spPr/>
      <dgm:t>
        <a:bodyPr/>
        <a:lstStyle/>
        <a:p>
          <a:pPr rtl="0"/>
          <a:r>
            <a:rPr lang="en-US" sz="2800" b="1" dirty="0" err="1"/>
            <a:t>Traceroute</a:t>
          </a:r>
          <a:r>
            <a:rPr lang="en-US" sz="2800" b="1" dirty="0"/>
            <a:t> (Windows calls this </a:t>
          </a:r>
          <a:r>
            <a:rPr lang="en-US" sz="2800" b="1" dirty="0" err="1"/>
            <a:t>tracert</a:t>
          </a:r>
          <a:r>
            <a:rPr lang="en-US" sz="2800" b="1" dirty="0"/>
            <a:t>)</a:t>
          </a:r>
          <a:endParaRPr lang="en-US" sz="2800" dirty="0"/>
        </a:p>
      </dgm:t>
    </dgm:pt>
    <dgm:pt modelId="{8B950DAD-F5EE-3443-A75B-F15C73E14C04}" type="parTrans" cxnId="{5C3C0EFF-2305-9842-AA67-8CA9A71C4AC5}">
      <dgm:prSet/>
      <dgm:spPr/>
      <dgm:t>
        <a:bodyPr/>
        <a:lstStyle/>
        <a:p>
          <a:endParaRPr lang="en-US" sz="2800"/>
        </a:p>
      </dgm:t>
    </dgm:pt>
    <dgm:pt modelId="{2EEC4FEC-3972-414B-B1EF-15F4F087E23D}" type="sibTrans" cxnId="{5C3C0EFF-2305-9842-AA67-8CA9A71C4AC5}">
      <dgm:prSet/>
      <dgm:spPr/>
      <dgm:t>
        <a:bodyPr/>
        <a:lstStyle/>
        <a:p>
          <a:endParaRPr lang="en-US" sz="2800"/>
        </a:p>
      </dgm:t>
    </dgm:pt>
    <dgm:pt modelId="{565D1A1A-DF46-3F44-8299-484A6476F7D1}">
      <dgm:prSet custT="1"/>
      <dgm:spPr/>
      <dgm:t>
        <a:bodyPr/>
        <a:lstStyle/>
        <a:p>
          <a:pPr rtl="0"/>
          <a:r>
            <a:rPr lang="en-US" sz="2800" b="1"/>
            <a:t>Ping </a:t>
          </a:r>
          <a:endParaRPr lang="en-US" sz="2800"/>
        </a:p>
      </dgm:t>
    </dgm:pt>
    <dgm:pt modelId="{2E21E52D-E164-1741-8299-BB96EB07FAE6}" type="parTrans" cxnId="{F6BA4C9A-CF65-D34A-AF66-73146B0A6D3D}">
      <dgm:prSet/>
      <dgm:spPr/>
      <dgm:t>
        <a:bodyPr/>
        <a:lstStyle/>
        <a:p>
          <a:endParaRPr lang="en-US" sz="2800"/>
        </a:p>
      </dgm:t>
    </dgm:pt>
    <dgm:pt modelId="{DA33C7DD-F585-CE4F-BC9B-5828FCBC4386}" type="sibTrans" cxnId="{F6BA4C9A-CF65-D34A-AF66-73146B0A6D3D}">
      <dgm:prSet/>
      <dgm:spPr/>
      <dgm:t>
        <a:bodyPr/>
        <a:lstStyle/>
        <a:p>
          <a:endParaRPr lang="en-US" sz="2800"/>
        </a:p>
      </dgm:t>
    </dgm:pt>
    <dgm:pt modelId="{B9B56026-6BD6-1D4D-B0C4-59B4C4740BFE}">
      <dgm:prSet custT="1"/>
      <dgm:spPr/>
      <dgm:t>
        <a:bodyPr/>
        <a:lstStyle/>
        <a:p>
          <a:pPr rtl="0"/>
          <a:r>
            <a:rPr lang="en-US" sz="2800" b="1"/>
            <a:t>Telnet</a:t>
          </a:r>
          <a:endParaRPr lang="en-US" sz="2800"/>
        </a:p>
      </dgm:t>
    </dgm:pt>
    <dgm:pt modelId="{AFE5F69E-BF83-2940-86AE-275008C171B8}" type="parTrans" cxnId="{9A52DBCF-C27C-7A4F-B22E-1ADA062B93A8}">
      <dgm:prSet/>
      <dgm:spPr/>
      <dgm:t>
        <a:bodyPr/>
        <a:lstStyle/>
        <a:p>
          <a:endParaRPr lang="en-US" sz="2800"/>
        </a:p>
      </dgm:t>
    </dgm:pt>
    <dgm:pt modelId="{50349995-FAD6-C84F-8990-8F94D48C80AE}" type="sibTrans" cxnId="{9A52DBCF-C27C-7A4F-B22E-1ADA062B93A8}">
      <dgm:prSet/>
      <dgm:spPr/>
      <dgm:t>
        <a:bodyPr/>
        <a:lstStyle/>
        <a:p>
          <a:endParaRPr lang="en-US" sz="2800"/>
        </a:p>
      </dgm:t>
    </dgm:pt>
    <dgm:pt modelId="{36C162C2-582A-1744-AC6C-B05A92A77A56}">
      <dgm:prSet custT="1"/>
      <dgm:spPr/>
      <dgm:t>
        <a:bodyPr/>
        <a:lstStyle/>
        <a:p>
          <a:pPr rtl="0"/>
          <a:r>
            <a:rPr lang="en-US" sz="2800" b="1"/>
            <a:t>Whois</a:t>
          </a:r>
          <a:endParaRPr lang="en-US" sz="2800"/>
        </a:p>
      </dgm:t>
    </dgm:pt>
    <dgm:pt modelId="{FA7DE897-BC6C-3C49-ADF0-F3309319C538}" type="parTrans" cxnId="{20FCA0CB-2823-E243-B2DE-74986B113B56}">
      <dgm:prSet/>
      <dgm:spPr/>
      <dgm:t>
        <a:bodyPr/>
        <a:lstStyle/>
        <a:p>
          <a:endParaRPr lang="en-US" sz="2800"/>
        </a:p>
      </dgm:t>
    </dgm:pt>
    <dgm:pt modelId="{8DD3C41A-C6FC-8041-A21F-EAF493091346}" type="sibTrans" cxnId="{20FCA0CB-2823-E243-B2DE-74986B113B56}">
      <dgm:prSet/>
      <dgm:spPr/>
      <dgm:t>
        <a:bodyPr/>
        <a:lstStyle/>
        <a:p>
          <a:endParaRPr lang="en-US" sz="2800"/>
        </a:p>
      </dgm:t>
    </dgm:pt>
    <dgm:pt modelId="{B2E634C1-AE68-2543-A918-F3CD51C264EB}">
      <dgm:prSet custT="1"/>
      <dgm:spPr/>
      <dgm:t>
        <a:bodyPr/>
        <a:lstStyle/>
        <a:p>
          <a:pPr rtl="0"/>
          <a:r>
            <a:rPr lang="en-US" sz="2800" b="1"/>
            <a:t>System Fingerprinting</a:t>
          </a:r>
          <a:endParaRPr lang="en-US" sz="2800"/>
        </a:p>
      </dgm:t>
    </dgm:pt>
    <dgm:pt modelId="{A7F20225-ADA2-B443-A05C-3324AAFA63EC}" type="parTrans" cxnId="{167F0B7B-63E0-1E4E-9ABF-8E948A5C686F}">
      <dgm:prSet/>
      <dgm:spPr/>
      <dgm:t>
        <a:bodyPr/>
        <a:lstStyle/>
        <a:p>
          <a:endParaRPr lang="en-US" sz="2800"/>
        </a:p>
      </dgm:t>
    </dgm:pt>
    <dgm:pt modelId="{618E78AA-F699-EC49-A85D-B035C0938A5D}" type="sibTrans" cxnId="{167F0B7B-63E0-1E4E-9ABF-8E948A5C686F}">
      <dgm:prSet/>
      <dgm:spPr/>
      <dgm:t>
        <a:bodyPr/>
        <a:lstStyle/>
        <a:p>
          <a:endParaRPr lang="en-US" sz="2800"/>
        </a:p>
      </dgm:t>
    </dgm:pt>
    <dgm:pt modelId="{7E95FE1E-2C19-8946-98BF-661F25A58DE6}" type="pres">
      <dgm:prSet presAssocID="{7024E91B-49AD-A54C-971C-0D18BA92BA37}" presName="vert0" presStyleCnt="0">
        <dgm:presLayoutVars>
          <dgm:dir/>
          <dgm:animOne val="branch"/>
          <dgm:animLvl val="lvl"/>
        </dgm:presLayoutVars>
      </dgm:prSet>
      <dgm:spPr/>
    </dgm:pt>
    <dgm:pt modelId="{9760D1A1-B613-2C4B-9E0A-394A0A4B3F5B}" type="pres">
      <dgm:prSet presAssocID="{FC4D2970-1D33-ED42-A163-33A58436475F}" presName="thickLine" presStyleLbl="alignNode1" presStyleIdx="0" presStyleCnt="5"/>
      <dgm:spPr/>
    </dgm:pt>
    <dgm:pt modelId="{F8E9DD01-6F7E-7B4F-A20A-00C5F5096655}" type="pres">
      <dgm:prSet presAssocID="{FC4D2970-1D33-ED42-A163-33A58436475F}" presName="horz1" presStyleCnt="0"/>
      <dgm:spPr/>
    </dgm:pt>
    <dgm:pt modelId="{AF2EBD33-DC44-3642-B1F7-86EA43CC1228}" type="pres">
      <dgm:prSet presAssocID="{FC4D2970-1D33-ED42-A163-33A58436475F}" presName="tx1" presStyleLbl="revTx" presStyleIdx="0" presStyleCnt="5"/>
      <dgm:spPr/>
    </dgm:pt>
    <dgm:pt modelId="{C5BE6005-1B6B-2948-B5EC-37FA1396E743}" type="pres">
      <dgm:prSet presAssocID="{FC4D2970-1D33-ED42-A163-33A58436475F}" presName="vert1" presStyleCnt="0"/>
      <dgm:spPr/>
    </dgm:pt>
    <dgm:pt modelId="{710420BB-CB65-B34B-B278-61FBFED1E75F}" type="pres">
      <dgm:prSet presAssocID="{565D1A1A-DF46-3F44-8299-484A6476F7D1}" presName="thickLine" presStyleLbl="alignNode1" presStyleIdx="1" presStyleCnt="5"/>
      <dgm:spPr/>
    </dgm:pt>
    <dgm:pt modelId="{8A062138-0CB1-7145-96E0-00CD2E0A5D40}" type="pres">
      <dgm:prSet presAssocID="{565D1A1A-DF46-3F44-8299-484A6476F7D1}" presName="horz1" presStyleCnt="0"/>
      <dgm:spPr/>
    </dgm:pt>
    <dgm:pt modelId="{4A5AA213-C31B-EC47-996C-766BA0C33D94}" type="pres">
      <dgm:prSet presAssocID="{565D1A1A-DF46-3F44-8299-484A6476F7D1}" presName="tx1" presStyleLbl="revTx" presStyleIdx="1" presStyleCnt="5"/>
      <dgm:spPr/>
    </dgm:pt>
    <dgm:pt modelId="{FE0E9997-2585-1247-98E8-82DC5FB1AB7F}" type="pres">
      <dgm:prSet presAssocID="{565D1A1A-DF46-3F44-8299-484A6476F7D1}" presName="vert1" presStyleCnt="0"/>
      <dgm:spPr/>
    </dgm:pt>
    <dgm:pt modelId="{CE3B0929-EB75-2E47-A60B-145321AE69A6}" type="pres">
      <dgm:prSet presAssocID="{B9B56026-6BD6-1D4D-B0C4-59B4C4740BFE}" presName="thickLine" presStyleLbl="alignNode1" presStyleIdx="2" presStyleCnt="5"/>
      <dgm:spPr/>
    </dgm:pt>
    <dgm:pt modelId="{985A1A3C-9547-DB48-85E9-B1EF33D974EB}" type="pres">
      <dgm:prSet presAssocID="{B9B56026-6BD6-1D4D-B0C4-59B4C4740BFE}" presName="horz1" presStyleCnt="0"/>
      <dgm:spPr/>
    </dgm:pt>
    <dgm:pt modelId="{C530631E-C390-2644-AD3A-46ED5E8D708B}" type="pres">
      <dgm:prSet presAssocID="{B9B56026-6BD6-1D4D-B0C4-59B4C4740BFE}" presName="tx1" presStyleLbl="revTx" presStyleIdx="2" presStyleCnt="5"/>
      <dgm:spPr/>
    </dgm:pt>
    <dgm:pt modelId="{C2FC013B-36B2-324B-857D-1AE0223B904C}" type="pres">
      <dgm:prSet presAssocID="{B9B56026-6BD6-1D4D-B0C4-59B4C4740BFE}" presName="vert1" presStyleCnt="0"/>
      <dgm:spPr/>
    </dgm:pt>
    <dgm:pt modelId="{1C8C5C97-4C7A-BE48-A47F-22E9FCB96A3B}" type="pres">
      <dgm:prSet presAssocID="{36C162C2-582A-1744-AC6C-B05A92A77A56}" presName="thickLine" presStyleLbl="alignNode1" presStyleIdx="3" presStyleCnt="5"/>
      <dgm:spPr/>
    </dgm:pt>
    <dgm:pt modelId="{EF46E6E2-7E13-994B-A243-149B903468DD}" type="pres">
      <dgm:prSet presAssocID="{36C162C2-582A-1744-AC6C-B05A92A77A56}" presName="horz1" presStyleCnt="0"/>
      <dgm:spPr/>
    </dgm:pt>
    <dgm:pt modelId="{59CEBCC0-5758-3B47-BA51-E88E2E4CDC8E}" type="pres">
      <dgm:prSet presAssocID="{36C162C2-582A-1744-AC6C-B05A92A77A56}" presName="tx1" presStyleLbl="revTx" presStyleIdx="3" presStyleCnt="5"/>
      <dgm:spPr/>
    </dgm:pt>
    <dgm:pt modelId="{49E2D6DF-21C5-2147-9563-9DF47CEA8AC1}" type="pres">
      <dgm:prSet presAssocID="{36C162C2-582A-1744-AC6C-B05A92A77A56}" presName="vert1" presStyleCnt="0"/>
      <dgm:spPr/>
    </dgm:pt>
    <dgm:pt modelId="{264405D8-E460-2D4E-8E24-F9F2A2BCC04A}" type="pres">
      <dgm:prSet presAssocID="{B2E634C1-AE68-2543-A918-F3CD51C264EB}" presName="thickLine" presStyleLbl="alignNode1" presStyleIdx="4" presStyleCnt="5"/>
      <dgm:spPr/>
    </dgm:pt>
    <dgm:pt modelId="{9DB6C182-B0CB-BE45-B895-A0B595817DCF}" type="pres">
      <dgm:prSet presAssocID="{B2E634C1-AE68-2543-A918-F3CD51C264EB}" presName="horz1" presStyleCnt="0"/>
      <dgm:spPr/>
    </dgm:pt>
    <dgm:pt modelId="{418387AF-8184-744F-B1C9-2C98ABF0333A}" type="pres">
      <dgm:prSet presAssocID="{B2E634C1-AE68-2543-A918-F3CD51C264EB}" presName="tx1" presStyleLbl="revTx" presStyleIdx="4" presStyleCnt="5"/>
      <dgm:spPr/>
    </dgm:pt>
    <dgm:pt modelId="{03528C36-47DB-FC47-9511-FD8C86E4785D}" type="pres">
      <dgm:prSet presAssocID="{B2E634C1-AE68-2543-A918-F3CD51C264EB}" presName="vert1" presStyleCnt="0"/>
      <dgm:spPr/>
    </dgm:pt>
  </dgm:ptLst>
  <dgm:cxnLst>
    <dgm:cxn modelId="{167F0B7B-63E0-1E4E-9ABF-8E948A5C686F}" srcId="{7024E91B-49AD-A54C-971C-0D18BA92BA37}" destId="{B2E634C1-AE68-2543-A918-F3CD51C264EB}" srcOrd="4" destOrd="0" parTransId="{A7F20225-ADA2-B443-A05C-3324AAFA63EC}" sibTransId="{618E78AA-F699-EC49-A85D-B035C0938A5D}"/>
    <dgm:cxn modelId="{7F3FBE8F-1D37-744F-8E2F-26F3740F739A}" type="presOf" srcId="{B9B56026-6BD6-1D4D-B0C4-59B4C4740BFE}" destId="{C530631E-C390-2644-AD3A-46ED5E8D708B}" srcOrd="0" destOrd="0" presId="urn:microsoft.com/office/officeart/2008/layout/LinedList"/>
    <dgm:cxn modelId="{F6BA4C9A-CF65-D34A-AF66-73146B0A6D3D}" srcId="{7024E91B-49AD-A54C-971C-0D18BA92BA37}" destId="{565D1A1A-DF46-3F44-8299-484A6476F7D1}" srcOrd="1" destOrd="0" parTransId="{2E21E52D-E164-1741-8299-BB96EB07FAE6}" sibTransId="{DA33C7DD-F585-CE4F-BC9B-5828FCBC4386}"/>
    <dgm:cxn modelId="{E5F6F7BE-71AC-1544-B525-DD7FBB6DDA1B}" type="presOf" srcId="{B2E634C1-AE68-2543-A918-F3CD51C264EB}" destId="{418387AF-8184-744F-B1C9-2C98ABF0333A}" srcOrd="0" destOrd="0" presId="urn:microsoft.com/office/officeart/2008/layout/LinedList"/>
    <dgm:cxn modelId="{8AD4B1C1-785A-E341-A8C3-2305106D64EA}" type="presOf" srcId="{36C162C2-582A-1744-AC6C-B05A92A77A56}" destId="{59CEBCC0-5758-3B47-BA51-E88E2E4CDC8E}" srcOrd="0" destOrd="0" presId="urn:microsoft.com/office/officeart/2008/layout/LinedList"/>
    <dgm:cxn modelId="{20FCA0CB-2823-E243-B2DE-74986B113B56}" srcId="{7024E91B-49AD-A54C-971C-0D18BA92BA37}" destId="{36C162C2-582A-1744-AC6C-B05A92A77A56}" srcOrd="3" destOrd="0" parTransId="{FA7DE897-BC6C-3C49-ADF0-F3309319C538}" sibTransId="{8DD3C41A-C6FC-8041-A21F-EAF493091346}"/>
    <dgm:cxn modelId="{9A52DBCF-C27C-7A4F-B22E-1ADA062B93A8}" srcId="{7024E91B-49AD-A54C-971C-0D18BA92BA37}" destId="{B9B56026-6BD6-1D4D-B0C4-59B4C4740BFE}" srcOrd="2" destOrd="0" parTransId="{AFE5F69E-BF83-2940-86AE-275008C171B8}" sibTransId="{50349995-FAD6-C84F-8990-8F94D48C80AE}"/>
    <dgm:cxn modelId="{742B46DC-5E77-E04B-8BCF-3A6647131CE2}" type="presOf" srcId="{FC4D2970-1D33-ED42-A163-33A58436475F}" destId="{AF2EBD33-DC44-3642-B1F7-86EA43CC1228}" srcOrd="0" destOrd="0" presId="urn:microsoft.com/office/officeart/2008/layout/LinedList"/>
    <dgm:cxn modelId="{6F55B2E4-27EB-6E41-9793-1C538924CD28}" type="presOf" srcId="{7024E91B-49AD-A54C-971C-0D18BA92BA37}" destId="{7E95FE1E-2C19-8946-98BF-661F25A58DE6}" srcOrd="0" destOrd="0" presId="urn:microsoft.com/office/officeart/2008/layout/LinedList"/>
    <dgm:cxn modelId="{E2490CF8-56FB-D443-9E5B-C15CDD357A7D}" type="presOf" srcId="{565D1A1A-DF46-3F44-8299-484A6476F7D1}" destId="{4A5AA213-C31B-EC47-996C-766BA0C33D94}" srcOrd="0" destOrd="0" presId="urn:microsoft.com/office/officeart/2008/layout/LinedList"/>
    <dgm:cxn modelId="{5C3C0EFF-2305-9842-AA67-8CA9A71C4AC5}" srcId="{7024E91B-49AD-A54C-971C-0D18BA92BA37}" destId="{FC4D2970-1D33-ED42-A163-33A58436475F}" srcOrd="0" destOrd="0" parTransId="{8B950DAD-F5EE-3443-A75B-F15C73E14C04}" sibTransId="{2EEC4FEC-3972-414B-B1EF-15F4F087E23D}"/>
    <dgm:cxn modelId="{BC663557-2EED-144E-8606-ACA63F5587F3}" type="presParOf" srcId="{7E95FE1E-2C19-8946-98BF-661F25A58DE6}" destId="{9760D1A1-B613-2C4B-9E0A-394A0A4B3F5B}" srcOrd="0" destOrd="0" presId="urn:microsoft.com/office/officeart/2008/layout/LinedList"/>
    <dgm:cxn modelId="{AD75030E-2E2C-4A47-9433-79D067044D09}" type="presParOf" srcId="{7E95FE1E-2C19-8946-98BF-661F25A58DE6}" destId="{F8E9DD01-6F7E-7B4F-A20A-00C5F5096655}" srcOrd="1" destOrd="0" presId="urn:microsoft.com/office/officeart/2008/layout/LinedList"/>
    <dgm:cxn modelId="{52BA74B7-73B6-6240-A8AE-D6B1412260BD}" type="presParOf" srcId="{F8E9DD01-6F7E-7B4F-A20A-00C5F5096655}" destId="{AF2EBD33-DC44-3642-B1F7-86EA43CC1228}" srcOrd="0" destOrd="0" presId="urn:microsoft.com/office/officeart/2008/layout/LinedList"/>
    <dgm:cxn modelId="{711F1DD3-E934-394B-9750-B4CA2DBE091A}" type="presParOf" srcId="{F8E9DD01-6F7E-7B4F-A20A-00C5F5096655}" destId="{C5BE6005-1B6B-2948-B5EC-37FA1396E743}" srcOrd="1" destOrd="0" presId="urn:microsoft.com/office/officeart/2008/layout/LinedList"/>
    <dgm:cxn modelId="{8CAA0DE9-D1AF-1D4D-9E57-53A5623AABC2}" type="presParOf" srcId="{7E95FE1E-2C19-8946-98BF-661F25A58DE6}" destId="{710420BB-CB65-B34B-B278-61FBFED1E75F}" srcOrd="2" destOrd="0" presId="urn:microsoft.com/office/officeart/2008/layout/LinedList"/>
    <dgm:cxn modelId="{5139F6BA-0E10-174A-B859-C186AD388BE5}" type="presParOf" srcId="{7E95FE1E-2C19-8946-98BF-661F25A58DE6}" destId="{8A062138-0CB1-7145-96E0-00CD2E0A5D40}" srcOrd="3" destOrd="0" presId="urn:microsoft.com/office/officeart/2008/layout/LinedList"/>
    <dgm:cxn modelId="{2EB6E269-78F4-6D46-B585-FA1BA3FE54C7}" type="presParOf" srcId="{8A062138-0CB1-7145-96E0-00CD2E0A5D40}" destId="{4A5AA213-C31B-EC47-996C-766BA0C33D94}" srcOrd="0" destOrd="0" presId="urn:microsoft.com/office/officeart/2008/layout/LinedList"/>
    <dgm:cxn modelId="{BB06A066-47AE-FC4D-A911-A20CD3164CDF}" type="presParOf" srcId="{8A062138-0CB1-7145-96E0-00CD2E0A5D40}" destId="{FE0E9997-2585-1247-98E8-82DC5FB1AB7F}" srcOrd="1" destOrd="0" presId="urn:microsoft.com/office/officeart/2008/layout/LinedList"/>
    <dgm:cxn modelId="{F4D1F10F-3384-3F43-8E1E-7AAAB4ED4906}" type="presParOf" srcId="{7E95FE1E-2C19-8946-98BF-661F25A58DE6}" destId="{CE3B0929-EB75-2E47-A60B-145321AE69A6}" srcOrd="4" destOrd="0" presId="urn:microsoft.com/office/officeart/2008/layout/LinedList"/>
    <dgm:cxn modelId="{C832C1B6-0187-C54B-A21A-C5F49C252D0D}" type="presParOf" srcId="{7E95FE1E-2C19-8946-98BF-661F25A58DE6}" destId="{985A1A3C-9547-DB48-85E9-B1EF33D974EB}" srcOrd="5" destOrd="0" presId="urn:microsoft.com/office/officeart/2008/layout/LinedList"/>
    <dgm:cxn modelId="{9BC4B1D1-1E0C-DC41-AF72-B47B8B5C42FF}" type="presParOf" srcId="{985A1A3C-9547-DB48-85E9-B1EF33D974EB}" destId="{C530631E-C390-2644-AD3A-46ED5E8D708B}" srcOrd="0" destOrd="0" presId="urn:microsoft.com/office/officeart/2008/layout/LinedList"/>
    <dgm:cxn modelId="{B032C15C-3BBF-3E42-A166-FEBEE868E3F0}" type="presParOf" srcId="{985A1A3C-9547-DB48-85E9-B1EF33D974EB}" destId="{C2FC013B-36B2-324B-857D-1AE0223B904C}" srcOrd="1" destOrd="0" presId="urn:microsoft.com/office/officeart/2008/layout/LinedList"/>
    <dgm:cxn modelId="{BE050BDF-D78A-D645-8C98-7DEEB9DCA631}" type="presParOf" srcId="{7E95FE1E-2C19-8946-98BF-661F25A58DE6}" destId="{1C8C5C97-4C7A-BE48-A47F-22E9FCB96A3B}" srcOrd="6" destOrd="0" presId="urn:microsoft.com/office/officeart/2008/layout/LinedList"/>
    <dgm:cxn modelId="{E01AF092-F4B8-264E-B8F9-CD2D8E25974E}" type="presParOf" srcId="{7E95FE1E-2C19-8946-98BF-661F25A58DE6}" destId="{EF46E6E2-7E13-994B-A243-149B903468DD}" srcOrd="7" destOrd="0" presId="urn:microsoft.com/office/officeart/2008/layout/LinedList"/>
    <dgm:cxn modelId="{D5CAEBB2-F597-1B48-9347-9D1D12BF6029}" type="presParOf" srcId="{EF46E6E2-7E13-994B-A243-149B903468DD}" destId="{59CEBCC0-5758-3B47-BA51-E88E2E4CDC8E}" srcOrd="0" destOrd="0" presId="urn:microsoft.com/office/officeart/2008/layout/LinedList"/>
    <dgm:cxn modelId="{A7CA0776-5A53-7048-BD42-9DFF80759459}" type="presParOf" srcId="{EF46E6E2-7E13-994B-A243-149B903468DD}" destId="{49E2D6DF-21C5-2147-9563-9DF47CEA8AC1}" srcOrd="1" destOrd="0" presId="urn:microsoft.com/office/officeart/2008/layout/LinedList"/>
    <dgm:cxn modelId="{710113E8-F302-6D41-89E7-1AB3BCCFDDFF}" type="presParOf" srcId="{7E95FE1E-2C19-8946-98BF-661F25A58DE6}" destId="{264405D8-E460-2D4E-8E24-F9F2A2BCC04A}" srcOrd="8" destOrd="0" presId="urn:microsoft.com/office/officeart/2008/layout/LinedList"/>
    <dgm:cxn modelId="{8A3391BA-4A2A-A841-8B49-43877F5EA592}" type="presParOf" srcId="{7E95FE1E-2C19-8946-98BF-661F25A58DE6}" destId="{9DB6C182-B0CB-BE45-B895-A0B595817DCF}" srcOrd="9" destOrd="0" presId="urn:microsoft.com/office/officeart/2008/layout/LinedList"/>
    <dgm:cxn modelId="{DC7A48B5-6D42-474D-B706-20DB76D9E2D0}" type="presParOf" srcId="{9DB6C182-B0CB-BE45-B895-A0B595817DCF}" destId="{418387AF-8184-744F-B1C9-2C98ABF0333A}" srcOrd="0" destOrd="0" presId="urn:microsoft.com/office/officeart/2008/layout/LinedList"/>
    <dgm:cxn modelId="{8D0262F3-4BDE-9649-B5EB-0EC1B3779250}" type="presParOf" srcId="{9DB6C182-B0CB-BE45-B895-A0B595817DCF}" destId="{03528C36-47DB-FC47-9511-FD8C86E478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0E4D463-87BC-6248-99BF-848A7DB1245A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7AB7FD-4C3F-6F45-A959-4BC0D1499EE1}">
      <dgm:prSet/>
      <dgm:spPr/>
      <dgm:t>
        <a:bodyPr/>
        <a:lstStyle/>
        <a:p>
          <a:pPr rtl="0"/>
          <a:r>
            <a:rPr lang="en-US" b="1"/>
            <a:t>Source address allows the understanding of who is originating the traffic </a:t>
          </a:r>
          <a:endParaRPr lang="en-US"/>
        </a:p>
      </dgm:t>
    </dgm:pt>
    <dgm:pt modelId="{AFDA30A1-7E9A-4C4C-8B4F-59BBBD37EF2F}" type="parTrans" cxnId="{DF59F075-9B17-144C-9BCB-DC42C32DB9AC}">
      <dgm:prSet/>
      <dgm:spPr/>
      <dgm:t>
        <a:bodyPr/>
        <a:lstStyle/>
        <a:p>
          <a:endParaRPr lang="en-US"/>
        </a:p>
      </dgm:t>
    </dgm:pt>
    <dgm:pt modelId="{234CB577-EC77-5E4C-9EB3-7C403B471A0B}" type="sibTrans" cxnId="{DF59F075-9B17-144C-9BCB-DC42C32DB9AC}">
      <dgm:prSet/>
      <dgm:spPr/>
      <dgm:t>
        <a:bodyPr/>
        <a:lstStyle/>
        <a:p>
          <a:endParaRPr lang="en-US"/>
        </a:p>
      </dgm:t>
    </dgm:pt>
    <dgm:pt modelId="{3967DC53-2736-D34A-8FC0-574004474E84}">
      <dgm:prSet/>
      <dgm:spPr/>
      <dgm:t>
        <a:bodyPr/>
        <a:lstStyle/>
        <a:p>
          <a:pPr rtl="0"/>
          <a:r>
            <a:rPr lang="en-US" b="1"/>
            <a:t>Destination address tells who is receiving the traffic </a:t>
          </a:r>
          <a:endParaRPr lang="en-US"/>
        </a:p>
      </dgm:t>
    </dgm:pt>
    <dgm:pt modelId="{69B91A42-30C7-B844-85AE-673056568A69}" type="parTrans" cxnId="{438E010A-302D-A04D-9F4B-DB3543F31CAD}">
      <dgm:prSet/>
      <dgm:spPr/>
      <dgm:t>
        <a:bodyPr/>
        <a:lstStyle/>
        <a:p>
          <a:endParaRPr lang="en-US"/>
        </a:p>
      </dgm:t>
    </dgm:pt>
    <dgm:pt modelId="{0C6F29A6-E1EA-FB41-B17B-E92050C951CC}" type="sibTrans" cxnId="{438E010A-302D-A04D-9F4B-DB3543F31CAD}">
      <dgm:prSet/>
      <dgm:spPr/>
      <dgm:t>
        <a:bodyPr/>
        <a:lstStyle/>
        <a:p>
          <a:endParaRPr lang="en-US"/>
        </a:p>
      </dgm:t>
    </dgm:pt>
    <dgm:pt modelId="{112AB150-D1A3-344F-8D12-8C8F853CB051}">
      <dgm:prSet/>
      <dgm:spPr/>
      <dgm:t>
        <a:bodyPr/>
        <a:lstStyle/>
        <a:p>
          <a:pPr rtl="0"/>
          <a:r>
            <a:rPr lang="en-US" b="1"/>
            <a:t>Ports characterize the application utilizing the traffic </a:t>
          </a:r>
          <a:endParaRPr lang="en-US"/>
        </a:p>
      </dgm:t>
    </dgm:pt>
    <dgm:pt modelId="{95F2093A-4D57-A143-9AC7-388AC0510465}" type="parTrans" cxnId="{2634E28B-FD6A-8C4B-A94A-4AE1854C971A}">
      <dgm:prSet/>
      <dgm:spPr/>
      <dgm:t>
        <a:bodyPr/>
        <a:lstStyle/>
        <a:p>
          <a:endParaRPr lang="en-US"/>
        </a:p>
      </dgm:t>
    </dgm:pt>
    <dgm:pt modelId="{89894C6B-33E6-444A-B390-12B882FD1D72}" type="sibTrans" cxnId="{2634E28B-FD6A-8C4B-A94A-4AE1854C971A}">
      <dgm:prSet/>
      <dgm:spPr/>
      <dgm:t>
        <a:bodyPr/>
        <a:lstStyle/>
        <a:p>
          <a:endParaRPr lang="en-US"/>
        </a:p>
      </dgm:t>
    </dgm:pt>
    <dgm:pt modelId="{EF1273A2-DD2A-2D41-B9EF-89156F3F45E3}">
      <dgm:prSet/>
      <dgm:spPr/>
      <dgm:t>
        <a:bodyPr/>
        <a:lstStyle/>
        <a:p>
          <a:pPr rtl="0"/>
          <a:r>
            <a:rPr lang="en-US" b="1"/>
            <a:t>Class of service examines the priority of the traffic </a:t>
          </a:r>
          <a:endParaRPr lang="en-US"/>
        </a:p>
      </dgm:t>
    </dgm:pt>
    <dgm:pt modelId="{47D2C468-F547-F441-8652-AA18AF4C879B}" type="parTrans" cxnId="{0C050235-BBD3-1140-A377-0C631F6D88EE}">
      <dgm:prSet/>
      <dgm:spPr/>
      <dgm:t>
        <a:bodyPr/>
        <a:lstStyle/>
        <a:p>
          <a:endParaRPr lang="en-US"/>
        </a:p>
      </dgm:t>
    </dgm:pt>
    <dgm:pt modelId="{E4713897-CE85-DF40-BF4E-EE034C67E56B}" type="sibTrans" cxnId="{0C050235-BBD3-1140-A377-0C631F6D88EE}">
      <dgm:prSet/>
      <dgm:spPr/>
      <dgm:t>
        <a:bodyPr/>
        <a:lstStyle/>
        <a:p>
          <a:endParaRPr lang="en-US"/>
        </a:p>
      </dgm:t>
    </dgm:pt>
    <dgm:pt modelId="{FA2C54AD-8EA9-1246-8CFF-79D4EDB96810}">
      <dgm:prSet/>
      <dgm:spPr/>
      <dgm:t>
        <a:bodyPr/>
        <a:lstStyle/>
        <a:p>
          <a:pPr rtl="0"/>
          <a:r>
            <a:rPr lang="en-US" b="1"/>
            <a:t>The device interface tells how traffic is being utilized by the network device </a:t>
          </a:r>
          <a:endParaRPr lang="en-US"/>
        </a:p>
      </dgm:t>
    </dgm:pt>
    <dgm:pt modelId="{6DF2AEF4-8956-2845-B1F5-6EC7ED04DB80}" type="parTrans" cxnId="{1A0EBC35-3C7C-BB43-B544-D8CA7E063DE9}">
      <dgm:prSet/>
      <dgm:spPr/>
      <dgm:t>
        <a:bodyPr/>
        <a:lstStyle/>
        <a:p>
          <a:endParaRPr lang="en-US"/>
        </a:p>
      </dgm:t>
    </dgm:pt>
    <dgm:pt modelId="{B70EDBAA-858E-CB41-992B-0CE1EB978E4A}" type="sibTrans" cxnId="{1A0EBC35-3C7C-BB43-B544-D8CA7E063DE9}">
      <dgm:prSet/>
      <dgm:spPr/>
      <dgm:t>
        <a:bodyPr/>
        <a:lstStyle/>
        <a:p>
          <a:endParaRPr lang="en-US"/>
        </a:p>
      </dgm:t>
    </dgm:pt>
    <dgm:pt modelId="{35B2DDF7-4BFF-9D42-A2DA-64F55CC3E579}">
      <dgm:prSet/>
      <dgm:spPr/>
      <dgm:t>
        <a:bodyPr/>
        <a:lstStyle/>
        <a:p>
          <a:pPr rtl="0"/>
          <a:r>
            <a:rPr lang="en-US" b="1"/>
            <a:t>Tallied packets and bytes show the amount of traffic </a:t>
          </a:r>
          <a:endParaRPr lang="en-US"/>
        </a:p>
      </dgm:t>
    </dgm:pt>
    <dgm:pt modelId="{1B623433-D222-E44B-B595-913E0A7ED028}" type="parTrans" cxnId="{904192F9-6913-7E4E-8EC2-470E1011C1D7}">
      <dgm:prSet/>
      <dgm:spPr/>
      <dgm:t>
        <a:bodyPr/>
        <a:lstStyle/>
        <a:p>
          <a:endParaRPr lang="en-US"/>
        </a:p>
      </dgm:t>
    </dgm:pt>
    <dgm:pt modelId="{4DC7F001-B6CF-3C40-9B59-B114CB437A52}" type="sibTrans" cxnId="{904192F9-6913-7E4E-8EC2-470E1011C1D7}">
      <dgm:prSet/>
      <dgm:spPr/>
      <dgm:t>
        <a:bodyPr/>
        <a:lstStyle/>
        <a:p>
          <a:endParaRPr lang="en-US"/>
        </a:p>
      </dgm:t>
    </dgm:pt>
    <dgm:pt modelId="{B884DBD6-7A88-6E47-8F93-7352BD3F2A67}" type="pres">
      <dgm:prSet presAssocID="{80E4D463-87BC-6248-99BF-848A7DB1245A}" presName="vert0" presStyleCnt="0">
        <dgm:presLayoutVars>
          <dgm:dir/>
          <dgm:animOne val="branch"/>
          <dgm:animLvl val="lvl"/>
        </dgm:presLayoutVars>
      </dgm:prSet>
      <dgm:spPr/>
    </dgm:pt>
    <dgm:pt modelId="{E997003E-DF06-E94F-98AF-96AC2C5EBCD8}" type="pres">
      <dgm:prSet presAssocID="{447AB7FD-4C3F-6F45-A959-4BC0D1499EE1}" presName="thickLine" presStyleLbl="alignNode1" presStyleIdx="0" presStyleCnt="6"/>
      <dgm:spPr/>
    </dgm:pt>
    <dgm:pt modelId="{B1FD7A86-84B5-EB4C-BD9C-AA66038275E8}" type="pres">
      <dgm:prSet presAssocID="{447AB7FD-4C3F-6F45-A959-4BC0D1499EE1}" presName="horz1" presStyleCnt="0"/>
      <dgm:spPr/>
    </dgm:pt>
    <dgm:pt modelId="{0286EE0F-7857-CE47-85D1-F00D65AB9C2A}" type="pres">
      <dgm:prSet presAssocID="{447AB7FD-4C3F-6F45-A959-4BC0D1499EE1}" presName="tx1" presStyleLbl="revTx" presStyleIdx="0" presStyleCnt="6"/>
      <dgm:spPr/>
    </dgm:pt>
    <dgm:pt modelId="{FE527267-DCB9-2A41-9C79-0C1CB13D912E}" type="pres">
      <dgm:prSet presAssocID="{447AB7FD-4C3F-6F45-A959-4BC0D1499EE1}" presName="vert1" presStyleCnt="0"/>
      <dgm:spPr/>
    </dgm:pt>
    <dgm:pt modelId="{7E29A512-3FA7-8546-ADDD-B670798C25E7}" type="pres">
      <dgm:prSet presAssocID="{3967DC53-2736-D34A-8FC0-574004474E84}" presName="thickLine" presStyleLbl="alignNode1" presStyleIdx="1" presStyleCnt="6"/>
      <dgm:spPr/>
    </dgm:pt>
    <dgm:pt modelId="{C4BDB637-4036-BF4C-A1E8-0EB81E868DB9}" type="pres">
      <dgm:prSet presAssocID="{3967DC53-2736-D34A-8FC0-574004474E84}" presName="horz1" presStyleCnt="0"/>
      <dgm:spPr/>
    </dgm:pt>
    <dgm:pt modelId="{F61D8A1B-D86B-684C-966A-56D350885858}" type="pres">
      <dgm:prSet presAssocID="{3967DC53-2736-D34A-8FC0-574004474E84}" presName="tx1" presStyleLbl="revTx" presStyleIdx="1" presStyleCnt="6"/>
      <dgm:spPr/>
    </dgm:pt>
    <dgm:pt modelId="{A7E44EDC-885D-8243-8A7E-B42B40EC8C71}" type="pres">
      <dgm:prSet presAssocID="{3967DC53-2736-D34A-8FC0-574004474E84}" presName="vert1" presStyleCnt="0"/>
      <dgm:spPr/>
    </dgm:pt>
    <dgm:pt modelId="{1FC0E821-0F52-4A40-93C3-91BA2A231899}" type="pres">
      <dgm:prSet presAssocID="{112AB150-D1A3-344F-8D12-8C8F853CB051}" presName="thickLine" presStyleLbl="alignNode1" presStyleIdx="2" presStyleCnt="6"/>
      <dgm:spPr/>
    </dgm:pt>
    <dgm:pt modelId="{8AFF6564-9F66-FC4B-837F-12833CEDCA5D}" type="pres">
      <dgm:prSet presAssocID="{112AB150-D1A3-344F-8D12-8C8F853CB051}" presName="horz1" presStyleCnt="0"/>
      <dgm:spPr/>
    </dgm:pt>
    <dgm:pt modelId="{6D273FF1-DE70-7743-8F00-A6C934AB1E9D}" type="pres">
      <dgm:prSet presAssocID="{112AB150-D1A3-344F-8D12-8C8F853CB051}" presName="tx1" presStyleLbl="revTx" presStyleIdx="2" presStyleCnt="6"/>
      <dgm:spPr/>
    </dgm:pt>
    <dgm:pt modelId="{486386E7-D590-864B-B4D7-A323842C78EC}" type="pres">
      <dgm:prSet presAssocID="{112AB150-D1A3-344F-8D12-8C8F853CB051}" presName="vert1" presStyleCnt="0"/>
      <dgm:spPr/>
    </dgm:pt>
    <dgm:pt modelId="{0116AC04-F369-B54F-8228-C880BDB4C1B0}" type="pres">
      <dgm:prSet presAssocID="{EF1273A2-DD2A-2D41-B9EF-89156F3F45E3}" presName="thickLine" presStyleLbl="alignNode1" presStyleIdx="3" presStyleCnt="6"/>
      <dgm:spPr/>
    </dgm:pt>
    <dgm:pt modelId="{2939242D-8D94-FF4B-A881-DF9E82A770D1}" type="pres">
      <dgm:prSet presAssocID="{EF1273A2-DD2A-2D41-B9EF-89156F3F45E3}" presName="horz1" presStyleCnt="0"/>
      <dgm:spPr/>
    </dgm:pt>
    <dgm:pt modelId="{08FC1FC3-3FD3-2C46-96FD-0AA2B8AD6319}" type="pres">
      <dgm:prSet presAssocID="{EF1273A2-DD2A-2D41-B9EF-89156F3F45E3}" presName="tx1" presStyleLbl="revTx" presStyleIdx="3" presStyleCnt="6"/>
      <dgm:spPr/>
    </dgm:pt>
    <dgm:pt modelId="{9A47CF2E-0B78-994B-954A-36AB05822988}" type="pres">
      <dgm:prSet presAssocID="{EF1273A2-DD2A-2D41-B9EF-89156F3F45E3}" presName="vert1" presStyleCnt="0"/>
      <dgm:spPr/>
    </dgm:pt>
    <dgm:pt modelId="{5D777D03-969E-994B-9FDF-EC878E1CC479}" type="pres">
      <dgm:prSet presAssocID="{FA2C54AD-8EA9-1246-8CFF-79D4EDB96810}" presName="thickLine" presStyleLbl="alignNode1" presStyleIdx="4" presStyleCnt="6"/>
      <dgm:spPr/>
    </dgm:pt>
    <dgm:pt modelId="{FEFB1CF9-EA65-7847-9B92-51FD1E3F1547}" type="pres">
      <dgm:prSet presAssocID="{FA2C54AD-8EA9-1246-8CFF-79D4EDB96810}" presName="horz1" presStyleCnt="0"/>
      <dgm:spPr/>
    </dgm:pt>
    <dgm:pt modelId="{B6059757-30D5-F043-B68C-BEF491DF5364}" type="pres">
      <dgm:prSet presAssocID="{FA2C54AD-8EA9-1246-8CFF-79D4EDB96810}" presName="tx1" presStyleLbl="revTx" presStyleIdx="4" presStyleCnt="6"/>
      <dgm:spPr/>
    </dgm:pt>
    <dgm:pt modelId="{03B8EEC0-97B3-0A47-868E-3DF4AD7CEE0F}" type="pres">
      <dgm:prSet presAssocID="{FA2C54AD-8EA9-1246-8CFF-79D4EDB96810}" presName="vert1" presStyleCnt="0"/>
      <dgm:spPr/>
    </dgm:pt>
    <dgm:pt modelId="{E4D381FC-8345-CE49-8006-19187522E99D}" type="pres">
      <dgm:prSet presAssocID="{35B2DDF7-4BFF-9D42-A2DA-64F55CC3E579}" presName="thickLine" presStyleLbl="alignNode1" presStyleIdx="5" presStyleCnt="6"/>
      <dgm:spPr/>
    </dgm:pt>
    <dgm:pt modelId="{0A7AEFD5-E3E8-8E47-A0D6-34DF967B8E99}" type="pres">
      <dgm:prSet presAssocID="{35B2DDF7-4BFF-9D42-A2DA-64F55CC3E579}" presName="horz1" presStyleCnt="0"/>
      <dgm:spPr/>
    </dgm:pt>
    <dgm:pt modelId="{9F7CB12E-63DA-8C4E-8FFB-2942870EC7E2}" type="pres">
      <dgm:prSet presAssocID="{35B2DDF7-4BFF-9D42-A2DA-64F55CC3E579}" presName="tx1" presStyleLbl="revTx" presStyleIdx="5" presStyleCnt="6"/>
      <dgm:spPr/>
    </dgm:pt>
    <dgm:pt modelId="{82ECF3D3-9624-BD4B-BF5E-57CEACD1BF8F}" type="pres">
      <dgm:prSet presAssocID="{35B2DDF7-4BFF-9D42-A2DA-64F55CC3E579}" presName="vert1" presStyleCnt="0"/>
      <dgm:spPr/>
    </dgm:pt>
  </dgm:ptLst>
  <dgm:cxnLst>
    <dgm:cxn modelId="{438E010A-302D-A04D-9F4B-DB3543F31CAD}" srcId="{80E4D463-87BC-6248-99BF-848A7DB1245A}" destId="{3967DC53-2736-D34A-8FC0-574004474E84}" srcOrd="1" destOrd="0" parTransId="{69B91A42-30C7-B844-85AE-673056568A69}" sibTransId="{0C6F29A6-E1EA-FB41-B17B-E92050C951CC}"/>
    <dgm:cxn modelId="{0C050235-BBD3-1140-A377-0C631F6D88EE}" srcId="{80E4D463-87BC-6248-99BF-848A7DB1245A}" destId="{EF1273A2-DD2A-2D41-B9EF-89156F3F45E3}" srcOrd="3" destOrd="0" parTransId="{47D2C468-F547-F441-8652-AA18AF4C879B}" sibTransId="{E4713897-CE85-DF40-BF4E-EE034C67E56B}"/>
    <dgm:cxn modelId="{1A0EBC35-3C7C-BB43-B544-D8CA7E063DE9}" srcId="{80E4D463-87BC-6248-99BF-848A7DB1245A}" destId="{FA2C54AD-8EA9-1246-8CFF-79D4EDB96810}" srcOrd="4" destOrd="0" parTransId="{6DF2AEF4-8956-2845-B1F5-6EC7ED04DB80}" sibTransId="{B70EDBAA-858E-CB41-992B-0CE1EB978E4A}"/>
    <dgm:cxn modelId="{29C0AE46-8B8A-B04C-8341-9E220342EE0F}" type="presOf" srcId="{EF1273A2-DD2A-2D41-B9EF-89156F3F45E3}" destId="{08FC1FC3-3FD3-2C46-96FD-0AA2B8AD6319}" srcOrd="0" destOrd="0" presId="urn:microsoft.com/office/officeart/2008/layout/LinedList"/>
    <dgm:cxn modelId="{DF59F075-9B17-144C-9BCB-DC42C32DB9AC}" srcId="{80E4D463-87BC-6248-99BF-848A7DB1245A}" destId="{447AB7FD-4C3F-6F45-A959-4BC0D1499EE1}" srcOrd="0" destOrd="0" parTransId="{AFDA30A1-7E9A-4C4C-8B4F-59BBBD37EF2F}" sibTransId="{234CB577-EC77-5E4C-9EB3-7C403B471A0B}"/>
    <dgm:cxn modelId="{850FAA7D-EEA2-F84F-A549-BFE5F0BB5ACC}" type="presOf" srcId="{3967DC53-2736-D34A-8FC0-574004474E84}" destId="{F61D8A1B-D86B-684C-966A-56D350885858}" srcOrd="0" destOrd="0" presId="urn:microsoft.com/office/officeart/2008/layout/LinedList"/>
    <dgm:cxn modelId="{EFA4B57D-FD02-FC46-A09A-9BA47D6E74FD}" type="presOf" srcId="{80E4D463-87BC-6248-99BF-848A7DB1245A}" destId="{B884DBD6-7A88-6E47-8F93-7352BD3F2A67}" srcOrd="0" destOrd="0" presId="urn:microsoft.com/office/officeart/2008/layout/LinedList"/>
    <dgm:cxn modelId="{2634E28B-FD6A-8C4B-A94A-4AE1854C971A}" srcId="{80E4D463-87BC-6248-99BF-848A7DB1245A}" destId="{112AB150-D1A3-344F-8D12-8C8F853CB051}" srcOrd="2" destOrd="0" parTransId="{95F2093A-4D57-A143-9AC7-388AC0510465}" sibTransId="{89894C6B-33E6-444A-B390-12B882FD1D72}"/>
    <dgm:cxn modelId="{F60CB9AB-9B90-CF49-97DD-D60AAAD7D75A}" type="presOf" srcId="{FA2C54AD-8EA9-1246-8CFF-79D4EDB96810}" destId="{B6059757-30D5-F043-B68C-BEF491DF5364}" srcOrd="0" destOrd="0" presId="urn:microsoft.com/office/officeart/2008/layout/LinedList"/>
    <dgm:cxn modelId="{0F72BCCD-A86D-5349-B8E7-FFD4C48D2CC9}" type="presOf" srcId="{112AB150-D1A3-344F-8D12-8C8F853CB051}" destId="{6D273FF1-DE70-7743-8F00-A6C934AB1E9D}" srcOrd="0" destOrd="0" presId="urn:microsoft.com/office/officeart/2008/layout/LinedList"/>
    <dgm:cxn modelId="{B79D12F6-08AD-7C44-A200-A09FDFDDB325}" type="presOf" srcId="{35B2DDF7-4BFF-9D42-A2DA-64F55CC3E579}" destId="{9F7CB12E-63DA-8C4E-8FFB-2942870EC7E2}" srcOrd="0" destOrd="0" presId="urn:microsoft.com/office/officeart/2008/layout/LinedList"/>
    <dgm:cxn modelId="{86A499F6-8BD6-DE44-81A4-841A338E9C98}" type="presOf" srcId="{447AB7FD-4C3F-6F45-A959-4BC0D1499EE1}" destId="{0286EE0F-7857-CE47-85D1-F00D65AB9C2A}" srcOrd="0" destOrd="0" presId="urn:microsoft.com/office/officeart/2008/layout/LinedList"/>
    <dgm:cxn modelId="{904192F9-6913-7E4E-8EC2-470E1011C1D7}" srcId="{80E4D463-87BC-6248-99BF-848A7DB1245A}" destId="{35B2DDF7-4BFF-9D42-A2DA-64F55CC3E579}" srcOrd="5" destOrd="0" parTransId="{1B623433-D222-E44B-B595-913E0A7ED028}" sibTransId="{4DC7F001-B6CF-3C40-9B59-B114CB437A52}"/>
    <dgm:cxn modelId="{EB51D5F1-682E-954B-9F45-50FD14E6BF52}" type="presParOf" srcId="{B884DBD6-7A88-6E47-8F93-7352BD3F2A67}" destId="{E997003E-DF06-E94F-98AF-96AC2C5EBCD8}" srcOrd="0" destOrd="0" presId="urn:microsoft.com/office/officeart/2008/layout/LinedList"/>
    <dgm:cxn modelId="{CCC4660F-7E53-D745-95BA-A30BB6257F9A}" type="presParOf" srcId="{B884DBD6-7A88-6E47-8F93-7352BD3F2A67}" destId="{B1FD7A86-84B5-EB4C-BD9C-AA66038275E8}" srcOrd="1" destOrd="0" presId="urn:microsoft.com/office/officeart/2008/layout/LinedList"/>
    <dgm:cxn modelId="{B66EE7BA-F957-F442-95B3-EF6F8E41C9E7}" type="presParOf" srcId="{B1FD7A86-84B5-EB4C-BD9C-AA66038275E8}" destId="{0286EE0F-7857-CE47-85D1-F00D65AB9C2A}" srcOrd="0" destOrd="0" presId="urn:microsoft.com/office/officeart/2008/layout/LinedList"/>
    <dgm:cxn modelId="{CA1538DA-4DFC-694F-975A-7CE8134F7CDE}" type="presParOf" srcId="{B1FD7A86-84B5-EB4C-BD9C-AA66038275E8}" destId="{FE527267-DCB9-2A41-9C79-0C1CB13D912E}" srcOrd="1" destOrd="0" presId="urn:microsoft.com/office/officeart/2008/layout/LinedList"/>
    <dgm:cxn modelId="{9C8EECF1-5D1C-E94C-9B86-4861D39D7E28}" type="presParOf" srcId="{B884DBD6-7A88-6E47-8F93-7352BD3F2A67}" destId="{7E29A512-3FA7-8546-ADDD-B670798C25E7}" srcOrd="2" destOrd="0" presId="urn:microsoft.com/office/officeart/2008/layout/LinedList"/>
    <dgm:cxn modelId="{9218735A-6AAC-AB4D-95DD-778A0FDD65A4}" type="presParOf" srcId="{B884DBD6-7A88-6E47-8F93-7352BD3F2A67}" destId="{C4BDB637-4036-BF4C-A1E8-0EB81E868DB9}" srcOrd="3" destOrd="0" presId="urn:microsoft.com/office/officeart/2008/layout/LinedList"/>
    <dgm:cxn modelId="{B8DDD249-7EAB-EE46-8A8D-2C796DD37E8C}" type="presParOf" srcId="{C4BDB637-4036-BF4C-A1E8-0EB81E868DB9}" destId="{F61D8A1B-D86B-684C-966A-56D350885858}" srcOrd="0" destOrd="0" presId="urn:microsoft.com/office/officeart/2008/layout/LinedList"/>
    <dgm:cxn modelId="{024449B1-3BA0-B04A-AC94-5768FB082AD0}" type="presParOf" srcId="{C4BDB637-4036-BF4C-A1E8-0EB81E868DB9}" destId="{A7E44EDC-885D-8243-8A7E-B42B40EC8C71}" srcOrd="1" destOrd="0" presId="urn:microsoft.com/office/officeart/2008/layout/LinedList"/>
    <dgm:cxn modelId="{E5817E5B-6EA0-D543-8D77-CCC1F250C925}" type="presParOf" srcId="{B884DBD6-7A88-6E47-8F93-7352BD3F2A67}" destId="{1FC0E821-0F52-4A40-93C3-91BA2A231899}" srcOrd="4" destOrd="0" presId="urn:microsoft.com/office/officeart/2008/layout/LinedList"/>
    <dgm:cxn modelId="{FFA33CC8-69DA-894C-8965-61040CAA434E}" type="presParOf" srcId="{B884DBD6-7A88-6E47-8F93-7352BD3F2A67}" destId="{8AFF6564-9F66-FC4B-837F-12833CEDCA5D}" srcOrd="5" destOrd="0" presId="urn:microsoft.com/office/officeart/2008/layout/LinedList"/>
    <dgm:cxn modelId="{6938DD96-2E96-484C-AF9C-E1F4BE8B34CF}" type="presParOf" srcId="{8AFF6564-9F66-FC4B-837F-12833CEDCA5D}" destId="{6D273FF1-DE70-7743-8F00-A6C934AB1E9D}" srcOrd="0" destOrd="0" presId="urn:microsoft.com/office/officeart/2008/layout/LinedList"/>
    <dgm:cxn modelId="{E7D14C60-9BEB-D440-BC4F-8590D1FBD9C8}" type="presParOf" srcId="{8AFF6564-9F66-FC4B-837F-12833CEDCA5D}" destId="{486386E7-D590-864B-B4D7-A323842C78EC}" srcOrd="1" destOrd="0" presId="urn:microsoft.com/office/officeart/2008/layout/LinedList"/>
    <dgm:cxn modelId="{28CA1616-DD1C-2C48-BA2B-33D9F7BD6C19}" type="presParOf" srcId="{B884DBD6-7A88-6E47-8F93-7352BD3F2A67}" destId="{0116AC04-F369-B54F-8228-C880BDB4C1B0}" srcOrd="6" destOrd="0" presId="urn:microsoft.com/office/officeart/2008/layout/LinedList"/>
    <dgm:cxn modelId="{23AF3819-49FA-3146-8F09-2C5ADC5745CA}" type="presParOf" srcId="{B884DBD6-7A88-6E47-8F93-7352BD3F2A67}" destId="{2939242D-8D94-FF4B-A881-DF9E82A770D1}" srcOrd="7" destOrd="0" presId="urn:microsoft.com/office/officeart/2008/layout/LinedList"/>
    <dgm:cxn modelId="{414B2BF0-1C51-ED4F-AD92-7C6A714A11F1}" type="presParOf" srcId="{2939242D-8D94-FF4B-A881-DF9E82A770D1}" destId="{08FC1FC3-3FD3-2C46-96FD-0AA2B8AD6319}" srcOrd="0" destOrd="0" presId="urn:microsoft.com/office/officeart/2008/layout/LinedList"/>
    <dgm:cxn modelId="{06C0CBE3-216C-254F-85EE-A6841C3C19DF}" type="presParOf" srcId="{2939242D-8D94-FF4B-A881-DF9E82A770D1}" destId="{9A47CF2E-0B78-994B-954A-36AB05822988}" srcOrd="1" destOrd="0" presId="urn:microsoft.com/office/officeart/2008/layout/LinedList"/>
    <dgm:cxn modelId="{667FFABF-D638-1341-ACE7-43E44B895E18}" type="presParOf" srcId="{B884DBD6-7A88-6E47-8F93-7352BD3F2A67}" destId="{5D777D03-969E-994B-9FDF-EC878E1CC479}" srcOrd="8" destOrd="0" presId="urn:microsoft.com/office/officeart/2008/layout/LinedList"/>
    <dgm:cxn modelId="{92239628-D771-504A-A53E-6A3EA7161AEF}" type="presParOf" srcId="{B884DBD6-7A88-6E47-8F93-7352BD3F2A67}" destId="{FEFB1CF9-EA65-7847-9B92-51FD1E3F1547}" srcOrd="9" destOrd="0" presId="urn:microsoft.com/office/officeart/2008/layout/LinedList"/>
    <dgm:cxn modelId="{7BB3829B-5C0A-CA4E-8108-F66E5D9458D4}" type="presParOf" srcId="{FEFB1CF9-EA65-7847-9B92-51FD1E3F1547}" destId="{B6059757-30D5-F043-B68C-BEF491DF5364}" srcOrd="0" destOrd="0" presId="urn:microsoft.com/office/officeart/2008/layout/LinedList"/>
    <dgm:cxn modelId="{117D16D2-431D-DE40-9C18-7F8E2CF47C35}" type="presParOf" srcId="{FEFB1CF9-EA65-7847-9B92-51FD1E3F1547}" destId="{03B8EEC0-97B3-0A47-868E-3DF4AD7CEE0F}" srcOrd="1" destOrd="0" presId="urn:microsoft.com/office/officeart/2008/layout/LinedList"/>
    <dgm:cxn modelId="{D77E87C4-93F0-BB4D-ADDE-4FA3062C9896}" type="presParOf" srcId="{B884DBD6-7A88-6E47-8F93-7352BD3F2A67}" destId="{E4D381FC-8345-CE49-8006-19187522E99D}" srcOrd="10" destOrd="0" presId="urn:microsoft.com/office/officeart/2008/layout/LinedList"/>
    <dgm:cxn modelId="{67C9B8A9-75C8-2B41-8ECC-B5A21775FA95}" type="presParOf" srcId="{B884DBD6-7A88-6E47-8F93-7352BD3F2A67}" destId="{0A7AEFD5-E3E8-8E47-A0D6-34DF967B8E99}" srcOrd="11" destOrd="0" presId="urn:microsoft.com/office/officeart/2008/layout/LinedList"/>
    <dgm:cxn modelId="{3768EE03-DABD-8948-B91B-DC1438859B53}" type="presParOf" srcId="{0A7AEFD5-E3E8-8E47-A0D6-34DF967B8E99}" destId="{9F7CB12E-63DA-8C4E-8FFB-2942870EC7E2}" srcOrd="0" destOrd="0" presId="urn:microsoft.com/office/officeart/2008/layout/LinedList"/>
    <dgm:cxn modelId="{2FB668F3-3BFD-B948-9752-B573197F83FD}" type="presParOf" srcId="{0A7AEFD5-E3E8-8E47-A0D6-34DF967B8E99}" destId="{82ECF3D3-9624-BD4B-BF5E-57CEACD1BF8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927E02E-A71D-6C47-8046-82636EA6167E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8A79D33-B335-8E49-A75E-3EC43D05C322}">
      <dgm:prSet/>
      <dgm:spPr/>
      <dgm:t>
        <a:bodyPr/>
        <a:lstStyle/>
        <a:p>
          <a:pPr rtl="0"/>
          <a:r>
            <a:rPr lang="en-US" b="1"/>
            <a:t>Network-based IDS (NIDS)</a:t>
          </a:r>
          <a:endParaRPr lang="en-US"/>
        </a:p>
      </dgm:t>
    </dgm:pt>
    <dgm:pt modelId="{F921BC0B-262E-4D44-977A-ADDCE2CC6D55}" type="parTrans" cxnId="{CC01ACCF-EA95-DD40-AD27-A070D7391116}">
      <dgm:prSet/>
      <dgm:spPr/>
      <dgm:t>
        <a:bodyPr/>
        <a:lstStyle/>
        <a:p>
          <a:endParaRPr lang="en-US"/>
        </a:p>
      </dgm:t>
    </dgm:pt>
    <dgm:pt modelId="{1C7B16DB-F1B5-D249-B608-0A4592771B7B}" type="sibTrans" cxnId="{CC01ACCF-EA95-DD40-AD27-A070D7391116}">
      <dgm:prSet/>
      <dgm:spPr/>
      <dgm:t>
        <a:bodyPr/>
        <a:lstStyle/>
        <a:p>
          <a:endParaRPr lang="en-US"/>
        </a:p>
      </dgm:t>
    </dgm:pt>
    <dgm:pt modelId="{5C6685AD-F086-7E4F-8F3C-ADF74654F278}">
      <dgm:prSet/>
      <dgm:spPr/>
      <dgm:t>
        <a:bodyPr/>
        <a:lstStyle/>
        <a:p>
          <a:pPr rtl="0"/>
          <a:r>
            <a:rPr lang="en-US" b="1"/>
            <a:t>Host-based IDS (HIDS) </a:t>
          </a:r>
          <a:endParaRPr lang="en-US"/>
        </a:p>
      </dgm:t>
    </dgm:pt>
    <dgm:pt modelId="{87AD913C-2836-FE43-82BB-A81A5E0690E5}" type="parTrans" cxnId="{1FFBF069-3C71-4242-8850-254EACEE7DEF}">
      <dgm:prSet/>
      <dgm:spPr/>
      <dgm:t>
        <a:bodyPr/>
        <a:lstStyle/>
        <a:p>
          <a:endParaRPr lang="en-US"/>
        </a:p>
      </dgm:t>
    </dgm:pt>
    <dgm:pt modelId="{3019348A-8EF7-9E40-9795-6A9B31959432}" type="sibTrans" cxnId="{1FFBF069-3C71-4242-8850-254EACEE7DEF}">
      <dgm:prSet/>
      <dgm:spPr/>
      <dgm:t>
        <a:bodyPr/>
        <a:lstStyle/>
        <a:p>
          <a:endParaRPr lang="en-US"/>
        </a:p>
      </dgm:t>
    </dgm:pt>
    <dgm:pt modelId="{00252FF2-D893-1941-80B3-6E1A4C3060A2}" type="pres">
      <dgm:prSet presAssocID="{0927E02E-A71D-6C47-8046-82636EA6167E}" presName="diagram" presStyleCnt="0">
        <dgm:presLayoutVars>
          <dgm:dir/>
          <dgm:resizeHandles val="exact"/>
        </dgm:presLayoutVars>
      </dgm:prSet>
      <dgm:spPr/>
    </dgm:pt>
    <dgm:pt modelId="{9B90FE94-9E97-DA46-B3D3-9B90C5388C18}" type="pres">
      <dgm:prSet presAssocID="{18A79D33-B335-8E49-A75E-3EC43D05C322}" presName="node" presStyleLbl="node1" presStyleIdx="0" presStyleCnt="2">
        <dgm:presLayoutVars>
          <dgm:bulletEnabled val="1"/>
        </dgm:presLayoutVars>
      </dgm:prSet>
      <dgm:spPr/>
    </dgm:pt>
    <dgm:pt modelId="{F6B092C2-3AAC-A14F-B4CA-C9FC017234FE}" type="pres">
      <dgm:prSet presAssocID="{1C7B16DB-F1B5-D249-B608-0A4592771B7B}" presName="sibTrans" presStyleCnt="0"/>
      <dgm:spPr/>
    </dgm:pt>
    <dgm:pt modelId="{77AA07A2-132B-2249-86D4-7D4F359F9AD3}" type="pres">
      <dgm:prSet presAssocID="{5C6685AD-F086-7E4F-8F3C-ADF74654F278}" presName="node" presStyleLbl="node1" presStyleIdx="1" presStyleCnt="2">
        <dgm:presLayoutVars>
          <dgm:bulletEnabled val="1"/>
        </dgm:presLayoutVars>
      </dgm:prSet>
      <dgm:spPr/>
    </dgm:pt>
  </dgm:ptLst>
  <dgm:cxnLst>
    <dgm:cxn modelId="{963E2909-D369-864B-A8C8-18825B54632F}" type="presOf" srcId="{18A79D33-B335-8E49-A75E-3EC43D05C322}" destId="{9B90FE94-9E97-DA46-B3D3-9B90C5388C18}" srcOrd="0" destOrd="0" presId="urn:microsoft.com/office/officeart/2005/8/layout/default"/>
    <dgm:cxn modelId="{CF874017-BD0F-9D49-9F2D-A07F92CA4472}" type="presOf" srcId="{0927E02E-A71D-6C47-8046-82636EA6167E}" destId="{00252FF2-D893-1941-80B3-6E1A4C3060A2}" srcOrd="0" destOrd="0" presId="urn:microsoft.com/office/officeart/2005/8/layout/default"/>
    <dgm:cxn modelId="{AF96C263-448E-3D49-B48B-79577EC00589}" type="presOf" srcId="{5C6685AD-F086-7E4F-8F3C-ADF74654F278}" destId="{77AA07A2-132B-2249-86D4-7D4F359F9AD3}" srcOrd="0" destOrd="0" presId="urn:microsoft.com/office/officeart/2005/8/layout/default"/>
    <dgm:cxn modelId="{1FFBF069-3C71-4242-8850-254EACEE7DEF}" srcId="{0927E02E-A71D-6C47-8046-82636EA6167E}" destId="{5C6685AD-F086-7E4F-8F3C-ADF74654F278}" srcOrd="1" destOrd="0" parTransId="{87AD913C-2836-FE43-82BB-A81A5E0690E5}" sibTransId="{3019348A-8EF7-9E40-9795-6A9B31959432}"/>
    <dgm:cxn modelId="{CC01ACCF-EA95-DD40-AD27-A070D7391116}" srcId="{0927E02E-A71D-6C47-8046-82636EA6167E}" destId="{18A79D33-B335-8E49-A75E-3EC43D05C322}" srcOrd="0" destOrd="0" parTransId="{F921BC0B-262E-4D44-977A-ADDCE2CC6D55}" sibTransId="{1C7B16DB-F1B5-D249-B608-0A4592771B7B}"/>
    <dgm:cxn modelId="{A511C353-6BCE-DE45-B107-806225BD2F1A}" type="presParOf" srcId="{00252FF2-D893-1941-80B3-6E1A4C3060A2}" destId="{9B90FE94-9E97-DA46-B3D3-9B90C5388C18}" srcOrd="0" destOrd="0" presId="urn:microsoft.com/office/officeart/2005/8/layout/default"/>
    <dgm:cxn modelId="{BFF9B02B-7F8E-1642-89F1-3D538F0ACD69}" type="presParOf" srcId="{00252FF2-D893-1941-80B3-6E1A4C3060A2}" destId="{F6B092C2-3AAC-A14F-B4CA-C9FC017234FE}" srcOrd="1" destOrd="0" presId="urn:microsoft.com/office/officeart/2005/8/layout/default"/>
    <dgm:cxn modelId="{706D3611-0DFB-594A-8408-DAE8B2092AE9}" type="presParOf" srcId="{00252FF2-D893-1941-80B3-6E1A4C3060A2}" destId="{77AA07A2-132B-2249-86D4-7D4F359F9AD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608CB68-9195-D44B-9783-BC1AA0A3A65B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1BDC31-3977-E643-84AA-EB347C33FE88}">
      <dgm:prSet custT="1"/>
      <dgm:spPr/>
      <dgm:t>
        <a:bodyPr/>
        <a:lstStyle/>
        <a:p>
          <a:pPr rtl="0"/>
          <a:r>
            <a:rPr lang="en-US" sz="4200" b="1" dirty="0"/>
            <a:t>Attackers are threats generally thought of as people who perform overt and covert intrusions or attacks on systems</a:t>
          </a:r>
          <a:endParaRPr lang="en-US" sz="4200" dirty="0"/>
        </a:p>
      </dgm:t>
    </dgm:pt>
    <dgm:pt modelId="{4C0F610A-D640-FE45-833A-982500E17B11}" type="parTrans" cxnId="{3151E162-B8EF-D74D-8B03-F79DCDBA33C3}">
      <dgm:prSet/>
      <dgm:spPr/>
      <dgm:t>
        <a:bodyPr/>
        <a:lstStyle/>
        <a:p>
          <a:endParaRPr lang="en-US"/>
        </a:p>
      </dgm:t>
    </dgm:pt>
    <dgm:pt modelId="{E948C85B-03EE-D94E-B0C2-00216E4A613E}" type="sibTrans" cxnId="{3151E162-B8EF-D74D-8B03-F79DCDBA33C3}">
      <dgm:prSet/>
      <dgm:spPr/>
      <dgm:t>
        <a:bodyPr/>
        <a:lstStyle/>
        <a:p>
          <a:endParaRPr lang="en-US"/>
        </a:p>
      </dgm:t>
    </dgm:pt>
    <dgm:pt modelId="{C9079779-63A6-9F44-9856-262822999FDE}" type="pres">
      <dgm:prSet presAssocID="{C608CB68-9195-D44B-9783-BC1AA0A3A65B}" presName="diagram" presStyleCnt="0">
        <dgm:presLayoutVars>
          <dgm:dir/>
          <dgm:resizeHandles val="exact"/>
        </dgm:presLayoutVars>
      </dgm:prSet>
      <dgm:spPr/>
    </dgm:pt>
    <dgm:pt modelId="{F12220C2-28C4-9444-A429-45380145AC69}" type="pres">
      <dgm:prSet presAssocID="{741BDC31-3977-E643-84AA-EB347C33FE88}" presName="node" presStyleLbl="node1" presStyleIdx="0" presStyleCnt="1">
        <dgm:presLayoutVars>
          <dgm:bulletEnabled val="1"/>
        </dgm:presLayoutVars>
      </dgm:prSet>
      <dgm:spPr/>
    </dgm:pt>
  </dgm:ptLst>
  <dgm:cxnLst>
    <dgm:cxn modelId="{B40D8837-7396-3A45-8BCE-CD17EA1B4F06}" type="presOf" srcId="{741BDC31-3977-E643-84AA-EB347C33FE88}" destId="{F12220C2-28C4-9444-A429-45380145AC69}" srcOrd="0" destOrd="0" presId="urn:microsoft.com/office/officeart/2005/8/layout/default"/>
    <dgm:cxn modelId="{3151E162-B8EF-D74D-8B03-F79DCDBA33C3}" srcId="{C608CB68-9195-D44B-9783-BC1AA0A3A65B}" destId="{741BDC31-3977-E643-84AA-EB347C33FE88}" srcOrd="0" destOrd="0" parTransId="{4C0F610A-D640-FE45-833A-982500E17B11}" sibTransId="{E948C85B-03EE-D94E-B0C2-00216E4A613E}"/>
    <dgm:cxn modelId="{E6028AC1-F995-7045-B206-10F4C6D6B54E}" type="presOf" srcId="{C608CB68-9195-D44B-9783-BC1AA0A3A65B}" destId="{C9079779-63A6-9F44-9856-262822999FDE}" srcOrd="0" destOrd="0" presId="urn:microsoft.com/office/officeart/2005/8/layout/default"/>
    <dgm:cxn modelId="{3CDC1DB1-D729-124E-865D-1445A538858D}" type="presParOf" srcId="{C9079779-63A6-9F44-9856-262822999FDE}" destId="{F12220C2-28C4-9444-A429-45380145AC6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7F89DE3-57F9-DE42-9E87-66BD6E0B6E76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008F18-69DB-7C4D-B48A-E9C39C3C4E18}">
      <dgm:prSet custT="1"/>
      <dgm:spPr/>
      <dgm:t>
        <a:bodyPr/>
        <a:lstStyle/>
        <a:p>
          <a:pPr rtl="0"/>
          <a:r>
            <a:rPr lang="en-US" sz="2800" b="1"/>
            <a:t>Notoriety, ego, or sport </a:t>
          </a:r>
          <a:endParaRPr lang="en-US" sz="2800"/>
        </a:p>
      </dgm:t>
    </dgm:pt>
    <dgm:pt modelId="{668B881D-3AB2-334C-A3CA-60E4ABB7453A}" type="parTrans" cxnId="{ADBCAAB7-58CA-6744-9603-A548E809F549}">
      <dgm:prSet/>
      <dgm:spPr/>
      <dgm:t>
        <a:bodyPr/>
        <a:lstStyle/>
        <a:p>
          <a:endParaRPr lang="en-US" sz="2800"/>
        </a:p>
      </dgm:t>
    </dgm:pt>
    <dgm:pt modelId="{07E1B5C0-EC1B-E04F-8889-5997EAC18BA3}" type="sibTrans" cxnId="{ADBCAAB7-58CA-6744-9603-A548E809F549}">
      <dgm:prSet/>
      <dgm:spPr/>
      <dgm:t>
        <a:bodyPr/>
        <a:lstStyle/>
        <a:p>
          <a:endParaRPr lang="en-US" sz="2800"/>
        </a:p>
      </dgm:t>
    </dgm:pt>
    <dgm:pt modelId="{DE3E9A31-93DA-B046-9E6D-6FF5F40C2CD6}">
      <dgm:prSet custT="1"/>
      <dgm:spPr/>
      <dgm:t>
        <a:bodyPr/>
        <a:lstStyle/>
        <a:p>
          <a:pPr rtl="0"/>
          <a:r>
            <a:rPr lang="en-US" sz="2800" b="1"/>
            <a:t>Greed and profit</a:t>
          </a:r>
          <a:endParaRPr lang="en-US" sz="2800"/>
        </a:p>
      </dgm:t>
    </dgm:pt>
    <dgm:pt modelId="{932BC916-688F-FC4A-85CB-1FD65C16B496}" type="parTrans" cxnId="{150C3EB6-CBA8-9A43-B266-A31D7A658A95}">
      <dgm:prSet/>
      <dgm:spPr/>
      <dgm:t>
        <a:bodyPr/>
        <a:lstStyle/>
        <a:p>
          <a:endParaRPr lang="en-US" sz="2800"/>
        </a:p>
      </dgm:t>
    </dgm:pt>
    <dgm:pt modelId="{D5C93B31-3B03-154A-98C8-7784E824FBC1}" type="sibTrans" cxnId="{150C3EB6-CBA8-9A43-B266-A31D7A658A95}">
      <dgm:prSet/>
      <dgm:spPr/>
      <dgm:t>
        <a:bodyPr/>
        <a:lstStyle/>
        <a:p>
          <a:endParaRPr lang="en-US" sz="2800"/>
        </a:p>
      </dgm:t>
    </dgm:pt>
    <dgm:pt modelId="{702F25BA-A544-8441-A6B6-FE55D3847A08}">
      <dgm:prSet custT="1"/>
      <dgm:spPr/>
      <dgm:t>
        <a:bodyPr/>
        <a:lstStyle/>
        <a:p>
          <a:pPr rtl="0"/>
          <a:r>
            <a:rPr lang="en-US" sz="2800" b="1"/>
            <a:t>Political agenda</a:t>
          </a:r>
          <a:endParaRPr lang="en-US" sz="2800"/>
        </a:p>
      </dgm:t>
    </dgm:pt>
    <dgm:pt modelId="{82DB5F94-01EA-454C-BD71-1B1232532A93}" type="parTrans" cxnId="{932FF73D-F6A2-A54A-A56A-0FE21F501149}">
      <dgm:prSet/>
      <dgm:spPr/>
      <dgm:t>
        <a:bodyPr/>
        <a:lstStyle/>
        <a:p>
          <a:endParaRPr lang="en-US" sz="2800"/>
        </a:p>
      </dgm:t>
    </dgm:pt>
    <dgm:pt modelId="{3C3D6EBB-7E86-164F-BC11-E1EFF9712C5B}" type="sibTrans" cxnId="{932FF73D-F6A2-A54A-A56A-0FE21F501149}">
      <dgm:prSet/>
      <dgm:spPr/>
      <dgm:t>
        <a:bodyPr/>
        <a:lstStyle/>
        <a:p>
          <a:endParaRPr lang="en-US" sz="2800"/>
        </a:p>
      </dgm:t>
    </dgm:pt>
    <dgm:pt modelId="{64296EBB-6271-2C4D-86FB-D823D5F9FF57}">
      <dgm:prSet custT="1"/>
      <dgm:spPr/>
      <dgm:t>
        <a:bodyPr/>
        <a:lstStyle/>
        <a:p>
          <a:pPr rtl="0"/>
          <a:r>
            <a:rPr lang="en-US" sz="2800" b="1"/>
            <a:t>Revenge</a:t>
          </a:r>
          <a:endParaRPr lang="en-US" sz="2800"/>
        </a:p>
      </dgm:t>
    </dgm:pt>
    <dgm:pt modelId="{FB73B95C-4A0A-BA45-9A20-1925841CA783}" type="parTrans" cxnId="{A95C342B-D9E5-7246-9D49-CAB0D4F5EE23}">
      <dgm:prSet/>
      <dgm:spPr/>
      <dgm:t>
        <a:bodyPr/>
        <a:lstStyle/>
        <a:p>
          <a:endParaRPr lang="en-US" sz="2800"/>
        </a:p>
      </dgm:t>
    </dgm:pt>
    <dgm:pt modelId="{85DF71E7-0508-3A43-80D2-DF22F406C98A}" type="sibTrans" cxnId="{A95C342B-D9E5-7246-9D49-CAB0D4F5EE23}">
      <dgm:prSet/>
      <dgm:spPr/>
      <dgm:t>
        <a:bodyPr/>
        <a:lstStyle/>
        <a:p>
          <a:endParaRPr lang="en-US" sz="2800"/>
        </a:p>
      </dgm:t>
    </dgm:pt>
    <dgm:pt modelId="{CB199422-60AC-1840-878A-8B48860E6959}">
      <dgm:prSet custT="1"/>
      <dgm:spPr/>
      <dgm:t>
        <a:bodyPr/>
        <a:lstStyle/>
        <a:p>
          <a:pPr rtl="0"/>
          <a:r>
            <a:rPr lang="en-US" sz="2800" b="1"/>
            <a:t>Curiosity </a:t>
          </a:r>
          <a:endParaRPr lang="en-US" sz="2800"/>
        </a:p>
      </dgm:t>
    </dgm:pt>
    <dgm:pt modelId="{795F244B-04AA-3546-B0E0-5B620B3DCEA0}" type="parTrans" cxnId="{BFBD6EC4-5665-2446-841F-D57397A031F6}">
      <dgm:prSet/>
      <dgm:spPr/>
      <dgm:t>
        <a:bodyPr/>
        <a:lstStyle/>
        <a:p>
          <a:endParaRPr lang="en-US" sz="2800"/>
        </a:p>
      </dgm:t>
    </dgm:pt>
    <dgm:pt modelId="{9C8AE8BA-5AEC-6C4E-8DA8-78BAB7992E86}" type="sibTrans" cxnId="{BFBD6EC4-5665-2446-841F-D57397A031F6}">
      <dgm:prSet/>
      <dgm:spPr/>
      <dgm:t>
        <a:bodyPr/>
        <a:lstStyle/>
        <a:p>
          <a:endParaRPr lang="en-US" sz="2800"/>
        </a:p>
      </dgm:t>
    </dgm:pt>
    <dgm:pt modelId="{1DE9E3D5-F0B9-FF40-BFB8-A54B8E00BFF4}" type="pres">
      <dgm:prSet presAssocID="{47F89DE3-57F9-DE42-9E87-66BD6E0B6E76}" presName="vert0" presStyleCnt="0">
        <dgm:presLayoutVars>
          <dgm:dir/>
          <dgm:animOne val="branch"/>
          <dgm:animLvl val="lvl"/>
        </dgm:presLayoutVars>
      </dgm:prSet>
      <dgm:spPr/>
    </dgm:pt>
    <dgm:pt modelId="{C9EBA895-EC58-5C47-8BD1-5D852D53CD2C}" type="pres">
      <dgm:prSet presAssocID="{06008F18-69DB-7C4D-B48A-E9C39C3C4E18}" presName="thickLine" presStyleLbl="alignNode1" presStyleIdx="0" presStyleCnt="5"/>
      <dgm:spPr/>
    </dgm:pt>
    <dgm:pt modelId="{B8584BCC-92AE-2A43-BA39-9ADD398B0219}" type="pres">
      <dgm:prSet presAssocID="{06008F18-69DB-7C4D-B48A-E9C39C3C4E18}" presName="horz1" presStyleCnt="0"/>
      <dgm:spPr/>
    </dgm:pt>
    <dgm:pt modelId="{5287F793-9757-5A4E-BB73-DC90084F1FC7}" type="pres">
      <dgm:prSet presAssocID="{06008F18-69DB-7C4D-B48A-E9C39C3C4E18}" presName="tx1" presStyleLbl="revTx" presStyleIdx="0" presStyleCnt="5"/>
      <dgm:spPr/>
    </dgm:pt>
    <dgm:pt modelId="{06DE1F7E-2FB6-1D4C-BB75-895003E3BBFE}" type="pres">
      <dgm:prSet presAssocID="{06008F18-69DB-7C4D-B48A-E9C39C3C4E18}" presName="vert1" presStyleCnt="0"/>
      <dgm:spPr/>
    </dgm:pt>
    <dgm:pt modelId="{673E7027-CC08-164D-8FD6-AB7D22A0BB9F}" type="pres">
      <dgm:prSet presAssocID="{DE3E9A31-93DA-B046-9E6D-6FF5F40C2CD6}" presName="thickLine" presStyleLbl="alignNode1" presStyleIdx="1" presStyleCnt="5"/>
      <dgm:spPr/>
    </dgm:pt>
    <dgm:pt modelId="{C7574401-82A7-9044-A80C-29E65373B75F}" type="pres">
      <dgm:prSet presAssocID="{DE3E9A31-93DA-B046-9E6D-6FF5F40C2CD6}" presName="horz1" presStyleCnt="0"/>
      <dgm:spPr/>
    </dgm:pt>
    <dgm:pt modelId="{BDAB9A14-58AC-A541-9492-DCC864C2B482}" type="pres">
      <dgm:prSet presAssocID="{DE3E9A31-93DA-B046-9E6D-6FF5F40C2CD6}" presName="tx1" presStyleLbl="revTx" presStyleIdx="1" presStyleCnt="5"/>
      <dgm:spPr/>
    </dgm:pt>
    <dgm:pt modelId="{61A10C17-1343-6148-AA3D-E56965AC0D4A}" type="pres">
      <dgm:prSet presAssocID="{DE3E9A31-93DA-B046-9E6D-6FF5F40C2CD6}" presName="vert1" presStyleCnt="0"/>
      <dgm:spPr/>
    </dgm:pt>
    <dgm:pt modelId="{5DE5E5D4-36EF-5048-AE7C-39CDEC99AF8F}" type="pres">
      <dgm:prSet presAssocID="{702F25BA-A544-8441-A6B6-FE55D3847A08}" presName="thickLine" presStyleLbl="alignNode1" presStyleIdx="2" presStyleCnt="5"/>
      <dgm:spPr/>
    </dgm:pt>
    <dgm:pt modelId="{7A36A0F0-7CB6-884A-82D1-A21D6C6A7F51}" type="pres">
      <dgm:prSet presAssocID="{702F25BA-A544-8441-A6B6-FE55D3847A08}" presName="horz1" presStyleCnt="0"/>
      <dgm:spPr/>
    </dgm:pt>
    <dgm:pt modelId="{A8659CBC-AADB-D442-B261-9435EA2FDF20}" type="pres">
      <dgm:prSet presAssocID="{702F25BA-A544-8441-A6B6-FE55D3847A08}" presName="tx1" presStyleLbl="revTx" presStyleIdx="2" presStyleCnt="5"/>
      <dgm:spPr/>
    </dgm:pt>
    <dgm:pt modelId="{DC5BBCD5-9087-D74D-927B-56AC54AF807E}" type="pres">
      <dgm:prSet presAssocID="{702F25BA-A544-8441-A6B6-FE55D3847A08}" presName="vert1" presStyleCnt="0"/>
      <dgm:spPr/>
    </dgm:pt>
    <dgm:pt modelId="{1E2C4A79-17DA-384B-93B0-92151284CCB3}" type="pres">
      <dgm:prSet presAssocID="{64296EBB-6271-2C4D-86FB-D823D5F9FF57}" presName="thickLine" presStyleLbl="alignNode1" presStyleIdx="3" presStyleCnt="5"/>
      <dgm:spPr/>
    </dgm:pt>
    <dgm:pt modelId="{B886D080-1FBD-0A4B-8E3F-7855375CB185}" type="pres">
      <dgm:prSet presAssocID="{64296EBB-6271-2C4D-86FB-D823D5F9FF57}" presName="horz1" presStyleCnt="0"/>
      <dgm:spPr/>
    </dgm:pt>
    <dgm:pt modelId="{7909DD87-1769-874B-B3BB-EC010F92E556}" type="pres">
      <dgm:prSet presAssocID="{64296EBB-6271-2C4D-86FB-D823D5F9FF57}" presName="tx1" presStyleLbl="revTx" presStyleIdx="3" presStyleCnt="5"/>
      <dgm:spPr/>
    </dgm:pt>
    <dgm:pt modelId="{6FF5AC3D-1124-A844-B606-6B6F7477829D}" type="pres">
      <dgm:prSet presAssocID="{64296EBB-6271-2C4D-86FB-D823D5F9FF57}" presName="vert1" presStyleCnt="0"/>
      <dgm:spPr/>
    </dgm:pt>
    <dgm:pt modelId="{DA7E70FF-DF7F-1049-8F4C-A3DC08252599}" type="pres">
      <dgm:prSet presAssocID="{CB199422-60AC-1840-878A-8B48860E6959}" presName="thickLine" presStyleLbl="alignNode1" presStyleIdx="4" presStyleCnt="5"/>
      <dgm:spPr/>
    </dgm:pt>
    <dgm:pt modelId="{6503E236-A305-D34F-9998-15D4864B81DF}" type="pres">
      <dgm:prSet presAssocID="{CB199422-60AC-1840-878A-8B48860E6959}" presName="horz1" presStyleCnt="0"/>
      <dgm:spPr/>
    </dgm:pt>
    <dgm:pt modelId="{690DBE4D-EE75-5248-9ADF-40691A1E1300}" type="pres">
      <dgm:prSet presAssocID="{CB199422-60AC-1840-878A-8B48860E6959}" presName="tx1" presStyleLbl="revTx" presStyleIdx="4" presStyleCnt="5"/>
      <dgm:spPr/>
    </dgm:pt>
    <dgm:pt modelId="{807D2855-606A-E948-9F1B-D2018DF03946}" type="pres">
      <dgm:prSet presAssocID="{CB199422-60AC-1840-878A-8B48860E6959}" presName="vert1" presStyleCnt="0"/>
      <dgm:spPr/>
    </dgm:pt>
  </dgm:ptLst>
  <dgm:cxnLst>
    <dgm:cxn modelId="{7C96AF0E-A32B-224F-A01C-8E5A35640D1B}" type="presOf" srcId="{47F89DE3-57F9-DE42-9E87-66BD6E0B6E76}" destId="{1DE9E3D5-F0B9-FF40-BFB8-A54B8E00BFF4}" srcOrd="0" destOrd="0" presId="urn:microsoft.com/office/officeart/2008/layout/LinedList"/>
    <dgm:cxn modelId="{A95C342B-D9E5-7246-9D49-CAB0D4F5EE23}" srcId="{47F89DE3-57F9-DE42-9E87-66BD6E0B6E76}" destId="{64296EBB-6271-2C4D-86FB-D823D5F9FF57}" srcOrd="3" destOrd="0" parTransId="{FB73B95C-4A0A-BA45-9A20-1925841CA783}" sibTransId="{85DF71E7-0508-3A43-80D2-DF22F406C98A}"/>
    <dgm:cxn modelId="{53DCAF2D-A0CA-BB4A-BD66-2178A192FC07}" type="presOf" srcId="{CB199422-60AC-1840-878A-8B48860E6959}" destId="{690DBE4D-EE75-5248-9ADF-40691A1E1300}" srcOrd="0" destOrd="0" presId="urn:microsoft.com/office/officeart/2008/layout/LinedList"/>
    <dgm:cxn modelId="{932FF73D-F6A2-A54A-A56A-0FE21F501149}" srcId="{47F89DE3-57F9-DE42-9E87-66BD6E0B6E76}" destId="{702F25BA-A544-8441-A6B6-FE55D3847A08}" srcOrd="2" destOrd="0" parTransId="{82DB5F94-01EA-454C-BD71-1B1232532A93}" sibTransId="{3C3D6EBB-7E86-164F-BC11-E1EFF9712C5B}"/>
    <dgm:cxn modelId="{A2845A50-9E6C-5D47-AA4F-E9B69F08A77F}" type="presOf" srcId="{06008F18-69DB-7C4D-B48A-E9C39C3C4E18}" destId="{5287F793-9757-5A4E-BB73-DC90084F1FC7}" srcOrd="0" destOrd="0" presId="urn:microsoft.com/office/officeart/2008/layout/LinedList"/>
    <dgm:cxn modelId="{EE2F9494-2FB6-204D-AF08-E2094B4438D1}" type="presOf" srcId="{64296EBB-6271-2C4D-86FB-D823D5F9FF57}" destId="{7909DD87-1769-874B-B3BB-EC010F92E556}" srcOrd="0" destOrd="0" presId="urn:microsoft.com/office/officeart/2008/layout/LinedList"/>
    <dgm:cxn modelId="{150C3EB6-CBA8-9A43-B266-A31D7A658A95}" srcId="{47F89DE3-57F9-DE42-9E87-66BD6E0B6E76}" destId="{DE3E9A31-93DA-B046-9E6D-6FF5F40C2CD6}" srcOrd="1" destOrd="0" parTransId="{932BC916-688F-FC4A-85CB-1FD65C16B496}" sibTransId="{D5C93B31-3B03-154A-98C8-7784E824FBC1}"/>
    <dgm:cxn modelId="{ADBCAAB7-58CA-6744-9603-A548E809F549}" srcId="{47F89DE3-57F9-DE42-9E87-66BD6E0B6E76}" destId="{06008F18-69DB-7C4D-B48A-E9C39C3C4E18}" srcOrd="0" destOrd="0" parTransId="{668B881D-3AB2-334C-A3CA-60E4ABB7453A}" sibTransId="{07E1B5C0-EC1B-E04F-8889-5997EAC18BA3}"/>
    <dgm:cxn modelId="{5A6A2CB8-C59E-B34F-BCD7-8CDAFDB3EFB9}" type="presOf" srcId="{DE3E9A31-93DA-B046-9E6D-6FF5F40C2CD6}" destId="{BDAB9A14-58AC-A541-9492-DCC864C2B482}" srcOrd="0" destOrd="0" presId="urn:microsoft.com/office/officeart/2008/layout/LinedList"/>
    <dgm:cxn modelId="{BFBD6EC4-5665-2446-841F-D57397A031F6}" srcId="{47F89DE3-57F9-DE42-9E87-66BD6E0B6E76}" destId="{CB199422-60AC-1840-878A-8B48860E6959}" srcOrd="4" destOrd="0" parTransId="{795F244B-04AA-3546-B0E0-5B620B3DCEA0}" sibTransId="{9C8AE8BA-5AEC-6C4E-8DA8-78BAB7992E86}"/>
    <dgm:cxn modelId="{60867EE2-21EC-6B44-A568-C1058E8A56F7}" type="presOf" srcId="{702F25BA-A544-8441-A6B6-FE55D3847A08}" destId="{A8659CBC-AADB-D442-B261-9435EA2FDF20}" srcOrd="0" destOrd="0" presId="urn:microsoft.com/office/officeart/2008/layout/LinedList"/>
    <dgm:cxn modelId="{753366EE-5848-8648-8560-910023BA8766}" type="presParOf" srcId="{1DE9E3D5-F0B9-FF40-BFB8-A54B8E00BFF4}" destId="{C9EBA895-EC58-5C47-8BD1-5D852D53CD2C}" srcOrd="0" destOrd="0" presId="urn:microsoft.com/office/officeart/2008/layout/LinedList"/>
    <dgm:cxn modelId="{F6702D3E-0B36-B243-B723-86F21511B977}" type="presParOf" srcId="{1DE9E3D5-F0B9-FF40-BFB8-A54B8E00BFF4}" destId="{B8584BCC-92AE-2A43-BA39-9ADD398B0219}" srcOrd="1" destOrd="0" presId="urn:microsoft.com/office/officeart/2008/layout/LinedList"/>
    <dgm:cxn modelId="{F6868965-265C-9240-999D-D7CD5A57D7A6}" type="presParOf" srcId="{B8584BCC-92AE-2A43-BA39-9ADD398B0219}" destId="{5287F793-9757-5A4E-BB73-DC90084F1FC7}" srcOrd="0" destOrd="0" presId="urn:microsoft.com/office/officeart/2008/layout/LinedList"/>
    <dgm:cxn modelId="{A5CD7B62-EA85-FF4C-89C4-80E1F6B997D2}" type="presParOf" srcId="{B8584BCC-92AE-2A43-BA39-9ADD398B0219}" destId="{06DE1F7E-2FB6-1D4C-BB75-895003E3BBFE}" srcOrd="1" destOrd="0" presId="urn:microsoft.com/office/officeart/2008/layout/LinedList"/>
    <dgm:cxn modelId="{0C13A649-DA7D-5340-A05A-79DE726ED0DA}" type="presParOf" srcId="{1DE9E3D5-F0B9-FF40-BFB8-A54B8E00BFF4}" destId="{673E7027-CC08-164D-8FD6-AB7D22A0BB9F}" srcOrd="2" destOrd="0" presId="urn:microsoft.com/office/officeart/2008/layout/LinedList"/>
    <dgm:cxn modelId="{E0C9A298-7501-C14B-9620-D48EC59CFC2F}" type="presParOf" srcId="{1DE9E3D5-F0B9-FF40-BFB8-A54B8E00BFF4}" destId="{C7574401-82A7-9044-A80C-29E65373B75F}" srcOrd="3" destOrd="0" presId="urn:microsoft.com/office/officeart/2008/layout/LinedList"/>
    <dgm:cxn modelId="{FE2A50BD-512A-9449-814C-0E632D714EA0}" type="presParOf" srcId="{C7574401-82A7-9044-A80C-29E65373B75F}" destId="{BDAB9A14-58AC-A541-9492-DCC864C2B482}" srcOrd="0" destOrd="0" presId="urn:microsoft.com/office/officeart/2008/layout/LinedList"/>
    <dgm:cxn modelId="{CE0CC22D-8C23-C34D-BD5C-0C2FA68BDC62}" type="presParOf" srcId="{C7574401-82A7-9044-A80C-29E65373B75F}" destId="{61A10C17-1343-6148-AA3D-E56965AC0D4A}" srcOrd="1" destOrd="0" presId="urn:microsoft.com/office/officeart/2008/layout/LinedList"/>
    <dgm:cxn modelId="{9F8BDFAC-392E-4740-B76A-15C6E9838811}" type="presParOf" srcId="{1DE9E3D5-F0B9-FF40-BFB8-A54B8E00BFF4}" destId="{5DE5E5D4-36EF-5048-AE7C-39CDEC99AF8F}" srcOrd="4" destOrd="0" presId="urn:microsoft.com/office/officeart/2008/layout/LinedList"/>
    <dgm:cxn modelId="{384C1E42-D855-C845-81D3-6DD787BDDDA5}" type="presParOf" srcId="{1DE9E3D5-F0B9-FF40-BFB8-A54B8E00BFF4}" destId="{7A36A0F0-7CB6-884A-82D1-A21D6C6A7F51}" srcOrd="5" destOrd="0" presId="urn:microsoft.com/office/officeart/2008/layout/LinedList"/>
    <dgm:cxn modelId="{62DB6B64-A0F5-FB45-9523-67BBFD598B3A}" type="presParOf" srcId="{7A36A0F0-7CB6-884A-82D1-A21D6C6A7F51}" destId="{A8659CBC-AADB-D442-B261-9435EA2FDF20}" srcOrd="0" destOrd="0" presId="urn:microsoft.com/office/officeart/2008/layout/LinedList"/>
    <dgm:cxn modelId="{5C5EB988-955A-894D-837A-AC0ED3CBEF41}" type="presParOf" srcId="{7A36A0F0-7CB6-884A-82D1-A21D6C6A7F51}" destId="{DC5BBCD5-9087-D74D-927B-56AC54AF807E}" srcOrd="1" destOrd="0" presId="urn:microsoft.com/office/officeart/2008/layout/LinedList"/>
    <dgm:cxn modelId="{63B4AC3E-841A-094D-8842-44D6ABC8FA17}" type="presParOf" srcId="{1DE9E3D5-F0B9-FF40-BFB8-A54B8E00BFF4}" destId="{1E2C4A79-17DA-384B-93B0-92151284CCB3}" srcOrd="6" destOrd="0" presId="urn:microsoft.com/office/officeart/2008/layout/LinedList"/>
    <dgm:cxn modelId="{E5CE4BE5-8C69-6840-857D-B84F5652D2C8}" type="presParOf" srcId="{1DE9E3D5-F0B9-FF40-BFB8-A54B8E00BFF4}" destId="{B886D080-1FBD-0A4B-8E3F-7855375CB185}" srcOrd="7" destOrd="0" presId="urn:microsoft.com/office/officeart/2008/layout/LinedList"/>
    <dgm:cxn modelId="{5AAA0716-57B6-3240-87BA-9A36A74E528C}" type="presParOf" srcId="{B886D080-1FBD-0A4B-8E3F-7855375CB185}" destId="{7909DD87-1769-874B-B3BB-EC010F92E556}" srcOrd="0" destOrd="0" presId="urn:microsoft.com/office/officeart/2008/layout/LinedList"/>
    <dgm:cxn modelId="{9B20A653-802D-0B4E-9F03-4BA1ACA50887}" type="presParOf" srcId="{B886D080-1FBD-0A4B-8E3F-7855375CB185}" destId="{6FF5AC3D-1124-A844-B606-6B6F7477829D}" srcOrd="1" destOrd="0" presId="urn:microsoft.com/office/officeart/2008/layout/LinedList"/>
    <dgm:cxn modelId="{48231283-5F27-944C-88A4-55D468EDBB73}" type="presParOf" srcId="{1DE9E3D5-F0B9-FF40-BFB8-A54B8E00BFF4}" destId="{DA7E70FF-DF7F-1049-8F4C-A3DC08252599}" srcOrd="8" destOrd="0" presId="urn:microsoft.com/office/officeart/2008/layout/LinedList"/>
    <dgm:cxn modelId="{18DF1469-E34C-5848-9F59-2B5C2B390CCE}" type="presParOf" srcId="{1DE9E3D5-F0B9-FF40-BFB8-A54B8E00BFF4}" destId="{6503E236-A305-D34F-9998-15D4864B81DF}" srcOrd="9" destOrd="0" presId="urn:microsoft.com/office/officeart/2008/layout/LinedList"/>
    <dgm:cxn modelId="{48946F24-7308-E54C-92AE-C0417AA1BE12}" type="presParOf" srcId="{6503E236-A305-D34F-9998-15D4864B81DF}" destId="{690DBE4D-EE75-5248-9ADF-40691A1E1300}" srcOrd="0" destOrd="0" presId="urn:microsoft.com/office/officeart/2008/layout/LinedList"/>
    <dgm:cxn modelId="{3704B0A2-D42A-AF40-A5F8-E37973C77B5B}" type="presParOf" srcId="{6503E236-A305-D34F-9998-15D4864B81DF}" destId="{807D2855-606A-E948-9F1B-D2018DF039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DE98222-09E2-654D-B969-BE8CEEA9B7DF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0506F06-E241-7D48-ACA8-023FB966D3F9}">
      <dgm:prSet/>
      <dgm:spPr/>
      <dgm:t>
        <a:bodyPr/>
        <a:lstStyle/>
        <a:p>
          <a:pPr rtl="0"/>
          <a:r>
            <a:rPr lang="en-US" b="1"/>
            <a:t>What devices and hosts might contain critical log data</a:t>
          </a:r>
          <a:endParaRPr lang="en-US"/>
        </a:p>
      </dgm:t>
    </dgm:pt>
    <dgm:pt modelId="{4F5FAA46-9F40-C848-80C0-AC87C3E0A9E9}" type="parTrans" cxnId="{2FC46419-D205-4242-8E4B-8CAE54CE6FAE}">
      <dgm:prSet/>
      <dgm:spPr/>
      <dgm:t>
        <a:bodyPr/>
        <a:lstStyle/>
        <a:p>
          <a:endParaRPr lang="en-US"/>
        </a:p>
      </dgm:t>
    </dgm:pt>
    <dgm:pt modelId="{AA4D1627-F744-234B-8FA1-23E21947BA2F}" type="sibTrans" cxnId="{2FC46419-D205-4242-8E4B-8CAE54CE6FAE}">
      <dgm:prSet/>
      <dgm:spPr/>
      <dgm:t>
        <a:bodyPr/>
        <a:lstStyle/>
        <a:p>
          <a:endParaRPr lang="en-US"/>
        </a:p>
      </dgm:t>
    </dgm:pt>
    <dgm:pt modelId="{EF2BB01F-374B-8943-90CA-AFB2B8B4070C}">
      <dgm:prSet/>
      <dgm:spPr/>
      <dgm:t>
        <a:bodyPr/>
        <a:lstStyle/>
        <a:p>
          <a:pPr rtl="0"/>
          <a:r>
            <a:rPr lang="en-US" b="1"/>
            <a:t>What information gets logged</a:t>
          </a:r>
          <a:endParaRPr lang="en-US"/>
        </a:p>
      </dgm:t>
    </dgm:pt>
    <dgm:pt modelId="{144D33BB-B8A2-8A43-A668-F1F3800137C8}" type="parTrans" cxnId="{C116E69C-AEF5-EB4F-AEA5-AA0DB021AE28}">
      <dgm:prSet/>
      <dgm:spPr/>
      <dgm:t>
        <a:bodyPr/>
        <a:lstStyle/>
        <a:p>
          <a:endParaRPr lang="en-US"/>
        </a:p>
      </dgm:t>
    </dgm:pt>
    <dgm:pt modelId="{BB5BF352-930F-FF48-9B18-BE6126100B95}" type="sibTrans" cxnId="{C116E69C-AEF5-EB4F-AEA5-AA0DB021AE28}">
      <dgm:prSet/>
      <dgm:spPr/>
      <dgm:t>
        <a:bodyPr/>
        <a:lstStyle/>
        <a:p>
          <a:endParaRPr lang="en-US"/>
        </a:p>
      </dgm:t>
    </dgm:pt>
    <dgm:pt modelId="{408332CD-DA98-CD4C-8F91-BA6FB3FC8486}">
      <dgm:prSet/>
      <dgm:spPr/>
      <dgm:t>
        <a:bodyPr/>
        <a:lstStyle/>
        <a:p>
          <a:pPr rtl="0"/>
          <a:r>
            <a:rPr lang="en-US" b="1"/>
            <a:t>Where and how the log files are going to be stored</a:t>
          </a:r>
          <a:endParaRPr lang="en-US"/>
        </a:p>
      </dgm:t>
    </dgm:pt>
    <dgm:pt modelId="{63BCA6C5-89CC-FE4F-BEBB-C35D28DE7C49}" type="parTrans" cxnId="{320CB99B-1140-7E4E-A8CD-00DC5ACD00C0}">
      <dgm:prSet/>
      <dgm:spPr/>
      <dgm:t>
        <a:bodyPr/>
        <a:lstStyle/>
        <a:p>
          <a:endParaRPr lang="en-US"/>
        </a:p>
      </dgm:t>
    </dgm:pt>
    <dgm:pt modelId="{50A1A032-303C-9643-9C84-691B1D78D7BE}" type="sibTrans" cxnId="{320CB99B-1140-7E4E-A8CD-00DC5ACD00C0}">
      <dgm:prSet/>
      <dgm:spPr/>
      <dgm:t>
        <a:bodyPr/>
        <a:lstStyle/>
        <a:p>
          <a:endParaRPr lang="en-US"/>
        </a:p>
      </dgm:t>
    </dgm:pt>
    <dgm:pt modelId="{3A888A8A-059B-4245-86B5-E163DF820C7B}">
      <dgm:prSet/>
      <dgm:spPr/>
      <dgm:t>
        <a:bodyPr/>
        <a:lstStyle/>
        <a:p>
          <a:pPr rtl="0"/>
          <a:r>
            <a:rPr lang="en-US" b="1"/>
            <a:t>Retention schedule for log files</a:t>
          </a:r>
          <a:endParaRPr lang="en-US"/>
        </a:p>
      </dgm:t>
    </dgm:pt>
    <dgm:pt modelId="{983122CB-5608-D241-9EA5-2E10BA8C8759}" type="parTrans" cxnId="{F4B1D141-73E5-F244-BB7E-860E945D6AA0}">
      <dgm:prSet/>
      <dgm:spPr/>
      <dgm:t>
        <a:bodyPr/>
        <a:lstStyle/>
        <a:p>
          <a:endParaRPr lang="en-US"/>
        </a:p>
      </dgm:t>
    </dgm:pt>
    <dgm:pt modelId="{36D0FC18-3ED3-7E4E-8781-3BBBBB95AF9C}" type="sibTrans" cxnId="{F4B1D141-73E5-F244-BB7E-860E945D6AA0}">
      <dgm:prSet/>
      <dgm:spPr/>
      <dgm:t>
        <a:bodyPr/>
        <a:lstStyle/>
        <a:p>
          <a:endParaRPr lang="en-US"/>
        </a:p>
      </dgm:t>
    </dgm:pt>
    <dgm:pt modelId="{5A057A69-FED1-3940-8C64-2A063FEE052E}">
      <dgm:prSet/>
      <dgm:spPr/>
      <dgm:t>
        <a:bodyPr/>
        <a:lstStyle/>
        <a:p>
          <a:pPr rtl="0"/>
          <a:r>
            <a:rPr lang="en-US" b="1"/>
            <a:t>What security measures are going to be employed to ensure the integrity of the log files in storage and in transit</a:t>
          </a:r>
          <a:endParaRPr lang="en-US"/>
        </a:p>
      </dgm:t>
    </dgm:pt>
    <dgm:pt modelId="{6AC8F5B1-6D72-5B4E-BB02-0643F61300D3}" type="parTrans" cxnId="{3D4275DA-2D4A-9E42-9FDE-31A4CBF8C4E8}">
      <dgm:prSet/>
      <dgm:spPr/>
      <dgm:t>
        <a:bodyPr/>
        <a:lstStyle/>
        <a:p>
          <a:endParaRPr lang="en-US"/>
        </a:p>
      </dgm:t>
    </dgm:pt>
    <dgm:pt modelId="{61C41014-F2A6-1F4C-A800-29F4FCD93732}" type="sibTrans" cxnId="{3D4275DA-2D4A-9E42-9FDE-31A4CBF8C4E8}">
      <dgm:prSet/>
      <dgm:spPr/>
      <dgm:t>
        <a:bodyPr/>
        <a:lstStyle/>
        <a:p>
          <a:endParaRPr lang="en-US"/>
        </a:p>
      </dgm:t>
    </dgm:pt>
    <dgm:pt modelId="{75BB39D8-5CDF-1D4D-A3AD-CBAA306928F7}">
      <dgm:prSet/>
      <dgm:spPr/>
      <dgm:t>
        <a:bodyPr/>
        <a:lstStyle/>
        <a:p>
          <a:pPr rtl="0"/>
          <a:r>
            <a:rPr lang="en-US" b="1"/>
            <a:t>Who has access to modify or delete log files</a:t>
          </a:r>
          <a:endParaRPr lang="en-US"/>
        </a:p>
      </dgm:t>
    </dgm:pt>
    <dgm:pt modelId="{DDD94CA8-C234-F143-AC60-7500D6221FB0}" type="parTrans" cxnId="{C59D60BB-F750-FC4F-84B7-9001FFC1E35F}">
      <dgm:prSet/>
      <dgm:spPr/>
      <dgm:t>
        <a:bodyPr/>
        <a:lstStyle/>
        <a:p>
          <a:endParaRPr lang="en-US"/>
        </a:p>
      </dgm:t>
    </dgm:pt>
    <dgm:pt modelId="{1268A20D-8D9F-5143-81EB-CF09EEFB69EE}" type="sibTrans" cxnId="{C59D60BB-F750-FC4F-84B7-9001FFC1E35F}">
      <dgm:prSet/>
      <dgm:spPr/>
      <dgm:t>
        <a:bodyPr/>
        <a:lstStyle/>
        <a:p>
          <a:endParaRPr lang="en-US"/>
        </a:p>
      </dgm:t>
    </dgm:pt>
    <dgm:pt modelId="{26A6E1BD-937A-1B46-84DD-25A811DFCB7A}" type="pres">
      <dgm:prSet presAssocID="{7DE98222-09E2-654D-B969-BE8CEEA9B7DF}" presName="vert0" presStyleCnt="0">
        <dgm:presLayoutVars>
          <dgm:dir/>
          <dgm:animOne val="branch"/>
          <dgm:animLvl val="lvl"/>
        </dgm:presLayoutVars>
      </dgm:prSet>
      <dgm:spPr/>
    </dgm:pt>
    <dgm:pt modelId="{52DBC726-7964-3841-A333-B2C9342F755B}" type="pres">
      <dgm:prSet presAssocID="{40506F06-E241-7D48-ACA8-023FB966D3F9}" presName="thickLine" presStyleLbl="alignNode1" presStyleIdx="0" presStyleCnt="6"/>
      <dgm:spPr/>
    </dgm:pt>
    <dgm:pt modelId="{6627C2B5-74C9-394F-A730-930AEC482BC5}" type="pres">
      <dgm:prSet presAssocID="{40506F06-E241-7D48-ACA8-023FB966D3F9}" presName="horz1" presStyleCnt="0"/>
      <dgm:spPr/>
    </dgm:pt>
    <dgm:pt modelId="{5FD474DB-9900-B44F-8206-85FD93DB9EDE}" type="pres">
      <dgm:prSet presAssocID="{40506F06-E241-7D48-ACA8-023FB966D3F9}" presName="tx1" presStyleLbl="revTx" presStyleIdx="0" presStyleCnt="6"/>
      <dgm:spPr/>
    </dgm:pt>
    <dgm:pt modelId="{F316132D-E3E2-BA4A-AB5A-6011826CC6A1}" type="pres">
      <dgm:prSet presAssocID="{40506F06-E241-7D48-ACA8-023FB966D3F9}" presName="vert1" presStyleCnt="0"/>
      <dgm:spPr/>
    </dgm:pt>
    <dgm:pt modelId="{01AB28A7-6737-464F-A890-F1ED100834EA}" type="pres">
      <dgm:prSet presAssocID="{EF2BB01F-374B-8943-90CA-AFB2B8B4070C}" presName="thickLine" presStyleLbl="alignNode1" presStyleIdx="1" presStyleCnt="6"/>
      <dgm:spPr/>
    </dgm:pt>
    <dgm:pt modelId="{14D67DA9-7F4E-CB4B-9ECF-6D5245322C53}" type="pres">
      <dgm:prSet presAssocID="{EF2BB01F-374B-8943-90CA-AFB2B8B4070C}" presName="horz1" presStyleCnt="0"/>
      <dgm:spPr/>
    </dgm:pt>
    <dgm:pt modelId="{0D7C4D31-DFA7-E343-8E1E-6D12E7A34B53}" type="pres">
      <dgm:prSet presAssocID="{EF2BB01F-374B-8943-90CA-AFB2B8B4070C}" presName="tx1" presStyleLbl="revTx" presStyleIdx="1" presStyleCnt="6"/>
      <dgm:spPr/>
    </dgm:pt>
    <dgm:pt modelId="{AEE8E946-D174-BE47-8D5D-3CC2810DF70D}" type="pres">
      <dgm:prSet presAssocID="{EF2BB01F-374B-8943-90CA-AFB2B8B4070C}" presName="vert1" presStyleCnt="0"/>
      <dgm:spPr/>
    </dgm:pt>
    <dgm:pt modelId="{27F99F71-F82C-9248-91C9-2BECCDC3DF36}" type="pres">
      <dgm:prSet presAssocID="{408332CD-DA98-CD4C-8F91-BA6FB3FC8486}" presName="thickLine" presStyleLbl="alignNode1" presStyleIdx="2" presStyleCnt="6"/>
      <dgm:spPr/>
    </dgm:pt>
    <dgm:pt modelId="{1239464A-88C0-9340-B17C-25C4DF1914EA}" type="pres">
      <dgm:prSet presAssocID="{408332CD-DA98-CD4C-8F91-BA6FB3FC8486}" presName="horz1" presStyleCnt="0"/>
      <dgm:spPr/>
    </dgm:pt>
    <dgm:pt modelId="{A545AFD3-B841-0141-A774-E418AC662B3A}" type="pres">
      <dgm:prSet presAssocID="{408332CD-DA98-CD4C-8F91-BA6FB3FC8486}" presName="tx1" presStyleLbl="revTx" presStyleIdx="2" presStyleCnt="6"/>
      <dgm:spPr/>
    </dgm:pt>
    <dgm:pt modelId="{C9926385-EEB6-0649-A182-0D9B2AABC7A4}" type="pres">
      <dgm:prSet presAssocID="{408332CD-DA98-CD4C-8F91-BA6FB3FC8486}" presName="vert1" presStyleCnt="0"/>
      <dgm:spPr/>
    </dgm:pt>
    <dgm:pt modelId="{8D883795-7158-9549-A4EE-36A2DB94DAC1}" type="pres">
      <dgm:prSet presAssocID="{3A888A8A-059B-4245-86B5-E163DF820C7B}" presName="thickLine" presStyleLbl="alignNode1" presStyleIdx="3" presStyleCnt="6"/>
      <dgm:spPr/>
    </dgm:pt>
    <dgm:pt modelId="{9715AAA0-422D-9245-94C7-9344EC89C069}" type="pres">
      <dgm:prSet presAssocID="{3A888A8A-059B-4245-86B5-E163DF820C7B}" presName="horz1" presStyleCnt="0"/>
      <dgm:spPr/>
    </dgm:pt>
    <dgm:pt modelId="{8C4F09F6-50E0-6E49-9291-5D597CF88AA8}" type="pres">
      <dgm:prSet presAssocID="{3A888A8A-059B-4245-86B5-E163DF820C7B}" presName="tx1" presStyleLbl="revTx" presStyleIdx="3" presStyleCnt="6"/>
      <dgm:spPr/>
    </dgm:pt>
    <dgm:pt modelId="{33AB46F3-DCAC-8848-8F9E-62234332095F}" type="pres">
      <dgm:prSet presAssocID="{3A888A8A-059B-4245-86B5-E163DF820C7B}" presName="vert1" presStyleCnt="0"/>
      <dgm:spPr/>
    </dgm:pt>
    <dgm:pt modelId="{96E8E95D-620D-2E4D-8462-8479CE7E105D}" type="pres">
      <dgm:prSet presAssocID="{5A057A69-FED1-3940-8C64-2A063FEE052E}" presName="thickLine" presStyleLbl="alignNode1" presStyleIdx="4" presStyleCnt="6"/>
      <dgm:spPr/>
    </dgm:pt>
    <dgm:pt modelId="{FD4AA292-873A-F74A-BD83-5E98B7419A38}" type="pres">
      <dgm:prSet presAssocID="{5A057A69-FED1-3940-8C64-2A063FEE052E}" presName="horz1" presStyleCnt="0"/>
      <dgm:spPr/>
    </dgm:pt>
    <dgm:pt modelId="{100D30E2-14B6-DF47-BF26-E9C60FC9AECD}" type="pres">
      <dgm:prSet presAssocID="{5A057A69-FED1-3940-8C64-2A063FEE052E}" presName="tx1" presStyleLbl="revTx" presStyleIdx="4" presStyleCnt="6"/>
      <dgm:spPr/>
    </dgm:pt>
    <dgm:pt modelId="{740B9AD1-C398-8148-BF05-3EBBB4C4B8B0}" type="pres">
      <dgm:prSet presAssocID="{5A057A69-FED1-3940-8C64-2A063FEE052E}" presName="vert1" presStyleCnt="0"/>
      <dgm:spPr/>
    </dgm:pt>
    <dgm:pt modelId="{827242E5-9035-194A-A7AB-262F8F8AB108}" type="pres">
      <dgm:prSet presAssocID="{75BB39D8-5CDF-1D4D-A3AD-CBAA306928F7}" presName="thickLine" presStyleLbl="alignNode1" presStyleIdx="5" presStyleCnt="6"/>
      <dgm:spPr/>
    </dgm:pt>
    <dgm:pt modelId="{B787C287-E89B-8A48-9439-FCFE7DF87FBE}" type="pres">
      <dgm:prSet presAssocID="{75BB39D8-5CDF-1D4D-A3AD-CBAA306928F7}" presName="horz1" presStyleCnt="0"/>
      <dgm:spPr/>
    </dgm:pt>
    <dgm:pt modelId="{2895A9FD-164F-EC45-A164-3326F88F1CD1}" type="pres">
      <dgm:prSet presAssocID="{75BB39D8-5CDF-1D4D-A3AD-CBAA306928F7}" presName="tx1" presStyleLbl="revTx" presStyleIdx="5" presStyleCnt="6"/>
      <dgm:spPr/>
    </dgm:pt>
    <dgm:pt modelId="{B8833B8C-35BB-FD48-BD53-D01B25874600}" type="pres">
      <dgm:prSet presAssocID="{75BB39D8-5CDF-1D4D-A3AD-CBAA306928F7}" presName="vert1" presStyleCnt="0"/>
      <dgm:spPr/>
    </dgm:pt>
  </dgm:ptLst>
  <dgm:cxnLst>
    <dgm:cxn modelId="{2FC46419-D205-4242-8E4B-8CAE54CE6FAE}" srcId="{7DE98222-09E2-654D-B969-BE8CEEA9B7DF}" destId="{40506F06-E241-7D48-ACA8-023FB966D3F9}" srcOrd="0" destOrd="0" parTransId="{4F5FAA46-9F40-C848-80C0-AC87C3E0A9E9}" sibTransId="{AA4D1627-F744-234B-8FA1-23E21947BA2F}"/>
    <dgm:cxn modelId="{F4B1D141-73E5-F244-BB7E-860E945D6AA0}" srcId="{7DE98222-09E2-654D-B969-BE8CEEA9B7DF}" destId="{3A888A8A-059B-4245-86B5-E163DF820C7B}" srcOrd="3" destOrd="0" parTransId="{983122CB-5608-D241-9EA5-2E10BA8C8759}" sibTransId="{36D0FC18-3ED3-7E4E-8781-3BBBBB95AF9C}"/>
    <dgm:cxn modelId="{320CB99B-1140-7E4E-A8CD-00DC5ACD00C0}" srcId="{7DE98222-09E2-654D-B969-BE8CEEA9B7DF}" destId="{408332CD-DA98-CD4C-8F91-BA6FB3FC8486}" srcOrd="2" destOrd="0" parTransId="{63BCA6C5-89CC-FE4F-BEBB-C35D28DE7C49}" sibTransId="{50A1A032-303C-9643-9C84-691B1D78D7BE}"/>
    <dgm:cxn modelId="{C116E69C-AEF5-EB4F-AEA5-AA0DB021AE28}" srcId="{7DE98222-09E2-654D-B969-BE8CEEA9B7DF}" destId="{EF2BB01F-374B-8943-90CA-AFB2B8B4070C}" srcOrd="1" destOrd="0" parTransId="{144D33BB-B8A2-8A43-A668-F1F3800137C8}" sibTransId="{BB5BF352-930F-FF48-9B18-BE6126100B95}"/>
    <dgm:cxn modelId="{D8045AA7-187C-544E-8008-7E9E7845E6BB}" type="presOf" srcId="{40506F06-E241-7D48-ACA8-023FB966D3F9}" destId="{5FD474DB-9900-B44F-8206-85FD93DB9EDE}" srcOrd="0" destOrd="0" presId="urn:microsoft.com/office/officeart/2008/layout/LinedList"/>
    <dgm:cxn modelId="{238EA7A8-F281-504C-96E7-8E512669EF29}" type="presOf" srcId="{3A888A8A-059B-4245-86B5-E163DF820C7B}" destId="{8C4F09F6-50E0-6E49-9291-5D597CF88AA8}" srcOrd="0" destOrd="0" presId="urn:microsoft.com/office/officeart/2008/layout/LinedList"/>
    <dgm:cxn modelId="{94E9EEBA-4934-E442-9BA0-382508035A2A}" type="presOf" srcId="{7DE98222-09E2-654D-B969-BE8CEEA9B7DF}" destId="{26A6E1BD-937A-1B46-84DD-25A811DFCB7A}" srcOrd="0" destOrd="0" presId="urn:microsoft.com/office/officeart/2008/layout/LinedList"/>
    <dgm:cxn modelId="{C59D60BB-F750-FC4F-84B7-9001FFC1E35F}" srcId="{7DE98222-09E2-654D-B969-BE8CEEA9B7DF}" destId="{75BB39D8-5CDF-1D4D-A3AD-CBAA306928F7}" srcOrd="5" destOrd="0" parTransId="{DDD94CA8-C234-F143-AC60-7500D6221FB0}" sibTransId="{1268A20D-8D9F-5143-81EB-CF09EEFB69EE}"/>
    <dgm:cxn modelId="{7BFB92BB-75C4-ED49-ABB0-02FD37A4259E}" type="presOf" srcId="{EF2BB01F-374B-8943-90CA-AFB2B8B4070C}" destId="{0D7C4D31-DFA7-E343-8E1E-6D12E7A34B53}" srcOrd="0" destOrd="0" presId="urn:microsoft.com/office/officeart/2008/layout/LinedList"/>
    <dgm:cxn modelId="{BF1C52CC-DE8B-A04F-BC6C-3F5C08ADDE5E}" type="presOf" srcId="{5A057A69-FED1-3940-8C64-2A063FEE052E}" destId="{100D30E2-14B6-DF47-BF26-E9C60FC9AECD}" srcOrd="0" destOrd="0" presId="urn:microsoft.com/office/officeart/2008/layout/LinedList"/>
    <dgm:cxn modelId="{ACB341D1-15B7-5A41-9FBA-D1469D7AFD3B}" type="presOf" srcId="{75BB39D8-5CDF-1D4D-A3AD-CBAA306928F7}" destId="{2895A9FD-164F-EC45-A164-3326F88F1CD1}" srcOrd="0" destOrd="0" presId="urn:microsoft.com/office/officeart/2008/layout/LinedList"/>
    <dgm:cxn modelId="{3D4275DA-2D4A-9E42-9FDE-31A4CBF8C4E8}" srcId="{7DE98222-09E2-654D-B969-BE8CEEA9B7DF}" destId="{5A057A69-FED1-3940-8C64-2A063FEE052E}" srcOrd="4" destOrd="0" parTransId="{6AC8F5B1-6D72-5B4E-BB02-0643F61300D3}" sibTransId="{61C41014-F2A6-1F4C-A800-29F4FCD93732}"/>
    <dgm:cxn modelId="{7DB9CFDB-EE92-1C4B-97BA-56651729E46F}" type="presOf" srcId="{408332CD-DA98-CD4C-8F91-BA6FB3FC8486}" destId="{A545AFD3-B841-0141-A774-E418AC662B3A}" srcOrd="0" destOrd="0" presId="urn:microsoft.com/office/officeart/2008/layout/LinedList"/>
    <dgm:cxn modelId="{050124D0-9C8A-484D-88F9-9875342A896F}" type="presParOf" srcId="{26A6E1BD-937A-1B46-84DD-25A811DFCB7A}" destId="{52DBC726-7964-3841-A333-B2C9342F755B}" srcOrd="0" destOrd="0" presId="urn:microsoft.com/office/officeart/2008/layout/LinedList"/>
    <dgm:cxn modelId="{69222738-44D5-E348-96E6-4B9951F2687E}" type="presParOf" srcId="{26A6E1BD-937A-1B46-84DD-25A811DFCB7A}" destId="{6627C2B5-74C9-394F-A730-930AEC482BC5}" srcOrd="1" destOrd="0" presId="urn:microsoft.com/office/officeart/2008/layout/LinedList"/>
    <dgm:cxn modelId="{5E374CC5-F21D-C448-A93F-1ED64145DED6}" type="presParOf" srcId="{6627C2B5-74C9-394F-A730-930AEC482BC5}" destId="{5FD474DB-9900-B44F-8206-85FD93DB9EDE}" srcOrd="0" destOrd="0" presId="urn:microsoft.com/office/officeart/2008/layout/LinedList"/>
    <dgm:cxn modelId="{FE4742F6-68F2-2F4A-9D07-459ED80A4AF3}" type="presParOf" srcId="{6627C2B5-74C9-394F-A730-930AEC482BC5}" destId="{F316132D-E3E2-BA4A-AB5A-6011826CC6A1}" srcOrd="1" destOrd="0" presId="urn:microsoft.com/office/officeart/2008/layout/LinedList"/>
    <dgm:cxn modelId="{70E8A35F-1B26-EA47-8702-35FC6ABE0B65}" type="presParOf" srcId="{26A6E1BD-937A-1B46-84DD-25A811DFCB7A}" destId="{01AB28A7-6737-464F-A890-F1ED100834EA}" srcOrd="2" destOrd="0" presId="urn:microsoft.com/office/officeart/2008/layout/LinedList"/>
    <dgm:cxn modelId="{77E0238D-91C5-2944-AC5C-9469948E69B5}" type="presParOf" srcId="{26A6E1BD-937A-1B46-84DD-25A811DFCB7A}" destId="{14D67DA9-7F4E-CB4B-9ECF-6D5245322C53}" srcOrd="3" destOrd="0" presId="urn:microsoft.com/office/officeart/2008/layout/LinedList"/>
    <dgm:cxn modelId="{6E9174E6-EA9D-0348-BEE2-1726C4EAEA8B}" type="presParOf" srcId="{14D67DA9-7F4E-CB4B-9ECF-6D5245322C53}" destId="{0D7C4D31-DFA7-E343-8E1E-6D12E7A34B53}" srcOrd="0" destOrd="0" presId="urn:microsoft.com/office/officeart/2008/layout/LinedList"/>
    <dgm:cxn modelId="{4F815613-5E99-FF45-8FDA-DB42DFD1F327}" type="presParOf" srcId="{14D67DA9-7F4E-CB4B-9ECF-6D5245322C53}" destId="{AEE8E946-D174-BE47-8D5D-3CC2810DF70D}" srcOrd="1" destOrd="0" presId="urn:microsoft.com/office/officeart/2008/layout/LinedList"/>
    <dgm:cxn modelId="{9D905015-D1EC-9749-A7AB-4F16DB0A2635}" type="presParOf" srcId="{26A6E1BD-937A-1B46-84DD-25A811DFCB7A}" destId="{27F99F71-F82C-9248-91C9-2BECCDC3DF36}" srcOrd="4" destOrd="0" presId="urn:microsoft.com/office/officeart/2008/layout/LinedList"/>
    <dgm:cxn modelId="{C6E1761F-DDA4-B740-BCA3-94BF57694FFF}" type="presParOf" srcId="{26A6E1BD-937A-1B46-84DD-25A811DFCB7A}" destId="{1239464A-88C0-9340-B17C-25C4DF1914EA}" srcOrd="5" destOrd="0" presId="urn:microsoft.com/office/officeart/2008/layout/LinedList"/>
    <dgm:cxn modelId="{20FE5127-D82E-D94F-B656-A361F97A3DE9}" type="presParOf" srcId="{1239464A-88C0-9340-B17C-25C4DF1914EA}" destId="{A545AFD3-B841-0141-A774-E418AC662B3A}" srcOrd="0" destOrd="0" presId="urn:microsoft.com/office/officeart/2008/layout/LinedList"/>
    <dgm:cxn modelId="{91824F93-FC9B-EA47-8801-BF5413E14FB5}" type="presParOf" srcId="{1239464A-88C0-9340-B17C-25C4DF1914EA}" destId="{C9926385-EEB6-0649-A182-0D9B2AABC7A4}" srcOrd="1" destOrd="0" presId="urn:microsoft.com/office/officeart/2008/layout/LinedList"/>
    <dgm:cxn modelId="{6A6EAE0E-CE27-3047-9A20-2B27A8994ECC}" type="presParOf" srcId="{26A6E1BD-937A-1B46-84DD-25A811DFCB7A}" destId="{8D883795-7158-9549-A4EE-36A2DB94DAC1}" srcOrd="6" destOrd="0" presId="urn:microsoft.com/office/officeart/2008/layout/LinedList"/>
    <dgm:cxn modelId="{3BF6672D-2B66-9346-A2BB-5B5ACCC8EFEF}" type="presParOf" srcId="{26A6E1BD-937A-1B46-84DD-25A811DFCB7A}" destId="{9715AAA0-422D-9245-94C7-9344EC89C069}" srcOrd="7" destOrd="0" presId="urn:microsoft.com/office/officeart/2008/layout/LinedList"/>
    <dgm:cxn modelId="{C7C275EC-BD30-7944-ADB9-AFFE73C670CF}" type="presParOf" srcId="{9715AAA0-422D-9245-94C7-9344EC89C069}" destId="{8C4F09F6-50E0-6E49-9291-5D597CF88AA8}" srcOrd="0" destOrd="0" presId="urn:microsoft.com/office/officeart/2008/layout/LinedList"/>
    <dgm:cxn modelId="{FA4239B8-73CB-434E-9CF5-396137DA5FA9}" type="presParOf" srcId="{9715AAA0-422D-9245-94C7-9344EC89C069}" destId="{33AB46F3-DCAC-8848-8F9E-62234332095F}" srcOrd="1" destOrd="0" presId="urn:microsoft.com/office/officeart/2008/layout/LinedList"/>
    <dgm:cxn modelId="{7709F29E-A1AD-B64E-9684-05CF2E8E43E6}" type="presParOf" srcId="{26A6E1BD-937A-1B46-84DD-25A811DFCB7A}" destId="{96E8E95D-620D-2E4D-8462-8479CE7E105D}" srcOrd="8" destOrd="0" presId="urn:microsoft.com/office/officeart/2008/layout/LinedList"/>
    <dgm:cxn modelId="{82C2B65F-22E3-2B43-B5D9-637C0D432C61}" type="presParOf" srcId="{26A6E1BD-937A-1B46-84DD-25A811DFCB7A}" destId="{FD4AA292-873A-F74A-BD83-5E98B7419A38}" srcOrd="9" destOrd="0" presId="urn:microsoft.com/office/officeart/2008/layout/LinedList"/>
    <dgm:cxn modelId="{34298D83-4182-4042-BC41-EA2D41C497DA}" type="presParOf" srcId="{FD4AA292-873A-F74A-BD83-5E98B7419A38}" destId="{100D30E2-14B6-DF47-BF26-E9C60FC9AECD}" srcOrd="0" destOrd="0" presId="urn:microsoft.com/office/officeart/2008/layout/LinedList"/>
    <dgm:cxn modelId="{1A9F9313-08E1-4245-8A0B-F3E2A1595484}" type="presParOf" srcId="{FD4AA292-873A-F74A-BD83-5E98B7419A38}" destId="{740B9AD1-C398-8148-BF05-3EBBB4C4B8B0}" srcOrd="1" destOrd="0" presId="urn:microsoft.com/office/officeart/2008/layout/LinedList"/>
    <dgm:cxn modelId="{418CFB36-5944-7D43-9FFF-38F957963114}" type="presParOf" srcId="{26A6E1BD-937A-1B46-84DD-25A811DFCB7A}" destId="{827242E5-9035-194A-A7AB-262F8F8AB108}" srcOrd="10" destOrd="0" presId="urn:microsoft.com/office/officeart/2008/layout/LinedList"/>
    <dgm:cxn modelId="{A641E92B-189F-104F-877F-A3AFDF652946}" type="presParOf" srcId="{26A6E1BD-937A-1B46-84DD-25A811DFCB7A}" destId="{B787C287-E89B-8A48-9439-FCFE7DF87FBE}" srcOrd="11" destOrd="0" presId="urn:microsoft.com/office/officeart/2008/layout/LinedList"/>
    <dgm:cxn modelId="{2C5B9BDB-344A-EF42-984F-6EF69509CD9C}" type="presParOf" srcId="{B787C287-E89B-8A48-9439-FCFE7DF87FBE}" destId="{2895A9FD-164F-EC45-A164-3326F88F1CD1}" srcOrd="0" destOrd="0" presId="urn:microsoft.com/office/officeart/2008/layout/LinedList"/>
    <dgm:cxn modelId="{549DD84C-0FEF-5240-A09F-47B781852629}" type="presParOf" srcId="{B787C287-E89B-8A48-9439-FCFE7DF87FBE}" destId="{B8833B8C-35BB-FD48-BD53-D01B258746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334CAD-811F-6844-8311-45166F90167B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43420B7-93C3-7142-AF55-598DA49EF6B8}">
      <dgm:prSet/>
      <dgm:spPr/>
      <dgm:t>
        <a:bodyPr/>
        <a:lstStyle/>
        <a:p>
          <a:pPr rtl="0"/>
          <a:r>
            <a:rPr lang="en-US" b="1" dirty="0"/>
            <a:t>Risk assessments evaluate threats to information systems, system vulnerabilities and weaknesses, and the likelihood that threats will exploit these vulnerabilities and weaknesses to cause adverse effects </a:t>
          </a:r>
          <a:endParaRPr lang="en-US" dirty="0"/>
        </a:p>
      </dgm:t>
    </dgm:pt>
    <dgm:pt modelId="{6CA0429B-532F-4345-983D-0B9830A648A8}" type="parTrans" cxnId="{1860CACF-BBBA-3F47-8F8D-D06946E6D2C4}">
      <dgm:prSet/>
      <dgm:spPr/>
      <dgm:t>
        <a:bodyPr/>
        <a:lstStyle/>
        <a:p>
          <a:endParaRPr lang="en-US"/>
        </a:p>
      </dgm:t>
    </dgm:pt>
    <dgm:pt modelId="{9556C262-52DE-EC49-9B43-86D1DDBF32F6}" type="sibTrans" cxnId="{1860CACF-BBBA-3F47-8F8D-D06946E6D2C4}">
      <dgm:prSet/>
      <dgm:spPr/>
      <dgm:t>
        <a:bodyPr/>
        <a:lstStyle/>
        <a:p>
          <a:endParaRPr lang="en-US"/>
        </a:p>
      </dgm:t>
    </dgm:pt>
    <dgm:pt modelId="{F0206A12-2C65-FE4F-9B99-E610C3D8F450}" type="pres">
      <dgm:prSet presAssocID="{98334CAD-811F-6844-8311-45166F90167B}" presName="diagram" presStyleCnt="0">
        <dgm:presLayoutVars>
          <dgm:dir/>
          <dgm:resizeHandles val="exact"/>
        </dgm:presLayoutVars>
      </dgm:prSet>
      <dgm:spPr/>
    </dgm:pt>
    <dgm:pt modelId="{304F9C8B-6238-E240-93D9-956E27B4D8D6}" type="pres">
      <dgm:prSet presAssocID="{543420B7-93C3-7142-AF55-598DA49EF6B8}" presName="node" presStyleLbl="node1" presStyleIdx="0" presStyleCnt="1">
        <dgm:presLayoutVars>
          <dgm:bulletEnabled val="1"/>
        </dgm:presLayoutVars>
      </dgm:prSet>
      <dgm:spPr/>
    </dgm:pt>
  </dgm:ptLst>
  <dgm:cxnLst>
    <dgm:cxn modelId="{68949989-F4AF-074D-9D41-C8110B7EEE58}" type="presOf" srcId="{98334CAD-811F-6844-8311-45166F90167B}" destId="{F0206A12-2C65-FE4F-9B99-E610C3D8F450}" srcOrd="0" destOrd="0" presId="urn:microsoft.com/office/officeart/2005/8/layout/default"/>
    <dgm:cxn modelId="{3990D4B0-D358-EF40-8703-42E1AF1D4491}" type="presOf" srcId="{543420B7-93C3-7142-AF55-598DA49EF6B8}" destId="{304F9C8B-6238-E240-93D9-956E27B4D8D6}" srcOrd="0" destOrd="0" presId="urn:microsoft.com/office/officeart/2005/8/layout/default"/>
    <dgm:cxn modelId="{1860CACF-BBBA-3F47-8F8D-D06946E6D2C4}" srcId="{98334CAD-811F-6844-8311-45166F90167B}" destId="{543420B7-93C3-7142-AF55-598DA49EF6B8}" srcOrd="0" destOrd="0" parTransId="{6CA0429B-532F-4345-983D-0B9830A648A8}" sibTransId="{9556C262-52DE-EC49-9B43-86D1DDBF32F6}"/>
    <dgm:cxn modelId="{B600F047-2F8E-6C4E-9B48-61DDD3671009}" type="presParOf" srcId="{F0206A12-2C65-FE4F-9B99-E610C3D8F450}" destId="{304F9C8B-6238-E240-93D9-956E27B4D8D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6F72C15E-F6B3-9342-AC43-48C042692FED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FDA88B-2DC4-384C-BD28-9543C3732ED8}">
      <dgm:prSet custT="1"/>
      <dgm:spPr/>
      <dgm:t>
        <a:bodyPr/>
        <a:lstStyle/>
        <a:p>
          <a:pPr rtl="0"/>
          <a:r>
            <a:rPr lang="en-US" sz="2800" b="1"/>
            <a:t>Scribe</a:t>
          </a:r>
          <a:endParaRPr lang="en-US" sz="2800"/>
        </a:p>
      </dgm:t>
    </dgm:pt>
    <dgm:pt modelId="{DE43ECF7-FC88-9F4C-800B-AAE5C0D62867}" type="parTrans" cxnId="{153EF333-FDC2-FC48-9EC5-180B55CEFB2D}">
      <dgm:prSet/>
      <dgm:spPr/>
      <dgm:t>
        <a:bodyPr/>
        <a:lstStyle/>
        <a:p>
          <a:endParaRPr lang="en-US" sz="2800"/>
        </a:p>
      </dgm:t>
    </dgm:pt>
    <dgm:pt modelId="{AEC19ED5-A5F6-A44F-A702-885BA14F12AC}" type="sibTrans" cxnId="{153EF333-FDC2-FC48-9EC5-180B55CEFB2D}">
      <dgm:prSet/>
      <dgm:spPr/>
      <dgm:t>
        <a:bodyPr/>
        <a:lstStyle/>
        <a:p>
          <a:endParaRPr lang="en-US" sz="2800"/>
        </a:p>
      </dgm:t>
    </dgm:pt>
    <dgm:pt modelId="{9C4D5D52-BF19-264A-AC29-E330DD057F2B}">
      <dgm:prSet custT="1"/>
      <dgm:spPr/>
      <dgm:t>
        <a:bodyPr/>
        <a:lstStyle/>
        <a:p>
          <a:pPr rtl="0"/>
          <a:r>
            <a:rPr lang="en-US" sz="2800" b="1"/>
            <a:t>Flume</a:t>
          </a:r>
          <a:endParaRPr lang="en-US" sz="2800"/>
        </a:p>
      </dgm:t>
    </dgm:pt>
    <dgm:pt modelId="{DC68DA2A-42AB-E244-9B66-F3021B647427}" type="parTrans" cxnId="{A3E8F0DE-4B0D-664D-80E9-82B2D43B4F0D}">
      <dgm:prSet/>
      <dgm:spPr/>
      <dgm:t>
        <a:bodyPr/>
        <a:lstStyle/>
        <a:p>
          <a:endParaRPr lang="en-US" sz="2800"/>
        </a:p>
      </dgm:t>
    </dgm:pt>
    <dgm:pt modelId="{B7421D6F-8C16-ED43-8979-37B0728F1725}" type="sibTrans" cxnId="{A3E8F0DE-4B0D-664D-80E9-82B2D43B4F0D}">
      <dgm:prSet/>
      <dgm:spPr/>
      <dgm:t>
        <a:bodyPr/>
        <a:lstStyle/>
        <a:p>
          <a:endParaRPr lang="en-US" sz="2800"/>
        </a:p>
      </dgm:t>
    </dgm:pt>
    <dgm:pt modelId="{A9C0D14E-524C-D246-AE42-A72F15DD4150}">
      <dgm:prSet custT="1"/>
      <dgm:spPr/>
      <dgm:t>
        <a:bodyPr/>
        <a:lstStyle/>
        <a:p>
          <a:pPr rtl="0"/>
          <a:r>
            <a:rPr lang="en-US" sz="2800" b="1"/>
            <a:t>Logstash</a:t>
          </a:r>
          <a:endParaRPr lang="en-US" sz="2800"/>
        </a:p>
      </dgm:t>
    </dgm:pt>
    <dgm:pt modelId="{70E06592-768B-B840-BDCC-07A18B8014AF}" type="parTrans" cxnId="{2CAFFC83-13A9-9A43-9A36-23ED13477E91}">
      <dgm:prSet/>
      <dgm:spPr/>
      <dgm:t>
        <a:bodyPr/>
        <a:lstStyle/>
        <a:p>
          <a:endParaRPr lang="en-US" sz="2800"/>
        </a:p>
      </dgm:t>
    </dgm:pt>
    <dgm:pt modelId="{F87B02A3-030B-6543-966F-F77D8C397349}" type="sibTrans" cxnId="{2CAFFC83-13A9-9A43-9A36-23ED13477E91}">
      <dgm:prSet/>
      <dgm:spPr/>
      <dgm:t>
        <a:bodyPr/>
        <a:lstStyle/>
        <a:p>
          <a:endParaRPr lang="en-US" sz="2800"/>
        </a:p>
      </dgm:t>
    </dgm:pt>
    <dgm:pt modelId="{12B3725F-657B-564C-9213-A15DFB5FB195}">
      <dgm:prSet custT="1"/>
      <dgm:spPr/>
      <dgm:t>
        <a:bodyPr/>
        <a:lstStyle/>
        <a:p>
          <a:pPr rtl="0"/>
          <a:r>
            <a:rPr lang="en-US" sz="2800" b="1"/>
            <a:t>Chukwa</a:t>
          </a:r>
          <a:endParaRPr lang="en-US" sz="2800"/>
        </a:p>
      </dgm:t>
    </dgm:pt>
    <dgm:pt modelId="{E8380A9C-C4C8-8B41-B1CC-6FC1B3F5A3BB}" type="parTrans" cxnId="{1F7D86AB-1C50-9B41-9A29-4BBC3B088EDB}">
      <dgm:prSet/>
      <dgm:spPr/>
      <dgm:t>
        <a:bodyPr/>
        <a:lstStyle/>
        <a:p>
          <a:endParaRPr lang="en-US" sz="2800"/>
        </a:p>
      </dgm:t>
    </dgm:pt>
    <dgm:pt modelId="{2C3E0C4E-A1FF-8D4C-B6BD-3BEA6036F1E2}" type="sibTrans" cxnId="{1F7D86AB-1C50-9B41-9A29-4BBC3B088EDB}">
      <dgm:prSet/>
      <dgm:spPr/>
      <dgm:t>
        <a:bodyPr/>
        <a:lstStyle/>
        <a:p>
          <a:endParaRPr lang="en-US" sz="2800"/>
        </a:p>
      </dgm:t>
    </dgm:pt>
    <dgm:pt modelId="{944BB11C-E715-3F4A-BA50-2BA200555E7E}">
      <dgm:prSet custT="1"/>
      <dgm:spPr/>
      <dgm:t>
        <a:bodyPr/>
        <a:lstStyle/>
        <a:p>
          <a:pPr rtl="0"/>
          <a:r>
            <a:rPr lang="en-US" sz="2800" b="1"/>
            <a:t>Graylog2</a:t>
          </a:r>
          <a:endParaRPr lang="en-US" sz="2800"/>
        </a:p>
      </dgm:t>
    </dgm:pt>
    <dgm:pt modelId="{BB2F13CF-4C9A-204D-AE95-5A15D882A8D5}" type="parTrans" cxnId="{32E4424D-919F-FB4D-B882-E916C49523E6}">
      <dgm:prSet/>
      <dgm:spPr/>
      <dgm:t>
        <a:bodyPr/>
        <a:lstStyle/>
        <a:p>
          <a:endParaRPr lang="en-US" sz="2800"/>
        </a:p>
      </dgm:t>
    </dgm:pt>
    <dgm:pt modelId="{F649E6D1-88B9-0641-8993-2B07672CA3AC}" type="sibTrans" cxnId="{32E4424D-919F-FB4D-B882-E916C49523E6}">
      <dgm:prSet/>
      <dgm:spPr/>
      <dgm:t>
        <a:bodyPr/>
        <a:lstStyle/>
        <a:p>
          <a:endParaRPr lang="en-US" sz="2800"/>
        </a:p>
      </dgm:t>
    </dgm:pt>
    <dgm:pt modelId="{B6D19444-95D8-D543-A77B-D9B2082687B1}">
      <dgm:prSet custT="1"/>
      <dgm:spPr/>
      <dgm:t>
        <a:bodyPr/>
        <a:lstStyle/>
        <a:p>
          <a:pPr rtl="0"/>
          <a:r>
            <a:rPr lang="en-US" sz="2800" b="1"/>
            <a:t>splunk</a:t>
          </a:r>
          <a:endParaRPr lang="en-US" sz="2800"/>
        </a:p>
      </dgm:t>
    </dgm:pt>
    <dgm:pt modelId="{00603817-6BF7-7A49-9034-FD6774E3F9EA}" type="parTrans" cxnId="{4C5C0EAB-940C-524E-B95F-141C78494663}">
      <dgm:prSet/>
      <dgm:spPr/>
      <dgm:t>
        <a:bodyPr/>
        <a:lstStyle/>
        <a:p>
          <a:endParaRPr lang="en-US" sz="2800"/>
        </a:p>
      </dgm:t>
    </dgm:pt>
    <dgm:pt modelId="{8F2E4D76-6E5B-FE44-A562-A83BFB0195D0}" type="sibTrans" cxnId="{4C5C0EAB-940C-524E-B95F-141C78494663}">
      <dgm:prSet/>
      <dgm:spPr/>
      <dgm:t>
        <a:bodyPr/>
        <a:lstStyle/>
        <a:p>
          <a:endParaRPr lang="en-US" sz="2800"/>
        </a:p>
      </dgm:t>
    </dgm:pt>
    <dgm:pt modelId="{342853ED-CB0D-9D40-ACC2-C0C3582E045E}" type="pres">
      <dgm:prSet presAssocID="{6F72C15E-F6B3-9342-AC43-48C042692FED}" presName="vert0" presStyleCnt="0">
        <dgm:presLayoutVars>
          <dgm:dir/>
          <dgm:animOne val="branch"/>
          <dgm:animLvl val="lvl"/>
        </dgm:presLayoutVars>
      </dgm:prSet>
      <dgm:spPr/>
    </dgm:pt>
    <dgm:pt modelId="{ECDE6AC9-0DEE-C346-93EE-57C6C1DBF757}" type="pres">
      <dgm:prSet presAssocID="{DEFDA88B-2DC4-384C-BD28-9543C3732ED8}" presName="thickLine" presStyleLbl="alignNode1" presStyleIdx="0" presStyleCnt="6"/>
      <dgm:spPr/>
    </dgm:pt>
    <dgm:pt modelId="{971101A3-6EED-E14E-98E2-A6DE9F857297}" type="pres">
      <dgm:prSet presAssocID="{DEFDA88B-2DC4-384C-BD28-9543C3732ED8}" presName="horz1" presStyleCnt="0"/>
      <dgm:spPr/>
    </dgm:pt>
    <dgm:pt modelId="{77F25274-A6AD-5C40-9A33-FE623116C2DF}" type="pres">
      <dgm:prSet presAssocID="{DEFDA88B-2DC4-384C-BD28-9543C3732ED8}" presName="tx1" presStyleLbl="revTx" presStyleIdx="0" presStyleCnt="6"/>
      <dgm:spPr/>
    </dgm:pt>
    <dgm:pt modelId="{3683BEB6-C351-7E4E-81B2-BA91F1CB5085}" type="pres">
      <dgm:prSet presAssocID="{DEFDA88B-2DC4-384C-BD28-9543C3732ED8}" presName="vert1" presStyleCnt="0"/>
      <dgm:spPr/>
    </dgm:pt>
    <dgm:pt modelId="{B783987F-2DE4-9B46-8220-E9295D5085C2}" type="pres">
      <dgm:prSet presAssocID="{9C4D5D52-BF19-264A-AC29-E330DD057F2B}" presName="thickLine" presStyleLbl="alignNode1" presStyleIdx="1" presStyleCnt="6"/>
      <dgm:spPr/>
    </dgm:pt>
    <dgm:pt modelId="{83E17E36-2473-EB42-8CDA-82EB0E435A4E}" type="pres">
      <dgm:prSet presAssocID="{9C4D5D52-BF19-264A-AC29-E330DD057F2B}" presName="horz1" presStyleCnt="0"/>
      <dgm:spPr/>
    </dgm:pt>
    <dgm:pt modelId="{E3332E33-C5B8-E44B-BD51-03FE28684666}" type="pres">
      <dgm:prSet presAssocID="{9C4D5D52-BF19-264A-AC29-E330DD057F2B}" presName="tx1" presStyleLbl="revTx" presStyleIdx="1" presStyleCnt="6"/>
      <dgm:spPr/>
    </dgm:pt>
    <dgm:pt modelId="{3A9E786D-2288-3D4C-9910-F4F863996DDA}" type="pres">
      <dgm:prSet presAssocID="{9C4D5D52-BF19-264A-AC29-E330DD057F2B}" presName="vert1" presStyleCnt="0"/>
      <dgm:spPr/>
    </dgm:pt>
    <dgm:pt modelId="{DE44EA21-9114-7D48-9FC5-FA4A7791FF70}" type="pres">
      <dgm:prSet presAssocID="{A9C0D14E-524C-D246-AE42-A72F15DD4150}" presName="thickLine" presStyleLbl="alignNode1" presStyleIdx="2" presStyleCnt="6"/>
      <dgm:spPr/>
    </dgm:pt>
    <dgm:pt modelId="{3054DC1A-4FBD-824E-8F6F-669AAB4F23F4}" type="pres">
      <dgm:prSet presAssocID="{A9C0D14E-524C-D246-AE42-A72F15DD4150}" presName="horz1" presStyleCnt="0"/>
      <dgm:spPr/>
    </dgm:pt>
    <dgm:pt modelId="{71647ABE-80AB-8D4C-9311-6169583CE349}" type="pres">
      <dgm:prSet presAssocID="{A9C0D14E-524C-D246-AE42-A72F15DD4150}" presName="tx1" presStyleLbl="revTx" presStyleIdx="2" presStyleCnt="6"/>
      <dgm:spPr/>
    </dgm:pt>
    <dgm:pt modelId="{393E411C-C3EC-3B4B-B8A6-2114C7129A7B}" type="pres">
      <dgm:prSet presAssocID="{A9C0D14E-524C-D246-AE42-A72F15DD4150}" presName="vert1" presStyleCnt="0"/>
      <dgm:spPr/>
    </dgm:pt>
    <dgm:pt modelId="{E753A727-A53C-F04A-BA57-379AB6510E75}" type="pres">
      <dgm:prSet presAssocID="{12B3725F-657B-564C-9213-A15DFB5FB195}" presName="thickLine" presStyleLbl="alignNode1" presStyleIdx="3" presStyleCnt="6"/>
      <dgm:spPr/>
    </dgm:pt>
    <dgm:pt modelId="{880DB657-0E9B-7441-86B7-FAEAF20720F3}" type="pres">
      <dgm:prSet presAssocID="{12B3725F-657B-564C-9213-A15DFB5FB195}" presName="horz1" presStyleCnt="0"/>
      <dgm:spPr/>
    </dgm:pt>
    <dgm:pt modelId="{75E833F5-00F6-7B44-8908-9156CFCC7F34}" type="pres">
      <dgm:prSet presAssocID="{12B3725F-657B-564C-9213-A15DFB5FB195}" presName="tx1" presStyleLbl="revTx" presStyleIdx="3" presStyleCnt="6"/>
      <dgm:spPr/>
    </dgm:pt>
    <dgm:pt modelId="{7AD2A2D0-3D45-1D41-B080-8A38305FB0AE}" type="pres">
      <dgm:prSet presAssocID="{12B3725F-657B-564C-9213-A15DFB5FB195}" presName="vert1" presStyleCnt="0"/>
      <dgm:spPr/>
    </dgm:pt>
    <dgm:pt modelId="{A0540C47-86AB-E94F-BB3C-C88901A443EB}" type="pres">
      <dgm:prSet presAssocID="{944BB11C-E715-3F4A-BA50-2BA200555E7E}" presName="thickLine" presStyleLbl="alignNode1" presStyleIdx="4" presStyleCnt="6"/>
      <dgm:spPr/>
    </dgm:pt>
    <dgm:pt modelId="{C89C9703-812D-334C-AD80-A4B30AB4ADC7}" type="pres">
      <dgm:prSet presAssocID="{944BB11C-E715-3F4A-BA50-2BA200555E7E}" presName="horz1" presStyleCnt="0"/>
      <dgm:spPr/>
    </dgm:pt>
    <dgm:pt modelId="{DB7F845F-575F-CB43-A6DD-FD7FC513034D}" type="pres">
      <dgm:prSet presAssocID="{944BB11C-E715-3F4A-BA50-2BA200555E7E}" presName="tx1" presStyleLbl="revTx" presStyleIdx="4" presStyleCnt="6"/>
      <dgm:spPr/>
    </dgm:pt>
    <dgm:pt modelId="{2F6EF874-AF74-094D-A169-4C7B563D94C6}" type="pres">
      <dgm:prSet presAssocID="{944BB11C-E715-3F4A-BA50-2BA200555E7E}" presName="vert1" presStyleCnt="0"/>
      <dgm:spPr/>
    </dgm:pt>
    <dgm:pt modelId="{A873A9F3-2148-AC4E-B34C-F39BEBFDFE5E}" type="pres">
      <dgm:prSet presAssocID="{B6D19444-95D8-D543-A77B-D9B2082687B1}" presName="thickLine" presStyleLbl="alignNode1" presStyleIdx="5" presStyleCnt="6"/>
      <dgm:spPr/>
    </dgm:pt>
    <dgm:pt modelId="{21EA044D-71C6-874B-9AD4-AE3EEC92A351}" type="pres">
      <dgm:prSet presAssocID="{B6D19444-95D8-D543-A77B-D9B2082687B1}" presName="horz1" presStyleCnt="0"/>
      <dgm:spPr/>
    </dgm:pt>
    <dgm:pt modelId="{38EAD364-51FB-4346-9DAD-BFC3C70B5029}" type="pres">
      <dgm:prSet presAssocID="{B6D19444-95D8-D543-A77B-D9B2082687B1}" presName="tx1" presStyleLbl="revTx" presStyleIdx="5" presStyleCnt="6"/>
      <dgm:spPr/>
    </dgm:pt>
    <dgm:pt modelId="{E83CF5D0-1E47-DE44-B295-814014598577}" type="pres">
      <dgm:prSet presAssocID="{B6D19444-95D8-D543-A77B-D9B2082687B1}" presName="vert1" presStyleCnt="0"/>
      <dgm:spPr/>
    </dgm:pt>
  </dgm:ptLst>
  <dgm:cxnLst>
    <dgm:cxn modelId="{3CD7EE24-F260-094D-9EB4-D30CE6152EEC}" type="presOf" srcId="{B6D19444-95D8-D543-A77B-D9B2082687B1}" destId="{38EAD364-51FB-4346-9DAD-BFC3C70B5029}" srcOrd="0" destOrd="0" presId="urn:microsoft.com/office/officeart/2008/layout/LinedList"/>
    <dgm:cxn modelId="{153EF333-FDC2-FC48-9EC5-180B55CEFB2D}" srcId="{6F72C15E-F6B3-9342-AC43-48C042692FED}" destId="{DEFDA88B-2DC4-384C-BD28-9543C3732ED8}" srcOrd="0" destOrd="0" parTransId="{DE43ECF7-FC88-9F4C-800B-AAE5C0D62867}" sibTransId="{AEC19ED5-A5F6-A44F-A702-885BA14F12AC}"/>
    <dgm:cxn modelId="{66FAE939-E29E-EC4F-85F5-0D9A34BFB4F2}" type="presOf" srcId="{DEFDA88B-2DC4-384C-BD28-9543C3732ED8}" destId="{77F25274-A6AD-5C40-9A33-FE623116C2DF}" srcOrd="0" destOrd="0" presId="urn:microsoft.com/office/officeart/2008/layout/LinedList"/>
    <dgm:cxn modelId="{B5BBD564-7F56-7249-BCF9-D15D85F23FCF}" type="presOf" srcId="{12B3725F-657B-564C-9213-A15DFB5FB195}" destId="{75E833F5-00F6-7B44-8908-9156CFCC7F34}" srcOrd="0" destOrd="0" presId="urn:microsoft.com/office/officeart/2008/layout/LinedList"/>
    <dgm:cxn modelId="{32E4424D-919F-FB4D-B882-E916C49523E6}" srcId="{6F72C15E-F6B3-9342-AC43-48C042692FED}" destId="{944BB11C-E715-3F4A-BA50-2BA200555E7E}" srcOrd="4" destOrd="0" parTransId="{BB2F13CF-4C9A-204D-AE95-5A15D882A8D5}" sibTransId="{F649E6D1-88B9-0641-8993-2B07672CA3AC}"/>
    <dgm:cxn modelId="{BDD96678-384A-144E-A3C9-8CA2E3E0B57A}" type="presOf" srcId="{944BB11C-E715-3F4A-BA50-2BA200555E7E}" destId="{DB7F845F-575F-CB43-A6DD-FD7FC513034D}" srcOrd="0" destOrd="0" presId="urn:microsoft.com/office/officeart/2008/layout/LinedList"/>
    <dgm:cxn modelId="{2CAFFC83-13A9-9A43-9A36-23ED13477E91}" srcId="{6F72C15E-F6B3-9342-AC43-48C042692FED}" destId="{A9C0D14E-524C-D246-AE42-A72F15DD4150}" srcOrd="2" destOrd="0" parTransId="{70E06592-768B-B840-BDCC-07A18B8014AF}" sibTransId="{F87B02A3-030B-6543-966F-F77D8C397349}"/>
    <dgm:cxn modelId="{5E3A41A0-0024-3E4F-8520-075E311B2C16}" type="presOf" srcId="{A9C0D14E-524C-D246-AE42-A72F15DD4150}" destId="{71647ABE-80AB-8D4C-9311-6169583CE349}" srcOrd="0" destOrd="0" presId="urn:microsoft.com/office/officeart/2008/layout/LinedList"/>
    <dgm:cxn modelId="{B71CF7A1-3310-E14A-96DD-67FECF2E1603}" type="presOf" srcId="{9C4D5D52-BF19-264A-AC29-E330DD057F2B}" destId="{E3332E33-C5B8-E44B-BD51-03FE28684666}" srcOrd="0" destOrd="0" presId="urn:microsoft.com/office/officeart/2008/layout/LinedList"/>
    <dgm:cxn modelId="{4C5C0EAB-940C-524E-B95F-141C78494663}" srcId="{6F72C15E-F6B3-9342-AC43-48C042692FED}" destId="{B6D19444-95D8-D543-A77B-D9B2082687B1}" srcOrd="5" destOrd="0" parTransId="{00603817-6BF7-7A49-9034-FD6774E3F9EA}" sibTransId="{8F2E4D76-6E5B-FE44-A562-A83BFB0195D0}"/>
    <dgm:cxn modelId="{1F7D86AB-1C50-9B41-9A29-4BBC3B088EDB}" srcId="{6F72C15E-F6B3-9342-AC43-48C042692FED}" destId="{12B3725F-657B-564C-9213-A15DFB5FB195}" srcOrd="3" destOrd="0" parTransId="{E8380A9C-C4C8-8B41-B1CC-6FC1B3F5A3BB}" sibTransId="{2C3E0C4E-A1FF-8D4C-B6BD-3BEA6036F1E2}"/>
    <dgm:cxn modelId="{A3E8F0DE-4B0D-664D-80E9-82B2D43B4F0D}" srcId="{6F72C15E-F6B3-9342-AC43-48C042692FED}" destId="{9C4D5D52-BF19-264A-AC29-E330DD057F2B}" srcOrd="1" destOrd="0" parTransId="{DC68DA2A-42AB-E244-9B66-F3021B647427}" sibTransId="{B7421D6F-8C16-ED43-8979-37B0728F1725}"/>
    <dgm:cxn modelId="{EDEAFBF2-80DE-4844-969F-AA8700E059A4}" type="presOf" srcId="{6F72C15E-F6B3-9342-AC43-48C042692FED}" destId="{342853ED-CB0D-9D40-ACC2-C0C3582E045E}" srcOrd="0" destOrd="0" presId="urn:microsoft.com/office/officeart/2008/layout/LinedList"/>
    <dgm:cxn modelId="{FE5C9844-8D78-5146-BD3B-6CBFA148A3CE}" type="presParOf" srcId="{342853ED-CB0D-9D40-ACC2-C0C3582E045E}" destId="{ECDE6AC9-0DEE-C346-93EE-57C6C1DBF757}" srcOrd="0" destOrd="0" presId="urn:microsoft.com/office/officeart/2008/layout/LinedList"/>
    <dgm:cxn modelId="{87D790EF-82C6-8644-8C5F-BBA3F88DABAF}" type="presParOf" srcId="{342853ED-CB0D-9D40-ACC2-C0C3582E045E}" destId="{971101A3-6EED-E14E-98E2-A6DE9F857297}" srcOrd="1" destOrd="0" presId="urn:microsoft.com/office/officeart/2008/layout/LinedList"/>
    <dgm:cxn modelId="{E704DEE2-20D8-2B42-95F2-E72FB7DC51E6}" type="presParOf" srcId="{971101A3-6EED-E14E-98E2-A6DE9F857297}" destId="{77F25274-A6AD-5C40-9A33-FE623116C2DF}" srcOrd="0" destOrd="0" presId="urn:microsoft.com/office/officeart/2008/layout/LinedList"/>
    <dgm:cxn modelId="{288AA1A3-8138-D743-8108-DFB9095713B2}" type="presParOf" srcId="{971101A3-6EED-E14E-98E2-A6DE9F857297}" destId="{3683BEB6-C351-7E4E-81B2-BA91F1CB5085}" srcOrd="1" destOrd="0" presId="urn:microsoft.com/office/officeart/2008/layout/LinedList"/>
    <dgm:cxn modelId="{3654D6F1-3CD4-384E-9FB3-F6B39A4EE6DA}" type="presParOf" srcId="{342853ED-CB0D-9D40-ACC2-C0C3582E045E}" destId="{B783987F-2DE4-9B46-8220-E9295D5085C2}" srcOrd="2" destOrd="0" presId="urn:microsoft.com/office/officeart/2008/layout/LinedList"/>
    <dgm:cxn modelId="{A3EA9E39-5880-CF42-AE88-DE085397D3F8}" type="presParOf" srcId="{342853ED-CB0D-9D40-ACC2-C0C3582E045E}" destId="{83E17E36-2473-EB42-8CDA-82EB0E435A4E}" srcOrd="3" destOrd="0" presId="urn:microsoft.com/office/officeart/2008/layout/LinedList"/>
    <dgm:cxn modelId="{28191CEB-A50E-A041-A9A2-D2B86CA61FFB}" type="presParOf" srcId="{83E17E36-2473-EB42-8CDA-82EB0E435A4E}" destId="{E3332E33-C5B8-E44B-BD51-03FE28684666}" srcOrd="0" destOrd="0" presId="urn:microsoft.com/office/officeart/2008/layout/LinedList"/>
    <dgm:cxn modelId="{38E5B3C1-07E0-7E46-B979-E745BF8CFEBA}" type="presParOf" srcId="{83E17E36-2473-EB42-8CDA-82EB0E435A4E}" destId="{3A9E786D-2288-3D4C-9910-F4F863996DDA}" srcOrd="1" destOrd="0" presId="urn:microsoft.com/office/officeart/2008/layout/LinedList"/>
    <dgm:cxn modelId="{BE02EF6C-23C2-4E45-8A3B-7C3CB0D0A32A}" type="presParOf" srcId="{342853ED-CB0D-9D40-ACC2-C0C3582E045E}" destId="{DE44EA21-9114-7D48-9FC5-FA4A7791FF70}" srcOrd="4" destOrd="0" presId="urn:microsoft.com/office/officeart/2008/layout/LinedList"/>
    <dgm:cxn modelId="{DB142B3C-5E1D-854A-A9E6-F169F5E06C9A}" type="presParOf" srcId="{342853ED-CB0D-9D40-ACC2-C0C3582E045E}" destId="{3054DC1A-4FBD-824E-8F6F-669AAB4F23F4}" srcOrd="5" destOrd="0" presId="urn:microsoft.com/office/officeart/2008/layout/LinedList"/>
    <dgm:cxn modelId="{0F897D31-3954-FB47-9321-0724B0873FA9}" type="presParOf" srcId="{3054DC1A-4FBD-824E-8F6F-669AAB4F23F4}" destId="{71647ABE-80AB-8D4C-9311-6169583CE349}" srcOrd="0" destOrd="0" presId="urn:microsoft.com/office/officeart/2008/layout/LinedList"/>
    <dgm:cxn modelId="{3B0E8B9B-7B18-AE42-BECB-3C812D359962}" type="presParOf" srcId="{3054DC1A-4FBD-824E-8F6F-669AAB4F23F4}" destId="{393E411C-C3EC-3B4B-B8A6-2114C7129A7B}" srcOrd="1" destOrd="0" presId="urn:microsoft.com/office/officeart/2008/layout/LinedList"/>
    <dgm:cxn modelId="{B9B9006D-A58E-BF43-8C86-C85FF7FD1B16}" type="presParOf" srcId="{342853ED-CB0D-9D40-ACC2-C0C3582E045E}" destId="{E753A727-A53C-F04A-BA57-379AB6510E75}" srcOrd="6" destOrd="0" presId="urn:microsoft.com/office/officeart/2008/layout/LinedList"/>
    <dgm:cxn modelId="{4176B546-3BF0-4D45-B0F8-666D14D2381D}" type="presParOf" srcId="{342853ED-CB0D-9D40-ACC2-C0C3582E045E}" destId="{880DB657-0E9B-7441-86B7-FAEAF20720F3}" srcOrd="7" destOrd="0" presId="urn:microsoft.com/office/officeart/2008/layout/LinedList"/>
    <dgm:cxn modelId="{512592E1-10C0-744D-882F-101D8C6A1F87}" type="presParOf" srcId="{880DB657-0E9B-7441-86B7-FAEAF20720F3}" destId="{75E833F5-00F6-7B44-8908-9156CFCC7F34}" srcOrd="0" destOrd="0" presId="urn:microsoft.com/office/officeart/2008/layout/LinedList"/>
    <dgm:cxn modelId="{C586E919-C35A-1E44-950D-EBBF2E53597D}" type="presParOf" srcId="{880DB657-0E9B-7441-86B7-FAEAF20720F3}" destId="{7AD2A2D0-3D45-1D41-B080-8A38305FB0AE}" srcOrd="1" destOrd="0" presId="urn:microsoft.com/office/officeart/2008/layout/LinedList"/>
    <dgm:cxn modelId="{BC0C0F30-AED0-FC44-A86E-EFFDDD4DCC03}" type="presParOf" srcId="{342853ED-CB0D-9D40-ACC2-C0C3582E045E}" destId="{A0540C47-86AB-E94F-BB3C-C88901A443EB}" srcOrd="8" destOrd="0" presId="urn:microsoft.com/office/officeart/2008/layout/LinedList"/>
    <dgm:cxn modelId="{19CE7EB8-13EA-064E-85F0-7754ABA61FBA}" type="presParOf" srcId="{342853ED-CB0D-9D40-ACC2-C0C3582E045E}" destId="{C89C9703-812D-334C-AD80-A4B30AB4ADC7}" srcOrd="9" destOrd="0" presId="urn:microsoft.com/office/officeart/2008/layout/LinedList"/>
    <dgm:cxn modelId="{101AD9B9-4594-3C46-B704-F6EFAD4140DA}" type="presParOf" srcId="{C89C9703-812D-334C-AD80-A4B30AB4ADC7}" destId="{DB7F845F-575F-CB43-A6DD-FD7FC513034D}" srcOrd="0" destOrd="0" presId="urn:microsoft.com/office/officeart/2008/layout/LinedList"/>
    <dgm:cxn modelId="{2F546BC1-40CB-5B4A-9606-6B7EC8CF0168}" type="presParOf" srcId="{C89C9703-812D-334C-AD80-A4B30AB4ADC7}" destId="{2F6EF874-AF74-094D-A169-4C7B563D94C6}" srcOrd="1" destOrd="0" presId="urn:microsoft.com/office/officeart/2008/layout/LinedList"/>
    <dgm:cxn modelId="{727C2ACA-63A6-C04B-8DF0-D9455AF216A7}" type="presParOf" srcId="{342853ED-CB0D-9D40-ACC2-C0C3582E045E}" destId="{A873A9F3-2148-AC4E-B34C-F39BEBFDFE5E}" srcOrd="10" destOrd="0" presId="urn:microsoft.com/office/officeart/2008/layout/LinedList"/>
    <dgm:cxn modelId="{BDD0B436-67E8-A048-9C69-9A2C9F8FF0D2}" type="presParOf" srcId="{342853ED-CB0D-9D40-ACC2-C0C3582E045E}" destId="{21EA044D-71C6-874B-9AD4-AE3EEC92A351}" srcOrd="11" destOrd="0" presId="urn:microsoft.com/office/officeart/2008/layout/LinedList"/>
    <dgm:cxn modelId="{841E373C-4C26-DA4D-8FA0-0E84EEA8CB76}" type="presParOf" srcId="{21EA044D-71C6-874B-9AD4-AE3EEC92A351}" destId="{38EAD364-51FB-4346-9DAD-BFC3C70B5029}" srcOrd="0" destOrd="0" presId="urn:microsoft.com/office/officeart/2008/layout/LinedList"/>
    <dgm:cxn modelId="{926FE8BE-7CE8-4F44-BC60-33A75EA97F6F}" type="presParOf" srcId="{21EA044D-71C6-874B-9AD4-AE3EEC92A351}" destId="{E83CF5D0-1E47-DE44-B295-81401459857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DD750742-E876-F34D-90B7-3E2A4AC92AA5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D783CD-1497-DB45-B5FC-D47A9ACB57AD}">
      <dgm:prSet custT="1"/>
      <dgm:spPr/>
      <dgm:t>
        <a:bodyPr/>
        <a:lstStyle/>
        <a:p>
          <a:pPr rtl="0"/>
          <a:r>
            <a:rPr lang="en-US" sz="2800" b="1"/>
            <a:t>Auto-discover </a:t>
          </a:r>
          <a:endParaRPr lang="en-US" sz="2800"/>
        </a:p>
      </dgm:t>
    </dgm:pt>
    <dgm:pt modelId="{D032AFCC-CD76-D542-9E32-696AE2085075}" type="parTrans" cxnId="{5FF92829-EFB2-BF4A-92FB-54B5946B6BEE}">
      <dgm:prSet/>
      <dgm:spPr/>
      <dgm:t>
        <a:bodyPr/>
        <a:lstStyle/>
        <a:p>
          <a:endParaRPr lang="en-US" sz="2800"/>
        </a:p>
      </dgm:t>
    </dgm:pt>
    <dgm:pt modelId="{FDECBCD8-F5EB-D14E-8D97-62A0474F203C}" type="sibTrans" cxnId="{5FF92829-EFB2-BF4A-92FB-54B5946B6BEE}">
      <dgm:prSet/>
      <dgm:spPr/>
      <dgm:t>
        <a:bodyPr/>
        <a:lstStyle/>
        <a:p>
          <a:endParaRPr lang="en-US" sz="2800"/>
        </a:p>
      </dgm:t>
    </dgm:pt>
    <dgm:pt modelId="{44EBCDC5-050D-4A4D-B599-057BBA9C4403}">
      <dgm:prSet custT="1"/>
      <dgm:spPr/>
      <dgm:t>
        <a:bodyPr/>
        <a:lstStyle/>
        <a:p>
          <a:pPr rtl="0"/>
          <a:r>
            <a:rPr lang="en-US" sz="2800" b="1"/>
            <a:t>Complete run-book deployment automation</a:t>
          </a:r>
          <a:endParaRPr lang="en-US" sz="2800"/>
        </a:p>
      </dgm:t>
    </dgm:pt>
    <dgm:pt modelId="{1A3528D5-7832-EE48-B7FF-E0A09DA6BE15}" type="parTrans" cxnId="{DC142723-1C7B-5C42-9898-8118B024B838}">
      <dgm:prSet/>
      <dgm:spPr/>
      <dgm:t>
        <a:bodyPr/>
        <a:lstStyle/>
        <a:p>
          <a:endParaRPr lang="en-US" sz="2800"/>
        </a:p>
      </dgm:t>
    </dgm:pt>
    <dgm:pt modelId="{8D1A7D40-5A79-8645-90F7-C032E979EF9E}" type="sibTrans" cxnId="{DC142723-1C7B-5C42-9898-8118B024B838}">
      <dgm:prSet/>
      <dgm:spPr/>
      <dgm:t>
        <a:bodyPr/>
        <a:lstStyle/>
        <a:p>
          <a:endParaRPr lang="en-US" sz="2800"/>
        </a:p>
      </dgm:t>
    </dgm:pt>
    <dgm:pt modelId="{DB5F1F8E-DEFA-7B46-BFEF-F371ED35098F}">
      <dgm:prSet custT="1"/>
      <dgm:spPr/>
      <dgm:t>
        <a:bodyPr/>
        <a:lstStyle/>
        <a:p>
          <a:pPr rtl="0"/>
          <a:r>
            <a:rPr lang="en-US" sz="2800" b="1"/>
            <a:t>Comprehensive monitoring for performance</a:t>
          </a:r>
          <a:endParaRPr lang="en-US" sz="2800"/>
        </a:p>
      </dgm:t>
    </dgm:pt>
    <dgm:pt modelId="{05979141-3ACD-3340-B7BD-BD5655450C4C}" type="parTrans" cxnId="{A2F7EE6F-571A-5C4B-80A0-2CAB338247E5}">
      <dgm:prSet/>
      <dgm:spPr/>
      <dgm:t>
        <a:bodyPr/>
        <a:lstStyle/>
        <a:p>
          <a:endParaRPr lang="en-US" sz="2800"/>
        </a:p>
      </dgm:t>
    </dgm:pt>
    <dgm:pt modelId="{8B4B2E8A-5372-8242-9608-ABFC6E304232}" type="sibTrans" cxnId="{A2F7EE6F-571A-5C4B-80A0-2CAB338247E5}">
      <dgm:prSet/>
      <dgm:spPr/>
      <dgm:t>
        <a:bodyPr/>
        <a:lstStyle/>
        <a:p>
          <a:endParaRPr lang="en-US" sz="2800"/>
        </a:p>
      </dgm:t>
    </dgm:pt>
    <dgm:pt modelId="{C90688C0-0681-5640-A7AD-1037C4D8531F}">
      <dgm:prSet custT="1"/>
      <dgm:spPr/>
      <dgm:t>
        <a:bodyPr/>
        <a:lstStyle/>
        <a:p>
          <a:pPr rtl="0"/>
          <a:r>
            <a:rPr lang="en-US" sz="2800" b="1"/>
            <a:t>Understand availability, performance, utilization, events, logs</a:t>
          </a:r>
          <a:endParaRPr lang="en-US" sz="2800"/>
        </a:p>
      </dgm:t>
    </dgm:pt>
    <dgm:pt modelId="{AEF3B36B-8F82-1A44-89EF-4263E0091837}" type="parTrans" cxnId="{4AE5417D-C6AD-5341-8194-C6C460FCB3E7}">
      <dgm:prSet/>
      <dgm:spPr/>
      <dgm:t>
        <a:bodyPr/>
        <a:lstStyle/>
        <a:p>
          <a:endParaRPr lang="en-US" sz="2800"/>
        </a:p>
      </dgm:t>
    </dgm:pt>
    <dgm:pt modelId="{E1F1BD0B-59EA-DB4A-BD05-37EB2166D0D6}" type="sibTrans" cxnId="{4AE5417D-C6AD-5341-8194-C6C460FCB3E7}">
      <dgm:prSet/>
      <dgm:spPr/>
      <dgm:t>
        <a:bodyPr/>
        <a:lstStyle/>
        <a:p>
          <a:endParaRPr lang="en-US" sz="2800"/>
        </a:p>
      </dgm:t>
    </dgm:pt>
    <dgm:pt modelId="{302493AC-1915-AF41-AB2F-91FBC7BFC8FC}" type="pres">
      <dgm:prSet presAssocID="{DD750742-E876-F34D-90B7-3E2A4AC92AA5}" presName="vert0" presStyleCnt="0">
        <dgm:presLayoutVars>
          <dgm:dir/>
          <dgm:animOne val="branch"/>
          <dgm:animLvl val="lvl"/>
        </dgm:presLayoutVars>
      </dgm:prSet>
      <dgm:spPr/>
    </dgm:pt>
    <dgm:pt modelId="{2F3CD0B8-D1D0-EA47-AADD-19A755369430}" type="pres">
      <dgm:prSet presAssocID="{30D783CD-1497-DB45-B5FC-D47A9ACB57AD}" presName="thickLine" presStyleLbl="alignNode1" presStyleIdx="0" presStyleCnt="4"/>
      <dgm:spPr/>
    </dgm:pt>
    <dgm:pt modelId="{BB3559CF-C2B7-4144-95E7-647BADC15123}" type="pres">
      <dgm:prSet presAssocID="{30D783CD-1497-DB45-B5FC-D47A9ACB57AD}" presName="horz1" presStyleCnt="0"/>
      <dgm:spPr/>
    </dgm:pt>
    <dgm:pt modelId="{7EF472CE-9CC1-6C4B-AEB0-4B9C8AA51008}" type="pres">
      <dgm:prSet presAssocID="{30D783CD-1497-DB45-B5FC-D47A9ACB57AD}" presName="tx1" presStyleLbl="revTx" presStyleIdx="0" presStyleCnt="4"/>
      <dgm:spPr/>
    </dgm:pt>
    <dgm:pt modelId="{7445E290-D57F-E84D-AA9A-FE8639869988}" type="pres">
      <dgm:prSet presAssocID="{30D783CD-1497-DB45-B5FC-D47A9ACB57AD}" presName="vert1" presStyleCnt="0"/>
      <dgm:spPr/>
    </dgm:pt>
    <dgm:pt modelId="{C947ADB5-B3EA-4142-90A0-0F864566A0FB}" type="pres">
      <dgm:prSet presAssocID="{44EBCDC5-050D-4A4D-B599-057BBA9C4403}" presName="thickLine" presStyleLbl="alignNode1" presStyleIdx="1" presStyleCnt="4"/>
      <dgm:spPr/>
    </dgm:pt>
    <dgm:pt modelId="{79B09E49-A033-2A4C-80DF-6B83BFA3357D}" type="pres">
      <dgm:prSet presAssocID="{44EBCDC5-050D-4A4D-B599-057BBA9C4403}" presName="horz1" presStyleCnt="0"/>
      <dgm:spPr/>
    </dgm:pt>
    <dgm:pt modelId="{0031D592-35E6-D948-B4CF-3469F53B1CCF}" type="pres">
      <dgm:prSet presAssocID="{44EBCDC5-050D-4A4D-B599-057BBA9C4403}" presName="tx1" presStyleLbl="revTx" presStyleIdx="1" presStyleCnt="4"/>
      <dgm:spPr/>
    </dgm:pt>
    <dgm:pt modelId="{3500AAEF-5A3B-C740-BA9B-888617BB5633}" type="pres">
      <dgm:prSet presAssocID="{44EBCDC5-050D-4A4D-B599-057BBA9C4403}" presName="vert1" presStyleCnt="0"/>
      <dgm:spPr/>
    </dgm:pt>
    <dgm:pt modelId="{3B678769-9D74-7941-B436-C09A85801C93}" type="pres">
      <dgm:prSet presAssocID="{DB5F1F8E-DEFA-7B46-BFEF-F371ED35098F}" presName="thickLine" presStyleLbl="alignNode1" presStyleIdx="2" presStyleCnt="4"/>
      <dgm:spPr/>
    </dgm:pt>
    <dgm:pt modelId="{78906584-CF02-4546-A677-FB405CEACC64}" type="pres">
      <dgm:prSet presAssocID="{DB5F1F8E-DEFA-7B46-BFEF-F371ED35098F}" presName="horz1" presStyleCnt="0"/>
      <dgm:spPr/>
    </dgm:pt>
    <dgm:pt modelId="{7967A4A1-88F0-1F4E-90CB-0AA332B5F605}" type="pres">
      <dgm:prSet presAssocID="{DB5F1F8E-DEFA-7B46-BFEF-F371ED35098F}" presName="tx1" presStyleLbl="revTx" presStyleIdx="2" presStyleCnt="4"/>
      <dgm:spPr/>
    </dgm:pt>
    <dgm:pt modelId="{263E5FE8-DAD6-394C-AB58-8E0F711CA842}" type="pres">
      <dgm:prSet presAssocID="{DB5F1F8E-DEFA-7B46-BFEF-F371ED35098F}" presName="vert1" presStyleCnt="0"/>
      <dgm:spPr/>
    </dgm:pt>
    <dgm:pt modelId="{44CA8FA4-25FB-274F-B653-BC8F70AB6F73}" type="pres">
      <dgm:prSet presAssocID="{C90688C0-0681-5640-A7AD-1037C4D8531F}" presName="thickLine" presStyleLbl="alignNode1" presStyleIdx="3" presStyleCnt="4"/>
      <dgm:spPr/>
    </dgm:pt>
    <dgm:pt modelId="{3A7D9287-B559-E34B-87B8-259AEEEEA42A}" type="pres">
      <dgm:prSet presAssocID="{C90688C0-0681-5640-A7AD-1037C4D8531F}" presName="horz1" presStyleCnt="0"/>
      <dgm:spPr/>
    </dgm:pt>
    <dgm:pt modelId="{CB0A0627-37EC-974E-BA5F-D1BA200E8C35}" type="pres">
      <dgm:prSet presAssocID="{C90688C0-0681-5640-A7AD-1037C4D8531F}" presName="tx1" presStyleLbl="revTx" presStyleIdx="3" presStyleCnt="4"/>
      <dgm:spPr/>
    </dgm:pt>
    <dgm:pt modelId="{9261C8A8-6C10-4A40-9288-BC9DCAB4A33E}" type="pres">
      <dgm:prSet presAssocID="{C90688C0-0681-5640-A7AD-1037C4D8531F}" presName="vert1" presStyleCnt="0"/>
      <dgm:spPr/>
    </dgm:pt>
  </dgm:ptLst>
  <dgm:cxnLst>
    <dgm:cxn modelId="{D690131B-91A7-D242-8300-77DCA49607C6}" type="presOf" srcId="{44EBCDC5-050D-4A4D-B599-057BBA9C4403}" destId="{0031D592-35E6-D948-B4CF-3469F53B1CCF}" srcOrd="0" destOrd="0" presId="urn:microsoft.com/office/officeart/2008/layout/LinedList"/>
    <dgm:cxn modelId="{DC142723-1C7B-5C42-9898-8118B024B838}" srcId="{DD750742-E876-F34D-90B7-3E2A4AC92AA5}" destId="{44EBCDC5-050D-4A4D-B599-057BBA9C4403}" srcOrd="1" destOrd="0" parTransId="{1A3528D5-7832-EE48-B7FF-E0A09DA6BE15}" sibTransId="{8D1A7D40-5A79-8645-90F7-C032E979EF9E}"/>
    <dgm:cxn modelId="{5FF92829-EFB2-BF4A-92FB-54B5946B6BEE}" srcId="{DD750742-E876-F34D-90B7-3E2A4AC92AA5}" destId="{30D783CD-1497-DB45-B5FC-D47A9ACB57AD}" srcOrd="0" destOrd="0" parTransId="{D032AFCC-CD76-D542-9E32-696AE2085075}" sibTransId="{FDECBCD8-F5EB-D14E-8D97-62A0474F203C}"/>
    <dgm:cxn modelId="{A2F7EE6F-571A-5C4B-80A0-2CAB338247E5}" srcId="{DD750742-E876-F34D-90B7-3E2A4AC92AA5}" destId="{DB5F1F8E-DEFA-7B46-BFEF-F371ED35098F}" srcOrd="2" destOrd="0" parTransId="{05979141-3ACD-3340-B7BD-BD5655450C4C}" sibTransId="{8B4B2E8A-5372-8242-9608-ABFC6E304232}"/>
    <dgm:cxn modelId="{4AE5417D-C6AD-5341-8194-C6C460FCB3E7}" srcId="{DD750742-E876-F34D-90B7-3E2A4AC92AA5}" destId="{C90688C0-0681-5640-A7AD-1037C4D8531F}" srcOrd="3" destOrd="0" parTransId="{AEF3B36B-8F82-1A44-89EF-4263E0091837}" sibTransId="{E1F1BD0B-59EA-DB4A-BD05-37EB2166D0D6}"/>
    <dgm:cxn modelId="{DF5694B8-2EC3-E741-9E61-91ACB9B15DD2}" type="presOf" srcId="{DB5F1F8E-DEFA-7B46-BFEF-F371ED35098F}" destId="{7967A4A1-88F0-1F4E-90CB-0AA332B5F605}" srcOrd="0" destOrd="0" presId="urn:microsoft.com/office/officeart/2008/layout/LinedList"/>
    <dgm:cxn modelId="{D1E207C4-0771-1349-A1D2-B7FB289D65DC}" type="presOf" srcId="{DD750742-E876-F34D-90B7-3E2A4AC92AA5}" destId="{302493AC-1915-AF41-AB2F-91FBC7BFC8FC}" srcOrd="0" destOrd="0" presId="urn:microsoft.com/office/officeart/2008/layout/LinedList"/>
    <dgm:cxn modelId="{F42125D4-39D0-FC4D-B118-61E3A399A2F5}" type="presOf" srcId="{30D783CD-1497-DB45-B5FC-D47A9ACB57AD}" destId="{7EF472CE-9CC1-6C4B-AEB0-4B9C8AA51008}" srcOrd="0" destOrd="0" presId="urn:microsoft.com/office/officeart/2008/layout/LinedList"/>
    <dgm:cxn modelId="{F95B1FFF-B56A-3F4D-B469-7C939A1CEE38}" type="presOf" srcId="{C90688C0-0681-5640-A7AD-1037C4D8531F}" destId="{CB0A0627-37EC-974E-BA5F-D1BA200E8C35}" srcOrd="0" destOrd="0" presId="urn:microsoft.com/office/officeart/2008/layout/LinedList"/>
    <dgm:cxn modelId="{21E79488-9AF4-5946-8203-72163ED2C51C}" type="presParOf" srcId="{302493AC-1915-AF41-AB2F-91FBC7BFC8FC}" destId="{2F3CD0B8-D1D0-EA47-AADD-19A755369430}" srcOrd="0" destOrd="0" presId="urn:microsoft.com/office/officeart/2008/layout/LinedList"/>
    <dgm:cxn modelId="{857023B2-FE78-E049-BB7B-5B13C8E49086}" type="presParOf" srcId="{302493AC-1915-AF41-AB2F-91FBC7BFC8FC}" destId="{BB3559CF-C2B7-4144-95E7-647BADC15123}" srcOrd="1" destOrd="0" presId="urn:microsoft.com/office/officeart/2008/layout/LinedList"/>
    <dgm:cxn modelId="{3ABCECE4-3CC6-3A4C-A787-5777257BF2A2}" type="presParOf" srcId="{BB3559CF-C2B7-4144-95E7-647BADC15123}" destId="{7EF472CE-9CC1-6C4B-AEB0-4B9C8AA51008}" srcOrd="0" destOrd="0" presId="urn:microsoft.com/office/officeart/2008/layout/LinedList"/>
    <dgm:cxn modelId="{7F09C865-D228-0742-B1AD-E1F38210067E}" type="presParOf" srcId="{BB3559CF-C2B7-4144-95E7-647BADC15123}" destId="{7445E290-D57F-E84D-AA9A-FE8639869988}" srcOrd="1" destOrd="0" presId="urn:microsoft.com/office/officeart/2008/layout/LinedList"/>
    <dgm:cxn modelId="{62CEDC37-ACF4-E44F-A154-2E398D25492F}" type="presParOf" srcId="{302493AC-1915-AF41-AB2F-91FBC7BFC8FC}" destId="{C947ADB5-B3EA-4142-90A0-0F864566A0FB}" srcOrd="2" destOrd="0" presId="urn:microsoft.com/office/officeart/2008/layout/LinedList"/>
    <dgm:cxn modelId="{B9D8E1D0-EF7F-0A41-B707-ADFD8728E812}" type="presParOf" srcId="{302493AC-1915-AF41-AB2F-91FBC7BFC8FC}" destId="{79B09E49-A033-2A4C-80DF-6B83BFA3357D}" srcOrd="3" destOrd="0" presId="urn:microsoft.com/office/officeart/2008/layout/LinedList"/>
    <dgm:cxn modelId="{A57A6379-82D8-F84E-9FC3-600DE397F64D}" type="presParOf" srcId="{79B09E49-A033-2A4C-80DF-6B83BFA3357D}" destId="{0031D592-35E6-D948-B4CF-3469F53B1CCF}" srcOrd="0" destOrd="0" presId="urn:microsoft.com/office/officeart/2008/layout/LinedList"/>
    <dgm:cxn modelId="{8F95169B-7B9E-9B4F-AA90-BA0BD52036C6}" type="presParOf" srcId="{79B09E49-A033-2A4C-80DF-6B83BFA3357D}" destId="{3500AAEF-5A3B-C740-BA9B-888617BB5633}" srcOrd="1" destOrd="0" presId="urn:microsoft.com/office/officeart/2008/layout/LinedList"/>
    <dgm:cxn modelId="{1BFE696B-6329-6747-83C8-D3EB9812F8D7}" type="presParOf" srcId="{302493AC-1915-AF41-AB2F-91FBC7BFC8FC}" destId="{3B678769-9D74-7941-B436-C09A85801C93}" srcOrd="4" destOrd="0" presId="urn:microsoft.com/office/officeart/2008/layout/LinedList"/>
    <dgm:cxn modelId="{C165EBAE-51DA-E04E-A3DA-8E05AAE2D51B}" type="presParOf" srcId="{302493AC-1915-AF41-AB2F-91FBC7BFC8FC}" destId="{78906584-CF02-4546-A677-FB405CEACC64}" srcOrd="5" destOrd="0" presId="urn:microsoft.com/office/officeart/2008/layout/LinedList"/>
    <dgm:cxn modelId="{36A01D2E-D273-2340-9649-DCCF8EDABD60}" type="presParOf" srcId="{78906584-CF02-4546-A677-FB405CEACC64}" destId="{7967A4A1-88F0-1F4E-90CB-0AA332B5F605}" srcOrd="0" destOrd="0" presId="urn:microsoft.com/office/officeart/2008/layout/LinedList"/>
    <dgm:cxn modelId="{A24B293A-5A37-CB49-95EB-6D46BEA2A2D0}" type="presParOf" srcId="{78906584-CF02-4546-A677-FB405CEACC64}" destId="{263E5FE8-DAD6-394C-AB58-8E0F711CA842}" srcOrd="1" destOrd="0" presId="urn:microsoft.com/office/officeart/2008/layout/LinedList"/>
    <dgm:cxn modelId="{47BE40D2-43C1-3941-9316-A680871BB9CF}" type="presParOf" srcId="{302493AC-1915-AF41-AB2F-91FBC7BFC8FC}" destId="{44CA8FA4-25FB-274F-B653-BC8F70AB6F73}" srcOrd="6" destOrd="0" presId="urn:microsoft.com/office/officeart/2008/layout/LinedList"/>
    <dgm:cxn modelId="{81440072-D18B-B844-9393-945E4B7515F8}" type="presParOf" srcId="{302493AC-1915-AF41-AB2F-91FBC7BFC8FC}" destId="{3A7D9287-B559-E34B-87B8-259AEEEEA42A}" srcOrd="7" destOrd="0" presId="urn:microsoft.com/office/officeart/2008/layout/LinedList"/>
    <dgm:cxn modelId="{B315A85A-FFED-5E4D-86C6-7219553B5AF0}" type="presParOf" srcId="{3A7D9287-B559-E34B-87B8-259AEEEEA42A}" destId="{CB0A0627-37EC-974E-BA5F-D1BA200E8C35}" srcOrd="0" destOrd="0" presId="urn:microsoft.com/office/officeart/2008/layout/LinedList"/>
    <dgm:cxn modelId="{B4F2AAD3-4E9D-6A48-9D5D-30DD18CB3B3A}" type="presParOf" srcId="{3A7D9287-B559-E34B-87B8-259AEEEEA42A}" destId="{9261C8A8-6C10-4A40-9288-BC9DCAB4A3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30DEA71-1C98-7E40-BA5D-0DACB7C8C1CC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3F495E-ED65-BA43-B551-2099EC256895}">
      <dgm:prSet/>
      <dgm:spPr/>
      <dgm:t>
        <a:bodyPr/>
        <a:lstStyle/>
        <a:p>
          <a:pPr rtl="0"/>
          <a:r>
            <a:rPr lang="en-US" b="1"/>
            <a:t>Establish policies and procedures for log management </a:t>
          </a:r>
          <a:endParaRPr lang="en-US"/>
        </a:p>
      </dgm:t>
    </dgm:pt>
    <dgm:pt modelId="{4E8961B4-26AF-E14C-8117-10C6210AEBD8}" type="parTrans" cxnId="{0F82B368-6DFF-D74F-9566-5955DDB941AF}">
      <dgm:prSet/>
      <dgm:spPr/>
      <dgm:t>
        <a:bodyPr/>
        <a:lstStyle/>
        <a:p>
          <a:endParaRPr lang="en-US"/>
        </a:p>
      </dgm:t>
    </dgm:pt>
    <dgm:pt modelId="{FF2E0A2B-0EE2-B445-9AE5-F9D60FAD40CE}" type="sibTrans" cxnId="{0F82B368-6DFF-D74F-9566-5955DDB941AF}">
      <dgm:prSet/>
      <dgm:spPr/>
      <dgm:t>
        <a:bodyPr/>
        <a:lstStyle/>
        <a:p>
          <a:endParaRPr lang="en-US"/>
        </a:p>
      </dgm:t>
    </dgm:pt>
    <dgm:pt modelId="{C7CEB557-BD3E-634B-9B1B-42F572CCC8A2}">
      <dgm:prSet/>
      <dgm:spPr/>
      <dgm:t>
        <a:bodyPr/>
        <a:lstStyle/>
        <a:p>
          <a:pPr rtl="0"/>
          <a:r>
            <a:rPr lang="en-US" b="1"/>
            <a:t>Prioritize log management appropriately throughout the organization </a:t>
          </a:r>
          <a:endParaRPr lang="en-US"/>
        </a:p>
      </dgm:t>
    </dgm:pt>
    <dgm:pt modelId="{B4556FF5-B075-7047-81BD-7B2E001E74D6}" type="parTrans" cxnId="{E1491EBF-6B45-0644-8988-583EB781B150}">
      <dgm:prSet/>
      <dgm:spPr/>
      <dgm:t>
        <a:bodyPr/>
        <a:lstStyle/>
        <a:p>
          <a:endParaRPr lang="en-US"/>
        </a:p>
      </dgm:t>
    </dgm:pt>
    <dgm:pt modelId="{21EFD54B-A641-E34B-9064-4B39C8FFA17F}" type="sibTrans" cxnId="{E1491EBF-6B45-0644-8988-583EB781B150}">
      <dgm:prSet/>
      <dgm:spPr/>
      <dgm:t>
        <a:bodyPr/>
        <a:lstStyle/>
        <a:p>
          <a:endParaRPr lang="en-US"/>
        </a:p>
      </dgm:t>
    </dgm:pt>
    <dgm:pt modelId="{F94D4ED4-6603-1A45-B3F7-E9573998579E}">
      <dgm:prSet/>
      <dgm:spPr/>
      <dgm:t>
        <a:bodyPr/>
        <a:lstStyle/>
        <a:p>
          <a:pPr rtl="0"/>
          <a:r>
            <a:rPr lang="en-US" b="1"/>
            <a:t>Create and maintain a log management infrastructure </a:t>
          </a:r>
          <a:endParaRPr lang="en-US"/>
        </a:p>
      </dgm:t>
    </dgm:pt>
    <dgm:pt modelId="{565AB367-C7FB-1B49-9208-BDFC9BBA08F3}" type="parTrans" cxnId="{44367D8D-BBE7-4B4F-BF14-AECFB369BCEF}">
      <dgm:prSet/>
      <dgm:spPr/>
      <dgm:t>
        <a:bodyPr/>
        <a:lstStyle/>
        <a:p>
          <a:endParaRPr lang="en-US"/>
        </a:p>
      </dgm:t>
    </dgm:pt>
    <dgm:pt modelId="{FF2342C9-64A2-694E-9BDE-D9F7B560B3ED}" type="sibTrans" cxnId="{44367D8D-BBE7-4B4F-BF14-AECFB369BCEF}">
      <dgm:prSet/>
      <dgm:spPr/>
      <dgm:t>
        <a:bodyPr/>
        <a:lstStyle/>
        <a:p>
          <a:endParaRPr lang="en-US"/>
        </a:p>
      </dgm:t>
    </dgm:pt>
    <dgm:pt modelId="{720F0AE7-2979-3446-ABA5-9BF27044008D}">
      <dgm:prSet/>
      <dgm:spPr/>
      <dgm:t>
        <a:bodyPr/>
        <a:lstStyle/>
        <a:p>
          <a:pPr rtl="0"/>
          <a:r>
            <a:rPr lang="en-US" b="1" dirty="0"/>
            <a:t>Provide proper support for all staff with log management responsibilities </a:t>
          </a:r>
          <a:endParaRPr lang="en-US" dirty="0"/>
        </a:p>
      </dgm:t>
    </dgm:pt>
    <dgm:pt modelId="{E30A3864-2B5E-294B-AE7B-AD464CAC2020}" type="parTrans" cxnId="{9F03121A-214A-B548-96E6-79582AF2F25F}">
      <dgm:prSet/>
      <dgm:spPr/>
      <dgm:t>
        <a:bodyPr/>
        <a:lstStyle/>
        <a:p>
          <a:endParaRPr lang="en-US"/>
        </a:p>
      </dgm:t>
    </dgm:pt>
    <dgm:pt modelId="{88668FE5-2E0C-E742-99A3-7EC06B564D15}" type="sibTrans" cxnId="{9F03121A-214A-B548-96E6-79582AF2F25F}">
      <dgm:prSet/>
      <dgm:spPr/>
      <dgm:t>
        <a:bodyPr/>
        <a:lstStyle/>
        <a:p>
          <a:endParaRPr lang="en-US"/>
        </a:p>
      </dgm:t>
    </dgm:pt>
    <dgm:pt modelId="{3ACD7415-0051-A941-9EF8-09018B1F6037}">
      <dgm:prSet/>
      <dgm:spPr/>
      <dgm:t>
        <a:bodyPr/>
        <a:lstStyle/>
        <a:p>
          <a:pPr rtl="0"/>
          <a:r>
            <a:rPr lang="en-US" b="1"/>
            <a:t>Establish standard log management operational processes </a:t>
          </a:r>
          <a:endParaRPr lang="en-US"/>
        </a:p>
      </dgm:t>
    </dgm:pt>
    <dgm:pt modelId="{B5D99184-EF4F-F54E-9395-2FDDDC01D679}" type="parTrans" cxnId="{46DE08AC-15CA-D84F-89CC-FF7D3A484471}">
      <dgm:prSet/>
      <dgm:spPr/>
      <dgm:t>
        <a:bodyPr/>
        <a:lstStyle/>
        <a:p>
          <a:endParaRPr lang="en-US"/>
        </a:p>
      </dgm:t>
    </dgm:pt>
    <dgm:pt modelId="{54976694-A80A-3949-8E3C-458A935E674A}" type="sibTrans" cxnId="{46DE08AC-15CA-D84F-89CC-FF7D3A484471}">
      <dgm:prSet/>
      <dgm:spPr/>
      <dgm:t>
        <a:bodyPr/>
        <a:lstStyle/>
        <a:p>
          <a:endParaRPr lang="en-US"/>
        </a:p>
      </dgm:t>
    </dgm:pt>
    <dgm:pt modelId="{59370261-8C3C-B24A-A700-163EBE582DD9}" type="pres">
      <dgm:prSet presAssocID="{930DEA71-1C98-7E40-BA5D-0DACB7C8C1CC}" presName="vert0" presStyleCnt="0">
        <dgm:presLayoutVars>
          <dgm:dir/>
          <dgm:animOne val="branch"/>
          <dgm:animLvl val="lvl"/>
        </dgm:presLayoutVars>
      </dgm:prSet>
      <dgm:spPr/>
    </dgm:pt>
    <dgm:pt modelId="{0A09BC8F-01BA-B24F-B671-B2D48E1D9AB9}" type="pres">
      <dgm:prSet presAssocID="{523F495E-ED65-BA43-B551-2099EC256895}" presName="thickLine" presStyleLbl="alignNode1" presStyleIdx="0" presStyleCnt="5"/>
      <dgm:spPr/>
    </dgm:pt>
    <dgm:pt modelId="{835A276A-42CA-6046-84E3-64B77DADCFB5}" type="pres">
      <dgm:prSet presAssocID="{523F495E-ED65-BA43-B551-2099EC256895}" presName="horz1" presStyleCnt="0"/>
      <dgm:spPr/>
    </dgm:pt>
    <dgm:pt modelId="{A612F877-ED78-D84C-A7C1-0D2AC9FA248A}" type="pres">
      <dgm:prSet presAssocID="{523F495E-ED65-BA43-B551-2099EC256895}" presName="tx1" presStyleLbl="revTx" presStyleIdx="0" presStyleCnt="5"/>
      <dgm:spPr/>
    </dgm:pt>
    <dgm:pt modelId="{17CACE31-0A62-6F47-B95E-ACCAA4D8F5C3}" type="pres">
      <dgm:prSet presAssocID="{523F495E-ED65-BA43-B551-2099EC256895}" presName="vert1" presStyleCnt="0"/>
      <dgm:spPr/>
    </dgm:pt>
    <dgm:pt modelId="{BDC31810-1895-0A4D-AD30-68D3511A1BA6}" type="pres">
      <dgm:prSet presAssocID="{C7CEB557-BD3E-634B-9B1B-42F572CCC8A2}" presName="thickLine" presStyleLbl="alignNode1" presStyleIdx="1" presStyleCnt="5"/>
      <dgm:spPr/>
    </dgm:pt>
    <dgm:pt modelId="{0837F205-0058-8B44-9AC5-9D7DC63464C5}" type="pres">
      <dgm:prSet presAssocID="{C7CEB557-BD3E-634B-9B1B-42F572CCC8A2}" presName="horz1" presStyleCnt="0"/>
      <dgm:spPr/>
    </dgm:pt>
    <dgm:pt modelId="{B10A69EA-9FD7-984A-9787-2D0C0E17DC18}" type="pres">
      <dgm:prSet presAssocID="{C7CEB557-BD3E-634B-9B1B-42F572CCC8A2}" presName="tx1" presStyleLbl="revTx" presStyleIdx="1" presStyleCnt="5"/>
      <dgm:spPr/>
    </dgm:pt>
    <dgm:pt modelId="{5336276F-951C-8B44-8899-F1807B803EF6}" type="pres">
      <dgm:prSet presAssocID="{C7CEB557-BD3E-634B-9B1B-42F572CCC8A2}" presName="vert1" presStyleCnt="0"/>
      <dgm:spPr/>
    </dgm:pt>
    <dgm:pt modelId="{EADD2D27-76CC-F446-8B8D-21C6794F72CF}" type="pres">
      <dgm:prSet presAssocID="{F94D4ED4-6603-1A45-B3F7-E9573998579E}" presName="thickLine" presStyleLbl="alignNode1" presStyleIdx="2" presStyleCnt="5"/>
      <dgm:spPr/>
    </dgm:pt>
    <dgm:pt modelId="{E2E6F580-E1D9-9B49-A19F-40675239F730}" type="pres">
      <dgm:prSet presAssocID="{F94D4ED4-6603-1A45-B3F7-E9573998579E}" presName="horz1" presStyleCnt="0"/>
      <dgm:spPr/>
    </dgm:pt>
    <dgm:pt modelId="{41E77131-3895-9047-A3F6-1F540BDD8FC6}" type="pres">
      <dgm:prSet presAssocID="{F94D4ED4-6603-1A45-B3F7-E9573998579E}" presName="tx1" presStyleLbl="revTx" presStyleIdx="2" presStyleCnt="5"/>
      <dgm:spPr/>
    </dgm:pt>
    <dgm:pt modelId="{899787EB-4ED6-5947-BB8F-DBBE787912C3}" type="pres">
      <dgm:prSet presAssocID="{F94D4ED4-6603-1A45-B3F7-E9573998579E}" presName="vert1" presStyleCnt="0"/>
      <dgm:spPr/>
    </dgm:pt>
    <dgm:pt modelId="{6799DD79-277D-0948-BEED-F83698092F22}" type="pres">
      <dgm:prSet presAssocID="{720F0AE7-2979-3446-ABA5-9BF27044008D}" presName="thickLine" presStyleLbl="alignNode1" presStyleIdx="3" presStyleCnt="5"/>
      <dgm:spPr/>
    </dgm:pt>
    <dgm:pt modelId="{BFCA3634-FBCC-1045-B384-13F943392486}" type="pres">
      <dgm:prSet presAssocID="{720F0AE7-2979-3446-ABA5-9BF27044008D}" presName="horz1" presStyleCnt="0"/>
      <dgm:spPr/>
    </dgm:pt>
    <dgm:pt modelId="{608680BE-D710-4641-9D10-F719805EC590}" type="pres">
      <dgm:prSet presAssocID="{720F0AE7-2979-3446-ABA5-9BF27044008D}" presName="tx1" presStyleLbl="revTx" presStyleIdx="3" presStyleCnt="5"/>
      <dgm:spPr/>
    </dgm:pt>
    <dgm:pt modelId="{C4CAA4FE-8DD3-9749-BE32-D8D7D53F5999}" type="pres">
      <dgm:prSet presAssocID="{720F0AE7-2979-3446-ABA5-9BF27044008D}" presName="vert1" presStyleCnt="0"/>
      <dgm:spPr/>
    </dgm:pt>
    <dgm:pt modelId="{299286C5-20D3-9045-A8B9-9E7238CC9FFD}" type="pres">
      <dgm:prSet presAssocID="{3ACD7415-0051-A941-9EF8-09018B1F6037}" presName="thickLine" presStyleLbl="alignNode1" presStyleIdx="4" presStyleCnt="5"/>
      <dgm:spPr/>
    </dgm:pt>
    <dgm:pt modelId="{83A67FA5-ED33-4546-976E-8ABBC67CF6E6}" type="pres">
      <dgm:prSet presAssocID="{3ACD7415-0051-A941-9EF8-09018B1F6037}" presName="horz1" presStyleCnt="0"/>
      <dgm:spPr/>
    </dgm:pt>
    <dgm:pt modelId="{7D8F17D0-F15F-6A44-9209-89810C7B763B}" type="pres">
      <dgm:prSet presAssocID="{3ACD7415-0051-A941-9EF8-09018B1F6037}" presName="tx1" presStyleLbl="revTx" presStyleIdx="4" presStyleCnt="5"/>
      <dgm:spPr/>
    </dgm:pt>
    <dgm:pt modelId="{564C57B4-29AC-5B4F-8B97-9C31027AD30B}" type="pres">
      <dgm:prSet presAssocID="{3ACD7415-0051-A941-9EF8-09018B1F6037}" presName="vert1" presStyleCnt="0"/>
      <dgm:spPr/>
    </dgm:pt>
  </dgm:ptLst>
  <dgm:cxnLst>
    <dgm:cxn modelId="{9F03121A-214A-B548-96E6-79582AF2F25F}" srcId="{930DEA71-1C98-7E40-BA5D-0DACB7C8C1CC}" destId="{720F0AE7-2979-3446-ABA5-9BF27044008D}" srcOrd="3" destOrd="0" parTransId="{E30A3864-2B5E-294B-AE7B-AD464CAC2020}" sibTransId="{88668FE5-2E0C-E742-99A3-7EC06B564D15}"/>
    <dgm:cxn modelId="{C52ACE1E-766B-E143-A98E-146A7E0A8E84}" type="presOf" srcId="{523F495E-ED65-BA43-B551-2099EC256895}" destId="{A612F877-ED78-D84C-A7C1-0D2AC9FA248A}" srcOrd="0" destOrd="0" presId="urn:microsoft.com/office/officeart/2008/layout/LinedList"/>
    <dgm:cxn modelId="{DF6AD124-A5DC-1543-A14D-76D56A7636F7}" type="presOf" srcId="{3ACD7415-0051-A941-9EF8-09018B1F6037}" destId="{7D8F17D0-F15F-6A44-9209-89810C7B763B}" srcOrd="0" destOrd="0" presId="urn:microsoft.com/office/officeart/2008/layout/LinedList"/>
    <dgm:cxn modelId="{0F82B368-6DFF-D74F-9566-5955DDB941AF}" srcId="{930DEA71-1C98-7E40-BA5D-0DACB7C8C1CC}" destId="{523F495E-ED65-BA43-B551-2099EC256895}" srcOrd="0" destOrd="0" parTransId="{4E8961B4-26AF-E14C-8117-10C6210AEBD8}" sibTransId="{FF2E0A2B-0EE2-B445-9AE5-F9D60FAD40CE}"/>
    <dgm:cxn modelId="{44367D8D-BBE7-4B4F-BF14-AECFB369BCEF}" srcId="{930DEA71-1C98-7E40-BA5D-0DACB7C8C1CC}" destId="{F94D4ED4-6603-1A45-B3F7-E9573998579E}" srcOrd="2" destOrd="0" parTransId="{565AB367-C7FB-1B49-9208-BDFC9BBA08F3}" sibTransId="{FF2342C9-64A2-694E-9BDE-D9F7B560B3ED}"/>
    <dgm:cxn modelId="{B7044A9F-3D30-D040-981B-B2260FDEE425}" type="presOf" srcId="{930DEA71-1C98-7E40-BA5D-0DACB7C8C1CC}" destId="{59370261-8C3C-B24A-A700-163EBE582DD9}" srcOrd="0" destOrd="0" presId="urn:microsoft.com/office/officeart/2008/layout/LinedList"/>
    <dgm:cxn modelId="{C4DA2EA2-D022-5D4B-89AE-29A9D7EB83D9}" type="presOf" srcId="{C7CEB557-BD3E-634B-9B1B-42F572CCC8A2}" destId="{B10A69EA-9FD7-984A-9787-2D0C0E17DC18}" srcOrd="0" destOrd="0" presId="urn:microsoft.com/office/officeart/2008/layout/LinedList"/>
    <dgm:cxn modelId="{46DE08AC-15CA-D84F-89CC-FF7D3A484471}" srcId="{930DEA71-1C98-7E40-BA5D-0DACB7C8C1CC}" destId="{3ACD7415-0051-A941-9EF8-09018B1F6037}" srcOrd="4" destOrd="0" parTransId="{B5D99184-EF4F-F54E-9395-2FDDDC01D679}" sibTransId="{54976694-A80A-3949-8E3C-458A935E674A}"/>
    <dgm:cxn modelId="{C2627DB7-0125-F644-9E58-D584C3557285}" type="presOf" srcId="{720F0AE7-2979-3446-ABA5-9BF27044008D}" destId="{608680BE-D710-4641-9D10-F719805EC590}" srcOrd="0" destOrd="0" presId="urn:microsoft.com/office/officeart/2008/layout/LinedList"/>
    <dgm:cxn modelId="{E1491EBF-6B45-0644-8988-583EB781B150}" srcId="{930DEA71-1C98-7E40-BA5D-0DACB7C8C1CC}" destId="{C7CEB557-BD3E-634B-9B1B-42F572CCC8A2}" srcOrd="1" destOrd="0" parTransId="{B4556FF5-B075-7047-81BD-7B2E001E74D6}" sibTransId="{21EFD54B-A641-E34B-9064-4B39C8FFA17F}"/>
    <dgm:cxn modelId="{721058FA-14B4-0B45-99F4-48422343DA45}" type="presOf" srcId="{F94D4ED4-6603-1A45-B3F7-E9573998579E}" destId="{41E77131-3895-9047-A3F6-1F540BDD8FC6}" srcOrd="0" destOrd="0" presId="urn:microsoft.com/office/officeart/2008/layout/LinedList"/>
    <dgm:cxn modelId="{1582AE83-2F55-C742-A2C8-12D318F2E4C0}" type="presParOf" srcId="{59370261-8C3C-B24A-A700-163EBE582DD9}" destId="{0A09BC8F-01BA-B24F-B671-B2D48E1D9AB9}" srcOrd="0" destOrd="0" presId="urn:microsoft.com/office/officeart/2008/layout/LinedList"/>
    <dgm:cxn modelId="{4E1A370D-B7FB-DB44-B48B-CB11270CE52B}" type="presParOf" srcId="{59370261-8C3C-B24A-A700-163EBE582DD9}" destId="{835A276A-42CA-6046-84E3-64B77DADCFB5}" srcOrd="1" destOrd="0" presId="urn:microsoft.com/office/officeart/2008/layout/LinedList"/>
    <dgm:cxn modelId="{C52A9DA7-C760-1744-BA07-3B0773E6BC2B}" type="presParOf" srcId="{835A276A-42CA-6046-84E3-64B77DADCFB5}" destId="{A612F877-ED78-D84C-A7C1-0D2AC9FA248A}" srcOrd="0" destOrd="0" presId="urn:microsoft.com/office/officeart/2008/layout/LinedList"/>
    <dgm:cxn modelId="{282D66FC-DCBF-2848-8490-3ED01597D24A}" type="presParOf" srcId="{835A276A-42CA-6046-84E3-64B77DADCFB5}" destId="{17CACE31-0A62-6F47-B95E-ACCAA4D8F5C3}" srcOrd="1" destOrd="0" presId="urn:microsoft.com/office/officeart/2008/layout/LinedList"/>
    <dgm:cxn modelId="{11501AEC-A5B3-4C4C-90F5-F38917DFE8A9}" type="presParOf" srcId="{59370261-8C3C-B24A-A700-163EBE582DD9}" destId="{BDC31810-1895-0A4D-AD30-68D3511A1BA6}" srcOrd="2" destOrd="0" presId="urn:microsoft.com/office/officeart/2008/layout/LinedList"/>
    <dgm:cxn modelId="{10E4FD1D-B829-B445-8475-663F6F8136AE}" type="presParOf" srcId="{59370261-8C3C-B24A-A700-163EBE582DD9}" destId="{0837F205-0058-8B44-9AC5-9D7DC63464C5}" srcOrd="3" destOrd="0" presId="urn:microsoft.com/office/officeart/2008/layout/LinedList"/>
    <dgm:cxn modelId="{B4C08C09-3730-054E-8298-CEEB7FF692AF}" type="presParOf" srcId="{0837F205-0058-8B44-9AC5-9D7DC63464C5}" destId="{B10A69EA-9FD7-984A-9787-2D0C0E17DC18}" srcOrd="0" destOrd="0" presId="urn:microsoft.com/office/officeart/2008/layout/LinedList"/>
    <dgm:cxn modelId="{E70CB68A-29D3-F042-82A5-078FC92DDA45}" type="presParOf" srcId="{0837F205-0058-8B44-9AC5-9D7DC63464C5}" destId="{5336276F-951C-8B44-8899-F1807B803EF6}" srcOrd="1" destOrd="0" presId="urn:microsoft.com/office/officeart/2008/layout/LinedList"/>
    <dgm:cxn modelId="{87F86C69-249D-EE40-8E1E-B7B5B0865CFC}" type="presParOf" srcId="{59370261-8C3C-B24A-A700-163EBE582DD9}" destId="{EADD2D27-76CC-F446-8B8D-21C6794F72CF}" srcOrd="4" destOrd="0" presId="urn:microsoft.com/office/officeart/2008/layout/LinedList"/>
    <dgm:cxn modelId="{2904DB3D-97E7-8C46-961E-E3B038774C99}" type="presParOf" srcId="{59370261-8C3C-B24A-A700-163EBE582DD9}" destId="{E2E6F580-E1D9-9B49-A19F-40675239F730}" srcOrd="5" destOrd="0" presId="urn:microsoft.com/office/officeart/2008/layout/LinedList"/>
    <dgm:cxn modelId="{610E3662-488C-404B-ADBF-D573CC61D820}" type="presParOf" srcId="{E2E6F580-E1D9-9B49-A19F-40675239F730}" destId="{41E77131-3895-9047-A3F6-1F540BDD8FC6}" srcOrd="0" destOrd="0" presId="urn:microsoft.com/office/officeart/2008/layout/LinedList"/>
    <dgm:cxn modelId="{BFFA0172-AD5C-B742-8056-DA82F046F2DF}" type="presParOf" srcId="{E2E6F580-E1D9-9B49-A19F-40675239F730}" destId="{899787EB-4ED6-5947-BB8F-DBBE787912C3}" srcOrd="1" destOrd="0" presId="urn:microsoft.com/office/officeart/2008/layout/LinedList"/>
    <dgm:cxn modelId="{F07A804B-1BB0-244D-B142-05E2D55D63C2}" type="presParOf" srcId="{59370261-8C3C-B24A-A700-163EBE582DD9}" destId="{6799DD79-277D-0948-BEED-F83698092F22}" srcOrd="6" destOrd="0" presId="urn:microsoft.com/office/officeart/2008/layout/LinedList"/>
    <dgm:cxn modelId="{C7B52174-D3D7-3743-A22A-58CC4C6BB224}" type="presParOf" srcId="{59370261-8C3C-B24A-A700-163EBE582DD9}" destId="{BFCA3634-FBCC-1045-B384-13F943392486}" srcOrd="7" destOrd="0" presId="urn:microsoft.com/office/officeart/2008/layout/LinedList"/>
    <dgm:cxn modelId="{EFAA4202-3FF7-3E4F-8BCA-A11F14A1BD34}" type="presParOf" srcId="{BFCA3634-FBCC-1045-B384-13F943392486}" destId="{608680BE-D710-4641-9D10-F719805EC590}" srcOrd="0" destOrd="0" presId="urn:microsoft.com/office/officeart/2008/layout/LinedList"/>
    <dgm:cxn modelId="{62A62166-8E63-A34E-B62E-2B3B5624562A}" type="presParOf" srcId="{BFCA3634-FBCC-1045-B384-13F943392486}" destId="{C4CAA4FE-8DD3-9749-BE32-D8D7D53F5999}" srcOrd="1" destOrd="0" presId="urn:microsoft.com/office/officeart/2008/layout/LinedList"/>
    <dgm:cxn modelId="{4C51972B-5924-DF4F-8C26-A96F3D2622F2}" type="presParOf" srcId="{59370261-8C3C-B24A-A700-163EBE582DD9}" destId="{299286C5-20D3-9045-A8B9-9E7238CC9FFD}" srcOrd="8" destOrd="0" presId="urn:microsoft.com/office/officeart/2008/layout/LinedList"/>
    <dgm:cxn modelId="{71B18BD6-0E3F-0E44-BEA3-8B26B535D80E}" type="presParOf" srcId="{59370261-8C3C-B24A-A700-163EBE582DD9}" destId="{83A67FA5-ED33-4546-976E-8ABBC67CF6E6}" srcOrd="9" destOrd="0" presId="urn:microsoft.com/office/officeart/2008/layout/LinedList"/>
    <dgm:cxn modelId="{F352BC3B-F164-F946-9CDF-A1B78DBB4B04}" type="presParOf" srcId="{83A67FA5-ED33-4546-976E-8ABBC67CF6E6}" destId="{7D8F17D0-F15F-6A44-9209-89810C7B763B}" srcOrd="0" destOrd="0" presId="urn:microsoft.com/office/officeart/2008/layout/LinedList"/>
    <dgm:cxn modelId="{69023241-EE6B-924B-B990-0AB783C1194D}" type="presParOf" srcId="{83A67FA5-ED33-4546-976E-8ABBC67CF6E6}" destId="{564C57B4-29AC-5B4F-8B97-9C31027AD30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1716215-CABD-CD4C-837A-636AA5194673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D31BFE-0964-534C-84AF-DB5E065EC82A}">
      <dgm:prSet custT="1"/>
      <dgm:spPr/>
      <dgm:t>
        <a:bodyPr/>
        <a:lstStyle/>
        <a:p>
          <a:pPr rtl="0"/>
          <a:r>
            <a:rPr lang="en-US" sz="2800" b="1" dirty="0"/>
            <a:t>A way for the organization to know its possible exposure at a given time</a:t>
          </a:r>
          <a:endParaRPr lang="en-US" sz="2800" dirty="0"/>
        </a:p>
      </dgm:t>
    </dgm:pt>
    <dgm:pt modelId="{7DD0D819-2B9C-5247-B8D5-E9E8A493999E}" type="parTrans" cxnId="{EC0D2BD5-4C49-794E-AD67-17A181BA3F9A}">
      <dgm:prSet/>
      <dgm:spPr/>
      <dgm:t>
        <a:bodyPr/>
        <a:lstStyle/>
        <a:p>
          <a:endParaRPr lang="en-US" sz="2800"/>
        </a:p>
      </dgm:t>
    </dgm:pt>
    <dgm:pt modelId="{46978C90-7DD0-DE45-809A-D831CB57B1ED}" type="sibTrans" cxnId="{EC0D2BD5-4C49-794E-AD67-17A181BA3F9A}">
      <dgm:prSet/>
      <dgm:spPr/>
      <dgm:t>
        <a:bodyPr/>
        <a:lstStyle/>
        <a:p>
          <a:endParaRPr lang="en-US" sz="2800"/>
        </a:p>
      </dgm:t>
    </dgm:pt>
    <dgm:pt modelId="{C7EE7297-F14E-6340-B0A4-67837CBDC024}">
      <dgm:prSet custT="1"/>
      <dgm:spPr/>
      <dgm:t>
        <a:bodyPr/>
        <a:lstStyle/>
        <a:p>
          <a:pPr rtl="0"/>
          <a:r>
            <a:rPr lang="en-US" sz="2800" b="1" dirty="0"/>
            <a:t>Keeps stakeholders aware of issues </a:t>
          </a:r>
          <a:endParaRPr lang="en-US" sz="2800" dirty="0"/>
        </a:p>
      </dgm:t>
    </dgm:pt>
    <dgm:pt modelId="{989BEE86-9F5F-F741-8109-9AA5C3C95860}" type="parTrans" cxnId="{385F44F8-AF06-EB44-9176-6F0D75BD62C9}">
      <dgm:prSet/>
      <dgm:spPr/>
      <dgm:t>
        <a:bodyPr/>
        <a:lstStyle/>
        <a:p>
          <a:endParaRPr lang="en-US" sz="2800"/>
        </a:p>
      </dgm:t>
    </dgm:pt>
    <dgm:pt modelId="{59F13FC8-3962-9F4D-B5DF-6032DAC1E81F}" type="sibTrans" cxnId="{385F44F8-AF06-EB44-9176-6F0D75BD62C9}">
      <dgm:prSet/>
      <dgm:spPr/>
      <dgm:t>
        <a:bodyPr/>
        <a:lstStyle/>
        <a:p>
          <a:endParaRPr lang="en-US" sz="2800"/>
        </a:p>
      </dgm:t>
    </dgm:pt>
    <dgm:pt modelId="{1B8DA2A3-B751-3C4B-AC41-9C2432763507}">
      <dgm:prSet custT="1"/>
      <dgm:spPr/>
      <dgm:t>
        <a:bodyPr/>
        <a:lstStyle/>
        <a:p>
          <a:pPr rtl="0"/>
          <a:r>
            <a:rPr lang="en-US" sz="2800" b="1" dirty="0"/>
            <a:t>Tracks the response to issues</a:t>
          </a:r>
          <a:endParaRPr lang="en-US" sz="2800" dirty="0"/>
        </a:p>
      </dgm:t>
    </dgm:pt>
    <dgm:pt modelId="{1C1FD410-2E23-C04E-91CF-46684F144CD8}" type="parTrans" cxnId="{3A2F7C2F-C0E5-BE45-9684-DB0B9FE9FD69}">
      <dgm:prSet/>
      <dgm:spPr/>
      <dgm:t>
        <a:bodyPr/>
        <a:lstStyle/>
        <a:p>
          <a:endParaRPr lang="en-US" sz="2800"/>
        </a:p>
      </dgm:t>
    </dgm:pt>
    <dgm:pt modelId="{217A5D14-F481-1043-842F-6B9F5035E85E}" type="sibTrans" cxnId="{3A2F7C2F-C0E5-BE45-9684-DB0B9FE9FD69}">
      <dgm:prSet/>
      <dgm:spPr/>
      <dgm:t>
        <a:bodyPr/>
        <a:lstStyle/>
        <a:p>
          <a:endParaRPr lang="en-US" sz="2800"/>
        </a:p>
      </dgm:t>
    </dgm:pt>
    <dgm:pt modelId="{924CA386-58A7-6444-BA30-BE4283506B5B}" type="pres">
      <dgm:prSet presAssocID="{F1716215-CABD-CD4C-837A-636AA5194673}" presName="vert0" presStyleCnt="0">
        <dgm:presLayoutVars>
          <dgm:dir/>
          <dgm:animOne val="branch"/>
          <dgm:animLvl val="lvl"/>
        </dgm:presLayoutVars>
      </dgm:prSet>
      <dgm:spPr/>
    </dgm:pt>
    <dgm:pt modelId="{358D17FD-048B-544D-8EA2-0D0206B7D1CF}" type="pres">
      <dgm:prSet presAssocID="{90D31BFE-0964-534C-84AF-DB5E065EC82A}" presName="thickLine" presStyleLbl="alignNode1" presStyleIdx="0" presStyleCnt="3"/>
      <dgm:spPr/>
    </dgm:pt>
    <dgm:pt modelId="{DE93E428-49C8-9D40-8BE9-232E87D02A34}" type="pres">
      <dgm:prSet presAssocID="{90D31BFE-0964-534C-84AF-DB5E065EC82A}" presName="horz1" presStyleCnt="0"/>
      <dgm:spPr/>
    </dgm:pt>
    <dgm:pt modelId="{F7B167DA-407B-6E4E-BCE3-DE9C326AE6F6}" type="pres">
      <dgm:prSet presAssocID="{90D31BFE-0964-534C-84AF-DB5E065EC82A}" presName="tx1" presStyleLbl="revTx" presStyleIdx="0" presStyleCnt="3"/>
      <dgm:spPr/>
    </dgm:pt>
    <dgm:pt modelId="{9E64D5EE-E810-AB4F-9D91-56CC1B0FF24D}" type="pres">
      <dgm:prSet presAssocID="{90D31BFE-0964-534C-84AF-DB5E065EC82A}" presName="vert1" presStyleCnt="0"/>
      <dgm:spPr/>
    </dgm:pt>
    <dgm:pt modelId="{66DACC3A-9065-D34B-99B6-3E1CA62D9DFB}" type="pres">
      <dgm:prSet presAssocID="{C7EE7297-F14E-6340-B0A4-67837CBDC024}" presName="thickLine" presStyleLbl="alignNode1" presStyleIdx="1" presStyleCnt="3"/>
      <dgm:spPr/>
    </dgm:pt>
    <dgm:pt modelId="{49EF83A5-FE02-8C4E-85DC-2E39E2A51F66}" type="pres">
      <dgm:prSet presAssocID="{C7EE7297-F14E-6340-B0A4-67837CBDC024}" presName="horz1" presStyleCnt="0"/>
      <dgm:spPr/>
    </dgm:pt>
    <dgm:pt modelId="{90A45802-9754-6B4B-8773-65539E676548}" type="pres">
      <dgm:prSet presAssocID="{C7EE7297-F14E-6340-B0A4-67837CBDC024}" presName="tx1" presStyleLbl="revTx" presStyleIdx="1" presStyleCnt="3"/>
      <dgm:spPr/>
    </dgm:pt>
    <dgm:pt modelId="{83FA407C-A7C8-CB4A-80C7-DF4D4EA577E6}" type="pres">
      <dgm:prSet presAssocID="{C7EE7297-F14E-6340-B0A4-67837CBDC024}" presName="vert1" presStyleCnt="0"/>
      <dgm:spPr/>
    </dgm:pt>
    <dgm:pt modelId="{5E667762-C8BF-944B-BF6B-E2C75687571E}" type="pres">
      <dgm:prSet presAssocID="{1B8DA2A3-B751-3C4B-AC41-9C2432763507}" presName="thickLine" presStyleLbl="alignNode1" presStyleIdx="2" presStyleCnt="3"/>
      <dgm:spPr/>
    </dgm:pt>
    <dgm:pt modelId="{D7FB5629-7080-C045-A04A-A3ACD43F60CF}" type="pres">
      <dgm:prSet presAssocID="{1B8DA2A3-B751-3C4B-AC41-9C2432763507}" presName="horz1" presStyleCnt="0"/>
      <dgm:spPr/>
    </dgm:pt>
    <dgm:pt modelId="{5E697560-D58A-D44D-8295-0FF1100F3B07}" type="pres">
      <dgm:prSet presAssocID="{1B8DA2A3-B751-3C4B-AC41-9C2432763507}" presName="tx1" presStyleLbl="revTx" presStyleIdx="2" presStyleCnt="3"/>
      <dgm:spPr/>
    </dgm:pt>
    <dgm:pt modelId="{CB8DB169-8B65-E14A-9B86-065993FF4FC6}" type="pres">
      <dgm:prSet presAssocID="{1B8DA2A3-B751-3C4B-AC41-9C2432763507}" presName="vert1" presStyleCnt="0"/>
      <dgm:spPr/>
    </dgm:pt>
  </dgm:ptLst>
  <dgm:cxnLst>
    <dgm:cxn modelId="{804E352A-40EA-FE4B-9A2A-BCE32AA9B920}" type="presOf" srcId="{F1716215-CABD-CD4C-837A-636AA5194673}" destId="{924CA386-58A7-6444-BA30-BE4283506B5B}" srcOrd="0" destOrd="0" presId="urn:microsoft.com/office/officeart/2008/layout/LinedList"/>
    <dgm:cxn modelId="{3A2F7C2F-C0E5-BE45-9684-DB0B9FE9FD69}" srcId="{F1716215-CABD-CD4C-837A-636AA5194673}" destId="{1B8DA2A3-B751-3C4B-AC41-9C2432763507}" srcOrd="2" destOrd="0" parTransId="{1C1FD410-2E23-C04E-91CF-46684F144CD8}" sibTransId="{217A5D14-F481-1043-842F-6B9F5035E85E}"/>
    <dgm:cxn modelId="{7314D540-CEA8-E446-81BC-DE4602429269}" type="presOf" srcId="{C7EE7297-F14E-6340-B0A4-67837CBDC024}" destId="{90A45802-9754-6B4B-8773-65539E676548}" srcOrd="0" destOrd="0" presId="urn:microsoft.com/office/officeart/2008/layout/LinedList"/>
    <dgm:cxn modelId="{B7AA974E-9AD0-4C48-BD69-8C07E0141F9C}" type="presOf" srcId="{90D31BFE-0964-534C-84AF-DB5E065EC82A}" destId="{F7B167DA-407B-6E4E-BCE3-DE9C326AE6F6}" srcOrd="0" destOrd="0" presId="urn:microsoft.com/office/officeart/2008/layout/LinedList"/>
    <dgm:cxn modelId="{38DAA679-0F49-0540-9B39-A317D4F27E36}" type="presOf" srcId="{1B8DA2A3-B751-3C4B-AC41-9C2432763507}" destId="{5E697560-D58A-D44D-8295-0FF1100F3B07}" srcOrd="0" destOrd="0" presId="urn:microsoft.com/office/officeart/2008/layout/LinedList"/>
    <dgm:cxn modelId="{EC0D2BD5-4C49-794E-AD67-17A181BA3F9A}" srcId="{F1716215-CABD-CD4C-837A-636AA5194673}" destId="{90D31BFE-0964-534C-84AF-DB5E065EC82A}" srcOrd="0" destOrd="0" parTransId="{7DD0D819-2B9C-5247-B8D5-E9E8A493999E}" sibTransId="{46978C90-7DD0-DE45-809A-D831CB57B1ED}"/>
    <dgm:cxn modelId="{385F44F8-AF06-EB44-9176-6F0D75BD62C9}" srcId="{F1716215-CABD-CD4C-837A-636AA5194673}" destId="{C7EE7297-F14E-6340-B0A4-67837CBDC024}" srcOrd="1" destOrd="0" parTransId="{989BEE86-9F5F-F741-8109-9AA5C3C95860}" sibTransId="{59F13FC8-3962-9F4D-B5DF-6032DAC1E81F}"/>
    <dgm:cxn modelId="{F3B0EF2D-B36A-C64C-8FA7-768FCBBAAC3F}" type="presParOf" srcId="{924CA386-58A7-6444-BA30-BE4283506B5B}" destId="{358D17FD-048B-544D-8EA2-0D0206B7D1CF}" srcOrd="0" destOrd="0" presId="urn:microsoft.com/office/officeart/2008/layout/LinedList"/>
    <dgm:cxn modelId="{225D5974-5B16-7E40-ABFD-4F1BD56B413C}" type="presParOf" srcId="{924CA386-58A7-6444-BA30-BE4283506B5B}" destId="{DE93E428-49C8-9D40-8BE9-232E87D02A34}" srcOrd="1" destOrd="0" presId="urn:microsoft.com/office/officeart/2008/layout/LinedList"/>
    <dgm:cxn modelId="{0AAE3BA4-BF45-EE4D-8701-17E37A84F5A8}" type="presParOf" srcId="{DE93E428-49C8-9D40-8BE9-232E87D02A34}" destId="{F7B167DA-407B-6E4E-BCE3-DE9C326AE6F6}" srcOrd="0" destOrd="0" presId="urn:microsoft.com/office/officeart/2008/layout/LinedList"/>
    <dgm:cxn modelId="{5587D9AF-0182-E041-A110-2C65E20BB5D3}" type="presParOf" srcId="{DE93E428-49C8-9D40-8BE9-232E87D02A34}" destId="{9E64D5EE-E810-AB4F-9D91-56CC1B0FF24D}" srcOrd="1" destOrd="0" presId="urn:microsoft.com/office/officeart/2008/layout/LinedList"/>
    <dgm:cxn modelId="{C295394C-55D5-3445-9110-3EEBF1188E47}" type="presParOf" srcId="{924CA386-58A7-6444-BA30-BE4283506B5B}" destId="{66DACC3A-9065-D34B-99B6-3E1CA62D9DFB}" srcOrd="2" destOrd="0" presId="urn:microsoft.com/office/officeart/2008/layout/LinedList"/>
    <dgm:cxn modelId="{80B2DBEB-BC58-2C47-A709-EE6E5CCF9166}" type="presParOf" srcId="{924CA386-58A7-6444-BA30-BE4283506B5B}" destId="{49EF83A5-FE02-8C4E-85DC-2E39E2A51F66}" srcOrd="3" destOrd="0" presId="urn:microsoft.com/office/officeart/2008/layout/LinedList"/>
    <dgm:cxn modelId="{0249D841-886F-B24C-8D3B-BECF25F4057D}" type="presParOf" srcId="{49EF83A5-FE02-8C4E-85DC-2E39E2A51F66}" destId="{90A45802-9754-6B4B-8773-65539E676548}" srcOrd="0" destOrd="0" presId="urn:microsoft.com/office/officeart/2008/layout/LinedList"/>
    <dgm:cxn modelId="{CEC6C300-B986-0346-864D-1A56628D7109}" type="presParOf" srcId="{49EF83A5-FE02-8C4E-85DC-2E39E2A51F66}" destId="{83FA407C-A7C8-CB4A-80C7-DF4D4EA577E6}" srcOrd="1" destOrd="0" presId="urn:microsoft.com/office/officeart/2008/layout/LinedList"/>
    <dgm:cxn modelId="{5C102E8C-5C17-944E-81D2-2B31B7E737CA}" type="presParOf" srcId="{924CA386-58A7-6444-BA30-BE4283506B5B}" destId="{5E667762-C8BF-944B-BF6B-E2C75687571E}" srcOrd="4" destOrd="0" presId="urn:microsoft.com/office/officeart/2008/layout/LinedList"/>
    <dgm:cxn modelId="{5012D1D4-366B-1044-99DA-3CEF6AADAD66}" type="presParOf" srcId="{924CA386-58A7-6444-BA30-BE4283506B5B}" destId="{D7FB5629-7080-C045-A04A-A3ACD43F60CF}" srcOrd="5" destOrd="0" presId="urn:microsoft.com/office/officeart/2008/layout/LinedList"/>
    <dgm:cxn modelId="{ED724316-8EF2-0E43-9D25-3EA25A47A4F6}" type="presParOf" srcId="{D7FB5629-7080-C045-A04A-A3ACD43F60CF}" destId="{5E697560-D58A-D44D-8295-0FF1100F3B07}" srcOrd="0" destOrd="0" presId="urn:microsoft.com/office/officeart/2008/layout/LinedList"/>
    <dgm:cxn modelId="{C6CEDB92-D7D6-8C46-8FB8-87B97E6BEE36}" type="presParOf" srcId="{D7FB5629-7080-C045-A04A-A3ACD43F60CF}" destId="{CB8DB169-8B65-E14A-9B86-065993FF4FC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4EDA43-DAB3-0E45-8447-A5929556EC77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BB90AE3-0176-FC43-BA5A-874D6B827438}">
      <dgm:prSet/>
      <dgm:spPr/>
      <dgm:t>
        <a:bodyPr/>
        <a:lstStyle/>
        <a:p>
          <a:pPr rtl="0"/>
          <a:r>
            <a:rPr lang="en-US" b="1" dirty="0"/>
            <a:t>Identify the purpose of the assessment</a:t>
          </a:r>
          <a:endParaRPr lang="en-US" dirty="0"/>
        </a:p>
      </dgm:t>
    </dgm:pt>
    <dgm:pt modelId="{1EAD1F21-3741-9B48-AEB5-CB4BFECA50F9}" type="parTrans" cxnId="{BC041085-178B-5546-BF6B-B2E1AB1E7E60}">
      <dgm:prSet/>
      <dgm:spPr/>
      <dgm:t>
        <a:bodyPr/>
        <a:lstStyle/>
        <a:p>
          <a:endParaRPr lang="en-US"/>
        </a:p>
      </dgm:t>
    </dgm:pt>
    <dgm:pt modelId="{31D495D9-1DA9-034D-AEB3-782C25AA3D8F}" type="sibTrans" cxnId="{BC041085-178B-5546-BF6B-B2E1AB1E7E60}">
      <dgm:prSet/>
      <dgm:spPr/>
      <dgm:t>
        <a:bodyPr/>
        <a:lstStyle/>
        <a:p>
          <a:endParaRPr lang="en-US"/>
        </a:p>
      </dgm:t>
    </dgm:pt>
    <dgm:pt modelId="{7E4775D8-F7A6-764A-A3DB-EEBE64C6660F}">
      <dgm:prSet/>
      <dgm:spPr/>
      <dgm:t>
        <a:bodyPr/>
        <a:lstStyle/>
        <a:p>
          <a:pPr rtl="0"/>
          <a:r>
            <a:rPr lang="en-US" b="1" dirty="0"/>
            <a:t>Identify the scope of the assessment</a:t>
          </a:r>
          <a:endParaRPr lang="en-US" dirty="0"/>
        </a:p>
      </dgm:t>
    </dgm:pt>
    <dgm:pt modelId="{516E9EE6-488A-8C42-8680-C74154B2AF26}" type="parTrans" cxnId="{CCB6D4D6-087E-3B4A-8A95-0C604CDF1ABA}">
      <dgm:prSet/>
      <dgm:spPr/>
      <dgm:t>
        <a:bodyPr/>
        <a:lstStyle/>
        <a:p>
          <a:endParaRPr lang="en-US"/>
        </a:p>
      </dgm:t>
    </dgm:pt>
    <dgm:pt modelId="{CAA74D97-D2AA-4746-BADF-C474D5275A92}" type="sibTrans" cxnId="{CCB6D4D6-087E-3B4A-8A95-0C604CDF1ABA}">
      <dgm:prSet/>
      <dgm:spPr/>
      <dgm:t>
        <a:bodyPr/>
        <a:lstStyle/>
        <a:p>
          <a:endParaRPr lang="en-US"/>
        </a:p>
      </dgm:t>
    </dgm:pt>
    <dgm:pt modelId="{934EC697-C9A7-1E44-835E-F90CA0A43279}">
      <dgm:prSet/>
      <dgm:spPr/>
      <dgm:t>
        <a:bodyPr/>
        <a:lstStyle/>
        <a:p>
          <a:pPr rtl="0"/>
          <a:r>
            <a:rPr lang="en-US" b="1" dirty="0"/>
            <a:t>Identify the assumptions and constraints associated with the assessment</a:t>
          </a:r>
          <a:endParaRPr lang="en-US" dirty="0"/>
        </a:p>
      </dgm:t>
    </dgm:pt>
    <dgm:pt modelId="{49148BF6-77CF-5A4C-8A65-B476442E3C8E}" type="parTrans" cxnId="{5CDAC757-7D9E-7E49-96F2-BF81DCA567F3}">
      <dgm:prSet/>
      <dgm:spPr/>
      <dgm:t>
        <a:bodyPr/>
        <a:lstStyle/>
        <a:p>
          <a:endParaRPr lang="en-US"/>
        </a:p>
      </dgm:t>
    </dgm:pt>
    <dgm:pt modelId="{C90234B1-4082-D348-8D4E-6973326ABA5E}" type="sibTrans" cxnId="{5CDAC757-7D9E-7E49-96F2-BF81DCA567F3}">
      <dgm:prSet/>
      <dgm:spPr/>
      <dgm:t>
        <a:bodyPr/>
        <a:lstStyle/>
        <a:p>
          <a:endParaRPr lang="en-US"/>
        </a:p>
      </dgm:t>
    </dgm:pt>
    <dgm:pt modelId="{0CA1D36E-AB10-1744-9D85-75F883197623}">
      <dgm:prSet/>
      <dgm:spPr/>
      <dgm:t>
        <a:bodyPr/>
        <a:lstStyle/>
        <a:p>
          <a:pPr rtl="0"/>
          <a:r>
            <a:rPr lang="en-US" b="1" dirty="0"/>
            <a:t>Identify the sources of information to be used as inputs to the assessment </a:t>
          </a:r>
          <a:endParaRPr lang="en-US" dirty="0"/>
        </a:p>
      </dgm:t>
    </dgm:pt>
    <dgm:pt modelId="{65C05D5C-D892-434E-9434-76435B24B9CA}" type="parTrans" cxnId="{9E1CCD88-EE28-6542-AC33-6C3079C6ADA7}">
      <dgm:prSet/>
      <dgm:spPr/>
      <dgm:t>
        <a:bodyPr/>
        <a:lstStyle/>
        <a:p>
          <a:endParaRPr lang="en-US"/>
        </a:p>
      </dgm:t>
    </dgm:pt>
    <dgm:pt modelId="{B9B618DB-E933-9E4C-BC98-512D49B072F4}" type="sibTrans" cxnId="{9E1CCD88-EE28-6542-AC33-6C3079C6ADA7}">
      <dgm:prSet/>
      <dgm:spPr/>
      <dgm:t>
        <a:bodyPr/>
        <a:lstStyle/>
        <a:p>
          <a:endParaRPr lang="en-US"/>
        </a:p>
      </dgm:t>
    </dgm:pt>
    <dgm:pt modelId="{871F0A77-AAC6-6A4D-80ED-3A1F5A22092A}">
      <dgm:prSet/>
      <dgm:spPr/>
      <dgm:t>
        <a:bodyPr/>
        <a:lstStyle/>
        <a:p>
          <a:pPr rtl="0"/>
          <a:r>
            <a:rPr lang="en-US" b="1" dirty="0"/>
            <a:t>Identify the risk model and analytic approaches </a:t>
          </a:r>
          <a:endParaRPr lang="en-US" dirty="0"/>
        </a:p>
      </dgm:t>
    </dgm:pt>
    <dgm:pt modelId="{409C7CD8-EE39-1045-AED8-5A097525152B}" type="parTrans" cxnId="{B279BB50-6696-6745-9FA9-5C816585CBE1}">
      <dgm:prSet/>
      <dgm:spPr/>
      <dgm:t>
        <a:bodyPr/>
        <a:lstStyle/>
        <a:p>
          <a:endParaRPr lang="en-US"/>
        </a:p>
      </dgm:t>
    </dgm:pt>
    <dgm:pt modelId="{DB4622ED-F625-0842-A3D0-AD334FE7819E}" type="sibTrans" cxnId="{B279BB50-6696-6745-9FA9-5C816585CBE1}">
      <dgm:prSet/>
      <dgm:spPr/>
      <dgm:t>
        <a:bodyPr/>
        <a:lstStyle/>
        <a:p>
          <a:endParaRPr lang="en-US"/>
        </a:p>
      </dgm:t>
    </dgm:pt>
    <dgm:pt modelId="{FE180AE3-8CCB-C242-9E48-089F23EEAC5A}" type="pres">
      <dgm:prSet presAssocID="{914EDA43-DAB3-0E45-8447-A5929556EC77}" presName="vert0" presStyleCnt="0">
        <dgm:presLayoutVars>
          <dgm:dir/>
          <dgm:animOne val="branch"/>
          <dgm:animLvl val="lvl"/>
        </dgm:presLayoutVars>
      </dgm:prSet>
      <dgm:spPr/>
    </dgm:pt>
    <dgm:pt modelId="{1E1FD2CE-7686-3642-827A-0CCEFCEFFE34}" type="pres">
      <dgm:prSet presAssocID="{7BB90AE3-0176-FC43-BA5A-874D6B827438}" presName="thickLine" presStyleLbl="alignNode1" presStyleIdx="0" presStyleCnt="5"/>
      <dgm:spPr/>
    </dgm:pt>
    <dgm:pt modelId="{166A4834-9F52-844B-81EE-82942C3ED4DC}" type="pres">
      <dgm:prSet presAssocID="{7BB90AE3-0176-FC43-BA5A-874D6B827438}" presName="horz1" presStyleCnt="0"/>
      <dgm:spPr/>
    </dgm:pt>
    <dgm:pt modelId="{53F84231-6278-0D4D-8FEF-E337E6B8C27F}" type="pres">
      <dgm:prSet presAssocID="{7BB90AE3-0176-FC43-BA5A-874D6B827438}" presName="tx1" presStyleLbl="revTx" presStyleIdx="0" presStyleCnt="5"/>
      <dgm:spPr/>
    </dgm:pt>
    <dgm:pt modelId="{38598539-C00F-AF41-946B-96EF075653D7}" type="pres">
      <dgm:prSet presAssocID="{7BB90AE3-0176-FC43-BA5A-874D6B827438}" presName="vert1" presStyleCnt="0"/>
      <dgm:spPr/>
    </dgm:pt>
    <dgm:pt modelId="{DF9D2009-BEFB-EF40-B3D6-3EC86C876B4F}" type="pres">
      <dgm:prSet presAssocID="{7E4775D8-F7A6-764A-A3DB-EEBE64C6660F}" presName="thickLine" presStyleLbl="alignNode1" presStyleIdx="1" presStyleCnt="5"/>
      <dgm:spPr/>
    </dgm:pt>
    <dgm:pt modelId="{C0A6401E-FE09-D348-8481-BB22F8D7973D}" type="pres">
      <dgm:prSet presAssocID="{7E4775D8-F7A6-764A-A3DB-EEBE64C6660F}" presName="horz1" presStyleCnt="0"/>
      <dgm:spPr/>
    </dgm:pt>
    <dgm:pt modelId="{B4EBFA91-C167-FE44-8202-2064E87C6668}" type="pres">
      <dgm:prSet presAssocID="{7E4775D8-F7A6-764A-A3DB-EEBE64C6660F}" presName="tx1" presStyleLbl="revTx" presStyleIdx="1" presStyleCnt="5"/>
      <dgm:spPr/>
    </dgm:pt>
    <dgm:pt modelId="{6D873DAA-16EA-7642-97EA-73945E08CB48}" type="pres">
      <dgm:prSet presAssocID="{7E4775D8-F7A6-764A-A3DB-EEBE64C6660F}" presName="vert1" presStyleCnt="0"/>
      <dgm:spPr/>
    </dgm:pt>
    <dgm:pt modelId="{7F7F8CE1-5F8B-6249-9046-8DE9A209ED22}" type="pres">
      <dgm:prSet presAssocID="{934EC697-C9A7-1E44-835E-F90CA0A43279}" presName="thickLine" presStyleLbl="alignNode1" presStyleIdx="2" presStyleCnt="5"/>
      <dgm:spPr/>
    </dgm:pt>
    <dgm:pt modelId="{5C3FAC90-8022-E340-BF27-105A1BFA9205}" type="pres">
      <dgm:prSet presAssocID="{934EC697-C9A7-1E44-835E-F90CA0A43279}" presName="horz1" presStyleCnt="0"/>
      <dgm:spPr/>
    </dgm:pt>
    <dgm:pt modelId="{AF7DA6A8-8676-C745-B009-1373ABF19C5B}" type="pres">
      <dgm:prSet presAssocID="{934EC697-C9A7-1E44-835E-F90CA0A43279}" presName="tx1" presStyleLbl="revTx" presStyleIdx="2" presStyleCnt="5"/>
      <dgm:spPr/>
    </dgm:pt>
    <dgm:pt modelId="{DA90051E-05C2-CD4E-9EF6-8BBBEA28569B}" type="pres">
      <dgm:prSet presAssocID="{934EC697-C9A7-1E44-835E-F90CA0A43279}" presName="vert1" presStyleCnt="0"/>
      <dgm:spPr/>
    </dgm:pt>
    <dgm:pt modelId="{F5838BEB-9DAF-9349-9117-6DD77F1850D5}" type="pres">
      <dgm:prSet presAssocID="{0CA1D36E-AB10-1744-9D85-75F883197623}" presName="thickLine" presStyleLbl="alignNode1" presStyleIdx="3" presStyleCnt="5"/>
      <dgm:spPr/>
    </dgm:pt>
    <dgm:pt modelId="{C8405EB0-0103-ED46-8221-542677C476EF}" type="pres">
      <dgm:prSet presAssocID="{0CA1D36E-AB10-1744-9D85-75F883197623}" presName="horz1" presStyleCnt="0"/>
      <dgm:spPr/>
    </dgm:pt>
    <dgm:pt modelId="{78FC25B1-D6CF-974B-B61F-08288BE5D2E0}" type="pres">
      <dgm:prSet presAssocID="{0CA1D36E-AB10-1744-9D85-75F883197623}" presName="tx1" presStyleLbl="revTx" presStyleIdx="3" presStyleCnt="5"/>
      <dgm:spPr/>
    </dgm:pt>
    <dgm:pt modelId="{43355671-1B39-C14B-9216-152D115B5D7B}" type="pres">
      <dgm:prSet presAssocID="{0CA1D36E-AB10-1744-9D85-75F883197623}" presName="vert1" presStyleCnt="0"/>
      <dgm:spPr/>
    </dgm:pt>
    <dgm:pt modelId="{E52E2FAB-445D-3844-8B93-8B1691867F5E}" type="pres">
      <dgm:prSet presAssocID="{871F0A77-AAC6-6A4D-80ED-3A1F5A22092A}" presName="thickLine" presStyleLbl="alignNode1" presStyleIdx="4" presStyleCnt="5"/>
      <dgm:spPr/>
    </dgm:pt>
    <dgm:pt modelId="{B962B44A-1FA6-8B4C-B128-B0CE20517992}" type="pres">
      <dgm:prSet presAssocID="{871F0A77-AAC6-6A4D-80ED-3A1F5A22092A}" presName="horz1" presStyleCnt="0"/>
      <dgm:spPr/>
    </dgm:pt>
    <dgm:pt modelId="{03815EEF-255D-F443-8398-467C483BBB25}" type="pres">
      <dgm:prSet presAssocID="{871F0A77-AAC6-6A4D-80ED-3A1F5A22092A}" presName="tx1" presStyleLbl="revTx" presStyleIdx="4" presStyleCnt="5"/>
      <dgm:spPr/>
    </dgm:pt>
    <dgm:pt modelId="{64145AC4-77D8-6C44-9AF9-F1A34DB66A20}" type="pres">
      <dgm:prSet presAssocID="{871F0A77-AAC6-6A4D-80ED-3A1F5A22092A}" presName="vert1" presStyleCnt="0"/>
      <dgm:spPr/>
    </dgm:pt>
  </dgm:ptLst>
  <dgm:cxnLst>
    <dgm:cxn modelId="{050B3A61-73D0-A341-9022-60D822EBA2E8}" type="presOf" srcId="{0CA1D36E-AB10-1744-9D85-75F883197623}" destId="{78FC25B1-D6CF-974B-B61F-08288BE5D2E0}" srcOrd="0" destOrd="0" presId="urn:microsoft.com/office/officeart/2008/layout/LinedList"/>
    <dgm:cxn modelId="{76C6B746-5914-554B-AE56-60BFC5661163}" type="presOf" srcId="{934EC697-C9A7-1E44-835E-F90CA0A43279}" destId="{AF7DA6A8-8676-C745-B009-1373ABF19C5B}" srcOrd="0" destOrd="0" presId="urn:microsoft.com/office/officeart/2008/layout/LinedList"/>
    <dgm:cxn modelId="{B279BB50-6696-6745-9FA9-5C816585CBE1}" srcId="{914EDA43-DAB3-0E45-8447-A5929556EC77}" destId="{871F0A77-AAC6-6A4D-80ED-3A1F5A22092A}" srcOrd="4" destOrd="0" parTransId="{409C7CD8-EE39-1045-AED8-5A097525152B}" sibTransId="{DB4622ED-F625-0842-A3D0-AD334FE7819E}"/>
    <dgm:cxn modelId="{5CDAC757-7D9E-7E49-96F2-BF81DCA567F3}" srcId="{914EDA43-DAB3-0E45-8447-A5929556EC77}" destId="{934EC697-C9A7-1E44-835E-F90CA0A43279}" srcOrd="2" destOrd="0" parTransId="{49148BF6-77CF-5A4C-8A65-B476442E3C8E}" sibTransId="{C90234B1-4082-D348-8D4E-6973326ABA5E}"/>
    <dgm:cxn modelId="{BC041085-178B-5546-BF6B-B2E1AB1E7E60}" srcId="{914EDA43-DAB3-0E45-8447-A5929556EC77}" destId="{7BB90AE3-0176-FC43-BA5A-874D6B827438}" srcOrd="0" destOrd="0" parTransId="{1EAD1F21-3741-9B48-AEB5-CB4BFECA50F9}" sibTransId="{31D495D9-1DA9-034D-AEB3-782C25AA3D8F}"/>
    <dgm:cxn modelId="{9E1CCD88-EE28-6542-AC33-6C3079C6ADA7}" srcId="{914EDA43-DAB3-0E45-8447-A5929556EC77}" destId="{0CA1D36E-AB10-1744-9D85-75F883197623}" srcOrd="3" destOrd="0" parTransId="{65C05D5C-D892-434E-9434-76435B24B9CA}" sibTransId="{B9B618DB-E933-9E4C-BC98-512D49B072F4}"/>
    <dgm:cxn modelId="{4774188C-7A2C-9944-AD3D-EB9008023128}" type="presOf" srcId="{7BB90AE3-0176-FC43-BA5A-874D6B827438}" destId="{53F84231-6278-0D4D-8FEF-E337E6B8C27F}" srcOrd="0" destOrd="0" presId="urn:microsoft.com/office/officeart/2008/layout/LinedList"/>
    <dgm:cxn modelId="{2AF7F299-45F9-8544-AADB-8D647C81363D}" type="presOf" srcId="{914EDA43-DAB3-0E45-8447-A5929556EC77}" destId="{FE180AE3-8CCB-C242-9E48-089F23EEAC5A}" srcOrd="0" destOrd="0" presId="urn:microsoft.com/office/officeart/2008/layout/LinedList"/>
    <dgm:cxn modelId="{99C605D5-D81C-9343-BEED-A840BFCAA395}" type="presOf" srcId="{871F0A77-AAC6-6A4D-80ED-3A1F5A22092A}" destId="{03815EEF-255D-F443-8398-467C483BBB25}" srcOrd="0" destOrd="0" presId="urn:microsoft.com/office/officeart/2008/layout/LinedList"/>
    <dgm:cxn modelId="{CCB6D4D6-087E-3B4A-8A95-0C604CDF1ABA}" srcId="{914EDA43-DAB3-0E45-8447-A5929556EC77}" destId="{7E4775D8-F7A6-764A-A3DB-EEBE64C6660F}" srcOrd="1" destOrd="0" parTransId="{516E9EE6-488A-8C42-8680-C74154B2AF26}" sibTransId="{CAA74D97-D2AA-4746-BADF-C474D5275A92}"/>
    <dgm:cxn modelId="{B58B11FE-E913-9348-9DF3-CCF7F27A223E}" type="presOf" srcId="{7E4775D8-F7A6-764A-A3DB-EEBE64C6660F}" destId="{B4EBFA91-C167-FE44-8202-2064E87C6668}" srcOrd="0" destOrd="0" presId="urn:microsoft.com/office/officeart/2008/layout/LinedList"/>
    <dgm:cxn modelId="{D166F67E-1E01-1F46-9FEE-55463879A1FC}" type="presParOf" srcId="{FE180AE3-8CCB-C242-9E48-089F23EEAC5A}" destId="{1E1FD2CE-7686-3642-827A-0CCEFCEFFE34}" srcOrd="0" destOrd="0" presId="urn:microsoft.com/office/officeart/2008/layout/LinedList"/>
    <dgm:cxn modelId="{233F82A2-DECA-374E-8DAD-49066F1738F8}" type="presParOf" srcId="{FE180AE3-8CCB-C242-9E48-089F23EEAC5A}" destId="{166A4834-9F52-844B-81EE-82942C3ED4DC}" srcOrd="1" destOrd="0" presId="urn:microsoft.com/office/officeart/2008/layout/LinedList"/>
    <dgm:cxn modelId="{B988DCF0-BA50-9640-9ED2-83E21C2AD4F0}" type="presParOf" srcId="{166A4834-9F52-844B-81EE-82942C3ED4DC}" destId="{53F84231-6278-0D4D-8FEF-E337E6B8C27F}" srcOrd="0" destOrd="0" presId="urn:microsoft.com/office/officeart/2008/layout/LinedList"/>
    <dgm:cxn modelId="{7495D3AD-9095-6E40-B004-BFD7B1ECD459}" type="presParOf" srcId="{166A4834-9F52-844B-81EE-82942C3ED4DC}" destId="{38598539-C00F-AF41-946B-96EF075653D7}" srcOrd="1" destOrd="0" presId="urn:microsoft.com/office/officeart/2008/layout/LinedList"/>
    <dgm:cxn modelId="{9868E8FE-8BB6-B54A-AD2A-6102B2AF9CE8}" type="presParOf" srcId="{FE180AE3-8CCB-C242-9E48-089F23EEAC5A}" destId="{DF9D2009-BEFB-EF40-B3D6-3EC86C876B4F}" srcOrd="2" destOrd="0" presId="urn:microsoft.com/office/officeart/2008/layout/LinedList"/>
    <dgm:cxn modelId="{B9FDE004-B1D2-9C44-99AC-64E68E5BEA97}" type="presParOf" srcId="{FE180AE3-8CCB-C242-9E48-089F23EEAC5A}" destId="{C0A6401E-FE09-D348-8481-BB22F8D7973D}" srcOrd="3" destOrd="0" presId="urn:microsoft.com/office/officeart/2008/layout/LinedList"/>
    <dgm:cxn modelId="{BA122261-1CED-1848-8CC6-7EAB5EF25B32}" type="presParOf" srcId="{C0A6401E-FE09-D348-8481-BB22F8D7973D}" destId="{B4EBFA91-C167-FE44-8202-2064E87C6668}" srcOrd="0" destOrd="0" presId="urn:microsoft.com/office/officeart/2008/layout/LinedList"/>
    <dgm:cxn modelId="{666A1B11-776A-0F48-B2EB-7C5C21B7D878}" type="presParOf" srcId="{C0A6401E-FE09-D348-8481-BB22F8D7973D}" destId="{6D873DAA-16EA-7642-97EA-73945E08CB48}" srcOrd="1" destOrd="0" presId="urn:microsoft.com/office/officeart/2008/layout/LinedList"/>
    <dgm:cxn modelId="{8500C755-141E-5E49-816C-03254127E3B0}" type="presParOf" srcId="{FE180AE3-8CCB-C242-9E48-089F23EEAC5A}" destId="{7F7F8CE1-5F8B-6249-9046-8DE9A209ED22}" srcOrd="4" destOrd="0" presId="urn:microsoft.com/office/officeart/2008/layout/LinedList"/>
    <dgm:cxn modelId="{146DEA50-132E-B84F-B0C2-0CEDE483F3C9}" type="presParOf" srcId="{FE180AE3-8CCB-C242-9E48-089F23EEAC5A}" destId="{5C3FAC90-8022-E340-BF27-105A1BFA9205}" srcOrd="5" destOrd="0" presId="urn:microsoft.com/office/officeart/2008/layout/LinedList"/>
    <dgm:cxn modelId="{263AB62A-6FA9-AA46-9EF4-D28DA129AB0E}" type="presParOf" srcId="{5C3FAC90-8022-E340-BF27-105A1BFA9205}" destId="{AF7DA6A8-8676-C745-B009-1373ABF19C5B}" srcOrd="0" destOrd="0" presId="urn:microsoft.com/office/officeart/2008/layout/LinedList"/>
    <dgm:cxn modelId="{07BE40BE-6987-AF4B-A575-D4DD004D8C34}" type="presParOf" srcId="{5C3FAC90-8022-E340-BF27-105A1BFA9205}" destId="{DA90051E-05C2-CD4E-9EF6-8BBBEA28569B}" srcOrd="1" destOrd="0" presId="urn:microsoft.com/office/officeart/2008/layout/LinedList"/>
    <dgm:cxn modelId="{953FE40D-9DF8-C34A-8DC4-9FAC2D9BE004}" type="presParOf" srcId="{FE180AE3-8CCB-C242-9E48-089F23EEAC5A}" destId="{F5838BEB-9DAF-9349-9117-6DD77F1850D5}" srcOrd="6" destOrd="0" presId="urn:microsoft.com/office/officeart/2008/layout/LinedList"/>
    <dgm:cxn modelId="{59807A5F-9231-9842-9949-F8CA5CCFFC2A}" type="presParOf" srcId="{FE180AE3-8CCB-C242-9E48-089F23EEAC5A}" destId="{C8405EB0-0103-ED46-8221-542677C476EF}" srcOrd="7" destOrd="0" presId="urn:microsoft.com/office/officeart/2008/layout/LinedList"/>
    <dgm:cxn modelId="{0996B56B-4017-E545-86DE-02557187BC51}" type="presParOf" srcId="{C8405EB0-0103-ED46-8221-542677C476EF}" destId="{78FC25B1-D6CF-974B-B61F-08288BE5D2E0}" srcOrd="0" destOrd="0" presId="urn:microsoft.com/office/officeart/2008/layout/LinedList"/>
    <dgm:cxn modelId="{1A6A6557-2345-3149-95EF-CEA15A37B661}" type="presParOf" srcId="{C8405EB0-0103-ED46-8221-542677C476EF}" destId="{43355671-1B39-C14B-9216-152D115B5D7B}" srcOrd="1" destOrd="0" presId="urn:microsoft.com/office/officeart/2008/layout/LinedList"/>
    <dgm:cxn modelId="{3508B359-17FD-5845-899D-5696DB3B8D5A}" type="presParOf" srcId="{FE180AE3-8CCB-C242-9E48-089F23EEAC5A}" destId="{E52E2FAB-445D-3844-8B93-8B1691867F5E}" srcOrd="8" destOrd="0" presId="urn:microsoft.com/office/officeart/2008/layout/LinedList"/>
    <dgm:cxn modelId="{E71A942E-2D86-D94C-A0F7-62A41A788706}" type="presParOf" srcId="{FE180AE3-8CCB-C242-9E48-089F23EEAC5A}" destId="{B962B44A-1FA6-8B4C-B128-B0CE20517992}" srcOrd="9" destOrd="0" presId="urn:microsoft.com/office/officeart/2008/layout/LinedList"/>
    <dgm:cxn modelId="{8D8FE39E-1614-7645-A5C0-18C1BF11EFC3}" type="presParOf" srcId="{B962B44A-1FA6-8B4C-B128-B0CE20517992}" destId="{03815EEF-255D-F443-8398-467C483BBB25}" srcOrd="0" destOrd="0" presId="urn:microsoft.com/office/officeart/2008/layout/LinedList"/>
    <dgm:cxn modelId="{E4ED7C98-F405-034D-B538-7D58683D557D}" type="presParOf" srcId="{B962B44A-1FA6-8B4C-B128-B0CE20517992}" destId="{64145AC4-77D8-6C44-9AF9-F1A34DB66A2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DC506E-B269-9E40-BE76-D33442FBAD7F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9A94C10-1F66-A04C-A868-6E67CCE98B30}">
      <dgm:prSet custT="1"/>
      <dgm:spPr/>
      <dgm:t>
        <a:bodyPr/>
        <a:lstStyle/>
        <a:p>
          <a:pPr rtl="0"/>
          <a:r>
            <a:rPr lang="en-US" sz="2800" b="1" dirty="0"/>
            <a:t>Identify threat sources </a:t>
          </a:r>
          <a:endParaRPr lang="en-US" sz="2800" dirty="0"/>
        </a:p>
      </dgm:t>
    </dgm:pt>
    <dgm:pt modelId="{53137138-58DE-5843-B6ED-92034326F28C}" type="parTrans" cxnId="{3875ABEE-7AC8-0648-AB9D-F4D25EE7855D}">
      <dgm:prSet/>
      <dgm:spPr/>
      <dgm:t>
        <a:bodyPr/>
        <a:lstStyle/>
        <a:p>
          <a:endParaRPr lang="en-US" sz="2800"/>
        </a:p>
      </dgm:t>
    </dgm:pt>
    <dgm:pt modelId="{85D643BF-7C68-7C46-805C-64AC4D0BA033}" type="sibTrans" cxnId="{3875ABEE-7AC8-0648-AB9D-F4D25EE7855D}">
      <dgm:prSet/>
      <dgm:spPr/>
      <dgm:t>
        <a:bodyPr/>
        <a:lstStyle/>
        <a:p>
          <a:endParaRPr lang="en-US" sz="2800"/>
        </a:p>
      </dgm:t>
    </dgm:pt>
    <dgm:pt modelId="{A7B56410-A467-B448-848E-8B98BDC6CAE4}">
      <dgm:prSet custT="1"/>
      <dgm:spPr/>
      <dgm:t>
        <a:bodyPr/>
        <a:lstStyle/>
        <a:p>
          <a:pPr rtl="0"/>
          <a:r>
            <a:rPr lang="en-US" sz="2800" b="1" dirty="0"/>
            <a:t>Identify threat events </a:t>
          </a:r>
          <a:endParaRPr lang="en-US" sz="2800" dirty="0"/>
        </a:p>
      </dgm:t>
    </dgm:pt>
    <dgm:pt modelId="{95BD3389-EEF5-6641-91CD-218215B30785}" type="parTrans" cxnId="{B2592D01-3730-F34A-B3BC-EFA68884F6D5}">
      <dgm:prSet/>
      <dgm:spPr/>
      <dgm:t>
        <a:bodyPr/>
        <a:lstStyle/>
        <a:p>
          <a:endParaRPr lang="en-US" sz="2800"/>
        </a:p>
      </dgm:t>
    </dgm:pt>
    <dgm:pt modelId="{F66DB6E0-5F69-8B41-BAC3-D98E46F90CF3}" type="sibTrans" cxnId="{B2592D01-3730-F34A-B3BC-EFA68884F6D5}">
      <dgm:prSet/>
      <dgm:spPr/>
      <dgm:t>
        <a:bodyPr/>
        <a:lstStyle/>
        <a:p>
          <a:endParaRPr lang="en-US" sz="2800"/>
        </a:p>
      </dgm:t>
    </dgm:pt>
    <dgm:pt modelId="{972CD060-42B9-EB47-98E2-C9F3B4357DA2}">
      <dgm:prSet custT="1"/>
      <dgm:spPr/>
      <dgm:t>
        <a:bodyPr/>
        <a:lstStyle/>
        <a:p>
          <a:pPr rtl="0"/>
          <a:r>
            <a:rPr lang="en-US" sz="2800" b="1" dirty="0"/>
            <a:t>Identify vulnerabilities </a:t>
          </a:r>
          <a:endParaRPr lang="en-US" sz="2800" dirty="0"/>
        </a:p>
      </dgm:t>
    </dgm:pt>
    <dgm:pt modelId="{B0FFDA19-C31A-F245-AEAB-4FFC73A3C65C}" type="parTrans" cxnId="{4A95DA88-38DE-D14B-B5B7-7A5E99E3B271}">
      <dgm:prSet/>
      <dgm:spPr/>
      <dgm:t>
        <a:bodyPr/>
        <a:lstStyle/>
        <a:p>
          <a:endParaRPr lang="en-US" sz="2800"/>
        </a:p>
      </dgm:t>
    </dgm:pt>
    <dgm:pt modelId="{ECC4BF70-5C12-964C-9A88-65AE848B8E3A}" type="sibTrans" cxnId="{4A95DA88-38DE-D14B-B5B7-7A5E99E3B271}">
      <dgm:prSet/>
      <dgm:spPr/>
      <dgm:t>
        <a:bodyPr/>
        <a:lstStyle/>
        <a:p>
          <a:endParaRPr lang="en-US" sz="2800"/>
        </a:p>
      </dgm:t>
    </dgm:pt>
    <dgm:pt modelId="{7BFF2CD6-6AB9-094B-A11A-62C513438F0F}">
      <dgm:prSet custT="1"/>
      <dgm:spPr/>
      <dgm:t>
        <a:bodyPr/>
        <a:lstStyle/>
        <a:p>
          <a:pPr rtl="0"/>
          <a:r>
            <a:rPr lang="en-US" sz="2800" b="1" dirty="0"/>
            <a:t>Determine the likelihood of threats</a:t>
          </a:r>
          <a:endParaRPr lang="en-US" sz="2800" dirty="0"/>
        </a:p>
      </dgm:t>
    </dgm:pt>
    <dgm:pt modelId="{1737BCA0-28FE-B842-A6F0-2DC79DF1B82D}" type="parTrans" cxnId="{D617B1C5-CFD3-BB41-8E4A-9C0EF41BE509}">
      <dgm:prSet/>
      <dgm:spPr/>
      <dgm:t>
        <a:bodyPr/>
        <a:lstStyle/>
        <a:p>
          <a:endParaRPr lang="en-US" sz="2800"/>
        </a:p>
      </dgm:t>
    </dgm:pt>
    <dgm:pt modelId="{BD8F78AE-7613-4247-A7D4-E26CF61ACB17}" type="sibTrans" cxnId="{D617B1C5-CFD3-BB41-8E4A-9C0EF41BE509}">
      <dgm:prSet/>
      <dgm:spPr/>
      <dgm:t>
        <a:bodyPr/>
        <a:lstStyle/>
        <a:p>
          <a:endParaRPr lang="en-US" sz="2800"/>
        </a:p>
      </dgm:t>
    </dgm:pt>
    <dgm:pt modelId="{2C9C5D8C-650B-8E45-8952-DE2EFC02DC4F}">
      <dgm:prSet custT="1"/>
      <dgm:spPr/>
      <dgm:t>
        <a:bodyPr/>
        <a:lstStyle/>
        <a:p>
          <a:pPr rtl="0"/>
          <a:r>
            <a:rPr lang="en-US" sz="2800" b="1" dirty="0"/>
            <a:t>Determine the adverse impacts </a:t>
          </a:r>
          <a:endParaRPr lang="en-US" sz="2800" dirty="0"/>
        </a:p>
      </dgm:t>
    </dgm:pt>
    <dgm:pt modelId="{0C4E36C2-CE64-4448-A047-1FD66482DCF6}" type="parTrans" cxnId="{3628D8F5-ABD8-9C4E-9B7D-31C091AEA6E2}">
      <dgm:prSet/>
      <dgm:spPr/>
      <dgm:t>
        <a:bodyPr/>
        <a:lstStyle/>
        <a:p>
          <a:endParaRPr lang="en-US" sz="2800"/>
        </a:p>
      </dgm:t>
    </dgm:pt>
    <dgm:pt modelId="{47628FBC-D596-274F-A22B-984F90C4661C}" type="sibTrans" cxnId="{3628D8F5-ABD8-9C4E-9B7D-31C091AEA6E2}">
      <dgm:prSet/>
      <dgm:spPr/>
      <dgm:t>
        <a:bodyPr/>
        <a:lstStyle/>
        <a:p>
          <a:endParaRPr lang="en-US" sz="2800"/>
        </a:p>
      </dgm:t>
    </dgm:pt>
    <dgm:pt modelId="{B6AA3D03-B136-F14D-9CFE-823493918869}">
      <dgm:prSet custT="1"/>
      <dgm:spPr/>
      <dgm:t>
        <a:bodyPr/>
        <a:lstStyle/>
        <a:p>
          <a:pPr rtl="0"/>
          <a:r>
            <a:rPr lang="en-US" sz="2800" b="1" dirty="0"/>
            <a:t>Determine information security risks </a:t>
          </a:r>
          <a:endParaRPr lang="en-US" sz="2800" dirty="0"/>
        </a:p>
      </dgm:t>
    </dgm:pt>
    <dgm:pt modelId="{3E8254A7-B9C1-AD4E-B534-6EAD8BEAA580}" type="parTrans" cxnId="{AAB58DF1-5CD9-8C40-8DDA-FFD20D59D6D5}">
      <dgm:prSet/>
      <dgm:spPr/>
      <dgm:t>
        <a:bodyPr/>
        <a:lstStyle/>
        <a:p>
          <a:endParaRPr lang="en-US" sz="2800"/>
        </a:p>
      </dgm:t>
    </dgm:pt>
    <dgm:pt modelId="{966442C6-85DB-A64D-B279-3E00894FB2EA}" type="sibTrans" cxnId="{AAB58DF1-5CD9-8C40-8DDA-FFD20D59D6D5}">
      <dgm:prSet/>
      <dgm:spPr/>
      <dgm:t>
        <a:bodyPr/>
        <a:lstStyle/>
        <a:p>
          <a:endParaRPr lang="en-US" sz="2800"/>
        </a:p>
      </dgm:t>
    </dgm:pt>
    <dgm:pt modelId="{15D258D2-8FD9-5147-A572-A0E9A6212CD8}" type="pres">
      <dgm:prSet presAssocID="{0DDC506E-B269-9E40-BE76-D33442FBAD7F}" presName="vert0" presStyleCnt="0">
        <dgm:presLayoutVars>
          <dgm:dir/>
          <dgm:animOne val="branch"/>
          <dgm:animLvl val="lvl"/>
        </dgm:presLayoutVars>
      </dgm:prSet>
      <dgm:spPr/>
    </dgm:pt>
    <dgm:pt modelId="{1B3647AA-56E0-8948-8B86-FA49233A10E1}" type="pres">
      <dgm:prSet presAssocID="{E9A94C10-1F66-A04C-A868-6E67CCE98B30}" presName="thickLine" presStyleLbl="alignNode1" presStyleIdx="0" presStyleCnt="6"/>
      <dgm:spPr/>
    </dgm:pt>
    <dgm:pt modelId="{9705E44F-8C6F-0941-B9A6-E2A7DA83EFAF}" type="pres">
      <dgm:prSet presAssocID="{E9A94C10-1F66-A04C-A868-6E67CCE98B30}" presName="horz1" presStyleCnt="0"/>
      <dgm:spPr/>
    </dgm:pt>
    <dgm:pt modelId="{A322B0DD-057C-9942-9E95-316911DA1CC4}" type="pres">
      <dgm:prSet presAssocID="{E9A94C10-1F66-A04C-A868-6E67CCE98B30}" presName="tx1" presStyleLbl="revTx" presStyleIdx="0" presStyleCnt="6"/>
      <dgm:spPr/>
    </dgm:pt>
    <dgm:pt modelId="{6882530C-B1BB-034F-A1A2-D1562C8E3BDA}" type="pres">
      <dgm:prSet presAssocID="{E9A94C10-1F66-A04C-A868-6E67CCE98B30}" presName="vert1" presStyleCnt="0"/>
      <dgm:spPr/>
    </dgm:pt>
    <dgm:pt modelId="{3AB37698-1183-6041-845A-5093712EFA2A}" type="pres">
      <dgm:prSet presAssocID="{A7B56410-A467-B448-848E-8B98BDC6CAE4}" presName="thickLine" presStyleLbl="alignNode1" presStyleIdx="1" presStyleCnt="6"/>
      <dgm:spPr/>
    </dgm:pt>
    <dgm:pt modelId="{DCFF6F3D-67DC-6C4D-8ABC-97154FDD4CC2}" type="pres">
      <dgm:prSet presAssocID="{A7B56410-A467-B448-848E-8B98BDC6CAE4}" presName="horz1" presStyleCnt="0"/>
      <dgm:spPr/>
    </dgm:pt>
    <dgm:pt modelId="{14D017E3-5EF2-6C40-ADF6-E13931D3AD58}" type="pres">
      <dgm:prSet presAssocID="{A7B56410-A467-B448-848E-8B98BDC6CAE4}" presName="tx1" presStyleLbl="revTx" presStyleIdx="1" presStyleCnt="6"/>
      <dgm:spPr/>
    </dgm:pt>
    <dgm:pt modelId="{1E45C40F-2819-9F4F-98C4-80E78ECFA890}" type="pres">
      <dgm:prSet presAssocID="{A7B56410-A467-B448-848E-8B98BDC6CAE4}" presName="vert1" presStyleCnt="0"/>
      <dgm:spPr/>
    </dgm:pt>
    <dgm:pt modelId="{A8525639-5364-AC4B-8FCF-B0F6215D9A3F}" type="pres">
      <dgm:prSet presAssocID="{972CD060-42B9-EB47-98E2-C9F3B4357DA2}" presName="thickLine" presStyleLbl="alignNode1" presStyleIdx="2" presStyleCnt="6"/>
      <dgm:spPr/>
    </dgm:pt>
    <dgm:pt modelId="{ACC7B7B9-B68C-C949-A173-688CBEBC87C9}" type="pres">
      <dgm:prSet presAssocID="{972CD060-42B9-EB47-98E2-C9F3B4357DA2}" presName="horz1" presStyleCnt="0"/>
      <dgm:spPr/>
    </dgm:pt>
    <dgm:pt modelId="{B8F54693-7F24-D24D-A45A-31E3446B35FB}" type="pres">
      <dgm:prSet presAssocID="{972CD060-42B9-EB47-98E2-C9F3B4357DA2}" presName="tx1" presStyleLbl="revTx" presStyleIdx="2" presStyleCnt="6"/>
      <dgm:spPr/>
    </dgm:pt>
    <dgm:pt modelId="{A540BB98-F4FF-594F-885C-AB83BF8AAEE7}" type="pres">
      <dgm:prSet presAssocID="{972CD060-42B9-EB47-98E2-C9F3B4357DA2}" presName="vert1" presStyleCnt="0"/>
      <dgm:spPr/>
    </dgm:pt>
    <dgm:pt modelId="{B10CEFF4-2961-534D-AA66-B0F79D0C4E63}" type="pres">
      <dgm:prSet presAssocID="{7BFF2CD6-6AB9-094B-A11A-62C513438F0F}" presName="thickLine" presStyleLbl="alignNode1" presStyleIdx="3" presStyleCnt="6"/>
      <dgm:spPr/>
    </dgm:pt>
    <dgm:pt modelId="{7A8F46AF-4133-F448-8399-0FC6AF7EAD3B}" type="pres">
      <dgm:prSet presAssocID="{7BFF2CD6-6AB9-094B-A11A-62C513438F0F}" presName="horz1" presStyleCnt="0"/>
      <dgm:spPr/>
    </dgm:pt>
    <dgm:pt modelId="{C8326E05-6345-544F-9406-9EBE0C9FD3E3}" type="pres">
      <dgm:prSet presAssocID="{7BFF2CD6-6AB9-094B-A11A-62C513438F0F}" presName="tx1" presStyleLbl="revTx" presStyleIdx="3" presStyleCnt="6"/>
      <dgm:spPr/>
    </dgm:pt>
    <dgm:pt modelId="{201DA063-03C8-4A48-B93B-CFF4980FC412}" type="pres">
      <dgm:prSet presAssocID="{7BFF2CD6-6AB9-094B-A11A-62C513438F0F}" presName="vert1" presStyleCnt="0"/>
      <dgm:spPr/>
    </dgm:pt>
    <dgm:pt modelId="{1A5EEA09-B33C-9D48-9F00-B1C82DD3C5D2}" type="pres">
      <dgm:prSet presAssocID="{2C9C5D8C-650B-8E45-8952-DE2EFC02DC4F}" presName="thickLine" presStyleLbl="alignNode1" presStyleIdx="4" presStyleCnt="6"/>
      <dgm:spPr/>
    </dgm:pt>
    <dgm:pt modelId="{05649009-ADC7-8B46-A7B6-813E46A82080}" type="pres">
      <dgm:prSet presAssocID="{2C9C5D8C-650B-8E45-8952-DE2EFC02DC4F}" presName="horz1" presStyleCnt="0"/>
      <dgm:spPr/>
    </dgm:pt>
    <dgm:pt modelId="{3FFDB2E7-A79C-5A4F-ADC2-BDA6FB3462B7}" type="pres">
      <dgm:prSet presAssocID="{2C9C5D8C-650B-8E45-8952-DE2EFC02DC4F}" presName="tx1" presStyleLbl="revTx" presStyleIdx="4" presStyleCnt="6"/>
      <dgm:spPr/>
    </dgm:pt>
    <dgm:pt modelId="{8524E7D1-5E68-E44D-B3BE-9B6D25EE8230}" type="pres">
      <dgm:prSet presAssocID="{2C9C5D8C-650B-8E45-8952-DE2EFC02DC4F}" presName="vert1" presStyleCnt="0"/>
      <dgm:spPr/>
    </dgm:pt>
    <dgm:pt modelId="{8FB7166F-DE7F-6E43-88D8-DD91C5B993B4}" type="pres">
      <dgm:prSet presAssocID="{B6AA3D03-B136-F14D-9CFE-823493918869}" presName="thickLine" presStyleLbl="alignNode1" presStyleIdx="5" presStyleCnt="6"/>
      <dgm:spPr/>
    </dgm:pt>
    <dgm:pt modelId="{4E997D60-2375-D94E-A17B-A3428DCB309C}" type="pres">
      <dgm:prSet presAssocID="{B6AA3D03-B136-F14D-9CFE-823493918869}" presName="horz1" presStyleCnt="0"/>
      <dgm:spPr/>
    </dgm:pt>
    <dgm:pt modelId="{6A004114-613D-5A44-90E4-B7A1A238E7B2}" type="pres">
      <dgm:prSet presAssocID="{B6AA3D03-B136-F14D-9CFE-823493918869}" presName="tx1" presStyleLbl="revTx" presStyleIdx="5" presStyleCnt="6"/>
      <dgm:spPr/>
    </dgm:pt>
    <dgm:pt modelId="{945B30AD-7D7E-C54C-AB64-028A44AAF841}" type="pres">
      <dgm:prSet presAssocID="{B6AA3D03-B136-F14D-9CFE-823493918869}" presName="vert1" presStyleCnt="0"/>
      <dgm:spPr/>
    </dgm:pt>
  </dgm:ptLst>
  <dgm:cxnLst>
    <dgm:cxn modelId="{B2592D01-3730-F34A-B3BC-EFA68884F6D5}" srcId="{0DDC506E-B269-9E40-BE76-D33442FBAD7F}" destId="{A7B56410-A467-B448-848E-8B98BDC6CAE4}" srcOrd="1" destOrd="0" parTransId="{95BD3389-EEF5-6641-91CD-218215B30785}" sibTransId="{F66DB6E0-5F69-8B41-BAC3-D98E46F90CF3}"/>
    <dgm:cxn modelId="{F2452616-ADCF-5C46-9C8D-C5E0796B0CEB}" type="presOf" srcId="{0DDC506E-B269-9E40-BE76-D33442FBAD7F}" destId="{15D258D2-8FD9-5147-A572-A0E9A6212CD8}" srcOrd="0" destOrd="0" presId="urn:microsoft.com/office/officeart/2008/layout/LinedList"/>
    <dgm:cxn modelId="{AB303540-ADB2-0B41-8741-EED1737A8329}" type="presOf" srcId="{2C9C5D8C-650B-8E45-8952-DE2EFC02DC4F}" destId="{3FFDB2E7-A79C-5A4F-ADC2-BDA6FB3462B7}" srcOrd="0" destOrd="0" presId="urn:microsoft.com/office/officeart/2008/layout/LinedList"/>
    <dgm:cxn modelId="{F2A09563-5C57-F84A-B0E2-00E3CF14C40F}" type="presOf" srcId="{E9A94C10-1F66-A04C-A868-6E67CCE98B30}" destId="{A322B0DD-057C-9942-9E95-316911DA1CC4}" srcOrd="0" destOrd="0" presId="urn:microsoft.com/office/officeart/2008/layout/LinedList"/>
    <dgm:cxn modelId="{C6616080-4CC1-C04F-A070-C52151DF846B}" type="presOf" srcId="{B6AA3D03-B136-F14D-9CFE-823493918869}" destId="{6A004114-613D-5A44-90E4-B7A1A238E7B2}" srcOrd="0" destOrd="0" presId="urn:microsoft.com/office/officeart/2008/layout/LinedList"/>
    <dgm:cxn modelId="{4A95DA88-38DE-D14B-B5B7-7A5E99E3B271}" srcId="{0DDC506E-B269-9E40-BE76-D33442FBAD7F}" destId="{972CD060-42B9-EB47-98E2-C9F3B4357DA2}" srcOrd="2" destOrd="0" parTransId="{B0FFDA19-C31A-F245-AEAB-4FFC73A3C65C}" sibTransId="{ECC4BF70-5C12-964C-9A88-65AE848B8E3A}"/>
    <dgm:cxn modelId="{D617B1C5-CFD3-BB41-8E4A-9C0EF41BE509}" srcId="{0DDC506E-B269-9E40-BE76-D33442FBAD7F}" destId="{7BFF2CD6-6AB9-094B-A11A-62C513438F0F}" srcOrd="3" destOrd="0" parTransId="{1737BCA0-28FE-B842-A6F0-2DC79DF1B82D}" sibTransId="{BD8F78AE-7613-4247-A7D4-E26CF61ACB17}"/>
    <dgm:cxn modelId="{57492DD4-E516-0C4B-8A5F-586C87FE4E42}" type="presOf" srcId="{972CD060-42B9-EB47-98E2-C9F3B4357DA2}" destId="{B8F54693-7F24-D24D-A45A-31E3446B35FB}" srcOrd="0" destOrd="0" presId="urn:microsoft.com/office/officeart/2008/layout/LinedList"/>
    <dgm:cxn modelId="{530F5CDB-E288-364D-9434-37CE4AC952BA}" type="presOf" srcId="{7BFF2CD6-6AB9-094B-A11A-62C513438F0F}" destId="{C8326E05-6345-544F-9406-9EBE0C9FD3E3}" srcOrd="0" destOrd="0" presId="urn:microsoft.com/office/officeart/2008/layout/LinedList"/>
    <dgm:cxn modelId="{8F052AE8-13D2-C648-BFEB-70D2CBE88A20}" type="presOf" srcId="{A7B56410-A467-B448-848E-8B98BDC6CAE4}" destId="{14D017E3-5EF2-6C40-ADF6-E13931D3AD58}" srcOrd="0" destOrd="0" presId="urn:microsoft.com/office/officeart/2008/layout/LinedList"/>
    <dgm:cxn modelId="{3875ABEE-7AC8-0648-AB9D-F4D25EE7855D}" srcId="{0DDC506E-B269-9E40-BE76-D33442FBAD7F}" destId="{E9A94C10-1F66-A04C-A868-6E67CCE98B30}" srcOrd="0" destOrd="0" parTransId="{53137138-58DE-5843-B6ED-92034326F28C}" sibTransId="{85D643BF-7C68-7C46-805C-64AC4D0BA033}"/>
    <dgm:cxn modelId="{AAB58DF1-5CD9-8C40-8DDA-FFD20D59D6D5}" srcId="{0DDC506E-B269-9E40-BE76-D33442FBAD7F}" destId="{B6AA3D03-B136-F14D-9CFE-823493918869}" srcOrd="5" destOrd="0" parTransId="{3E8254A7-B9C1-AD4E-B534-6EAD8BEAA580}" sibTransId="{966442C6-85DB-A64D-B279-3E00894FB2EA}"/>
    <dgm:cxn modelId="{3628D8F5-ABD8-9C4E-9B7D-31C091AEA6E2}" srcId="{0DDC506E-B269-9E40-BE76-D33442FBAD7F}" destId="{2C9C5D8C-650B-8E45-8952-DE2EFC02DC4F}" srcOrd="4" destOrd="0" parTransId="{0C4E36C2-CE64-4448-A047-1FD66482DCF6}" sibTransId="{47628FBC-D596-274F-A22B-984F90C4661C}"/>
    <dgm:cxn modelId="{14D75A79-F90A-8A47-9DDF-90B4CEC8B8B0}" type="presParOf" srcId="{15D258D2-8FD9-5147-A572-A0E9A6212CD8}" destId="{1B3647AA-56E0-8948-8B86-FA49233A10E1}" srcOrd="0" destOrd="0" presId="urn:microsoft.com/office/officeart/2008/layout/LinedList"/>
    <dgm:cxn modelId="{F075EB9E-3AE4-6F4E-A271-9D00A0B0BE44}" type="presParOf" srcId="{15D258D2-8FD9-5147-A572-A0E9A6212CD8}" destId="{9705E44F-8C6F-0941-B9A6-E2A7DA83EFAF}" srcOrd="1" destOrd="0" presId="urn:microsoft.com/office/officeart/2008/layout/LinedList"/>
    <dgm:cxn modelId="{EDCC04EE-EEA9-454F-A987-897127ABB01A}" type="presParOf" srcId="{9705E44F-8C6F-0941-B9A6-E2A7DA83EFAF}" destId="{A322B0DD-057C-9942-9E95-316911DA1CC4}" srcOrd="0" destOrd="0" presId="urn:microsoft.com/office/officeart/2008/layout/LinedList"/>
    <dgm:cxn modelId="{920BCC77-4E44-B148-85C6-9D28D7FD57CA}" type="presParOf" srcId="{9705E44F-8C6F-0941-B9A6-E2A7DA83EFAF}" destId="{6882530C-B1BB-034F-A1A2-D1562C8E3BDA}" srcOrd="1" destOrd="0" presId="urn:microsoft.com/office/officeart/2008/layout/LinedList"/>
    <dgm:cxn modelId="{4DD2B621-6EDD-824A-8F84-321979E4B020}" type="presParOf" srcId="{15D258D2-8FD9-5147-A572-A0E9A6212CD8}" destId="{3AB37698-1183-6041-845A-5093712EFA2A}" srcOrd="2" destOrd="0" presId="urn:microsoft.com/office/officeart/2008/layout/LinedList"/>
    <dgm:cxn modelId="{8B35F09B-D7F9-DB4D-AADC-BE68FD3FE198}" type="presParOf" srcId="{15D258D2-8FD9-5147-A572-A0E9A6212CD8}" destId="{DCFF6F3D-67DC-6C4D-8ABC-97154FDD4CC2}" srcOrd="3" destOrd="0" presId="urn:microsoft.com/office/officeart/2008/layout/LinedList"/>
    <dgm:cxn modelId="{07C2FBAA-D319-264B-8CEA-3EAACE658ABA}" type="presParOf" srcId="{DCFF6F3D-67DC-6C4D-8ABC-97154FDD4CC2}" destId="{14D017E3-5EF2-6C40-ADF6-E13931D3AD58}" srcOrd="0" destOrd="0" presId="urn:microsoft.com/office/officeart/2008/layout/LinedList"/>
    <dgm:cxn modelId="{A622A865-10A7-654B-B84E-41EC670C4434}" type="presParOf" srcId="{DCFF6F3D-67DC-6C4D-8ABC-97154FDD4CC2}" destId="{1E45C40F-2819-9F4F-98C4-80E78ECFA890}" srcOrd="1" destOrd="0" presId="urn:microsoft.com/office/officeart/2008/layout/LinedList"/>
    <dgm:cxn modelId="{47F6FD13-BF78-F541-96DA-774C0C04F10E}" type="presParOf" srcId="{15D258D2-8FD9-5147-A572-A0E9A6212CD8}" destId="{A8525639-5364-AC4B-8FCF-B0F6215D9A3F}" srcOrd="4" destOrd="0" presId="urn:microsoft.com/office/officeart/2008/layout/LinedList"/>
    <dgm:cxn modelId="{48231AF3-8F33-9744-B64C-1487D5052DF1}" type="presParOf" srcId="{15D258D2-8FD9-5147-A572-A0E9A6212CD8}" destId="{ACC7B7B9-B68C-C949-A173-688CBEBC87C9}" srcOrd="5" destOrd="0" presId="urn:microsoft.com/office/officeart/2008/layout/LinedList"/>
    <dgm:cxn modelId="{9E9866F1-8A13-8E4F-8359-8CEDABBF94D3}" type="presParOf" srcId="{ACC7B7B9-B68C-C949-A173-688CBEBC87C9}" destId="{B8F54693-7F24-D24D-A45A-31E3446B35FB}" srcOrd="0" destOrd="0" presId="urn:microsoft.com/office/officeart/2008/layout/LinedList"/>
    <dgm:cxn modelId="{97335BAE-ED21-C14A-9963-CF0BA8A993D9}" type="presParOf" srcId="{ACC7B7B9-B68C-C949-A173-688CBEBC87C9}" destId="{A540BB98-F4FF-594F-885C-AB83BF8AAEE7}" srcOrd="1" destOrd="0" presId="urn:microsoft.com/office/officeart/2008/layout/LinedList"/>
    <dgm:cxn modelId="{D73CD7FA-B14B-5843-B382-6EAC06F05EF6}" type="presParOf" srcId="{15D258D2-8FD9-5147-A572-A0E9A6212CD8}" destId="{B10CEFF4-2961-534D-AA66-B0F79D0C4E63}" srcOrd="6" destOrd="0" presId="urn:microsoft.com/office/officeart/2008/layout/LinedList"/>
    <dgm:cxn modelId="{41F420B6-2CA3-E345-AC73-84CAA288A800}" type="presParOf" srcId="{15D258D2-8FD9-5147-A572-A0E9A6212CD8}" destId="{7A8F46AF-4133-F448-8399-0FC6AF7EAD3B}" srcOrd="7" destOrd="0" presId="urn:microsoft.com/office/officeart/2008/layout/LinedList"/>
    <dgm:cxn modelId="{52551506-12E0-C844-8484-E1D9E21A7FF2}" type="presParOf" srcId="{7A8F46AF-4133-F448-8399-0FC6AF7EAD3B}" destId="{C8326E05-6345-544F-9406-9EBE0C9FD3E3}" srcOrd="0" destOrd="0" presId="urn:microsoft.com/office/officeart/2008/layout/LinedList"/>
    <dgm:cxn modelId="{C52C8798-3A4D-084D-AB5C-3D19F4427772}" type="presParOf" srcId="{7A8F46AF-4133-F448-8399-0FC6AF7EAD3B}" destId="{201DA063-03C8-4A48-B93B-CFF4980FC412}" srcOrd="1" destOrd="0" presId="urn:microsoft.com/office/officeart/2008/layout/LinedList"/>
    <dgm:cxn modelId="{67C087DF-1F30-6C4B-9C17-B8B259433030}" type="presParOf" srcId="{15D258D2-8FD9-5147-A572-A0E9A6212CD8}" destId="{1A5EEA09-B33C-9D48-9F00-B1C82DD3C5D2}" srcOrd="8" destOrd="0" presId="urn:microsoft.com/office/officeart/2008/layout/LinedList"/>
    <dgm:cxn modelId="{6FCA621F-4494-3B4D-9028-6E79AD42E2EA}" type="presParOf" srcId="{15D258D2-8FD9-5147-A572-A0E9A6212CD8}" destId="{05649009-ADC7-8B46-A7B6-813E46A82080}" srcOrd="9" destOrd="0" presId="urn:microsoft.com/office/officeart/2008/layout/LinedList"/>
    <dgm:cxn modelId="{B3A744A7-238B-AB41-AF8B-8F22D71CCAAB}" type="presParOf" srcId="{05649009-ADC7-8B46-A7B6-813E46A82080}" destId="{3FFDB2E7-A79C-5A4F-ADC2-BDA6FB3462B7}" srcOrd="0" destOrd="0" presId="urn:microsoft.com/office/officeart/2008/layout/LinedList"/>
    <dgm:cxn modelId="{4D825A94-7F4B-844D-808E-890A342FDFCA}" type="presParOf" srcId="{05649009-ADC7-8B46-A7B6-813E46A82080}" destId="{8524E7D1-5E68-E44D-B3BE-9B6D25EE8230}" srcOrd="1" destOrd="0" presId="urn:microsoft.com/office/officeart/2008/layout/LinedList"/>
    <dgm:cxn modelId="{0C680E0D-B360-3C45-86F8-05BF1B14360A}" type="presParOf" srcId="{15D258D2-8FD9-5147-A572-A0E9A6212CD8}" destId="{8FB7166F-DE7F-6E43-88D8-DD91C5B993B4}" srcOrd="10" destOrd="0" presId="urn:microsoft.com/office/officeart/2008/layout/LinedList"/>
    <dgm:cxn modelId="{5685E9A2-78A6-8D45-9EFC-A010A8774B9A}" type="presParOf" srcId="{15D258D2-8FD9-5147-A572-A0E9A6212CD8}" destId="{4E997D60-2375-D94E-A17B-A3428DCB309C}" srcOrd="11" destOrd="0" presId="urn:microsoft.com/office/officeart/2008/layout/LinedList"/>
    <dgm:cxn modelId="{FBB856E0-DE46-A348-8C37-80E3DFC1BC5E}" type="presParOf" srcId="{4E997D60-2375-D94E-A17B-A3428DCB309C}" destId="{6A004114-613D-5A44-90E4-B7A1A238E7B2}" srcOrd="0" destOrd="0" presId="urn:microsoft.com/office/officeart/2008/layout/LinedList"/>
    <dgm:cxn modelId="{9ACF98E7-C4D3-F649-83EC-1048BFDB996C}" type="presParOf" srcId="{4E997D60-2375-D94E-A17B-A3428DCB309C}" destId="{945B30AD-7D7E-C54C-AB64-028A44AAF84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48EF75-B69B-4E49-8F4F-58E1CCE92470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2A20DA-9F98-CC42-85C5-F6A37327E31F}">
      <dgm:prSet custT="1"/>
      <dgm:spPr/>
      <dgm:t>
        <a:bodyPr/>
        <a:lstStyle/>
        <a:p>
          <a:pPr rtl="0"/>
          <a:r>
            <a:rPr lang="en-US" sz="5000" b="1" dirty="0"/>
            <a:t>Identify potential threats to information resources</a:t>
          </a:r>
          <a:endParaRPr lang="en-US" sz="5000" dirty="0"/>
        </a:p>
      </dgm:t>
    </dgm:pt>
    <dgm:pt modelId="{9B054FBC-CA10-6B47-89F7-582B1EC52670}" type="parTrans" cxnId="{3C905075-6E66-4344-8D67-FA269AB5518E}">
      <dgm:prSet/>
      <dgm:spPr/>
      <dgm:t>
        <a:bodyPr/>
        <a:lstStyle/>
        <a:p>
          <a:endParaRPr lang="en-US" sz="5000"/>
        </a:p>
      </dgm:t>
    </dgm:pt>
    <dgm:pt modelId="{4F4845F9-179E-DF47-B205-827018206015}" type="sibTrans" cxnId="{3C905075-6E66-4344-8D67-FA269AB5518E}">
      <dgm:prSet/>
      <dgm:spPr/>
      <dgm:t>
        <a:bodyPr/>
        <a:lstStyle/>
        <a:p>
          <a:endParaRPr lang="en-US" sz="5000"/>
        </a:p>
      </dgm:t>
    </dgm:pt>
    <dgm:pt modelId="{D0A05651-39C4-7B48-8DE7-3FBA41C609B3}" type="pres">
      <dgm:prSet presAssocID="{9948EF75-B69B-4E49-8F4F-58E1CCE92470}" presName="diagram" presStyleCnt="0">
        <dgm:presLayoutVars>
          <dgm:dir/>
          <dgm:resizeHandles val="exact"/>
        </dgm:presLayoutVars>
      </dgm:prSet>
      <dgm:spPr/>
    </dgm:pt>
    <dgm:pt modelId="{96DBFAC9-9344-DB49-97B6-4E2B6EE9997D}" type="pres">
      <dgm:prSet presAssocID="{242A20DA-9F98-CC42-85C5-F6A37327E31F}" presName="node" presStyleLbl="node1" presStyleIdx="0" presStyleCnt="1">
        <dgm:presLayoutVars>
          <dgm:bulletEnabled val="1"/>
        </dgm:presLayoutVars>
      </dgm:prSet>
      <dgm:spPr/>
    </dgm:pt>
  </dgm:ptLst>
  <dgm:cxnLst>
    <dgm:cxn modelId="{43C4F52A-19A2-C742-9FCC-8E9E86041509}" type="presOf" srcId="{9948EF75-B69B-4E49-8F4F-58E1CCE92470}" destId="{D0A05651-39C4-7B48-8DE7-3FBA41C609B3}" srcOrd="0" destOrd="0" presId="urn:microsoft.com/office/officeart/2005/8/layout/default"/>
    <dgm:cxn modelId="{5B73945E-DD71-1141-883D-6BAE05800F5B}" type="presOf" srcId="{242A20DA-9F98-CC42-85C5-F6A37327E31F}" destId="{96DBFAC9-9344-DB49-97B6-4E2B6EE9997D}" srcOrd="0" destOrd="0" presId="urn:microsoft.com/office/officeart/2005/8/layout/default"/>
    <dgm:cxn modelId="{3C905075-6E66-4344-8D67-FA269AB5518E}" srcId="{9948EF75-B69B-4E49-8F4F-58E1CCE92470}" destId="{242A20DA-9F98-CC42-85C5-F6A37327E31F}" srcOrd="0" destOrd="0" parTransId="{9B054FBC-CA10-6B47-89F7-582B1EC52670}" sibTransId="{4F4845F9-179E-DF47-B205-827018206015}"/>
    <dgm:cxn modelId="{85624DE9-6E74-854B-812E-365E663F5201}" type="presParOf" srcId="{D0A05651-39C4-7B48-8DE7-3FBA41C609B3}" destId="{96DBFAC9-9344-DB49-97B6-4E2B6EE9997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239E1F-F02A-E241-8E71-EC66283D79F1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12B9B0-1633-0D48-B28E-06664CD2D9CA}">
      <dgm:prSet/>
      <dgm:spPr/>
      <dgm:t>
        <a:bodyPr/>
        <a:lstStyle/>
        <a:p>
          <a:pPr rtl="0"/>
          <a:r>
            <a:rPr lang="en-US" b="1" dirty="0"/>
            <a:t>Threat events are characterized by the threat sources that could initiate the events</a:t>
          </a:r>
          <a:endParaRPr lang="en-US" dirty="0"/>
        </a:p>
      </dgm:t>
    </dgm:pt>
    <dgm:pt modelId="{80FF489E-54F9-F741-B380-CC8F1A830ABF}" type="parTrans" cxnId="{242B61CE-A3D0-F540-90F6-E1A1B5C0CE73}">
      <dgm:prSet/>
      <dgm:spPr/>
      <dgm:t>
        <a:bodyPr/>
        <a:lstStyle/>
        <a:p>
          <a:endParaRPr lang="en-US"/>
        </a:p>
      </dgm:t>
    </dgm:pt>
    <dgm:pt modelId="{1B77359E-0E6F-174C-A445-4B9C1E39E5A2}" type="sibTrans" cxnId="{242B61CE-A3D0-F540-90F6-E1A1B5C0CE73}">
      <dgm:prSet/>
      <dgm:spPr/>
      <dgm:t>
        <a:bodyPr/>
        <a:lstStyle/>
        <a:p>
          <a:endParaRPr lang="en-US"/>
        </a:p>
      </dgm:t>
    </dgm:pt>
    <dgm:pt modelId="{567DF50A-1A1B-AB49-8123-ADDC2AFAE552}">
      <dgm:prSet/>
      <dgm:spPr/>
      <dgm:t>
        <a:bodyPr/>
        <a:lstStyle/>
        <a:p>
          <a:pPr rtl="0"/>
          <a:r>
            <a:rPr lang="en-US" b="1" dirty="0"/>
            <a:t>Define these threat events with sufficient detail to accomplish the purpose of the risk assessment </a:t>
          </a:r>
          <a:endParaRPr lang="en-US" dirty="0"/>
        </a:p>
      </dgm:t>
    </dgm:pt>
    <dgm:pt modelId="{11A76847-89D7-8545-A287-BEC54F0455B6}" type="parTrans" cxnId="{10ADCE8C-D3F0-9D4F-B03C-F9D79E6A9BF6}">
      <dgm:prSet/>
      <dgm:spPr/>
      <dgm:t>
        <a:bodyPr/>
        <a:lstStyle/>
        <a:p>
          <a:endParaRPr lang="en-US"/>
        </a:p>
      </dgm:t>
    </dgm:pt>
    <dgm:pt modelId="{F88AA4F7-C1E4-304B-ACD9-197A4AF9A5BC}" type="sibTrans" cxnId="{10ADCE8C-D3F0-9D4F-B03C-F9D79E6A9BF6}">
      <dgm:prSet/>
      <dgm:spPr/>
      <dgm:t>
        <a:bodyPr/>
        <a:lstStyle/>
        <a:p>
          <a:endParaRPr lang="en-US"/>
        </a:p>
      </dgm:t>
    </dgm:pt>
    <dgm:pt modelId="{82CBF63C-809B-F741-9BF2-3A125EE83F54}" type="pres">
      <dgm:prSet presAssocID="{9D239E1F-F02A-E241-8E71-EC66283D79F1}" presName="diagram" presStyleCnt="0">
        <dgm:presLayoutVars>
          <dgm:dir/>
          <dgm:resizeHandles val="exact"/>
        </dgm:presLayoutVars>
      </dgm:prSet>
      <dgm:spPr/>
    </dgm:pt>
    <dgm:pt modelId="{CD5AF4D8-695B-C143-9C6C-DC802BA30147}" type="pres">
      <dgm:prSet presAssocID="{FC12B9B0-1633-0D48-B28E-06664CD2D9CA}" presName="node" presStyleLbl="node1" presStyleIdx="0" presStyleCnt="2">
        <dgm:presLayoutVars>
          <dgm:bulletEnabled val="1"/>
        </dgm:presLayoutVars>
      </dgm:prSet>
      <dgm:spPr/>
    </dgm:pt>
    <dgm:pt modelId="{C579F081-734B-7846-AB43-0257BDBF2924}" type="pres">
      <dgm:prSet presAssocID="{1B77359E-0E6F-174C-A445-4B9C1E39E5A2}" presName="sibTrans" presStyleCnt="0"/>
      <dgm:spPr/>
    </dgm:pt>
    <dgm:pt modelId="{66B04919-B636-8942-9A12-4430ABDE58EF}" type="pres">
      <dgm:prSet presAssocID="{567DF50A-1A1B-AB49-8123-ADDC2AFAE552}" presName="node" presStyleLbl="node1" presStyleIdx="1" presStyleCnt="2">
        <dgm:presLayoutVars>
          <dgm:bulletEnabled val="1"/>
        </dgm:presLayoutVars>
      </dgm:prSet>
      <dgm:spPr/>
    </dgm:pt>
  </dgm:ptLst>
  <dgm:cxnLst>
    <dgm:cxn modelId="{ED3AC871-2E1B-7B44-BD9C-F0BE44562DE6}" type="presOf" srcId="{9D239E1F-F02A-E241-8E71-EC66283D79F1}" destId="{82CBF63C-809B-F741-9BF2-3A125EE83F54}" srcOrd="0" destOrd="0" presId="urn:microsoft.com/office/officeart/2005/8/layout/default"/>
    <dgm:cxn modelId="{0F2EF17B-7BC7-BC40-80DE-B2ECFABF335D}" type="presOf" srcId="{FC12B9B0-1633-0D48-B28E-06664CD2D9CA}" destId="{CD5AF4D8-695B-C143-9C6C-DC802BA30147}" srcOrd="0" destOrd="0" presId="urn:microsoft.com/office/officeart/2005/8/layout/default"/>
    <dgm:cxn modelId="{10ADCE8C-D3F0-9D4F-B03C-F9D79E6A9BF6}" srcId="{9D239E1F-F02A-E241-8E71-EC66283D79F1}" destId="{567DF50A-1A1B-AB49-8123-ADDC2AFAE552}" srcOrd="1" destOrd="0" parTransId="{11A76847-89D7-8545-A287-BEC54F0455B6}" sibTransId="{F88AA4F7-C1E4-304B-ACD9-197A4AF9A5BC}"/>
    <dgm:cxn modelId="{721FE293-33D8-9144-B025-D3E9A9699CBA}" type="presOf" srcId="{567DF50A-1A1B-AB49-8123-ADDC2AFAE552}" destId="{66B04919-B636-8942-9A12-4430ABDE58EF}" srcOrd="0" destOrd="0" presId="urn:microsoft.com/office/officeart/2005/8/layout/default"/>
    <dgm:cxn modelId="{242B61CE-A3D0-F540-90F6-E1A1B5C0CE73}" srcId="{9D239E1F-F02A-E241-8E71-EC66283D79F1}" destId="{FC12B9B0-1633-0D48-B28E-06664CD2D9CA}" srcOrd="0" destOrd="0" parTransId="{80FF489E-54F9-F741-B380-CC8F1A830ABF}" sibTransId="{1B77359E-0E6F-174C-A445-4B9C1E39E5A2}"/>
    <dgm:cxn modelId="{545430BF-A58B-0848-BCC2-578CC111B7E8}" type="presParOf" srcId="{82CBF63C-809B-F741-9BF2-3A125EE83F54}" destId="{CD5AF4D8-695B-C143-9C6C-DC802BA30147}" srcOrd="0" destOrd="0" presId="urn:microsoft.com/office/officeart/2005/8/layout/default"/>
    <dgm:cxn modelId="{E6BC450A-7334-FA42-8DB3-DABEFB3F6B45}" type="presParOf" srcId="{82CBF63C-809B-F741-9BF2-3A125EE83F54}" destId="{C579F081-734B-7846-AB43-0257BDBF2924}" srcOrd="1" destOrd="0" presId="urn:microsoft.com/office/officeart/2005/8/layout/default"/>
    <dgm:cxn modelId="{B13B0B08-C8AD-F940-B7BD-BC91279CB805}" type="presParOf" srcId="{82CBF63C-809B-F741-9BF2-3A125EE83F54}" destId="{66B04919-B636-8942-9A12-4430ABDE58E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430640B-36E9-304E-A5BC-B43BBD9E01C2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DADA7F-99BA-DA43-A5F9-48CE97C52C88}">
      <dgm:prSet custT="1"/>
      <dgm:spPr/>
      <dgm:t>
        <a:bodyPr/>
        <a:lstStyle/>
        <a:p>
          <a:pPr rtl="0"/>
          <a:r>
            <a:rPr lang="en-US" sz="3800" b="1" dirty="0"/>
            <a:t>Identify technical and nontechnical vulnerabilities that, if exploited, could result in a compromise of system or data confidentiality, integrity, and/or availability </a:t>
          </a:r>
          <a:endParaRPr lang="en-US" sz="3800" dirty="0"/>
        </a:p>
      </dgm:t>
    </dgm:pt>
    <dgm:pt modelId="{7DC3809D-77A7-1244-8BE1-2BB1AE887000}" type="parTrans" cxnId="{08373F43-1B47-E940-981A-E6B69A48BA4F}">
      <dgm:prSet/>
      <dgm:spPr/>
      <dgm:t>
        <a:bodyPr/>
        <a:lstStyle/>
        <a:p>
          <a:endParaRPr lang="en-US"/>
        </a:p>
      </dgm:t>
    </dgm:pt>
    <dgm:pt modelId="{245F880D-F27E-F241-A389-7A9165821644}" type="sibTrans" cxnId="{08373F43-1B47-E940-981A-E6B69A48BA4F}">
      <dgm:prSet/>
      <dgm:spPr/>
      <dgm:t>
        <a:bodyPr/>
        <a:lstStyle/>
        <a:p>
          <a:endParaRPr lang="en-US"/>
        </a:p>
      </dgm:t>
    </dgm:pt>
    <dgm:pt modelId="{3AD1903D-CB57-6542-9D59-34AB844C7A19}" type="pres">
      <dgm:prSet presAssocID="{4430640B-36E9-304E-A5BC-B43BBD9E01C2}" presName="diagram" presStyleCnt="0">
        <dgm:presLayoutVars>
          <dgm:dir/>
          <dgm:resizeHandles val="exact"/>
        </dgm:presLayoutVars>
      </dgm:prSet>
      <dgm:spPr/>
    </dgm:pt>
    <dgm:pt modelId="{DFE6514E-B9B8-3342-B874-AEF92714F64F}" type="pres">
      <dgm:prSet presAssocID="{09DADA7F-99BA-DA43-A5F9-48CE97C52C88}" presName="node" presStyleLbl="node1" presStyleIdx="0" presStyleCnt="1">
        <dgm:presLayoutVars>
          <dgm:bulletEnabled val="1"/>
        </dgm:presLayoutVars>
      </dgm:prSet>
      <dgm:spPr/>
    </dgm:pt>
  </dgm:ptLst>
  <dgm:cxnLst>
    <dgm:cxn modelId="{08373F43-1B47-E940-981A-E6B69A48BA4F}" srcId="{4430640B-36E9-304E-A5BC-B43BBD9E01C2}" destId="{09DADA7F-99BA-DA43-A5F9-48CE97C52C88}" srcOrd="0" destOrd="0" parTransId="{7DC3809D-77A7-1244-8BE1-2BB1AE887000}" sibTransId="{245F880D-F27E-F241-A389-7A9165821644}"/>
    <dgm:cxn modelId="{7446CAD1-EE91-AA45-B89D-75C1D984F6F0}" type="presOf" srcId="{09DADA7F-99BA-DA43-A5F9-48CE97C52C88}" destId="{DFE6514E-B9B8-3342-B874-AEF92714F64F}" srcOrd="0" destOrd="0" presId="urn:microsoft.com/office/officeart/2005/8/layout/default"/>
    <dgm:cxn modelId="{6AE106DA-5696-7E45-8E2E-7CFDBA89B01C}" type="presOf" srcId="{4430640B-36E9-304E-A5BC-B43BBD9E01C2}" destId="{3AD1903D-CB57-6542-9D59-34AB844C7A19}" srcOrd="0" destOrd="0" presId="urn:microsoft.com/office/officeart/2005/8/layout/default"/>
    <dgm:cxn modelId="{5CF86DF0-F365-D643-B557-1BD166C29BDD}" type="presParOf" srcId="{3AD1903D-CB57-6542-9D59-34AB844C7A19}" destId="{DFE6514E-B9B8-3342-B874-AEF92714F64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6B3A35A-98BD-424B-8314-EDB18374B338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8F91A9-F5D8-8941-8EF2-5FB855BB3045}">
      <dgm:prSet/>
      <dgm:spPr/>
      <dgm:t>
        <a:bodyPr/>
        <a:lstStyle/>
        <a:p>
          <a:pPr rtl="0"/>
          <a:r>
            <a:rPr lang="en-US" b="1" dirty="0"/>
            <a:t>An impact analysis cannot be performed until system mission, system and data criticality, and system and data sensitivity have been obtained and assessed </a:t>
          </a:r>
          <a:endParaRPr lang="en-US" dirty="0"/>
        </a:p>
      </dgm:t>
    </dgm:pt>
    <dgm:pt modelId="{CE53BAFF-1CDB-8B41-ABDE-0C1F2700CA84}" type="parTrans" cxnId="{3D02D105-8C20-E948-BC3B-0BA75F05A36A}">
      <dgm:prSet/>
      <dgm:spPr/>
      <dgm:t>
        <a:bodyPr/>
        <a:lstStyle/>
        <a:p>
          <a:endParaRPr lang="en-US"/>
        </a:p>
      </dgm:t>
    </dgm:pt>
    <dgm:pt modelId="{44E3D587-257E-2C46-A246-195AAE52995C}" type="sibTrans" cxnId="{3D02D105-8C20-E948-BC3B-0BA75F05A36A}">
      <dgm:prSet/>
      <dgm:spPr/>
      <dgm:t>
        <a:bodyPr/>
        <a:lstStyle/>
        <a:p>
          <a:endParaRPr lang="en-US"/>
        </a:p>
      </dgm:t>
    </dgm:pt>
    <dgm:pt modelId="{A927F76F-6BA0-DF49-9467-65B221365890}" type="pres">
      <dgm:prSet presAssocID="{06B3A35A-98BD-424B-8314-EDB18374B338}" presName="diagram" presStyleCnt="0">
        <dgm:presLayoutVars>
          <dgm:dir/>
          <dgm:resizeHandles val="exact"/>
        </dgm:presLayoutVars>
      </dgm:prSet>
      <dgm:spPr/>
    </dgm:pt>
    <dgm:pt modelId="{D9AA44CB-E8CE-6B4B-8B18-48F5ACF5D20C}" type="pres">
      <dgm:prSet presAssocID="{A28F91A9-F5D8-8941-8EF2-5FB855BB3045}" presName="node" presStyleLbl="node1" presStyleIdx="0" presStyleCnt="1">
        <dgm:presLayoutVars>
          <dgm:bulletEnabled val="1"/>
        </dgm:presLayoutVars>
      </dgm:prSet>
      <dgm:spPr/>
    </dgm:pt>
  </dgm:ptLst>
  <dgm:cxnLst>
    <dgm:cxn modelId="{3D02D105-8C20-E948-BC3B-0BA75F05A36A}" srcId="{06B3A35A-98BD-424B-8314-EDB18374B338}" destId="{A28F91A9-F5D8-8941-8EF2-5FB855BB3045}" srcOrd="0" destOrd="0" parTransId="{CE53BAFF-1CDB-8B41-ABDE-0C1F2700CA84}" sibTransId="{44E3D587-257E-2C46-A246-195AAE52995C}"/>
    <dgm:cxn modelId="{5EF54D54-EF9E-1C47-A26F-06C67288DEEA}" type="presOf" srcId="{06B3A35A-98BD-424B-8314-EDB18374B338}" destId="{A927F76F-6BA0-DF49-9467-65B221365890}" srcOrd="0" destOrd="0" presId="urn:microsoft.com/office/officeart/2005/8/layout/default"/>
    <dgm:cxn modelId="{D7BE49FD-6489-4F4E-A022-C21C3FB6D373}" type="presOf" srcId="{A28F91A9-F5D8-8941-8EF2-5FB855BB3045}" destId="{D9AA44CB-E8CE-6B4B-8B18-48F5ACF5D20C}" srcOrd="0" destOrd="0" presId="urn:microsoft.com/office/officeart/2005/8/layout/default"/>
    <dgm:cxn modelId="{A2EF2B5F-0524-9B44-BFCA-6F1257D63C82}" type="presParOf" srcId="{A927F76F-6BA0-DF49-9467-65B221365890}" destId="{D9AA44CB-E8CE-6B4B-8B18-48F5ACF5D20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820D9-6608-CA43-8F2F-0A5C2F800BBA}">
      <dsp:nvSpPr>
        <dsp:cNvPr id="0" name=""/>
        <dsp:cNvSpPr/>
      </dsp:nvSpPr>
      <dsp:spPr>
        <a:xfrm>
          <a:off x="1004" y="963786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The ultimate purpose of information security is to reduce risks to acceptable levels </a:t>
          </a:r>
          <a:endParaRPr lang="en-US" sz="3200" kern="1200" dirty="0"/>
        </a:p>
      </dsp:txBody>
      <dsp:txXfrm>
        <a:off x="1004" y="963786"/>
        <a:ext cx="3917900" cy="2350740"/>
      </dsp:txXfrm>
    </dsp:sp>
    <dsp:sp modelId="{AD6A98EA-AA84-D942-A6FA-34D114CDC23F}">
      <dsp:nvSpPr>
        <dsp:cNvPr id="0" name=""/>
        <dsp:cNvSpPr/>
      </dsp:nvSpPr>
      <dsp:spPr>
        <a:xfrm>
          <a:off x="4310695" y="963786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The cost of controls should never exceed the loss</a:t>
          </a:r>
          <a:endParaRPr lang="en-US" sz="3200" kern="1200" dirty="0"/>
        </a:p>
      </dsp:txBody>
      <dsp:txXfrm>
        <a:off x="4310695" y="963786"/>
        <a:ext cx="3917900" cy="23507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EE16B-2D7D-9B42-8D80-77AEE068C92B}">
      <dsp:nvSpPr>
        <dsp:cNvPr id="0" name=""/>
        <dsp:cNvSpPr/>
      </dsp:nvSpPr>
      <dsp:spPr>
        <a:xfrm>
          <a:off x="663431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Single Loss Expectancy = Asset Value X Exposure Factor </a:t>
          </a:r>
          <a:endParaRPr lang="en-US" sz="2700" kern="1200" dirty="0"/>
        </a:p>
      </dsp:txBody>
      <dsp:txXfrm>
        <a:off x="663431" y="2594"/>
        <a:ext cx="3287017" cy="1972210"/>
      </dsp:txXfrm>
    </dsp:sp>
    <dsp:sp modelId="{1F0D9140-BDD5-834D-8905-FA9371F88328}">
      <dsp:nvSpPr>
        <dsp:cNvPr id="0" name=""/>
        <dsp:cNvSpPr/>
      </dsp:nvSpPr>
      <dsp:spPr>
        <a:xfrm>
          <a:off x="4279150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Annual Loss Expectancy = Single Loss Expectancy X Annualized Rate of Occurrence</a:t>
          </a:r>
          <a:endParaRPr lang="en-US" sz="2700" kern="1200" dirty="0"/>
        </a:p>
      </dsp:txBody>
      <dsp:txXfrm>
        <a:off x="4279150" y="2594"/>
        <a:ext cx="3287017" cy="1972210"/>
      </dsp:txXfrm>
    </dsp:sp>
    <dsp:sp modelId="{C6DA3A51-C530-9D43-B14F-2BC963CCB4B9}">
      <dsp:nvSpPr>
        <dsp:cNvPr id="0" name=""/>
        <dsp:cNvSpPr/>
      </dsp:nvSpPr>
      <dsp:spPr>
        <a:xfrm>
          <a:off x="2471291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Annualized Rate of Occurrence </a:t>
          </a:r>
          <a:endParaRPr lang="en-US" sz="2700" kern="1200" dirty="0"/>
        </a:p>
      </dsp:txBody>
      <dsp:txXfrm>
        <a:off x="2471291" y="2303507"/>
        <a:ext cx="3287017" cy="197221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C1B7A-DBE4-3747-9ED1-A4FA5E4AE690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b="1" kern="1200" dirty="0"/>
            <a:t>A quantitative impact analysis assigns a dollar value to the impact </a:t>
          </a:r>
          <a:endParaRPr lang="en-US" sz="6400" kern="1200" dirty="0"/>
        </a:p>
      </dsp:txBody>
      <dsp:txXfrm>
        <a:off x="550515" y="585"/>
        <a:ext cx="7128569" cy="427714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6F21C-1FCC-904E-B1D2-796D7385B271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A qualitative impact analysis assesses impact in relative terms such as high impact, medium impact, and low impact without assigning a dollar value to the impact</a:t>
          </a:r>
          <a:endParaRPr lang="en-US" sz="4400" kern="1200" dirty="0"/>
        </a:p>
      </dsp:txBody>
      <dsp:txXfrm>
        <a:off x="550515" y="585"/>
        <a:ext cx="7128569" cy="427714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B10F6-C1E4-EE42-AA22-E78CC97C5DF3}">
      <dsp:nvSpPr>
        <dsp:cNvPr id="0" name=""/>
        <dsp:cNvSpPr/>
      </dsp:nvSpPr>
      <dsp:spPr>
        <a:xfrm>
          <a:off x="663431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/>
            <a:t>Risk mitigation</a:t>
          </a:r>
          <a:endParaRPr lang="en-US" sz="4300" kern="1200"/>
        </a:p>
      </dsp:txBody>
      <dsp:txXfrm>
        <a:off x="663431" y="2594"/>
        <a:ext cx="3287017" cy="1972210"/>
      </dsp:txXfrm>
    </dsp:sp>
    <dsp:sp modelId="{5C5327B8-C603-EF41-9488-82B588869256}">
      <dsp:nvSpPr>
        <dsp:cNvPr id="0" name=""/>
        <dsp:cNvSpPr/>
      </dsp:nvSpPr>
      <dsp:spPr>
        <a:xfrm>
          <a:off x="4279150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/>
            <a:t>Risk transference</a:t>
          </a:r>
          <a:endParaRPr lang="en-US" sz="4300" kern="1200"/>
        </a:p>
      </dsp:txBody>
      <dsp:txXfrm>
        <a:off x="4279150" y="2594"/>
        <a:ext cx="3287017" cy="1972210"/>
      </dsp:txXfrm>
    </dsp:sp>
    <dsp:sp modelId="{40703757-A3AE-B54C-8E75-6064A7FA7B94}">
      <dsp:nvSpPr>
        <dsp:cNvPr id="0" name=""/>
        <dsp:cNvSpPr/>
      </dsp:nvSpPr>
      <dsp:spPr>
        <a:xfrm>
          <a:off x="663431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/>
            <a:t>Risk avoidance</a:t>
          </a:r>
          <a:endParaRPr lang="en-US" sz="4300" kern="1200"/>
        </a:p>
      </dsp:txBody>
      <dsp:txXfrm>
        <a:off x="663431" y="2303507"/>
        <a:ext cx="3287017" cy="1972210"/>
      </dsp:txXfrm>
    </dsp:sp>
    <dsp:sp modelId="{070AF207-1DB1-FD46-BC92-A3765A9234E7}">
      <dsp:nvSpPr>
        <dsp:cNvPr id="0" name=""/>
        <dsp:cNvSpPr/>
      </dsp:nvSpPr>
      <dsp:spPr>
        <a:xfrm>
          <a:off x="4279150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/>
            <a:t>Risk acceptance</a:t>
          </a:r>
          <a:endParaRPr lang="en-US" sz="4300" kern="1200"/>
        </a:p>
      </dsp:txBody>
      <dsp:txXfrm>
        <a:off x="4279150" y="2303507"/>
        <a:ext cx="3287017" cy="197221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9EC1F-990F-EE4F-B300-0B4BF08FC252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3A75BC-F0EF-3247-87FB-C4C6D915D344}">
      <dsp:nvSpPr>
        <dsp:cNvPr id="0" name=""/>
        <dsp:cNvSpPr/>
      </dsp:nvSpPr>
      <dsp:spPr>
        <a:xfrm>
          <a:off x="0" y="0"/>
          <a:ext cx="8229600" cy="213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Risk mitigation reduces risks to the organization by implementing technical, managerial, and operational controls</a:t>
          </a:r>
          <a:endParaRPr lang="en-US" sz="2800" kern="1200"/>
        </a:p>
      </dsp:txBody>
      <dsp:txXfrm>
        <a:off x="0" y="0"/>
        <a:ext cx="8229600" cy="2139156"/>
      </dsp:txXfrm>
    </dsp:sp>
    <dsp:sp modelId="{2FAF6849-DF0E-3344-89EC-028EC7EE8EA1}">
      <dsp:nvSpPr>
        <dsp:cNvPr id="0" name=""/>
        <dsp:cNvSpPr/>
      </dsp:nvSpPr>
      <dsp:spPr>
        <a:xfrm>
          <a:off x="0" y="21391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405FCD-5759-F64E-B159-653E411C7033}">
      <dsp:nvSpPr>
        <dsp:cNvPr id="0" name=""/>
        <dsp:cNvSpPr/>
      </dsp:nvSpPr>
      <dsp:spPr>
        <a:xfrm>
          <a:off x="0" y="2139156"/>
          <a:ext cx="8229600" cy="213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Controls should be selected and implemented to reduce risk to acceptable levels </a:t>
          </a:r>
          <a:endParaRPr lang="en-US" sz="2800" kern="1200"/>
        </a:p>
      </dsp:txBody>
      <dsp:txXfrm>
        <a:off x="0" y="2139156"/>
        <a:ext cx="8229600" cy="213915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CFE94-9DCE-CD48-AF75-C81F56AE7BF2}">
      <dsp:nvSpPr>
        <dsp:cNvPr id="0" name=""/>
        <dsp:cNvSpPr/>
      </dsp:nvSpPr>
      <dsp:spPr>
        <a:xfrm>
          <a:off x="0" y="297197"/>
          <a:ext cx="2401231" cy="1440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Managerial</a:t>
          </a:r>
        </a:p>
      </dsp:txBody>
      <dsp:txXfrm>
        <a:off x="0" y="297197"/>
        <a:ext cx="2401231" cy="1440738"/>
      </dsp:txXfrm>
    </dsp:sp>
    <dsp:sp modelId="{5B574BB0-9A36-294E-BA93-2A08576D8B0A}">
      <dsp:nvSpPr>
        <dsp:cNvPr id="0" name=""/>
        <dsp:cNvSpPr/>
      </dsp:nvSpPr>
      <dsp:spPr>
        <a:xfrm>
          <a:off x="2641354" y="297197"/>
          <a:ext cx="2401231" cy="1440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Technical</a:t>
          </a:r>
        </a:p>
      </dsp:txBody>
      <dsp:txXfrm>
        <a:off x="2641354" y="297197"/>
        <a:ext cx="2401231" cy="1440738"/>
      </dsp:txXfrm>
    </dsp:sp>
    <dsp:sp modelId="{96C084B4-D8E7-764D-84F4-C5A70D8B3128}">
      <dsp:nvSpPr>
        <dsp:cNvPr id="0" name=""/>
        <dsp:cNvSpPr/>
      </dsp:nvSpPr>
      <dsp:spPr>
        <a:xfrm>
          <a:off x="5282708" y="297197"/>
          <a:ext cx="2401231" cy="1440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Operational </a:t>
          </a:r>
        </a:p>
      </dsp:txBody>
      <dsp:txXfrm>
        <a:off x="5282708" y="297197"/>
        <a:ext cx="2401231" cy="144073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7F3BA-AC84-E44E-B329-C454DD993D75}">
      <dsp:nvSpPr>
        <dsp:cNvPr id="0" name=""/>
        <dsp:cNvSpPr/>
      </dsp:nvSpPr>
      <dsp:spPr>
        <a:xfrm>
          <a:off x="0" y="208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E6AF11-3381-6E44-B6A0-3C0D23DE737B}">
      <dsp:nvSpPr>
        <dsp:cNvPr id="0" name=""/>
        <dsp:cNvSpPr/>
      </dsp:nvSpPr>
      <dsp:spPr>
        <a:xfrm>
          <a:off x="0" y="2089"/>
          <a:ext cx="8229600" cy="142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Risk transference transfers risk from an organization to a third party</a:t>
          </a:r>
          <a:endParaRPr lang="en-US" sz="2800" kern="1200"/>
        </a:p>
      </dsp:txBody>
      <dsp:txXfrm>
        <a:off x="0" y="2089"/>
        <a:ext cx="8229600" cy="1424711"/>
      </dsp:txXfrm>
    </dsp:sp>
    <dsp:sp modelId="{0B992D3D-1EE1-1F44-A4C3-5BDE69556B50}">
      <dsp:nvSpPr>
        <dsp:cNvPr id="0" name=""/>
        <dsp:cNvSpPr/>
      </dsp:nvSpPr>
      <dsp:spPr>
        <a:xfrm>
          <a:off x="0" y="142680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1AD018-BB3B-7647-8DE1-3CFFC3B6A588}">
      <dsp:nvSpPr>
        <dsp:cNvPr id="0" name=""/>
        <dsp:cNvSpPr/>
      </dsp:nvSpPr>
      <dsp:spPr>
        <a:xfrm>
          <a:off x="0" y="1426800"/>
          <a:ext cx="8229600" cy="142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Most common method is insurance  </a:t>
          </a:r>
          <a:endParaRPr lang="en-US" sz="2800" kern="1200"/>
        </a:p>
      </dsp:txBody>
      <dsp:txXfrm>
        <a:off x="0" y="1426800"/>
        <a:ext cx="8229600" cy="1424711"/>
      </dsp:txXfrm>
    </dsp:sp>
    <dsp:sp modelId="{F30BBBB5-3D79-DA4C-AB32-3CBC48DC6C76}">
      <dsp:nvSpPr>
        <dsp:cNvPr id="0" name=""/>
        <dsp:cNvSpPr/>
      </dsp:nvSpPr>
      <dsp:spPr>
        <a:xfrm>
          <a:off x="0" y="285151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FF45EA-D131-6143-8CAE-634B2A6363D4}">
      <dsp:nvSpPr>
        <dsp:cNvPr id="0" name=""/>
        <dsp:cNvSpPr/>
      </dsp:nvSpPr>
      <dsp:spPr>
        <a:xfrm>
          <a:off x="0" y="2851512"/>
          <a:ext cx="8229600" cy="142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Some risk cannot be transferred </a:t>
          </a:r>
          <a:endParaRPr lang="en-US" sz="2800" kern="1200"/>
        </a:p>
      </dsp:txBody>
      <dsp:txXfrm>
        <a:off x="0" y="2851512"/>
        <a:ext cx="8229600" cy="142471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26473-677E-1C4D-9609-BB60D3D18AD5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A risk acceptance strategy indicates that an organization is willing to accept the risk associated with the potential occurrence of a specific event</a:t>
          </a:r>
          <a:endParaRPr lang="en-US" sz="3800" kern="1200" dirty="0"/>
        </a:p>
      </dsp:txBody>
      <dsp:txXfrm>
        <a:off x="550515" y="585"/>
        <a:ext cx="7128569" cy="427714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0922A-58D7-A049-A34B-D1272D51A6D7}">
      <dsp:nvSpPr>
        <dsp:cNvPr id="0" name=""/>
        <dsp:cNvSpPr/>
      </dsp:nvSpPr>
      <dsp:spPr>
        <a:xfrm>
          <a:off x="663431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ISO/IEC 27001:2013 </a:t>
          </a:r>
          <a:endParaRPr lang="en-US" sz="4200" kern="1200"/>
        </a:p>
      </dsp:txBody>
      <dsp:txXfrm>
        <a:off x="663431" y="2594"/>
        <a:ext cx="3287017" cy="1972210"/>
      </dsp:txXfrm>
    </dsp:sp>
    <dsp:sp modelId="{ECC5AF71-8E7F-3041-B53F-B601FE0FC79A}">
      <dsp:nvSpPr>
        <dsp:cNvPr id="0" name=""/>
        <dsp:cNvSpPr/>
      </dsp:nvSpPr>
      <dsp:spPr>
        <a:xfrm>
          <a:off x="4279150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ISO/IEC 27002:2013 </a:t>
          </a:r>
          <a:endParaRPr lang="en-US" sz="4200" kern="1200" dirty="0"/>
        </a:p>
      </dsp:txBody>
      <dsp:txXfrm>
        <a:off x="4279150" y="2594"/>
        <a:ext cx="3287017" cy="1972210"/>
      </dsp:txXfrm>
    </dsp:sp>
    <dsp:sp modelId="{00BAA49D-5E4E-FD4E-9973-6EDFA1D05EF8}">
      <dsp:nvSpPr>
        <dsp:cNvPr id="0" name=""/>
        <dsp:cNvSpPr/>
      </dsp:nvSpPr>
      <dsp:spPr>
        <a:xfrm>
          <a:off x="663431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NIST SP 800-37 R1</a:t>
          </a:r>
          <a:endParaRPr lang="en-US" sz="4200" kern="1200" dirty="0"/>
        </a:p>
      </dsp:txBody>
      <dsp:txXfrm>
        <a:off x="663431" y="2303507"/>
        <a:ext cx="3287017" cy="1972210"/>
      </dsp:txXfrm>
    </dsp:sp>
    <dsp:sp modelId="{E11F08D4-B7F3-2D42-BEC3-17F9D9A8E6C0}">
      <dsp:nvSpPr>
        <dsp:cNvPr id="0" name=""/>
        <dsp:cNvSpPr/>
      </dsp:nvSpPr>
      <dsp:spPr>
        <a:xfrm>
          <a:off x="4279150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COBIT</a:t>
          </a:r>
        </a:p>
      </dsp:txBody>
      <dsp:txXfrm>
        <a:off x="4279150" y="2303507"/>
        <a:ext cx="3287017" cy="197221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D197F-9BED-784A-91BE-9B5D9CCDCBF8}">
      <dsp:nvSpPr>
        <dsp:cNvPr id="0" name=""/>
        <dsp:cNvSpPr/>
      </dsp:nvSpPr>
      <dsp:spPr>
        <a:xfrm>
          <a:off x="0" y="52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47B0F4-9DE8-E446-AADA-C26D62DD3F06}">
      <dsp:nvSpPr>
        <dsp:cNvPr id="0" name=""/>
        <dsp:cNvSpPr/>
      </dsp:nvSpPr>
      <dsp:spPr>
        <a:xfrm>
          <a:off x="0" y="522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Provide independent assurance to management that security systems are effective</a:t>
          </a:r>
          <a:endParaRPr lang="en-US" sz="2400" kern="1200"/>
        </a:p>
      </dsp:txBody>
      <dsp:txXfrm>
        <a:off x="0" y="522"/>
        <a:ext cx="8229600" cy="855453"/>
      </dsp:txXfrm>
    </dsp:sp>
    <dsp:sp modelId="{5087E9D9-C463-8C49-8559-B9EA48485B54}">
      <dsp:nvSpPr>
        <dsp:cNvPr id="0" name=""/>
        <dsp:cNvSpPr/>
      </dsp:nvSpPr>
      <dsp:spPr>
        <a:xfrm>
          <a:off x="0" y="85597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BC336C-7D94-D94E-8BA8-CA98C5A426FE}">
      <dsp:nvSpPr>
        <dsp:cNvPr id="0" name=""/>
        <dsp:cNvSpPr/>
      </dsp:nvSpPr>
      <dsp:spPr>
        <a:xfrm>
          <a:off x="0" y="855975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Analyze the appropriateness of organizational security objectives</a:t>
          </a:r>
          <a:endParaRPr lang="en-US" sz="2400" kern="1200"/>
        </a:p>
      </dsp:txBody>
      <dsp:txXfrm>
        <a:off x="0" y="855975"/>
        <a:ext cx="8229600" cy="855453"/>
      </dsp:txXfrm>
    </dsp:sp>
    <dsp:sp modelId="{9B98F489-784C-124D-8D1C-0CA94F3DA296}">
      <dsp:nvSpPr>
        <dsp:cNvPr id="0" name=""/>
        <dsp:cNvSpPr/>
      </dsp:nvSpPr>
      <dsp:spPr>
        <a:xfrm>
          <a:off x="0" y="171142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10FC44-3263-EE44-B1FB-BFF6401CC732}">
      <dsp:nvSpPr>
        <dsp:cNvPr id="0" name=""/>
        <dsp:cNvSpPr/>
      </dsp:nvSpPr>
      <dsp:spPr>
        <a:xfrm>
          <a:off x="0" y="1711429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Analyze the appropriateness of policies, standards, baselines, procedures, and guidelines that support security objectives</a:t>
          </a:r>
          <a:endParaRPr lang="en-US" sz="2400" kern="1200"/>
        </a:p>
      </dsp:txBody>
      <dsp:txXfrm>
        <a:off x="0" y="1711429"/>
        <a:ext cx="8229600" cy="855453"/>
      </dsp:txXfrm>
    </dsp:sp>
    <dsp:sp modelId="{A0585ABC-7C5F-5B4D-93B6-6CB1BF2EAA01}">
      <dsp:nvSpPr>
        <dsp:cNvPr id="0" name=""/>
        <dsp:cNvSpPr/>
      </dsp:nvSpPr>
      <dsp:spPr>
        <a:xfrm>
          <a:off x="0" y="256688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1DC1DF-5A23-924B-AEE1-511EFC3CA98A}">
      <dsp:nvSpPr>
        <dsp:cNvPr id="0" name=""/>
        <dsp:cNvSpPr/>
      </dsp:nvSpPr>
      <dsp:spPr>
        <a:xfrm>
          <a:off x="0" y="2566883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Analyze the effectiveness of the controls that support security policies</a:t>
          </a:r>
          <a:endParaRPr lang="en-US" sz="2400" kern="1200"/>
        </a:p>
      </dsp:txBody>
      <dsp:txXfrm>
        <a:off x="0" y="2566883"/>
        <a:ext cx="8229600" cy="855453"/>
      </dsp:txXfrm>
    </dsp:sp>
    <dsp:sp modelId="{F18F521B-D842-D14B-9C54-4B683873C999}">
      <dsp:nvSpPr>
        <dsp:cNvPr id="0" name=""/>
        <dsp:cNvSpPr/>
      </dsp:nvSpPr>
      <dsp:spPr>
        <a:xfrm>
          <a:off x="0" y="342233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D1259B-9C43-2445-B85E-7266D4FA52BD}">
      <dsp:nvSpPr>
        <dsp:cNvPr id="0" name=""/>
        <dsp:cNvSpPr/>
      </dsp:nvSpPr>
      <dsp:spPr>
        <a:xfrm>
          <a:off x="0" y="3422337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State and explain the scope of the systems to be audited</a:t>
          </a:r>
          <a:endParaRPr lang="en-US" sz="2400" kern="1200"/>
        </a:p>
      </dsp:txBody>
      <dsp:txXfrm>
        <a:off x="0" y="3422337"/>
        <a:ext cx="8229600" cy="855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A0550-9F1A-7D46-A171-8D067AC51D3F}">
      <dsp:nvSpPr>
        <dsp:cNvPr id="0" name=""/>
        <dsp:cNvSpPr/>
      </dsp:nvSpPr>
      <dsp:spPr>
        <a:xfrm>
          <a:off x="0" y="52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B8B209-DD50-9945-A4A1-4E0E7814FC18}">
      <dsp:nvSpPr>
        <dsp:cNvPr id="0" name=""/>
        <dsp:cNvSpPr/>
      </dsp:nvSpPr>
      <dsp:spPr>
        <a:xfrm>
          <a:off x="0" y="522"/>
          <a:ext cx="8229600" cy="611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Risk</a:t>
          </a:r>
          <a:endParaRPr lang="en-US" sz="2800" kern="1200" dirty="0"/>
        </a:p>
      </dsp:txBody>
      <dsp:txXfrm>
        <a:off x="0" y="522"/>
        <a:ext cx="8229600" cy="611038"/>
      </dsp:txXfrm>
    </dsp:sp>
    <dsp:sp modelId="{EB2FAF12-527E-5149-B160-5D65D4CC3830}">
      <dsp:nvSpPr>
        <dsp:cNvPr id="0" name=""/>
        <dsp:cNvSpPr/>
      </dsp:nvSpPr>
      <dsp:spPr>
        <a:xfrm>
          <a:off x="0" y="61156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C5F827-2906-D34C-86EF-235496F483F1}">
      <dsp:nvSpPr>
        <dsp:cNvPr id="0" name=""/>
        <dsp:cNvSpPr/>
      </dsp:nvSpPr>
      <dsp:spPr>
        <a:xfrm>
          <a:off x="0" y="611560"/>
          <a:ext cx="8229600" cy="611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Likelihood</a:t>
          </a:r>
          <a:endParaRPr lang="en-US" sz="2800" kern="1200" dirty="0"/>
        </a:p>
      </dsp:txBody>
      <dsp:txXfrm>
        <a:off x="0" y="611560"/>
        <a:ext cx="8229600" cy="611038"/>
      </dsp:txXfrm>
    </dsp:sp>
    <dsp:sp modelId="{CAE88176-C7D5-E84B-A4A0-AA8ABB949E78}">
      <dsp:nvSpPr>
        <dsp:cNvPr id="0" name=""/>
        <dsp:cNvSpPr/>
      </dsp:nvSpPr>
      <dsp:spPr>
        <a:xfrm>
          <a:off x="0" y="122259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8CE19C-CF62-E145-BBA7-4A7EE7894537}">
      <dsp:nvSpPr>
        <dsp:cNvPr id="0" name=""/>
        <dsp:cNvSpPr/>
      </dsp:nvSpPr>
      <dsp:spPr>
        <a:xfrm>
          <a:off x="0" y="1222598"/>
          <a:ext cx="8229600" cy="611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Threat source</a:t>
          </a:r>
          <a:endParaRPr lang="en-US" sz="2800" kern="1200" dirty="0"/>
        </a:p>
      </dsp:txBody>
      <dsp:txXfrm>
        <a:off x="0" y="1222598"/>
        <a:ext cx="8229600" cy="611038"/>
      </dsp:txXfrm>
    </dsp:sp>
    <dsp:sp modelId="{ABB5FBD6-C1D4-3445-BAE9-1F6BF1477B38}">
      <dsp:nvSpPr>
        <dsp:cNvPr id="0" name=""/>
        <dsp:cNvSpPr/>
      </dsp:nvSpPr>
      <dsp:spPr>
        <a:xfrm>
          <a:off x="0" y="183363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B1003C-E3BD-F24C-AB0E-C86213378262}">
      <dsp:nvSpPr>
        <dsp:cNvPr id="0" name=""/>
        <dsp:cNvSpPr/>
      </dsp:nvSpPr>
      <dsp:spPr>
        <a:xfrm>
          <a:off x="0" y="1833637"/>
          <a:ext cx="8229600" cy="611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Threat</a:t>
          </a:r>
          <a:endParaRPr lang="en-US" sz="2800" kern="1200" dirty="0"/>
        </a:p>
      </dsp:txBody>
      <dsp:txXfrm>
        <a:off x="0" y="1833637"/>
        <a:ext cx="8229600" cy="611038"/>
      </dsp:txXfrm>
    </dsp:sp>
    <dsp:sp modelId="{92B15029-42C9-DC4F-ABF5-3AE2C6BB9B79}">
      <dsp:nvSpPr>
        <dsp:cNvPr id="0" name=""/>
        <dsp:cNvSpPr/>
      </dsp:nvSpPr>
      <dsp:spPr>
        <a:xfrm>
          <a:off x="0" y="244467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68BCFC-3325-C046-A355-5E6DA0F4FD78}">
      <dsp:nvSpPr>
        <dsp:cNvPr id="0" name=""/>
        <dsp:cNvSpPr/>
      </dsp:nvSpPr>
      <dsp:spPr>
        <a:xfrm>
          <a:off x="0" y="2444675"/>
          <a:ext cx="8229600" cy="611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Vulnerability</a:t>
          </a:r>
          <a:endParaRPr lang="en-US" sz="2800" kern="1200" dirty="0"/>
        </a:p>
      </dsp:txBody>
      <dsp:txXfrm>
        <a:off x="0" y="2444675"/>
        <a:ext cx="8229600" cy="611038"/>
      </dsp:txXfrm>
    </dsp:sp>
    <dsp:sp modelId="{7347137C-94EB-5D40-A85A-5DF1FC9059C7}">
      <dsp:nvSpPr>
        <dsp:cNvPr id="0" name=""/>
        <dsp:cNvSpPr/>
      </dsp:nvSpPr>
      <dsp:spPr>
        <a:xfrm>
          <a:off x="0" y="305571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C45C0D-1B73-6642-85B8-F0B0887D4BE9}">
      <dsp:nvSpPr>
        <dsp:cNvPr id="0" name=""/>
        <dsp:cNvSpPr/>
      </dsp:nvSpPr>
      <dsp:spPr>
        <a:xfrm>
          <a:off x="0" y="3055714"/>
          <a:ext cx="8229600" cy="611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Impact</a:t>
          </a:r>
          <a:endParaRPr lang="en-US" sz="2800" kern="1200" dirty="0"/>
        </a:p>
      </dsp:txBody>
      <dsp:txXfrm>
        <a:off x="0" y="3055714"/>
        <a:ext cx="8229600" cy="611038"/>
      </dsp:txXfrm>
    </dsp:sp>
    <dsp:sp modelId="{2059C6AC-B598-D042-A3E8-72E850BF7700}">
      <dsp:nvSpPr>
        <dsp:cNvPr id="0" name=""/>
        <dsp:cNvSpPr/>
      </dsp:nvSpPr>
      <dsp:spPr>
        <a:xfrm>
          <a:off x="0" y="366675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FFE5A0-36BD-334E-B36E-0FA3D050E64A}">
      <dsp:nvSpPr>
        <dsp:cNvPr id="0" name=""/>
        <dsp:cNvSpPr/>
      </dsp:nvSpPr>
      <dsp:spPr>
        <a:xfrm>
          <a:off x="0" y="3666752"/>
          <a:ext cx="8229600" cy="611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Asset</a:t>
          </a:r>
          <a:endParaRPr lang="en-US" sz="2800" kern="1200" dirty="0"/>
        </a:p>
      </dsp:txBody>
      <dsp:txXfrm>
        <a:off x="0" y="3666752"/>
        <a:ext cx="8229600" cy="61103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E2F86-8A9D-AE43-B4A2-BDF6CAFC9AFB}">
      <dsp:nvSpPr>
        <dsp:cNvPr id="0" name=""/>
        <dsp:cNvSpPr/>
      </dsp:nvSpPr>
      <dsp:spPr>
        <a:xfrm>
          <a:off x="663431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False positives</a:t>
          </a:r>
          <a:endParaRPr lang="en-US" sz="4200" kern="1200"/>
        </a:p>
      </dsp:txBody>
      <dsp:txXfrm>
        <a:off x="663431" y="2594"/>
        <a:ext cx="3287017" cy="1972210"/>
      </dsp:txXfrm>
    </dsp:sp>
    <dsp:sp modelId="{9843B032-739F-F644-BDAB-7C68E3D06B45}">
      <dsp:nvSpPr>
        <dsp:cNvPr id="0" name=""/>
        <dsp:cNvSpPr/>
      </dsp:nvSpPr>
      <dsp:spPr>
        <a:xfrm>
          <a:off x="4279150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Weeding out false positives</a:t>
          </a:r>
          <a:endParaRPr lang="en-US" sz="4200" kern="1200"/>
        </a:p>
      </dsp:txBody>
      <dsp:txXfrm>
        <a:off x="4279150" y="2594"/>
        <a:ext cx="3287017" cy="1972210"/>
      </dsp:txXfrm>
    </dsp:sp>
    <dsp:sp modelId="{810AC0DE-448D-554B-A9C0-0831420071B1}">
      <dsp:nvSpPr>
        <dsp:cNvPr id="0" name=""/>
        <dsp:cNvSpPr/>
      </dsp:nvSpPr>
      <dsp:spPr>
        <a:xfrm>
          <a:off x="663431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Crash exposure</a:t>
          </a:r>
          <a:endParaRPr lang="en-US" sz="4200" kern="1200"/>
        </a:p>
      </dsp:txBody>
      <dsp:txXfrm>
        <a:off x="663431" y="2303507"/>
        <a:ext cx="3287017" cy="1972210"/>
      </dsp:txXfrm>
    </dsp:sp>
    <dsp:sp modelId="{1DD66285-B8E5-254C-83E1-3C1DAE7BE987}">
      <dsp:nvSpPr>
        <dsp:cNvPr id="0" name=""/>
        <dsp:cNvSpPr/>
      </dsp:nvSpPr>
      <dsp:spPr>
        <a:xfrm>
          <a:off x="4279150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Temporal information </a:t>
          </a:r>
          <a:endParaRPr lang="en-US" sz="4200" kern="1200"/>
        </a:p>
      </dsp:txBody>
      <dsp:txXfrm>
        <a:off x="4279150" y="2303507"/>
        <a:ext cx="3287017" cy="197221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27334-2DF7-9E42-96F4-F945BBAD181C}">
      <dsp:nvSpPr>
        <dsp:cNvPr id="0" name=""/>
        <dsp:cNvSpPr/>
      </dsp:nvSpPr>
      <dsp:spPr>
        <a:xfrm>
          <a:off x="663431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/>
            <a:t>Antivirus gateways </a:t>
          </a:r>
          <a:endParaRPr lang="en-US" sz="4300" kern="1200"/>
        </a:p>
      </dsp:txBody>
      <dsp:txXfrm>
        <a:off x="663431" y="2594"/>
        <a:ext cx="3287017" cy="1972210"/>
      </dsp:txXfrm>
    </dsp:sp>
    <dsp:sp modelId="{AF30BA92-902E-024A-8AAB-AB87DEE04781}">
      <dsp:nvSpPr>
        <dsp:cNvPr id="0" name=""/>
        <dsp:cNvSpPr/>
      </dsp:nvSpPr>
      <dsp:spPr>
        <a:xfrm>
          <a:off x="4279150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/>
            <a:t>Java/ActiveX filters </a:t>
          </a:r>
          <a:endParaRPr lang="en-US" sz="4300" kern="1200"/>
        </a:p>
      </dsp:txBody>
      <dsp:txXfrm>
        <a:off x="4279150" y="2594"/>
        <a:ext cx="3287017" cy="1972210"/>
      </dsp:txXfrm>
    </dsp:sp>
    <dsp:sp modelId="{CAF69C7C-9F48-5F40-9589-4E583CA58913}">
      <dsp:nvSpPr>
        <dsp:cNvPr id="0" name=""/>
        <dsp:cNvSpPr/>
      </dsp:nvSpPr>
      <dsp:spPr>
        <a:xfrm>
          <a:off x="2471291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/>
            <a:t>Web traffic screening </a:t>
          </a:r>
          <a:endParaRPr lang="en-US" sz="4300" kern="1200"/>
        </a:p>
      </dsp:txBody>
      <dsp:txXfrm>
        <a:off x="2471291" y="2303507"/>
        <a:ext cx="3287017" cy="197221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714EE-B709-1040-9338-B77187D4F69D}">
      <dsp:nvSpPr>
        <dsp:cNvPr id="0" name=""/>
        <dsp:cNvSpPr/>
      </dsp:nvSpPr>
      <dsp:spPr>
        <a:xfrm>
          <a:off x="0" y="52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77338B-EB84-E047-A61D-EA35842AFA12}">
      <dsp:nvSpPr>
        <dsp:cNvPr id="0" name=""/>
        <dsp:cNvSpPr/>
      </dsp:nvSpPr>
      <dsp:spPr>
        <a:xfrm>
          <a:off x="0" y="522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Phase 1: Preparation</a:t>
          </a:r>
          <a:endParaRPr lang="en-US" sz="3000" kern="1200" dirty="0"/>
        </a:p>
      </dsp:txBody>
      <dsp:txXfrm>
        <a:off x="0" y="522"/>
        <a:ext cx="8229600" cy="855453"/>
      </dsp:txXfrm>
    </dsp:sp>
    <dsp:sp modelId="{8144923B-42C3-FC4E-9746-085D9E94D8B7}">
      <dsp:nvSpPr>
        <dsp:cNvPr id="0" name=""/>
        <dsp:cNvSpPr/>
      </dsp:nvSpPr>
      <dsp:spPr>
        <a:xfrm>
          <a:off x="0" y="85597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B6D7E7-3B9E-3E45-9574-FBE0083230CA}">
      <dsp:nvSpPr>
        <dsp:cNvPr id="0" name=""/>
        <dsp:cNvSpPr/>
      </dsp:nvSpPr>
      <dsp:spPr>
        <a:xfrm>
          <a:off x="0" y="855975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Phase 2: Information gathering</a:t>
          </a:r>
          <a:endParaRPr lang="en-US" sz="3000" kern="1200"/>
        </a:p>
      </dsp:txBody>
      <dsp:txXfrm>
        <a:off x="0" y="855975"/>
        <a:ext cx="8229600" cy="855453"/>
      </dsp:txXfrm>
    </dsp:sp>
    <dsp:sp modelId="{D46AB165-5307-A847-AFB4-2C2154F41BA0}">
      <dsp:nvSpPr>
        <dsp:cNvPr id="0" name=""/>
        <dsp:cNvSpPr/>
      </dsp:nvSpPr>
      <dsp:spPr>
        <a:xfrm>
          <a:off x="0" y="171142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1C9C2A-0B41-0448-9D61-1C4721A25108}">
      <dsp:nvSpPr>
        <dsp:cNvPr id="0" name=""/>
        <dsp:cNvSpPr/>
      </dsp:nvSpPr>
      <dsp:spPr>
        <a:xfrm>
          <a:off x="0" y="1711429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Phase 3: Information evaluation and risk analysis</a:t>
          </a:r>
          <a:endParaRPr lang="en-US" sz="3000" kern="1200"/>
        </a:p>
      </dsp:txBody>
      <dsp:txXfrm>
        <a:off x="0" y="1711429"/>
        <a:ext cx="8229600" cy="855453"/>
      </dsp:txXfrm>
    </dsp:sp>
    <dsp:sp modelId="{08ABF02A-2BC7-474B-A133-6F7218117951}">
      <dsp:nvSpPr>
        <dsp:cNvPr id="0" name=""/>
        <dsp:cNvSpPr/>
      </dsp:nvSpPr>
      <dsp:spPr>
        <a:xfrm>
          <a:off x="0" y="256688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6B2425-82F7-A247-8AFA-15B65987703F}">
      <dsp:nvSpPr>
        <dsp:cNvPr id="0" name=""/>
        <dsp:cNvSpPr/>
      </dsp:nvSpPr>
      <dsp:spPr>
        <a:xfrm>
          <a:off x="0" y="2566883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Phase 4: Active penetration</a:t>
          </a:r>
          <a:endParaRPr lang="en-US" sz="3000" kern="1200"/>
        </a:p>
      </dsp:txBody>
      <dsp:txXfrm>
        <a:off x="0" y="2566883"/>
        <a:ext cx="8229600" cy="855453"/>
      </dsp:txXfrm>
    </dsp:sp>
    <dsp:sp modelId="{8F1BF9C7-8B61-FD4F-9E46-4A65C0A6D51D}">
      <dsp:nvSpPr>
        <dsp:cNvPr id="0" name=""/>
        <dsp:cNvSpPr/>
      </dsp:nvSpPr>
      <dsp:spPr>
        <a:xfrm>
          <a:off x="0" y="342233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FD6EE4-0A6D-004C-89DD-59EB981FD851}">
      <dsp:nvSpPr>
        <dsp:cNvPr id="0" name=""/>
        <dsp:cNvSpPr/>
      </dsp:nvSpPr>
      <dsp:spPr>
        <a:xfrm>
          <a:off x="0" y="3422337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Phase 5: Analysis and reporting</a:t>
          </a:r>
          <a:endParaRPr lang="en-US" sz="3000" kern="1200"/>
        </a:p>
      </dsp:txBody>
      <dsp:txXfrm>
        <a:off x="0" y="3422337"/>
        <a:ext cx="8229600" cy="85545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4B734-49DD-6E42-97AC-0298A71157E4}">
      <dsp:nvSpPr>
        <dsp:cNvPr id="0" name=""/>
        <dsp:cNvSpPr/>
      </dsp:nvSpPr>
      <dsp:spPr>
        <a:xfrm>
          <a:off x="663431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b="1" kern="1200"/>
            <a:t>White box</a:t>
          </a:r>
          <a:endParaRPr lang="en-US" sz="5800" kern="1200"/>
        </a:p>
      </dsp:txBody>
      <dsp:txXfrm>
        <a:off x="663431" y="2594"/>
        <a:ext cx="3287017" cy="1972210"/>
      </dsp:txXfrm>
    </dsp:sp>
    <dsp:sp modelId="{C3F2C9EF-B146-A146-9C95-19365FA36877}">
      <dsp:nvSpPr>
        <dsp:cNvPr id="0" name=""/>
        <dsp:cNvSpPr/>
      </dsp:nvSpPr>
      <dsp:spPr>
        <a:xfrm>
          <a:off x="4279150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b="1" kern="1200"/>
            <a:t>Gray box</a:t>
          </a:r>
          <a:endParaRPr lang="en-US" sz="5800" kern="1200"/>
        </a:p>
      </dsp:txBody>
      <dsp:txXfrm>
        <a:off x="4279150" y="2594"/>
        <a:ext cx="3287017" cy="1972210"/>
      </dsp:txXfrm>
    </dsp:sp>
    <dsp:sp modelId="{96C3B482-0651-A446-AC45-692655ABF100}">
      <dsp:nvSpPr>
        <dsp:cNvPr id="0" name=""/>
        <dsp:cNvSpPr/>
      </dsp:nvSpPr>
      <dsp:spPr>
        <a:xfrm>
          <a:off x="2471291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b="1" kern="1200"/>
            <a:t>Black box</a:t>
          </a:r>
          <a:endParaRPr lang="en-US" sz="5800" kern="1200"/>
        </a:p>
      </dsp:txBody>
      <dsp:txXfrm>
        <a:off x="2471291" y="2303507"/>
        <a:ext cx="3287017" cy="197221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0D1A1-B613-2C4B-9E0A-394A0A4B3F5B}">
      <dsp:nvSpPr>
        <dsp:cNvPr id="0" name=""/>
        <dsp:cNvSpPr/>
      </dsp:nvSpPr>
      <dsp:spPr>
        <a:xfrm>
          <a:off x="0" y="52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2EBD33-DC44-3642-B1F7-86EA43CC1228}">
      <dsp:nvSpPr>
        <dsp:cNvPr id="0" name=""/>
        <dsp:cNvSpPr/>
      </dsp:nvSpPr>
      <dsp:spPr>
        <a:xfrm>
          <a:off x="0" y="522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/>
            <a:t>Traceroute</a:t>
          </a:r>
          <a:r>
            <a:rPr lang="en-US" sz="2800" b="1" kern="1200" dirty="0"/>
            <a:t> (Windows calls this </a:t>
          </a:r>
          <a:r>
            <a:rPr lang="en-US" sz="2800" b="1" kern="1200" dirty="0" err="1"/>
            <a:t>tracert</a:t>
          </a:r>
          <a:r>
            <a:rPr lang="en-US" sz="2800" b="1" kern="1200" dirty="0"/>
            <a:t>)</a:t>
          </a:r>
          <a:endParaRPr lang="en-US" sz="2800" kern="1200" dirty="0"/>
        </a:p>
      </dsp:txBody>
      <dsp:txXfrm>
        <a:off x="0" y="522"/>
        <a:ext cx="8229600" cy="855453"/>
      </dsp:txXfrm>
    </dsp:sp>
    <dsp:sp modelId="{710420BB-CB65-B34B-B278-61FBFED1E75F}">
      <dsp:nvSpPr>
        <dsp:cNvPr id="0" name=""/>
        <dsp:cNvSpPr/>
      </dsp:nvSpPr>
      <dsp:spPr>
        <a:xfrm>
          <a:off x="0" y="85597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5AA213-C31B-EC47-996C-766BA0C33D94}">
      <dsp:nvSpPr>
        <dsp:cNvPr id="0" name=""/>
        <dsp:cNvSpPr/>
      </dsp:nvSpPr>
      <dsp:spPr>
        <a:xfrm>
          <a:off x="0" y="855975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Ping </a:t>
          </a:r>
          <a:endParaRPr lang="en-US" sz="2800" kern="1200"/>
        </a:p>
      </dsp:txBody>
      <dsp:txXfrm>
        <a:off x="0" y="855975"/>
        <a:ext cx="8229600" cy="855453"/>
      </dsp:txXfrm>
    </dsp:sp>
    <dsp:sp modelId="{CE3B0929-EB75-2E47-A60B-145321AE69A6}">
      <dsp:nvSpPr>
        <dsp:cNvPr id="0" name=""/>
        <dsp:cNvSpPr/>
      </dsp:nvSpPr>
      <dsp:spPr>
        <a:xfrm>
          <a:off x="0" y="171142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30631E-C390-2644-AD3A-46ED5E8D708B}">
      <dsp:nvSpPr>
        <dsp:cNvPr id="0" name=""/>
        <dsp:cNvSpPr/>
      </dsp:nvSpPr>
      <dsp:spPr>
        <a:xfrm>
          <a:off x="0" y="1711429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Telnet</a:t>
          </a:r>
          <a:endParaRPr lang="en-US" sz="2800" kern="1200"/>
        </a:p>
      </dsp:txBody>
      <dsp:txXfrm>
        <a:off x="0" y="1711429"/>
        <a:ext cx="8229600" cy="855453"/>
      </dsp:txXfrm>
    </dsp:sp>
    <dsp:sp modelId="{1C8C5C97-4C7A-BE48-A47F-22E9FCB96A3B}">
      <dsp:nvSpPr>
        <dsp:cNvPr id="0" name=""/>
        <dsp:cNvSpPr/>
      </dsp:nvSpPr>
      <dsp:spPr>
        <a:xfrm>
          <a:off x="0" y="256688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CEBCC0-5758-3B47-BA51-E88E2E4CDC8E}">
      <dsp:nvSpPr>
        <dsp:cNvPr id="0" name=""/>
        <dsp:cNvSpPr/>
      </dsp:nvSpPr>
      <dsp:spPr>
        <a:xfrm>
          <a:off x="0" y="2566883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Whois</a:t>
          </a:r>
          <a:endParaRPr lang="en-US" sz="2800" kern="1200"/>
        </a:p>
      </dsp:txBody>
      <dsp:txXfrm>
        <a:off x="0" y="2566883"/>
        <a:ext cx="8229600" cy="855453"/>
      </dsp:txXfrm>
    </dsp:sp>
    <dsp:sp modelId="{264405D8-E460-2D4E-8E24-F9F2A2BCC04A}">
      <dsp:nvSpPr>
        <dsp:cNvPr id="0" name=""/>
        <dsp:cNvSpPr/>
      </dsp:nvSpPr>
      <dsp:spPr>
        <a:xfrm>
          <a:off x="0" y="342233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8387AF-8184-744F-B1C9-2C98ABF0333A}">
      <dsp:nvSpPr>
        <dsp:cNvPr id="0" name=""/>
        <dsp:cNvSpPr/>
      </dsp:nvSpPr>
      <dsp:spPr>
        <a:xfrm>
          <a:off x="0" y="3422337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System Fingerprinting</a:t>
          </a:r>
          <a:endParaRPr lang="en-US" sz="2800" kern="1200"/>
        </a:p>
      </dsp:txBody>
      <dsp:txXfrm>
        <a:off x="0" y="3422337"/>
        <a:ext cx="8229600" cy="85545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7003E-DF06-E94F-98AF-96AC2C5EBCD8}">
      <dsp:nvSpPr>
        <dsp:cNvPr id="0" name=""/>
        <dsp:cNvSpPr/>
      </dsp:nvSpPr>
      <dsp:spPr>
        <a:xfrm>
          <a:off x="0" y="208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86EE0F-7857-CE47-85D1-F00D65AB9C2A}">
      <dsp:nvSpPr>
        <dsp:cNvPr id="0" name=""/>
        <dsp:cNvSpPr/>
      </dsp:nvSpPr>
      <dsp:spPr>
        <a:xfrm>
          <a:off x="0" y="2089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Source address allows the understanding of who is originating the traffic </a:t>
          </a:r>
          <a:endParaRPr lang="en-US" sz="2100" kern="1200"/>
        </a:p>
      </dsp:txBody>
      <dsp:txXfrm>
        <a:off x="0" y="2089"/>
        <a:ext cx="8229600" cy="712355"/>
      </dsp:txXfrm>
    </dsp:sp>
    <dsp:sp modelId="{7E29A512-3FA7-8546-ADDD-B670798C25E7}">
      <dsp:nvSpPr>
        <dsp:cNvPr id="0" name=""/>
        <dsp:cNvSpPr/>
      </dsp:nvSpPr>
      <dsp:spPr>
        <a:xfrm>
          <a:off x="0" y="71444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1D8A1B-D86B-684C-966A-56D350885858}">
      <dsp:nvSpPr>
        <dsp:cNvPr id="0" name=""/>
        <dsp:cNvSpPr/>
      </dsp:nvSpPr>
      <dsp:spPr>
        <a:xfrm>
          <a:off x="0" y="714444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Destination address tells who is receiving the traffic </a:t>
          </a:r>
          <a:endParaRPr lang="en-US" sz="2100" kern="1200"/>
        </a:p>
      </dsp:txBody>
      <dsp:txXfrm>
        <a:off x="0" y="714444"/>
        <a:ext cx="8229600" cy="712355"/>
      </dsp:txXfrm>
    </dsp:sp>
    <dsp:sp modelId="{1FC0E821-0F52-4A40-93C3-91BA2A231899}">
      <dsp:nvSpPr>
        <dsp:cNvPr id="0" name=""/>
        <dsp:cNvSpPr/>
      </dsp:nvSpPr>
      <dsp:spPr>
        <a:xfrm>
          <a:off x="0" y="142680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273FF1-DE70-7743-8F00-A6C934AB1E9D}">
      <dsp:nvSpPr>
        <dsp:cNvPr id="0" name=""/>
        <dsp:cNvSpPr/>
      </dsp:nvSpPr>
      <dsp:spPr>
        <a:xfrm>
          <a:off x="0" y="1426800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Ports characterize the application utilizing the traffic </a:t>
          </a:r>
          <a:endParaRPr lang="en-US" sz="2100" kern="1200"/>
        </a:p>
      </dsp:txBody>
      <dsp:txXfrm>
        <a:off x="0" y="1426800"/>
        <a:ext cx="8229600" cy="712355"/>
      </dsp:txXfrm>
    </dsp:sp>
    <dsp:sp modelId="{0116AC04-F369-B54F-8228-C880BDB4C1B0}">
      <dsp:nvSpPr>
        <dsp:cNvPr id="0" name=""/>
        <dsp:cNvSpPr/>
      </dsp:nvSpPr>
      <dsp:spPr>
        <a:xfrm>
          <a:off x="0" y="21391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FC1FC3-3FD3-2C46-96FD-0AA2B8AD6319}">
      <dsp:nvSpPr>
        <dsp:cNvPr id="0" name=""/>
        <dsp:cNvSpPr/>
      </dsp:nvSpPr>
      <dsp:spPr>
        <a:xfrm>
          <a:off x="0" y="2139156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Class of service examines the priority of the traffic </a:t>
          </a:r>
          <a:endParaRPr lang="en-US" sz="2100" kern="1200"/>
        </a:p>
      </dsp:txBody>
      <dsp:txXfrm>
        <a:off x="0" y="2139156"/>
        <a:ext cx="8229600" cy="712355"/>
      </dsp:txXfrm>
    </dsp:sp>
    <dsp:sp modelId="{5D777D03-969E-994B-9FDF-EC878E1CC479}">
      <dsp:nvSpPr>
        <dsp:cNvPr id="0" name=""/>
        <dsp:cNvSpPr/>
      </dsp:nvSpPr>
      <dsp:spPr>
        <a:xfrm>
          <a:off x="0" y="285151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059757-30D5-F043-B68C-BEF491DF5364}">
      <dsp:nvSpPr>
        <dsp:cNvPr id="0" name=""/>
        <dsp:cNvSpPr/>
      </dsp:nvSpPr>
      <dsp:spPr>
        <a:xfrm>
          <a:off x="0" y="2851512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The device interface tells how traffic is being utilized by the network device </a:t>
          </a:r>
          <a:endParaRPr lang="en-US" sz="2100" kern="1200"/>
        </a:p>
      </dsp:txBody>
      <dsp:txXfrm>
        <a:off x="0" y="2851512"/>
        <a:ext cx="8229600" cy="712355"/>
      </dsp:txXfrm>
    </dsp:sp>
    <dsp:sp modelId="{E4D381FC-8345-CE49-8006-19187522E99D}">
      <dsp:nvSpPr>
        <dsp:cNvPr id="0" name=""/>
        <dsp:cNvSpPr/>
      </dsp:nvSpPr>
      <dsp:spPr>
        <a:xfrm>
          <a:off x="0" y="356386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7CB12E-63DA-8C4E-8FFB-2942870EC7E2}">
      <dsp:nvSpPr>
        <dsp:cNvPr id="0" name=""/>
        <dsp:cNvSpPr/>
      </dsp:nvSpPr>
      <dsp:spPr>
        <a:xfrm>
          <a:off x="0" y="3563868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Tallied packets and bytes show the amount of traffic </a:t>
          </a:r>
          <a:endParaRPr lang="en-US" sz="2100" kern="1200"/>
        </a:p>
      </dsp:txBody>
      <dsp:txXfrm>
        <a:off x="0" y="3563868"/>
        <a:ext cx="8229600" cy="71235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0FE94-9E97-DA46-B3D3-9B90C5388C18}">
      <dsp:nvSpPr>
        <dsp:cNvPr id="0" name=""/>
        <dsp:cNvSpPr/>
      </dsp:nvSpPr>
      <dsp:spPr>
        <a:xfrm>
          <a:off x="1004" y="963786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/>
            <a:t>Network-based IDS (NIDS)</a:t>
          </a:r>
          <a:endParaRPr lang="en-US" sz="5000" kern="1200"/>
        </a:p>
      </dsp:txBody>
      <dsp:txXfrm>
        <a:off x="1004" y="963786"/>
        <a:ext cx="3917900" cy="2350740"/>
      </dsp:txXfrm>
    </dsp:sp>
    <dsp:sp modelId="{77AA07A2-132B-2249-86D4-7D4F359F9AD3}">
      <dsp:nvSpPr>
        <dsp:cNvPr id="0" name=""/>
        <dsp:cNvSpPr/>
      </dsp:nvSpPr>
      <dsp:spPr>
        <a:xfrm>
          <a:off x="4310695" y="963786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/>
            <a:t>Host-based IDS (HIDS) </a:t>
          </a:r>
          <a:endParaRPr lang="en-US" sz="5000" kern="1200"/>
        </a:p>
      </dsp:txBody>
      <dsp:txXfrm>
        <a:off x="4310695" y="963786"/>
        <a:ext cx="3917900" cy="235074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220C2-28C4-9444-A429-45380145AC69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Attackers are threats generally thought of as people who perform overt and covert intrusions or attacks on systems</a:t>
          </a:r>
          <a:endParaRPr lang="en-US" sz="4200" kern="1200" dirty="0"/>
        </a:p>
      </dsp:txBody>
      <dsp:txXfrm>
        <a:off x="550515" y="585"/>
        <a:ext cx="7128569" cy="427714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BA895-EC58-5C47-8BD1-5D852D53CD2C}">
      <dsp:nvSpPr>
        <dsp:cNvPr id="0" name=""/>
        <dsp:cNvSpPr/>
      </dsp:nvSpPr>
      <dsp:spPr>
        <a:xfrm>
          <a:off x="0" y="52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87F793-9757-5A4E-BB73-DC90084F1FC7}">
      <dsp:nvSpPr>
        <dsp:cNvPr id="0" name=""/>
        <dsp:cNvSpPr/>
      </dsp:nvSpPr>
      <dsp:spPr>
        <a:xfrm>
          <a:off x="0" y="522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Notoriety, ego, or sport </a:t>
          </a:r>
          <a:endParaRPr lang="en-US" sz="2800" kern="1200"/>
        </a:p>
      </dsp:txBody>
      <dsp:txXfrm>
        <a:off x="0" y="522"/>
        <a:ext cx="8229600" cy="855453"/>
      </dsp:txXfrm>
    </dsp:sp>
    <dsp:sp modelId="{673E7027-CC08-164D-8FD6-AB7D22A0BB9F}">
      <dsp:nvSpPr>
        <dsp:cNvPr id="0" name=""/>
        <dsp:cNvSpPr/>
      </dsp:nvSpPr>
      <dsp:spPr>
        <a:xfrm>
          <a:off x="0" y="85597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AB9A14-58AC-A541-9492-DCC864C2B482}">
      <dsp:nvSpPr>
        <dsp:cNvPr id="0" name=""/>
        <dsp:cNvSpPr/>
      </dsp:nvSpPr>
      <dsp:spPr>
        <a:xfrm>
          <a:off x="0" y="855975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Greed and profit</a:t>
          </a:r>
          <a:endParaRPr lang="en-US" sz="2800" kern="1200"/>
        </a:p>
      </dsp:txBody>
      <dsp:txXfrm>
        <a:off x="0" y="855975"/>
        <a:ext cx="8229600" cy="855453"/>
      </dsp:txXfrm>
    </dsp:sp>
    <dsp:sp modelId="{5DE5E5D4-36EF-5048-AE7C-39CDEC99AF8F}">
      <dsp:nvSpPr>
        <dsp:cNvPr id="0" name=""/>
        <dsp:cNvSpPr/>
      </dsp:nvSpPr>
      <dsp:spPr>
        <a:xfrm>
          <a:off x="0" y="171142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659CBC-AADB-D442-B261-9435EA2FDF20}">
      <dsp:nvSpPr>
        <dsp:cNvPr id="0" name=""/>
        <dsp:cNvSpPr/>
      </dsp:nvSpPr>
      <dsp:spPr>
        <a:xfrm>
          <a:off x="0" y="1711429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Political agenda</a:t>
          </a:r>
          <a:endParaRPr lang="en-US" sz="2800" kern="1200"/>
        </a:p>
      </dsp:txBody>
      <dsp:txXfrm>
        <a:off x="0" y="1711429"/>
        <a:ext cx="8229600" cy="855453"/>
      </dsp:txXfrm>
    </dsp:sp>
    <dsp:sp modelId="{1E2C4A79-17DA-384B-93B0-92151284CCB3}">
      <dsp:nvSpPr>
        <dsp:cNvPr id="0" name=""/>
        <dsp:cNvSpPr/>
      </dsp:nvSpPr>
      <dsp:spPr>
        <a:xfrm>
          <a:off x="0" y="256688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09DD87-1769-874B-B3BB-EC010F92E556}">
      <dsp:nvSpPr>
        <dsp:cNvPr id="0" name=""/>
        <dsp:cNvSpPr/>
      </dsp:nvSpPr>
      <dsp:spPr>
        <a:xfrm>
          <a:off x="0" y="2566883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Revenge</a:t>
          </a:r>
          <a:endParaRPr lang="en-US" sz="2800" kern="1200"/>
        </a:p>
      </dsp:txBody>
      <dsp:txXfrm>
        <a:off x="0" y="2566883"/>
        <a:ext cx="8229600" cy="855453"/>
      </dsp:txXfrm>
    </dsp:sp>
    <dsp:sp modelId="{DA7E70FF-DF7F-1049-8F4C-A3DC08252599}">
      <dsp:nvSpPr>
        <dsp:cNvPr id="0" name=""/>
        <dsp:cNvSpPr/>
      </dsp:nvSpPr>
      <dsp:spPr>
        <a:xfrm>
          <a:off x="0" y="342233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0DBE4D-EE75-5248-9ADF-40691A1E1300}">
      <dsp:nvSpPr>
        <dsp:cNvPr id="0" name=""/>
        <dsp:cNvSpPr/>
      </dsp:nvSpPr>
      <dsp:spPr>
        <a:xfrm>
          <a:off x="0" y="3422337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Curiosity </a:t>
          </a:r>
          <a:endParaRPr lang="en-US" sz="2800" kern="1200"/>
        </a:p>
      </dsp:txBody>
      <dsp:txXfrm>
        <a:off x="0" y="3422337"/>
        <a:ext cx="8229600" cy="85545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BC726-7964-3841-A333-B2C9342F755B}">
      <dsp:nvSpPr>
        <dsp:cNvPr id="0" name=""/>
        <dsp:cNvSpPr/>
      </dsp:nvSpPr>
      <dsp:spPr>
        <a:xfrm>
          <a:off x="0" y="208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D474DB-9900-B44F-8206-85FD93DB9EDE}">
      <dsp:nvSpPr>
        <dsp:cNvPr id="0" name=""/>
        <dsp:cNvSpPr/>
      </dsp:nvSpPr>
      <dsp:spPr>
        <a:xfrm>
          <a:off x="0" y="2089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What devices and hosts might contain critical log data</a:t>
          </a:r>
          <a:endParaRPr lang="en-US" sz="2100" kern="1200"/>
        </a:p>
      </dsp:txBody>
      <dsp:txXfrm>
        <a:off x="0" y="2089"/>
        <a:ext cx="8229600" cy="712355"/>
      </dsp:txXfrm>
    </dsp:sp>
    <dsp:sp modelId="{01AB28A7-6737-464F-A890-F1ED100834EA}">
      <dsp:nvSpPr>
        <dsp:cNvPr id="0" name=""/>
        <dsp:cNvSpPr/>
      </dsp:nvSpPr>
      <dsp:spPr>
        <a:xfrm>
          <a:off x="0" y="71444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7C4D31-DFA7-E343-8E1E-6D12E7A34B53}">
      <dsp:nvSpPr>
        <dsp:cNvPr id="0" name=""/>
        <dsp:cNvSpPr/>
      </dsp:nvSpPr>
      <dsp:spPr>
        <a:xfrm>
          <a:off x="0" y="714444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What information gets logged</a:t>
          </a:r>
          <a:endParaRPr lang="en-US" sz="2100" kern="1200"/>
        </a:p>
      </dsp:txBody>
      <dsp:txXfrm>
        <a:off x="0" y="714444"/>
        <a:ext cx="8229600" cy="712355"/>
      </dsp:txXfrm>
    </dsp:sp>
    <dsp:sp modelId="{27F99F71-F82C-9248-91C9-2BECCDC3DF36}">
      <dsp:nvSpPr>
        <dsp:cNvPr id="0" name=""/>
        <dsp:cNvSpPr/>
      </dsp:nvSpPr>
      <dsp:spPr>
        <a:xfrm>
          <a:off x="0" y="142680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45AFD3-B841-0141-A774-E418AC662B3A}">
      <dsp:nvSpPr>
        <dsp:cNvPr id="0" name=""/>
        <dsp:cNvSpPr/>
      </dsp:nvSpPr>
      <dsp:spPr>
        <a:xfrm>
          <a:off x="0" y="1426800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Where and how the log files are going to be stored</a:t>
          </a:r>
          <a:endParaRPr lang="en-US" sz="2100" kern="1200"/>
        </a:p>
      </dsp:txBody>
      <dsp:txXfrm>
        <a:off x="0" y="1426800"/>
        <a:ext cx="8229600" cy="712355"/>
      </dsp:txXfrm>
    </dsp:sp>
    <dsp:sp modelId="{8D883795-7158-9549-A4EE-36A2DB94DAC1}">
      <dsp:nvSpPr>
        <dsp:cNvPr id="0" name=""/>
        <dsp:cNvSpPr/>
      </dsp:nvSpPr>
      <dsp:spPr>
        <a:xfrm>
          <a:off x="0" y="21391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F09F6-50E0-6E49-9291-5D597CF88AA8}">
      <dsp:nvSpPr>
        <dsp:cNvPr id="0" name=""/>
        <dsp:cNvSpPr/>
      </dsp:nvSpPr>
      <dsp:spPr>
        <a:xfrm>
          <a:off x="0" y="2139156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Retention schedule for log files</a:t>
          </a:r>
          <a:endParaRPr lang="en-US" sz="2100" kern="1200"/>
        </a:p>
      </dsp:txBody>
      <dsp:txXfrm>
        <a:off x="0" y="2139156"/>
        <a:ext cx="8229600" cy="712355"/>
      </dsp:txXfrm>
    </dsp:sp>
    <dsp:sp modelId="{96E8E95D-620D-2E4D-8462-8479CE7E105D}">
      <dsp:nvSpPr>
        <dsp:cNvPr id="0" name=""/>
        <dsp:cNvSpPr/>
      </dsp:nvSpPr>
      <dsp:spPr>
        <a:xfrm>
          <a:off x="0" y="285151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0D30E2-14B6-DF47-BF26-E9C60FC9AECD}">
      <dsp:nvSpPr>
        <dsp:cNvPr id="0" name=""/>
        <dsp:cNvSpPr/>
      </dsp:nvSpPr>
      <dsp:spPr>
        <a:xfrm>
          <a:off x="0" y="2851512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What security measures are going to be employed to ensure the integrity of the log files in storage and in transit</a:t>
          </a:r>
          <a:endParaRPr lang="en-US" sz="2100" kern="1200"/>
        </a:p>
      </dsp:txBody>
      <dsp:txXfrm>
        <a:off x="0" y="2851512"/>
        <a:ext cx="8229600" cy="712355"/>
      </dsp:txXfrm>
    </dsp:sp>
    <dsp:sp modelId="{827242E5-9035-194A-A7AB-262F8F8AB108}">
      <dsp:nvSpPr>
        <dsp:cNvPr id="0" name=""/>
        <dsp:cNvSpPr/>
      </dsp:nvSpPr>
      <dsp:spPr>
        <a:xfrm>
          <a:off x="0" y="356386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95A9FD-164F-EC45-A164-3326F88F1CD1}">
      <dsp:nvSpPr>
        <dsp:cNvPr id="0" name=""/>
        <dsp:cNvSpPr/>
      </dsp:nvSpPr>
      <dsp:spPr>
        <a:xfrm>
          <a:off x="0" y="3563868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Who has access to modify or delete log files</a:t>
          </a:r>
          <a:endParaRPr lang="en-US" sz="2100" kern="1200"/>
        </a:p>
      </dsp:txBody>
      <dsp:txXfrm>
        <a:off x="0" y="3563868"/>
        <a:ext cx="8229600" cy="712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F9C8B-6238-E240-93D9-956E27B4D8D6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Risk assessments evaluate threats to information systems, system vulnerabilities and weaknesses, and the likelihood that threats will exploit these vulnerabilities and weaknesses to cause adverse effects </a:t>
          </a:r>
          <a:endParaRPr lang="en-US" sz="4000" kern="1200" dirty="0"/>
        </a:p>
      </dsp:txBody>
      <dsp:txXfrm>
        <a:off x="550515" y="585"/>
        <a:ext cx="7128569" cy="4277141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E6AC9-0DEE-C346-93EE-57C6C1DBF757}">
      <dsp:nvSpPr>
        <dsp:cNvPr id="0" name=""/>
        <dsp:cNvSpPr/>
      </dsp:nvSpPr>
      <dsp:spPr>
        <a:xfrm>
          <a:off x="0" y="208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F25274-A6AD-5C40-9A33-FE623116C2DF}">
      <dsp:nvSpPr>
        <dsp:cNvPr id="0" name=""/>
        <dsp:cNvSpPr/>
      </dsp:nvSpPr>
      <dsp:spPr>
        <a:xfrm>
          <a:off x="0" y="2089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Scribe</a:t>
          </a:r>
          <a:endParaRPr lang="en-US" sz="2800" kern="1200"/>
        </a:p>
      </dsp:txBody>
      <dsp:txXfrm>
        <a:off x="0" y="2089"/>
        <a:ext cx="8229600" cy="712355"/>
      </dsp:txXfrm>
    </dsp:sp>
    <dsp:sp modelId="{B783987F-2DE4-9B46-8220-E9295D5085C2}">
      <dsp:nvSpPr>
        <dsp:cNvPr id="0" name=""/>
        <dsp:cNvSpPr/>
      </dsp:nvSpPr>
      <dsp:spPr>
        <a:xfrm>
          <a:off x="0" y="71444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332E33-C5B8-E44B-BD51-03FE28684666}">
      <dsp:nvSpPr>
        <dsp:cNvPr id="0" name=""/>
        <dsp:cNvSpPr/>
      </dsp:nvSpPr>
      <dsp:spPr>
        <a:xfrm>
          <a:off x="0" y="714444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Flume</a:t>
          </a:r>
          <a:endParaRPr lang="en-US" sz="2800" kern="1200"/>
        </a:p>
      </dsp:txBody>
      <dsp:txXfrm>
        <a:off x="0" y="714444"/>
        <a:ext cx="8229600" cy="712355"/>
      </dsp:txXfrm>
    </dsp:sp>
    <dsp:sp modelId="{DE44EA21-9114-7D48-9FC5-FA4A7791FF70}">
      <dsp:nvSpPr>
        <dsp:cNvPr id="0" name=""/>
        <dsp:cNvSpPr/>
      </dsp:nvSpPr>
      <dsp:spPr>
        <a:xfrm>
          <a:off x="0" y="142680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647ABE-80AB-8D4C-9311-6169583CE349}">
      <dsp:nvSpPr>
        <dsp:cNvPr id="0" name=""/>
        <dsp:cNvSpPr/>
      </dsp:nvSpPr>
      <dsp:spPr>
        <a:xfrm>
          <a:off x="0" y="1426800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Logstash</a:t>
          </a:r>
          <a:endParaRPr lang="en-US" sz="2800" kern="1200"/>
        </a:p>
      </dsp:txBody>
      <dsp:txXfrm>
        <a:off x="0" y="1426800"/>
        <a:ext cx="8229600" cy="712355"/>
      </dsp:txXfrm>
    </dsp:sp>
    <dsp:sp modelId="{E753A727-A53C-F04A-BA57-379AB6510E75}">
      <dsp:nvSpPr>
        <dsp:cNvPr id="0" name=""/>
        <dsp:cNvSpPr/>
      </dsp:nvSpPr>
      <dsp:spPr>
        <a:xfrm>
          <a:off x="0" y="21391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E833F5-00F6-7B44-8908-9156CFCC7F34}">
      <dsp:nvSpPr>
        <dsp:cNvPr id="0" name=""/>
        <dsp:cNvSpPr/>
      </dsp:nvSpPr>
      <dsp:spPr>
        <a:xfrm>
          <a:off x="0" y="2139156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Chukwa</a:t>
          </a:r>
          <a:endParaRPr lang="en-US" sz="2800" kern="1200"/>
        </a:p>
      </dsp:txBody>
      <dsp:txXfrm>
        <a:off x="0" y="2139156"/>
        <a:ext cx="8229600" cy="712355"/>
      </dsp:txXfrm>
    </dsp:sp>
    <dsp:sp modelId="{A0540C47-86AB-E94F-BB3C-C88901A443EB}">
      <dsp:nvSpPr>
        <dsp:cNvPr id="0" name=""/>
        <dsp:cNvSpPr/>
      </dsp:nvSpPr>
      <dsp:spPr>
        <a:xfrm>
          <a:off x="0" y="285151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7F845F-575F-CB43-A6DD-FD7FC513034D}">
      <dsp:nvSpPr>
        <dsp:cNvPr id="0" name=""/>
        <dsp:cNvSpPr/>
      </dsp:nvSpPr>
      <dsp:spPr>
        <a:xfrm>
          <a:off x="0" y="2851512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Graylog2</a:t>
          </a:r>
          <a:endParaRPr lang="en-US" sz="2800" kern="1200"/>
        </a:p>
      </dsp:txBody>
      <dsp:txXfrm>
        <a:off x="0" y="2851512"/>
        <a:ext cx="8229600" cy="712355"/>
      </dsp:txXfrm>
    </dsp:sp>
    <dsp:sp modelId="{A873A9F3-2148-AC4E-B34C-F39BEBFDFE5E}">
      <dsp:nvSpPr>
        <dsp:cNvPr id="0" name=""/>
        <dsp:cNvSpPr/>
      </dsp:nvSpPr>
      <dsp:spPr>
        <a:xfrm>
          <a:off x="0" y="356386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EAD364-51FB-4346-9DAD-BFC3C70B5029}">
      <dsp:nvSpPr>
        <dsp:cNvPr id="0" name=""/>
        <dsp:cNvSpPr/>
      </dsp:nvSpPr>
      <dsp:spPr>
        <a:xfrm>
          <a:off x="0" y="3563868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splunk</a:t>
          </a:r>
          <a:endParaRPr lang="en-US" sz="2800" kern="1200"/>
        </a:p>
      </dsp:txBody>
      <dsp:txXfrm>
        <a:off x="0" y="3563868"/>
        <a:ext cx="8229600" cy="71235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CD0B8-D1D0-EA47-AADD-19A755369430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F472CE-9CC1-6C4B-AEB0-4B9C8AA51008}">
      <dsp:nvSpPr>
        <dsp:cNvPr id="0" name=""/>
        <dsp:cNvSpPr/>
      </dsp:nvSpPr>
      <dsp:spPr>
        <a:xfrm>
          <a:off x="0" y="0"/>
          <a:ext cx="8229600" cy="106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Auto-discover </a:t>
          </a:r>
          <a:endParaRPr lang="en-US" sz="2800" kern="1200"/>
        </a:p>
      </dsp:txBody>
      <dsp:txXfrm>
        <a:off x="0" y="0"/>
        <a:ext cx="8229600" cy="1069578"/>
      </dsp:txXfrm>
    </dsp:sp>
    <dsp:sp modelId="{C947ADB5-B3EA-4142-90A0-0F864566A0FB}">
      <dsp:nvSpPr>
        <dsp:cNvPr id="0" name=""/>
        <dsp:cNvSpPr/>
      </dsp:nvSpPr>
      <dsp:spPr>
        <a:xfrm>
          <a:off x="0" y="106957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31D592-35E6-D948-B4CF-3469F53B1CCF}">
      <dsp:nvSpPr>
        <dsp:cNvPr id="0" name=""/>
        <dsp:cNvSpPr/>
      </dsp:nvSpPr>
      <dsp:spPr>
        <a:xfrm>
          <a:off x="0" y="1069578"/>
          <a:ext cx="8229600" cy="106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Complete run-book deployment automation</a:t>
          </a:r>
          <a:endParaRPr lang="en-US" sz="2800" kern="1200"/>
        </a:p>
      </dsp:txBody>
      <dsp:txXfrm>
        <a:off x="0" y="1069578"/>
        <a:ext cx="8229600" cy="1069578"/>
      </dsp:txXfrm>
    </dsp:sp>
    <dsp:sp modelId="{3B678769-9D74-7941-B436-C09A85801C93}">
      <dsp:nvSpPr>
        <dsp:cNvPr id="0" name=""/>
        <dsp:cNvSpPr/>
      </dsp:nvSpPr>
      <dsp:spPr>
        <a:xfrm>
          <a:off x="0" y="21391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67A4A1-88F0-1F4E-90CB-0AA332B5F605}">
      <dsp:nvSpPr>
        <dsp:cNvPr id="0" name=""/>
        <dsp:cNvSpPr/>
      </dsp:nvSpPr>
      <dsp:spPr>
        <a:xfrm>
          <a:off x="0" y="2139156"/>
          <a:ext cx="8229600" cy="106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Comprehensive monitoring for performance</a:t>
          </a:r>
          <a:endParaRPr lang="en-US" sz="2800" kern="1200"/>
        </a:p>
      </dsp:txBody>
      <dsp:txXfrm>
        <a:off x="0" y="2139156"/>
        <a:ext cx="8229600" cy="1069578"/>
      </dsp:txXfrm>
    </dsp:sp>
    <dsp:sp modelId="{44CA8FA4-25FB-274F-B653-BC8F70AB6F73}">
      <dsp:nvSpPr>
        <dsp:cNvPr id="0" name=""/>
        <dsp:cNvSpPr/>
      </dsp:nvSpPr>
      <dsp:spPr>
        <a:xfrm>
          <a:off x="0" y="320873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0A0627-37EC-974E-BA5F-D1BA200E8C35}">
      <dsp:nvSpPr>
        <dsp:cNvPr id="0" name=""/>
        <dsp:cNvSpPr/>
      </dsp:nvSpPr>
      <dsp:spPr>
        <a:xfrm>
          <a:off x="0" y="3208734"/>
          <a:ext cx="8229600" cy="106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Understand availability, performance, utilization, events, logs</a:t>
          </a:r>
          <a:endParaRPr lang="en-US" sz="2800" kern="1200"/>
        </a:p>
      </dsp:txBody>
      <dsp:txXfrm>
        <a:off x="0" y="3208734"/>
        <a:ext cx="8229600" cy="1069578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9BC8F-01BA-B24F-B671-B2D48E1D9AB9}">
      <dsp:nvSpPr>
        <dsp:cNvPr id="0" name=""/>
        <dsp:cNvSpPr/>
      </dsp:nvSpPr>
      <dsp:spPr>
        <a:xfrm>
          <a:off x="0" y="52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12F877-ED78-D84C-A7C1-0D2AC9FA248A}">
      <dsp:nvSpPr>
        <dsp:cNvPr id="0" name=""/>
        <dsp:cNvSpPr/>
      </dsp:nvSpPr>
      <dsp:spPr>
        <a:xfrm>
          <a:off x="0" y="522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Establish policies and procedures for log management </a:t>
          </a:r>
          <a:endParaRPr lang="en-US" sz="2500" kern="1200"/>
        </a:p>
      </dsp:txBody>
      <dsp:txXfrm>
        <a:off x="0" y="522"/>
        <a:ext cx="8229600" cy="855453"/>
      </dsp:txXfrm>
    </dsp:sp>
    <dsp:sp modelId="{BDC31810-1895-0A4D-AD30-68D3511A1BA6}">
      <dsp:nvSpPr>
        <dsp:cNvPr id="0" name=""/>
        <dsp:cNvSpPr/>
      </dsp:nvSpPr>
      <dsp:spPr>
        <a:xfrm>
          <a:off x="0" y="85597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0A69EA-9FD7-984A-9787-2D0C0E17DC18}">
      <dsp:nvSpPr>
        <dsp:cNvPr id="0" name=""/>
        <dsp:cNvSpPr/>
      </dsp:nvSpPr>
      <dsp:spPr>
        <a:xfrm>
          <a:off x="0" y="855975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Prioritize log management appropriately throughout the organization </a:t>
          </a:r>
          <a:endParaRPr lang="en-US" sz="2500" kern="1200"/>
        </a:p>
      </dsp:txBody>
      <dsp:txXfrm>
        <a:off x="0" y="855975"/>
        <a:ext cx="8229600" cy="855453"/>
      </dsp:txXfrm>
    </dsp:sp>
    <dsp:sp modelId="{EADD2D27-76CC-F446-8B8D-21C6794F72CF}">
      <dsp:nvSpPr>
        <dsp:cNvPr id="0" name=""/>
        <dsp:cNvSpPr/>
      </dsp:nvSpPr>
      <dsp:spPr>
        <a:xfrm>
          <a:off x="0" y="171142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E77131-3895-9047-A3F6-1F540BDD8FC6}">
      <dsp:nvSpPr>
        <dsp:cNvPr id="0" name=""/>
        <dsp:cNvSpPr/>
      </dsp:nvSpPr>
      <dsp:spPr>
        <a:xfrm>
          <a:off x="0" y="1711429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Create and maintain a log management infrastructure </a:t>
          </a:r>
          <a:endParaRPr lang="en-US" sz="2500" kern="1200"/>
        </a:p>
      </dsp:txBody>
      <dsp:txXfrm>
        <a:off x="0" y="1711429"/>
        <a:ext cx="8229600" cy="855453"/>
      </dsp:txXfrm>
    </dsp:sp>
    <dsp:sp modelId="{6799DD79-277D-0948-BEED-F83698092F22}">
      <dsp:nvSpPr>
        <dsp:cNvPr id="0" name=""/>
        <dsp:cNvSpPr/>
      </dsp:nvSpPr>
      <dsp:spPr>
        <a:xfrm>
          <a:off x="0" y="256688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8680BE-D710-4641-9D10-F719805EC590}">
      <dsp:nvSpPr>
        <dsp:cNvPr id="0" name=""/>
        <dsp:cNvSpPr/>
      </dsp:nvSpPr>
      <dsp:spPr>
        <a:xfrm>
          <a:off x="0" y="2566883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Provide proper support for all staff with log management responsibilities </a:t>
          </a:r>
          <a:endParaRPr lang="en-US" sz="2500" kern="1200" dirty="0"/>
        </a:p>
      </dsp:txBody>
      <dsp:txXfrm>
        <a:off x="0" y="2566883"/>
        <a:ext cx="8229600" cy="855453"/>
      </dsp:txXfrm>
    </dsp:sp>
    <dsp:sp modelId="{299286C5-20D3-9045-A8B9-9E7238CC9FFD}">
      <dsp:nvSpPr>
        <dsp:cNvPr id="0" name=""/>
        <dsp:cNvSpPr/>
      </dsp:nvSpPr>
      <dsp:spPr>
        <a:xfrm>
          <a:off x="0" y="342233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8F17D0-F15F-6A44-9209-89810C7B763B}">
      <dsp:nvSpPr>
        <dsp:cNvPr id="0" name=""/>
        <dsp:cNvSpPr/>
      </dsp:nvSpPr>
      <dsp:spPr>
        <a:xfrm>
          <a:off x="0" y="3422337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Establish standard log management operational processes </a:t>
          </a:r>
          <a:endParaRPr lang="en-US" sz="2500" kern="1200"/>
        </a:p>
      </dsp:txBody>
      <dsp:txXfrm>
        <a:off x="0" y="3422337"/>
        <a:ext cx="8229600" cy="855453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D17FD-048B-544D-8EA2-0D0206B7D1CF}">
      <dsp:nvSpPr>
        <dsp:cNvPr id="0" name=""/>
        <dsp:cNvSpPr/>
      </dsp:nvSpPr>
      <dsp:spPr>
        <a:xfrm>
          <a:off x="0" y="208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B167DA-407B-6E4E-BCE3-DE9C326AE6F6}">
      <dsp:nvSpPr>
        <dsp:cNvPr id="0" name=""/>
        <dsp:cNvSpPr/>
      </dsp:nvSpPr>
      <dsp:spPr>
        <a:xfrm>
          <a:off x="0" y="2089"/>
          <a:ext cx="8229600" cy="142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 way for the organization to know its possible exposure at a given time</a:t>
          </a:r>
          <a:endParaRPr lang="en-US" sz="2800" kern="1200" dirty="0"/>
        </a:p>
      </dsp:txBody>
      <dsp:txXfrm>
        <a:off x="0" y="2089"/>
        <a:ext cx="8229600" cy="1424711"/>
      </dsp:txXfrm>
    </dsp:sp>
    <dsp:sp modelId="{66DACC3A-9065-D34B-99B6-3E1CA62D9DFB}">
      <dsp:nvSpPr>
        <dsp:cNvPr id="0" name=""/>
        <dsp:cNvSpPr/>
      </dsp:nvSpPr>
      <dsp:spPr>
        <a:xfrm>
          <a:off x="0" y="142680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A45802-9754-6B4B-8773-65539E676548}">
      <dsp:nvSpPr>
        <dsp:cNvPr id="0" name=""/>
        <dsp:cNvSpPr/>
      </dsp:nvSpPr>
      <dsp:spPr>
        <a:xfrm>
          <a:off x="0" y="1426800"/>
          <a:ext cx="8229600" cy="142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Keeps stakeholders aware of issues </a:t>
          </a:r>
          <a:endParaRPr lang="en-US" sz="2800" kern="1200" dirty="0"/>
        </a:p>
      </dsp:txBody>
      <dsp:txXfrm>
        <a:off x="0" y="1426800"/>
        <a:ext cx="8229600" cy="1424711"/>
      </dsp:txXfrm>
    </dsp:sp>
    <dsp:sp modelId="{5E667762-C8BF-944B-BF6B-E2C75687571E}">
      <dsp:nvSpPr>
        <dsp:cNvPr id="0" name=""/>
        <dsp:cNvSpPr/>
      </dsp:nvSpPr>
      <dsp:spPr>
        <a:xfrm>
          <a:off x="0" y="285151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697560-D58A-D44D-8295-0FF1100F3B07}">
      <dsp:nvSpPr>
        <dsp:cNvPr id="0" name=""/>
        <dsp:cNvSpPr/>
      </dsp:nvSpPr>
      <dsp:spPr>
        <a:xfrm>
          <a:off x="0" y="2851512"/>
          <a:ext cx="8229600" cy="142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Tracks the response to issues</a:t>
          </a:r>
          <a:endParaRPr lang="en-US" sz="2800" kern="1200" dirty="0"/>
        </a:p>
      </dsp:txBody>
      <dsp:txXfrm>
        <a:off x="0" y="2851512"/>
        <a:ext cx="8229600" cy="14247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FD2CE-7686-3642-827A-0CCEFCEFFE34}">
      <dsp:nvSpPr>
        <dsp:cNvPr id="0" name=""/>
        <dsp:cNvSpPr/>
      </dsp:nvSpPr>
      <dsp:spPr>
        <a:xfrm>
          <a:off x="0" y="52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F84231-6278-0D4D-8FEF-E337E6B8C27F}">
      <dsp:nvSpPr>
        <dsp:cNvPr id="0" name=""/>
        <dsp:cNvSpPr/>
      </dsp:nvSpPr>
      <dsp:spPr>
        <a:xfrm>
          <a:off x="0" y="522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Identify the purpose of the assessment</a:t>
          </a:r>
          <a:endParaRPr lang="en-US" sz="2500" kern="1200" dirty="0"/>
        </a:p>
      </dsp:txBody>
      <dsp:txXfrm>
        <a:off x="0" y="522"/>
        <a:ext cx="8229600" cy="855453"/>
      </dsp:txXfrm>
    </dsp:sp>
    <dsp:sp modelId="{DF9D2009-BEFB-EF40-B3D6-3EC86C876B4F}">
      <dsp:nvSpPr>
        <dsp:cNvPr id="0" name=""/>
        <dsp:cNvSpPr/>
      </dsp:nvSpPr>
      <dsp:spPr>
        <a:xfrm>
          <a:off x="0" y="85597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EBFA91-C167-FE44-8202-2064E87C6668}">
      <dsp:nvSpPr>
        <dsp:cNvPr id="0" name=""/>
        <dsp:cNvSpPr/>
      </dsp:nvSpPr>
      <dsp:spPr>
        <a:xfrm>
          <a:off x="0" y="855975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Identify the scope of the assessment</a:t>
          </a:r>
          <a:endParaRPr lang="en-US" sz="2500" kern="1200" dirty="0"/>
        </a:p>
      </dsp:txBody>
      <dsp:txXfrm>
        <a:off x="0" y="855975"/>
        <a:ext cx="8229600" cy="855453"/>
      </dsp:txXfrm>
    </dsp:sp>
    <dsp:sp modelId="{7F7F8CE1-5F8B-6249-9046-8DE9A209ED22}">
      <dsp:nvSpPr>
        <dsp:cNvPr id="0" name=""/>
        <dsp:cNvSpPr/>
      </dsp:nvSpPr>
      <dsp:spPr>
        <a:xfrm>
          <a:off x="0" y="171142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7DA6A8-8676-C745-B009-1373ABF19C5B}">
      <dsp:nvSpPr>
        <dsp:cNvPr id="0" name=""/>
        <dsp:cNvSpPr/>
      </dsp:nvSpPr>
      <dsp:spPr>
        <a:xfrm>
          <a:off x="0" y="1711429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Identify the assumptions and constraints associated with the assessment</a:t>
          </a:r>
          <a:endParaRPr lang="en-US" sz="2500" kern="1200" dirty="0"/>
        </a:p>
      </dsp:txBody>
      <dsp:txXfrm>
        <a:off x="0" y="1711429"/>
        <a:ext cx="8229600" cy="855453"/>
      </dsp:txXfrm>
    </dsp:sp>
    <dsp:sp modelId="{F5838BEB-9DAF-9349-9117-6DD77F1850D5}">
      <dsp:nvSpPr>
        <dsp:cNvPr id="0" name=""/>
        <dsp:cNvSpPr/>
      </dsp:nvSpPr>
      <dsp:spPr>
        <a:xfrm>
          <a:off x="0" y="256688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FC25B1-D6CF-974B-B61F-08288BE5D2E0}">
      <dsp:nvSpPr>
        <dsp:cNvPr id="0" name=""/>
        <dsp:cNvSpPr/>
      </dsp:nvSpPr>
      <dsp:spPr>
        <a:xfrm>
          <a:off x="0" y="2566883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Identify the sources of information to be used as inputs to the assessment </a:t>
          </a:r>
          <a:endParaRPr lang="en-US" sz="2500" kern="1200" dirty="0"/>
        </a:p>
      </dsp:txBody>
      <dsp:txXfrm>
        <a:off x="0" y="2566883"/>
        <a:ext cx="8229600" cy="855453"/>
      </dsp:txXfrm>
    </dsp:sp>
    <dsp:sp modelId="{E52E2FAB-445D-3844-8B93-8B1691867F5E}">
      <dsp:nvSpPr>
        <dsp:cNvPr id="0" name=""/>
        <dsp:cNvSpPr/>
      </dsp:nvSpPr>
      <dsp:spPr>
        <a:xfrm>
          <a:off x="0" y="342233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815EEF-255D-F443-8398-467C483BBB25}">
      <dsp:nvSpPr>
        <dsp:cNvPr id="0" name=""/>
        <dsp:cNvSpPr/>
      </dsp:nvSpPr>
      <dsp:spPr>
        <a:xfrm>
          <a:off x="0" y="3422337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Identify the risk model and analytic approaches </a:t>
          </a:r>
          <a:endParaRPr lang="en-US" sz="2500" kern="1200" dirty="0"/>
        </a:p>
      </dsp:txBody>
      <dsp:txXfrm>
        <a:off x="0" y="3422337"/>
        <a:ext cx="8229600" cy="8554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647AA-56E0-8948-8B86-FA49233A10E1}">
      <dsp:nvSpPr>
        <dsp:cNvPr id="0" name=""/>
        <dsp:cNvSpPr/>
      </dsp:nvSpPr>
      <dsp:spPr>
        <a:xfrm>
          <a:off x="0" y="208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22B0DD-057C-9942-9E95-316911DA1CC4}">
      <dsp:nvSpPr>
        <dsp:cNvPr id="0" name=""/>
        <dsp:cNvSpPr/>
      </dsp:nvSpPr>
      <dsp:spPr>
        <a:xfrm>
          <a:off x="0" y="2089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Identify threat sources </a:t>
          </a:r>
          <a:endParaRPr lang="en-US" sz="2800" kern="1200" dirty="0"/>
        </a:p>
      </dsp:txBody>
      <dsp:txXfrm>
        <a:off x="0" y="2089"/>
        <a:ext cx="8229600" cy="712355"/>
      </dsp:txXfrm>
    </dsp:sp>
    <dsp:sp modelId="{3AB37698-1183-6041-845A-5093712EFA2A}">
      <dsp:nvSpPr>
        <dsp:cNvPr id="0" name=""/>
        <dsp:cNvSpPr/>
      </dsp:nvSpPr>
      <dsp:spPr>
        <a:xfrm>
          <a:off x="0" y="71444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D017E3-5EF2-6C40-ADF6-E13931D3AD58}">
      <dsp:nvSpPr>
        <dsp:cNvPr id="0" name=""/>
        <dsp:cNvSpPr/>
      </dsp:nvSpPr>
      <dsp:spPr>
        <a:xfrm>
          <a:off x="0" y="714444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Identify threat events </a:t>
          </a:r>
          <a:endParaRPr lang="en-US" sz="2800" kern="1200" dirty="0"/>
        </a:p>
      </dsp:txBody>
      <dsp:txXfrm>
        <a:off x="0" y="714444"/>
        <a:ext cx="8229600" cy="712355"/>
      </dsp:txXfrm>
    </dsp:sp>
    <dsp:sp modelId="{A8525639-5364-AC4B-8FCF-B0F6215D9A3F}">
      <dsp:nvSpPr>
        <dsp:cNvPr id="0" name=""/>
        <dsp:cNvSpPr/>
      </dsp:nvSpPr>
      <dsp:spPr>
        <a:xfrm>
          <a:off x="0" y="142680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F54693-7F24-D24D-A45A-31E3446B35FB}">
      <dsp:nvSpPr>
        <dsp:cNvPr id="0" name=""/>
        <dsp:cNvSpPr/>
      </dsp:nvSpPr>
      <dsp:spPr>
        <a:xfrm>
          <a:off x="0" y="1426800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Identify vulnerabilities </a:t>
          </a:r>
          <a:endParaRPr lang="en-US" sz="2800" kern="1200" dirty="0"/>
        </a:p>
      </dsp:txBody>
      <dsp:txXfrm>
        <a:off x="0" y="1426800"/>
        <a:ext cx="8229600" cy="712355"/>
      </dsp:txXfrm>
    </dsp:sp>
    <dsp:sp modelId="{B10CEFF4-2961-534D-AA66-B0F79D0C4E63}">
      <dsp:nvSpPr>
        <dsp:cNvPr id="0" name=""/>
        <dsp:cNvSpPr/>
      </dsp:nvSpPr>
      <dsp:spPr>
        <a:xfrm>
          <a:off x="0" y="21391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326E05-6345-544F-9406-9EBE0C9FD3E3}">
      <dsp:nvSpPr>
        <dsp:cNvPr id="0" name=""/>
        <dsp:cNvSpPr/>
      </dsp:nvSpPr>
      <dsp:spPr>
        <a:xfrm>
          <a:off x="0" y="2139156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Determine the likelihood of threats</a:t>
          </a:r>
          <a:endParaRPr lang="en-US" sz="2800" kern="1200" dirty="0"/>
        </a:p>
      </dsp:txBody>
      <dsp:txXfrm>
        <a:off x="0" y="2139156"/>
        <a:ext cx="8229600" cy="712355"/>
      </dsp:txXfrm>
    </dsp:sp>
    <dsp:sp modelId="{1A5EEA09-B33C-9D48-9F00-B1C82DD3C5D2}">
      <dsp:nvSpPr>
        <dsp:cNvPr id="0" name=""/>
        <dsp:cNvSpPr/>
      </dsp:nvSpPr>
      <dsp:spPr>
        <a:xfrm>
          <a:off x="0" y="285151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FDB2E7-A79C-5A4F-ADC2-BDA6FB3462B7}">
      <dsp:nvSpPr>
        <dsp:cNvPr id="0" name=""/>
        <dsp:cNvSpPr/>
      </dsp:nvSpPr>
      <dsp:spPr>
        <a:xfrm>
          <a:off x="0" y="2851512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Determine the adverse impacts </a:t>
          </a:r>
          <a:endParaRPr lang="en-US" sz="2800" kern="1200" dirty="0"/>
        </a:p>
      </dsp:txBody>
      <dsp:txXfrm>
        <a:off x="0" y="2851512"/>
        <a:ext cx="8229600" cy="712355"/>
      </dsp:txXfrm>
    </dsp:sp>
    <dsp:sp modelId="{8FB7166F-DE7F-6E43-88D8-DD91C5B993B4}">
      <dsp:nvSpPr>
        <dsp:cNvPr id="0" name=""/>
        <dsp:cNvSpPr/>
      </dsp:nvSpPr>
      <dsp:spPr>
        <a:xfrm>
          <a:off x="0" y="356386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004114-613D-5A44-90E4-B7A1A238E7B2}">
      <dsp:nvSpPr>
        <dsp:cNvPr id="0" name=""/>
        <dsp:cNvSpPr/>
      </dsp:nvSpPr>
      <dsp:spPr>
        <a:xfrm>
          <a:off x="0" y="3563868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Determine information security risks </a:t>
          </a:r>
          <a:endParaRPr lang="en-US" sz="2800" kern="1200" dirty="0"/>
        </a:p>
      </dsp:txBody>
      <dsp:txXfrm>
        <a:off x="0" y="3563868"/>
        <a:ext cx="8229600" cy="7123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BFAC9-9344-DB49-97B6-4E2B6EE9997D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 dirty="0"/>
            <a:t>Identify potential threats to information resources</a:t>
          </a:r>
          <a:endParaRPr lang="en-US" sz="5000" kern="1200" dirty="0"/>
        </a:p>
      </dsp:txBody>
      <dsp:txXfrm>
        <a:off x="550515" y="585"/>
        <a:ext cx="7128569" cy="42771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AF4D8-695B-C143-9C6C-DC802BA30147}">
      <dsp:nvSpPr>
        <dsp:cNvPr id="0" name=""/>
        <dsp:cNvSpPr/>
      </dsp:nvSpPr>
      <dsp:spPr>
        <a:xfrm>
          <a:off x="1004" y="963786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Threat events are characterized by the threat sources that could initiate the events</a:t>
          </a:r>
          <a:endParaRPr lang="en-US" sz="3200" kern="1200" dirty="0"/>
        </a:p>
      </dsp:txBody>
      <dsp:txXfrm>
        <a:off x="1004" y="963786"/>
        <a:ext cx="3917900" cy="2350740"/>
      </dsp:txXfrm>
    </dsp:sp>
    <dsp:sp modelId="{66B04919-B636-8942-9A12-4430ABDE58EF}">
      <dsp:nvSpPr>
        <dsp:cNvPr id="0" name=""/>
        <dsp:cNvSpPr/>
      </dsp:nvSpPr>
      <dsp:spPr>
        <a:xfrm>
          <a:off x="4310695" y="963786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Define these threat events with sufficient detail to accomplish the purpose of the risk assessment </a:t>
          </a:r>
          <a:endParaRPr lang="en-US" sz="3200" kern="1200" dirty="0"/>
        </a:p>
      </dsp:txBody>
      <dsp:txXfrm>
        <a:off x="4310695" y="963786"/>
        <a:ext cx="3917900" cy="23507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6514E-B9B8-3342-B874-AEF92714F64F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Identify technical and nontechnical vulnerabilities that, if exploited, could result in a compromise of system or data confidentiality, integrity, and/or availability </a:t>
          </a:r>
          <a:endParaRPr lang="en-US" sz="3800" kern="1200" dirty="0"/>
        </a:p>
      </dsp:txBody>
      <dsp:txXfrm>
        <a:off x="550515" y="585"/>
        <a:ext cx="7128569" cy="42771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A44CB-E8CE-6B4B-8B18-48F5ACF5D20C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An impact analysis cannot be performed until system mission, system and data criticality, and system and data sensitivity have been obtained and assessed </a:t>
          </a:r>
          <a:endParaRPr lang="en-US" sz="4800" kern="1200" dirty="0"/>
        </a:p>
      </dsp:txBody>
      <dsp:txXfrm>
        <a:off x="550515" y="585"/>
        <a:ext cx="7128569" cy="4277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B6878-3CA3-7B4A-86FA-9032B96C9A4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D94F7-5847-A842-981E-C0360EDAA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43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A990F-CCCA-B64C-BCB4-6FBB7AC9B8A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84056-5CBC-7448-B6BF-CD4B7033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03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SCP_ppt_bg_words-ADMIN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7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3749040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8016240" cy="841248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lnSpc>
                <a:spcPct val="90000"/>
              </a:lnSpc>
              <a:defRPr>
                <a:solidFill>
                  <a:srgbClr val="E17B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416" y="493078"/>
            <a:ext cx="312362" cy="73628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427831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E17B26"/>
              </a:buClr>
              <a:defRPr sz="2800"/>
            </a:lvl1pPr>
            <a:lvl2pPr marL="517525" indent="-228600">
              <a:buClr>
                <a:srgbClr val="E17B26"/>
              </a:buClr>
              <a:defRPr sz="2600"/>
            </a:lvl2pPr>
            <a:lvl3pPr marL="800100" indent="-174625">
              <a:buClr>
                <a:srgbClr val="E17B26"/>
              </a:buClr>
              <a:defRPr sz="2400"/>
            </a:lvl3pPr>
            <a:lvl4pPr>
              <a:buClr>
                <a:srgbClr val="E17B26"/>
              </a:buClr>
              <a:defRPr sz="1800"/>
            </a:lvl4pPr>
            <a:lvl5pPr>
              <a:buClr>
                <a:srgbClr val="E17B26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4288155" y="6253189"/>
            <a:ext cx="548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CBD3DDC-90DF-4246-B8CE-0AC344F4C45D}" type="slidenum">
              <a:rPr lang="en-US" b="1" smtClean="0">
                <a:solidFill>
                  <a:srgbClr val="E17B26"/>
                </a:solidFill>
              </a:rPr>
              <a:pPr algn="ctr"/>
              <a:t>‹#›</a:t>
            </a:fld>
            <a:endParaRPr lang="en-US" b="1" dirty="0">
              <a:solidFill>
                <a:srgbClr val="E17B2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9736" y="6349999"/>
            <a:ext cx="904423" cy="518159"/>
          </a:xfrm>
          <a:prstGeom prst="rect">
            <a:avLst/>
          </a:prstGeom>
        </p:spPr>
      </p:pic>
      <p:pic>
        <p:nvPicPr>
          <p:cNvPr id="9" name="Picture 8" descr="SSCP-logo-2line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00" y="6059220"/>
            <a:ext cx="2171700" cy="6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8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3749040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8016240" cy="841248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lnSpc>
                <a:spcPct val="90000"/>
              </a:lnSpc>
              <a:defRPr>
                <a:solidFill>
                  <a:srgbClr val="E17B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416" y="493078"/>
            <a:ext cx="312362" cy="73628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427831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E17B26"/>
              </a:buClr>
              <a:buNone/>
              <a:defRPr sz="2800"/>
            </a:lvl1pPr>
            <a:lvl2pPr marL="460375" indent="-228600">
              <a:buClr>
                <a:srgbClr val="E17B26"/>
              </a:buClr>
              <a:buFont typeface="Arial" pitchFamily="34" charset="0"/>
              <a:buChar char="•"/>
              <a:defRPr sz="2600"/>
            </a:lvl2pPr>
            <a:lvl3pPr marL="800100" indent="-174625">
              <a:buClr>
                <a:srgbClr val="E17B26"/>
              </a:buClr>
              <a:buFontTx/>
              <a:buChar char="‒"/>
              <a:defRPr sz="2400"/>
            </a:lvl3pPr>
            <a:lvl4pPr>
              <a:buClr>
                <a:srgbClr val="E17B26"/>
              </a:buClr>
              <a:defRPr sz="1800"/>
            </a:lvl4pPr>
            <a:lvl5pPr>
              <a:buClr>
                <a:srgbClr val="E17B26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4288155" y="6253189"/>
            <a:ext cx="548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CBD3DDC-90DF-4246-B8CE-0AC344F4C45D}" type="slidenum">
              <a:rPr lang="en-US" b="1" smtClean="0">
                <a:solidFill>
                  <a:srgbClr val="E17B26"/>
                </a:solidFill>
              </a:rPr>
              <a:pPr algn="ctr"/>
              <a:t>‹#›</a:t>
            </a:fld>
            <a:endParaRPr lang="en-US" b="1" dirty="0">
              <a:solidFill>
                <a:srgbClr val="E17B2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9736" y="6349999"/>
            <a:ext cx="904423" cy="518159"/>
          </a:xfrm>
          <a:prstGeom prst="rect">
            <a:avLst/>
          </a:prstGeom>
        </p:spPr>
      </p:pic>
      <p:pic>
        <p:nvPicPr>
          <p:cNvPr id="9" name="Picture 8" descr="SSCP-logo-2line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00" y="6059220"/>
            <a:ext cx="2171700" cy="6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4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g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3749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266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E17B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20876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722313" y="3471863"/>
            <a:ext cx="77724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SCP-logo-2lin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305" y="5232400"/>
            <a:ext cx="3214969" cy="9511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9736" y="6339841"/>
            <a:ext cx="904423" cy="51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9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bg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3749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8016240" cy="841248"/>
          </a:xfrm>
          <a:prstGeom prst="rect">
            <a:avLst/>
          </a:prstGeom>
        </p:spPr>
        <p:txBody>
          <a:bodyPr tIns="0" bIns="0" anchor="ctr" anchorCtr="0"/>
          <a:lstStyle>
            <a:lvl1pPr>
              <a:lnSpc>
                <a:spcPct val="90000"/>
              </a:lnSpc>
              <a:defRPr>
                <a:solidFill>
                  <a:srgbClr val="E17B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416" y="493078"/>
            <a:ext cx="312362" cy="736282"/>
          </a:xfrm>
          <a:prstGeom prst="rect">
            <a:avLst/>
          </a:prstGeom>
        </p:spPr>
      </p:pic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4287759" y="6253189"/>
            <a:ext cx="548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CBD3DDC-90DF-4246-B8CE-0AC344F4C45D}" type="slidenum">
              <a:rPr lang="en-US" b="1" smtClean="0">
                <a:solidFill>
                  <a:srgbClr val="E17B26"/>
                </a:solidFill>
              </a:rPr>
              <a:pPr algn="ctr"/>
              <a:t>‹#›</a:t>
            </a:fld>
            <a:endParaRPr lang="en-US" b="1" dirty="0">
              <a:solidFill>
                <a:srgbClr val="E17B26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9736" y="6349999"/>
            <a:ext cx="904423" cy="518159"/>
          </a:xfrm>
          <a:prstGeom prst="rect">
            <a:avLst/>
          </a:prstGeom>
        </p:spPr>
      </p:pic>
      <p:pic>
        <p:nvPicPr>
          <p:cNvPr id="14" name="Picture 13" descr="SSCP-logo-2line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00" y="6059220"/>
            <a:ext cx="2171700" cy="6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9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185A-105B-4ECD-AED1-034178A42BC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6657-A74C-46AD-A36C-22BDF093A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2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185A-105B-4ECD-AED1-034178A42BC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6657-A74C-46AD-A36C-22BDF093A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4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01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40138BB-7029-4A28-8D23-B13EB36AD312}"/>
              </a:ext>
            </a:extLst>
          </p:cNvPr>
          <p:cNvSpPr/>
          <p:nvPr/>
        </p:nvSpPr>
        <p:spPr>
          <a:xfrm>
            <a:off x="2619047" y="1726324"/>
            <a:ext cx="3872405" cy="3168869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E2589-8907-4A69-85D6-8178BB8A3A1F}"/>
              </a:ext>
            </a:extLst>
          </p:cNvPr>
          <p:cNvSpPr txBox="1"/>
          <p:nvPr/>
        </p:nvSpPr>
        <p:spPr>
          <a:xfrm>
            <a:off x="3272330" y="4989787"/>
            <a:ext cx="25658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Confidentiality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12F103-46B8-4A49-AAF7-7BC36ACB5B86}"/>
              </a:ext>
            </a:extLst>
          </p:cNvPr>
          <p:cNvSpPr txBox="1"/>
          <p:nvPr/>
        </p:nvSpPr>
        <p:spPr>
          <a:xfrm rot="18179026">
            <a:off x="2521497" y="2819773"/>
            <a:ext cx="15016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Integrity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04C6A-7A66-478D-A5D8-BCC36FAAC21A}"/>
              </a:ext>
            </a:extLst>
          </p:cNvPr>
          <p:cNvSpPr txBox="1"/>
          <p:nvPr/>
        </p:nvSpPr>
        <p:spPr>
          <a:xfrm rot="3477016">
            <a:off x="4836072" y="2819772"/>
            <a:ext cx="2004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Availability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CD23B-2CE5-41D7-8A9A-45A130374B9B}"/>
              </a:ext>
            </a:extLst>
          </p:cNvPr>
          <p:cNvSpPr txBox="1"/>
          <p:nvPr/>
        </p:nvSpPr>
        <p:spPr>
          <a:xfrm>
            <a:off x="3532460" y="3310759"/>
            <a:ext cx="2045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Information Security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DFEF7-1473-40FE-9C03-64D5EE64582D}"/>
              </a:ext>
            </a:extLst>
          </p:cNvPr>
          <p:cNvSpPr txBox="1"/>
          <p:nvPr/>
        </p:nvSpPr>
        <p:spPr>
          <a:xfrm>
            <a:off x="475045" y="1414042"/>
            <a:ext cx="40732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/>
              <a:t>Unit 1 Review</a:t>
            </a:r>
          </a:p>
        </p:txBody>
      </p:sp>
    </p:spTree>
    <p:extLst>
      <p:ext uri="{BB962C8B-B14F-4D97-AF65-F5344CB8AC3E}">
        <p14:creationId xmlns:p14="http://schemas.microsoft.com/office/powerpoint/2010/main" val="3503168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Describe the risk management process</a:t>
            </a:r>
          </a:p>
          <a:p>
            <a:pPr lvl="0"/>
            <a:r>
              <a:rPr lang="en-US" dirty="0"/>
              <a:t>Perform security assessment activities</a:t>
            </a:r>
          </a:p>
          <a:p>
            <a:pPr lvl="0"/>
            <a:r>
              <a:rPr lang="en-US" dirty="0"/>
              <a:t>Describe processes for operating and maintaining monitoring systems</a:t>
            </a:r>
          </a:p>
          <a:p>
            <a:pPr lvl="0"/>
            <a:r>
              <a:rPr lang="en-US" dirty="0"/>
              <a:t>Identify events of interest</a:t>
            </a:r>
          </a:p>
          <a:p>
            <a:pPr lvl="0"/>
            <a:r>
              <a:rPr lang="en-US" dirty="0"/>
              <a:t>Describe the various source systems</a:t>
            </a:r>
          </a:p>
          <a:p>
            <a:pPr lvl="0"/>
            <a:r>
              <a:rPr lang="en-US" dirty="0"/>
              <a:t>Interpret reporting findings from monitoring results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 Concepts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3234517"/>
              </p:ext>
            </p:extLst>
          </p:nvPr>
        </p:nvGraphicFramePr>
        <p:xfrm>
          <a:off x="457200" y="1285864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5418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Key Terms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49565233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3247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Generic Risk Model with Key Factors – NIST SP 800-30 R1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2" y="1457169"/>
            <a:ext cx="9144000" cy="422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57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Risk Assessment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61893044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0163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</a:t>
            </a:r>
            <a:r>
              <a:rPr lang="x-none"/>
              <a:t>IST SP 800-30 R1 Risk Assessment Methodology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70" y="1462083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13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dirty="0"/>
              <a:t>Step 1. Prepare for the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Objective: </a:t>
            </a:r>
          </a:p>
          <a:p>
            <a:pPr marL="457200"/>
            <a:r>
              <a:rPr lang="en-US" sz="2600" b="0" dirty="0"/>
              <a:t>Establish a context for the risk assessment</a:t>
            </a:r>
          </a:p>
          <a:p>
            <a:pPr marL="457200"/>
            <a:r>
              <a:rPr lang="en-US" sz="2600" b="0" dirty="0"/>
              <a:t>This context is established and informed by the results from the risk-framing step of the risk management process </a:t>
            </a:r>
          </a:p>
        </p:txBody>
      </p:sp>
    </p:spTree>
    <p:extLst>
      <p:ext uri="{BB962C8B-B14F-4D97-AF65-F5344CB8AC3E}">
        <p14:creationId xmlns:p14="http://schemas.microsoft.com/office/powerpoint/2010/main" val="2763304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Preparation Steps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91488180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5043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Risk Assessment Steps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78360423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2976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x-none"/>
              <a:t>tep 2a. Identify Threat Sources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63153106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846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26A9-FCB6-4B8E-9631-CBDE60A8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Diligence vs. Due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70633-9997-4DFC-8344-DFB8B03627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Due Care</a:t>
            </a:r>
          </a:p>
          <a:p>
            <a:endParaRPr lang="en-US" dirty="0"/>
          </a:p>
          <a:p>
            <a:r>
              <a:rPr lang="en-US" dirty="0"/>
              <a:t>What a reasonable person would do in a given situation.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B54C9-A06B-4268-A5B6-A9C04B82AC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Due Diligence</a:t>
            </a:r>
          </a:p>
          <a:p>
            <a:endParaRPr lang="en-US" dirty="0"/>
          </a:p>
          <a:p>
            <a:r>
              <a:rPr lang="en-US" dirty="0"/>
              <a:t>The management of due care.</a:t>
            </a:r>
          </a:p>
        </p:txBody>
      </p:sp>
    </p:spTree>
    <p:extLst>
      <p:ext uri="{BB962C8B-B14F-4D97-AF65-F5344CB8AC3E}">
        <p14:creationId xmlns:p14="http://schemas.microsoft.com/office/powerpoint/2010/main" val="244069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Step 2b. Identify Potential Threat Events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9109913"/>
              </p:ext>
            </p:extLst>
          </p:nvPr>
        </p:nvGraphicFramePr>
        <p:xfrm>
          <a:off x="457200" y="1285864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059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Step 2c. Identify Vulnerabilities and Predisposing Conditions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38128452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220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Commercial Tools</a:t>
            </a:r>
            <a:endParaRPr lang="en-US" dirty="0"/>
          </a:p>
        </p:txBody>
      </p:sp>
      <p:pic>
        <p:nvPicPr>
          <p:cNvPr id="4" name="Content Placeholder 3" descr="https://discussions.nessus.org/servlet/JiveServlet/showImage/2-13719-1560/No_Filter.png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97" y="1600200"/>
            <a:ext cx="7916805" cy="4278313"/>
          </a:xfrm>
        </p:spPr>
      </p:pic>
    </p:spTree>
    <p:extLst>
      <p:ext uri="{BB962C8B-B14F-4D97-AF65-F5344CB8AC3E}">
        <p14:creationId xmlns:p14="http://schemas.microsoft.com/office/powerpoint/2010/main" val="853070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Metasploit Console</a:t>
            </a:r>
            <a:endParaRPr lang="en-US" dirty="0"/>
          </a:p>
        </p:txBody>
      </p:sp>
      <p:pic>
        <p:nvPicPr>
          <p:cNvPr id="4" name="Picture 3" descr="http://www.opensourceforu.com/wp-content/uploads/2010/10/msf_conso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209" y="1624735"/>
            <a:ext cx="7082155" cy="3945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9065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Step 2d. Determine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Factors that must be considered:</a:t>
            </a:r>
          </a:p>
          <a:p>
            <a:pPr marL="457200"/>
            <a:r>
              <a:rPr lang="en-US" b="0" dirty="0"/>
              <a:t>The nature of the vulnerability </a:t>
            </a:r>
          </a:p>
          <a:p>
            <a:pPr marL="457200"/>
            <a:r>
              <a:rPr lang="en-US" b="0" dirty="0"/>
              <a:t>The threat source’s motivation and capability </a:t>
            </a:r>
          </a:p>
          <a:p>
            <a:pPr marL="457200"/>
            <a:r>
              <a:rPr lang="en-US" b="0" dirty="0"/>
              <a:t>The effectiveness of controls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3070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Step 2e. Determine Impact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26112815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2240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Step 2f. Risk Determination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Risk determination results from the combination of:</a:t>
            </a:r>
          </a:p>
          <a:p>
            <a:pPr marL="457200"/>
            <a:r>
              <a:rPr lang="en-US" sz="2600" b="0" dirty="0"/>
              <a:t>The likelihood of a threat source attempting to exploit a specific vulnerability</a:t>
            </a:r>
          </a:p>
          <a:p>
            <a:pPr marL="457200"/>
            <a:r>
              <a:rPr lang="en-US" sz="2600" b="0" dirty="0"/>
              <a:t>The magnitude of the impact that would result if an attempted exploit were successful</a:t>
            </a:r>
          </a:p>
          <a:p>
            <a:pPr marL="457200"/>
            <a:r>
              <a:rPr lang="en-US" sz="2600" b="0" dirty="0"/>
              <a:t>The effectiveness of existing and planned security controls in reducing risk</a:t>
            </a:r>
          </a:p>
        </p:txBody>
      </p:sp>
    </p:spTree>
    <p:extLst>
      <p:ext uri="{BB962C8B-B14F-4D97-AF65-F5344CB8AC3E}">
        <p14:creationId xmlns:p14="http://schemas.microsoft.com/office/powerpoint/2010/main" val="4142240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x-none" sz="3600"/>
              <a:t>Step 3. Communicating </a:t>
            </a:r>
            <a:r>
              <a:rPr lang="en-US" sz="3600" dirty="0"/>
              <a:t>and </a:t>
            </a:r>
            <a:r>
              <a:rPr lang="x-none" sz="3600"/>
              <a:t>Sharing Risk Assessment Information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Communicating and sharing information consists of:</a:t>
            </a:r>
          </a:p>
          <a:p>
            <a:pPr marL="457200"/>
            <a:r>
              <a:rPr lang="en-US" sz="2600" b="0" dirty="0"/>
              <a:t>Communicate the risk assessment results</a:t>
            </a:r>
          </a:p>
          <a:p>
            <a:pPr marL="457200"/>
            <a:r>
              <a:rPr lang="en-US" sz="2600" b="0" dirty="0"/>
              <a:t>Share information developed in the execution of the risk assessment to support other risk management activities</a:t>
            </a:r>
          </a:p>
        </p:txBody>
      </p:sp>
    </p:spTree>
    <p:extLst>
      <p:ext uri="{BB962C8B-B14F-4D97-AF65-F5344CB8AC3E}">
        <p14:creationId xmlns:p14="http://schemas.microsoft.com/office/powerpoint/2010/main" val="4144379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Step 4. Maintaining the Risk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Maintaining risk assessments includes the </a:t>
            </a:r>
            <a:r>
              <a:rPr lang="en-US" b="0" dirty="0"/>
              <a:t>following</a:t>
            </a:r>
            <a:r>
              <a:rPr lang="en-US" dirty="0"/>
              <a:t> specific tasks:</a:t>
            </a:r>
          </a:p>
          <a:p>
            <a:pPr marL="457200"/>
            <a:r>
              <a:rPr lang="en-US" sz="2600" b="0" dirty="0"/>
              <a:t>Monitor risk factors identified in risk assessments</a:t>
            </a:r>
          </a:p>
          <a:p>
            <a:pPr marL="457200"/>
            <a:r>
              <a:rPr lang="en-US" sz="2600" b="0" dirty="0"/>
              <a:t>Update the components of risk assessments  </a:t>
            </a:r>
          </a:p>
        </p:txBody>
      </p:sp>
    </p:spTree>
    <p:extLst>
      <p:ext uri="{BB962C8B-B14F-4D97-AF65-F5344CB8AC3E}">
        <p14:creationId xmlns:p14="http://schemas.microsoft.com/office/powerpoint/2010/main" val="32941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2C900B-A6F0-4B0E-A180-AA9C33FD0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19" y="857250"/>
            <a:ext cx="5085362" cy="453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0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0685AA-FD57-4228-A399-B18332AB2CAF}"/>
              </a:ext>
            </a:extLst>
          </p:cNvPr>
          <p:cNvSpPr txBox="1"/>
          <p:nvPr/>
        </p:nvSpPr>
        <p:spPr>
          <a:xfrm>
            <a:off x="1081088" y="1905507"/>
            <a:ext cx="698182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3. To prevent any one person from having too much control or power, or performing fraudulent acts, which of the following solutions should NOT be implemented?</a:t>
            </a:r>
          </a:p>
          <a:p>
            <a:endParaRPr lang="en-US" sz="1350" dirty="0"/>
          </a:p>
          <a:p>
            <a:pPr marL="257175" indent="-257175">
              <a:buFont typeface="+mj-lt"/>
              <a:buAutoNum type="alphaUcPeriod"/>
            </a:pPr>
            <a:r>
              <a:rPr lang="en-US" sz="1350" dirty="0"/>
              <a:t>M of N control</a:t>
            </a:r>
          </a:p>
          <a:p>
            <a:pPr marL="257175" indent="-257175">
              <a:buFont typeface="+mj-lt"/>
              <a:buAutoNum type="alphaUcPeriod"/>
            </a:pPr>
            <a:r>
              <a:rPr lang="en-US" sz="1350" dirty="0"/>
              <a:t>Job rotation</a:t>
            </a:r>
          </a:p>
          <a:p>
            <a:pPr marL="257175" indent="-257175">
              <a:buFont typeface="+mj-lt"/>
              <a:buAutoNum type="alphaUcPeriod"/>
            </a:pPr>
            <a:r>
              <a:rPr lang="en-US" sz="1350" dirty="0"/>
              <a:t>Multiple key pairs</a:t>
            </a:r>
          </a:p>
          <a:p>
            <a:pPr marL="257175" indent="-257175">
              <a:buFont typeface="+mj-lt"/>
              <a:buAutoNum type="alphaUcPeriod"/>
            </a:pPr>
            <a:r>
              <a:rPr lang="en-US" sz="1350" dirty="0"/>
              <a:t>Separation of duties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9DFE5-CD30-43D7-960E-AA81469E609D}"/>
              </a:ext>
            </a:extLst>
          </p:cNvPr>
          <p:cNvSpPr txBox="1"/>
          <p:nvPr/>
        </p:nvSpPr>
        <p:spPr>
          <a:xfrm>
            <a:off x="1081088" y="4229100"/>
            <a:ext cx="5562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809746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Important Formulas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20088929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2240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Quantitat</a:t>
            </a:r>
            <a:r>
              <a:rPr lang="en-US" dirty="0"/>
              <a:t>iv</a:t>
            </a:r>
            <a:r>
              <a:rPr lang="x-none"/>
              <a:t>e Analysis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74145221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9102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Qualitative Analysis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88923632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9102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Risk-Level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 risk-level matrix can be created that analyzes the combined impact of these factors to assess the overall risk to a given IT system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61994"/>
              </p:ext>
            </p:extLst>
          </p:nvPr>
        </p:nvGraphicFramePr>
        <p:xfrm>
          <a:off x="460375" y="3362338"/>
          <a:ext cx="8315324" cy="250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8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8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37160" marR="137160" marT="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AC470E"/>
                          </a:solidFill>
                        </a:rPr>
                        <a:t>IMPACT</a:t>
                      </a:r>
                    </a:p>
                  </a:txBody>
                  <a:tcPr marL="137160" marR="137160" marT="0" marB="137160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Threat Likelihood</a:t>
                      </a:r>
                    </a:p>
                  </a:txBody>
                  <a:tcPr marL="137160" marR="137160" marT="137160" marB="13716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Low (10)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47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Moderate (50)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47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High (100)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47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High (1.0)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x 1.0 =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x 1.0 = 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x 1.0 = 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Moderate (0.5)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x 0.5 =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x 0.5</a:t>
                      </a:r>
                      <a:r>
                        <a:rPr lang="en-US" baseline="0" dirty="0"/>
                        <a:t> = 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x 0.5 = 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Low (0.1)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x 0.1 =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x 0.1 = 5</a:t>
                      </a:r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x 0.1 = 10</a:t>
                      </a:r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Risk Scale: High (&gt;50 to 100)   Moderate (&gt;10-50)   Low (1 to 10)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5" y="2363717"/>
            <a:ext cx="2795022" cy="144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12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Risk Treatment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5362868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7728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 Mitigation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35143850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7151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Control Selection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key to control selection is to implement cost-effective controls that reduce or mitigate risks to levels that are acceptable to the organization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65476382"/>
              </p:ext>
            </p:extLst>
          </p:nvPr>
        </p:nvGraphicFramePr>
        <p:xfrm>
          <a:off x="670560" y="3425866"/>
          <a:ext cx="7683940" cy="203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7728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Residual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Residual risk:</a:t>
            </a:r>
          </a:p>
          <a:p>
            <a:pPr lvl="1"/>
            <a:r>
              <a:rPr lang="en-US" dirty="0"/>
              <a:t>The risk that remains after risk reduction and mitigation efforts are complete </a:t>
            </a:r>
          </a:p>
          <a:p>
            <a:pPr marL="285750" lvl="1" indent="0">
              <a:buNone/>
            </a:pPr>
            <a:endParaRPr lang="en-US" dirty="0"/>
          </a:p>
          <a:p>
            <a:r>
              <a:rPr lang="en-US" dirty="0"/>
              <a:t>Organizations must determine how to treat this residual risk </a:t>
            </a:r>
          </a:p>
        </p:txBody>
      </p:sp>
    </p:spTree>
    <p:extLst>
      <p:ext uri="{BB962C8B-B14F-4D97-AF65-F5344CB8AC3E}">
        <p14:creationId xmlns:p14="http://schemas.microsoft.com/office/powerpoint/2010/main" val="2327151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Risk Transference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85487228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41544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Avoidance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Risk can be avoided by eliminating the entire situation causing the risk</a:t>
            </a:r>
          </a:p>
          <a:p>
            <a:pPr marL="457200"/>
            <a:r>
              <a:rPr lang="en-US" sz="2600" b="0" dirty="0"/>
              <a:t>Disabling system functionality </a:t>
            </a:r>
          </a:p>
          <a:p>
            <a:pPr marL="457200"/>
            <a:r>
              <a:rPr lang="en-US" sz="2600" b="0" dirty="0"/>
              <a:t>Preventing risky activities when risk cannot be adequately reduced</a:t>
            </a:r>
          </a:p>
        </p:txBody>
      </p:sp>
    </p:spTree>
    <p:extLst>
      <p:ext uri="{BB962C8B-B14F-4D97-AF65-F5344CB8AC3E}">
        <p14:creationId xmlns:p14="http://schemas.microsoft.com/office/powerpoint/2010/main" val="237250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78E118-4C24-457F-BC4B-42152F09C7D3}"/>
              </a:ext>
            </a:extLst>
          </p:cNvPr>
          <p:cNvSpPr txBox="1"/>
          <p:nvPr/>
        </p:nvSpPr>
        <p:spPr>
          <a:xfrm>
            <a:off x="1371600" y="1590675"/>
            <a:ext cx="640080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7. Which item is not a part of the primary security categories?</a:t>
            </a:r>
          </a:p>
          <a:p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Prevention</a:t>
            </a:r>
          </a:p>
          <a:p>
            <a:pPr marL="257175" indent="-257175">
              <a:buAutoNum type="alphaUcPeriod"/>
            </a:pPr>
            <a:r>
              <a:rPr lang="en-US" sz="1350" dirty="0"/>
              <a:t>Encryption</a:t>
            </a:r>
          </a:p>
          <a:p>
            <a:pPr marL="257175" indent="-257175">
              <a:buAutoNum type="alphaUcPeriod"/>
            </a:pPr>
            <a:r>
              <a:rPr lang="en-US" sz="1350" dirty="0"/>
              <a:t>Detection</a:t>
            </a:r>
          </a:p>
          <a:p>
            <a:pPr marL="257175" indent="-257175">
              <a:buAutoNum type="alphaUcPeriod"/>
            </a:pPr>
            <a:r>
              <a:rPr lang="en-US" sz="1350" dirty="0"/>
              <a:t>Recovery</a:t>
            </a:r>
          </a:p>
          <a:p>
            <a:pPr marL="257175" indent="-257175">
              <a:buAutoNum type="alphaUcPeriod"/>
            </a:pPr>
            <a:endParaRPr 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9AD8E-90AA-4DC9-AFC9-2F6A4FD0CC1D}"/>
              </a:ext>
            </a:extLst>
          </p:cNvPr>
          <p:cNvSpPr txBox="1"/>
          <p:nvPr/>
        </p:nvSpPr>
        <p:spPr>
          <a:xfrm>
            <a:off x="1371600" y="4057650"/>
            <a:ext cx="65246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833506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Risk Acceptance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72114814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501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Audit Methodologies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15967655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921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Auditor Responsibilities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36971614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8165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Security Assessment Activities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0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dirty="0"/>
              <a:t>Vulnerability Scanning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Vulnerability scanning is simply the process of checking a system for weaknesses </a:t>
            </a:r>
          </a:p>
          <a:p>
            <a:r>
              <a:rPr lang="en-US" sz="2600" dirty="0"/>
              <a:t>Benefits:</a:t>
            </a:r>
          </a:p>
          <a:p>
            <a:pPr lvl="1"/>
            <a:r>
              <a:rPr lang="en-US" sz="2400" dirty="0"/>
              <a:t>Identifies system vulnerabilities</a:t>
            </a:r>
          </a:p>
          <a:p>
            <a:pPr lvl="1"/>
            <a:r>
              <a:rPr lang="en-US" sz="2400" dirty="0"/>
              <a:t>Allows for the prioritization of mitigation tasks</a:t>
            </a:r>
          </a:p>
          <a:p>
            <a:pPr lvl="1"/>
            <a:r>
              <a:rPr lang="en-US" sz="2400" dirty="0"/>
              <a:t>Useful tool for comparing security posture over time </a:t>
            </a:r>
          </a:p>
          <a:p>
            <a:r>
              <a:rPr lang="en-US" sz="2600" dirty="0"/>
              <a:t>Disadvantages:</a:t>
            </a:r>
          </a:p>
          <a:p>
            <a:pPr lvl="1"/>
            <a:r>
              <a:rPr lang="en-US" sz="2400" dirty="0"/>
              <a:t>It may not effectively focus efforts</a:t>
            </a:r>
          </a:p>
          <a:p>
            <a:pPr lvl="1"/>
            <a:r>
              <a:rPr lang="en-US" sz="2400" dirty="0"/>
              <a:t>Potential to crash the network</a:t>
            </a:r>
          </a:p>
        </p:txBody>
      </p:sp>
    </p:spTree>
    <p:extLst>
      <p:ext uri="{BB962C8B-B14F-4D97-AF65-F5344CB8AC3E}">
        <p14:creationId xmlns:p14="http://schemas.microsoft.com/office/powerpoint/2010/main" val="1663426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Potential Problems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19512023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64301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</a:t>
            </a:r>
            <a:r>
              <a:rPr lang="x-none"/>
              <a:t>ecurity Gateway Types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48933406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77547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Penetration Testing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55337357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86874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Penetration Testing Modes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59682206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38193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dirty="0"/>
              <a:t>Social Engineering and Low-Tech Reconnaissance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Social engineering involves the manipulation of people or physical reconnaissance to get information </a:t>
            </a:r>
          </a:p>
          <a:p>
            <a:r>
              <a:rPr lang="en-US" dirty="0"/>
              <a:t>Low-tech reconnaissance uses simple technical means to obtain information</a:t>
            </a:r>
          </a:p>
        </p:txBody>
      </p:sp>
    </p:spTree>
    <p:extLst>
      <p:ext uri="{BB962C8B-B14F-4D97-AF65-F5344CB8AC3E}">
        <p14:creationId xmlns:p14="http://schemas.microsoft.com/office/powerpoint/2010/main" val="163005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6AE51-0354-42D2-BEFB-03B58052F306}"/>
              </a:ext>
            </a:extLst>
          </p:cNvPr>
          <p:cNvSpPr txBox="1"/>
          <p:nvPr/>
        </p:nvSpPr>
        <p:spPr>
          <a:xfrm>
            <a:off x="1695450" y="1828800"/>
            <a:ext cx="551497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8. Which of the following is a nontechnical means of enforcing security?</a:t>
            </a:r>
          </a:p>
          <a:p>
            <a:endParaRPr lang="en-US" sz="1350" dirty="0"/>
          </a:p>
          <a:p>
            <a:pPr marL="257175" indent="-257175">
              <a:buFont typeface="+mj-lt"/>
              <a:buAutoNum type="alphaUcPeriod"/>
            </a:pPr>
            <a:r>
              <a:rPr lang="en-US" sz="1350" dirty="0"/>
              <a:t>Development of a disaster response plan</a:t>
            </a:r>
          </a:p>
          <a:p>
            <a:pPr marL="257175" indent="-257175">
              <a:buFont typeface="+mj-lt"/>
              <a:buAutoNum type="alphaUcPeriod"/>
            </a:pPr>
            <a:r>
              <a:rPr lang="en-US" sz="1350" dirty="0"/>
              <a:t>Separation of duties</a:t>
            </a:r>
          </a:p>
          <a:p>
            <a:pPr marL="257175" indent="-257175">
              <a:buFont typeface="+mj-lt"/>
              <a:buAutoNum type="alphaUcPeriod"/>
            </a:pPr>
            <a:r>
              <a:rPr lang="en-US" sz="1350" dirty="0"/>
              <a:t>User training</a:t>
            </a:r>
          </a:p>
          <a:p>
            <a:pPr marL="257175" indent="-257175">
              <a:buFont typeface="+mj-lt"/>
              <a:buAutoNum type="alphaUcPeriod"/>
            </a:pPr>
            <a:r>
              <a:rPr lang="en-US" sz="1350" dirty="0"/>
              <a:t>Safe testing</a:t>
            </a:r>
          </a:p>
          <a:p>
            <a:endParaRPr 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71E11-C643-4B12-A9E7-BFD8C0271097}"/>
              </a:ext>
            </a:extLst>
          </p:cNvPr>
          <p:cNvSpPr txBox="1"/>
          <p:nvPr/>
        </p:nvSpPr>
        <p:spPr>
          <a:xfrm>
            <a:off x="1695450" y="3895725"/>
            <a:ext cx="63912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239633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Basic Built-in Tools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7823069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83578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Understanding Network Behavior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3864792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156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</a:t>
            </a:r>
            <a:r>
              <a:rPr lang="x-none"/>
              <a:t>onitoring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Safeguard</a:t>
            </a:r>
          </a:p>
          <a:p>
            <a:r>
              <a:rPr lang="en-US" dirty="0"/>
              <a:t>Countermeasure</a:t>
            </a:r>
          </a:p>
          <a:p>
            <a:r>
              <a:rPr lang="en-US" dirty="0"/>
              <a:t>Vulnerability</a:t>
            </a:r>
          </a:p>
          <a:p>
            <a:r>
              <a:rPr lang="en-US" dirty="0"/>
              <a:t>Exploit</a:t>
            </a:r>
          </a:p>
          <a:p>
            <a:r>
              <a:rPr lang="en-US" dirty="0"/>
              <a:t>Signature</a:t>
            </a:r>
          </a:p>
          <a:p>
            <a:r>
              <a:rPr lang="en-US" dirty="0"/>
              <a:t>False positive</a:t>
            </a:r>
          </a:p>
          <a:p>
            <a:r>
              <a:rPr lang="en-US" dirty="0"/>
              <a:t>False negative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53432" y="1617652"/>
            <a:ext cx="4152465" cy="43535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7054"/>
              </a:buClr>
              <a:buFont typeface="Arial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7054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7054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705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7054"/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Clr>
                <a:srgbClr val="AC470E"/>
              </a:buClr>
            </a:pPr>
            <a:r>
              <a:rPr lang="en-US" dirty="0"/>
              <a:t>True positive</a:t>
            </a:r>
          </a:p>
          <a:p>
            <a:pPr marL="228600" indent="-228600">
              <a:buClr>
                <a:srgbClr val="AC470E"/>
              </a:buClr>
            </a:pPr>
            <a:r>
              <a:rPr lang="en-US" dirty="0"/>
              <a:t>True negative</a:t>
            </a:r>
          </a:p>
          <a:p>
            <a:pPr marL="228600" indent="-228600">
              <a:buClr>
                <a:srgbClr val="AC470E"/>
              </a:buClr>
            </a:pPr>
            <a:r>
              <a:rPr lang="en-US" dirty="0"/>
              <a:t>Tuning</a:t>
            </a:r>
          </a:p>
          <a:p>
            <a:pPr marL="228600" indent="-228600">
              <a:buClr>
                <a:srgbClr val="AC470E"/>
              </a:buClr>
            </a:pPr>
            <a:r>
              <a:rPr lang="en-US" dirty="0"/>
              <a:t>Promiscuous interface</a:t>
            </a:r>
          </a:p>
        </p:txBody>
      </p:sp>
    </p:spTree>
    <p:extLst>
      <p:ext uri="{BB962C8B-B14F-4D97-AF65-F5344CB8AC3E}">
        <p14:creationId xmlns:p14="http://schemas.microsoft.com/office/powerpoint/2010/main" val="40530225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Types of IDS/IPS Devices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09364495"/>
              </p:ext>
            </p:extLst>
          </p:nvPr>
        </p:nvGraphicFramePr>
        <p:xfrm>
          <a:off x="457200" y="1285864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0225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Intrusion Detection System (IDS)/</a:t>
            </a:r>
            <a:r>
              <a:rPr lang="en-US"/>
              <a:t> </a:t>
            </a:r>
            <a:r>
              <a:rPr lang="x-none"/>
              <a:t>Intrusion Prevention System (IPS)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Intrusion detection</a:t>
            </a:r>
          </a:p>
          <a:p>
            <a:pPr marL="457200"/>
            <a:r>
              <a:rPr lang="en-US" sz="2600" b="0" dirty="0"/>
              <a:t>Detection of malicious activity in a computer related system</a:t>
            </a:r>
          </a:p>
          <a:p>
            <a:pPr marL="457200"/>
            <a:r>
              <a:rPr lang="en-US" sz="2600" b="0" dirty="0"/>
              <a:t>These malicious activities or intrusions are interesting from a computer security perspective</a:t>
            </a:r>
          </a:p>
        </p:txBody>
      </p:sp>
    </p:spTree>
    <p:extLst>
      <p:ext uri="{BB962C8B-B14F-4D97-AF65-F5344CB8AC3E}">
        <p14:creationId xmlns:p14="http://schemas.microsoft.com/office/powerpoint/2010/main" val="38037102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0881AE-BB98-4D2E-9D64-0764727AB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788" y="1343386"/>
            <a:ext cx="5410425" cy="417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525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Attackers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00263929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03836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dirty="0"/>
              <a:t>Attacker Motivations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99777389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92147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Intrusions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Intrusions are acts by persons, organizations, or systems that violate the security framework of the recipient</a:t>
            </a:r>
          </a:p>
          <a:p>
            <a:pPr marL="457200"/>
            <a:r>
              <a:rPr lang="en-US" sz="2600" b="0" dirty="0"/>
              <a:t>Overt</a:t>
            </a:r>
          </a:p>
          <a:p>
            <a:pPr marL="457200"/>
            <a:r>
              <a:rPr lang="en-US" sz="2600" b="0" dirty="0"/>
              <a:t>Covert</a:t>
            </a:r>
          </a:p>
        </p:txBody>
      </p:sp>
    </p:spTree>
    <p:extLst>
      <p:ext uri="{BB962C8B-B14F-4D97-AF65-F5344CB8AC3E}">
        <p14:creationId xmlns:p14="http://schemas.microsoft.com/office/powerpoint/2010/main" val="28607162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Logging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56176665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119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CC66C6-B46B-4777-B135-2896E447BA57}"/>
              </a:ext>
            </a:extLst>
          </p:cNvPr>
          <p:cNvSpPr txBox="1"/>
          <p:nvPr/>
        </p:nvSpPr>
        <p:spPr>
          <a:xfrm>
            <a:off x="1733550" y="2113256"/>
            <a:ext cx="550545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15. Which of the following types of controls restricts access based on time?</a:t>
            </a:r>
          </a:p>
          <a:p>
            <a:endParaRPr lang="en-US" sz="1350" dirty="0"/>
          </a:p>
          <a:p>
            <a:pPr marL="257175" indent="-257175">
              <a:buFont typeface="+mj-lt"/>
              <a:buAutoNum type="alphaUcPeriod"/>
            </a:pPr>
            <a:r>
              <a:rPr lang="en-US" sz="1350" dirty="0"/>
              <a:t>Temporal time restriction</a:t>
            </a:r>
          </a:p>
          <a:p>
            <a:pPr marL="257175" indent="-257175">
              <a:buFont typeface="+mj-lt"/>
              <a:buAutoNum type="alphaUcPeriod"/>
            </a:pPr>
            <a:r>
              <a:rPr lang="en-US" sz="1350" dirty="0"/>
              <a:t>Date restriction</a:t>
            </a:r>
          </a:p>
          <a:p>
            <a:pPr marL="257175" indent="-257175">
              <a:buFont typeface="+mj-lt"/>
              <a:buAutoNum type="alphaUcPeriod"/>
            </a:pPr>
            <a:r>
              <a:rPr lang="en-US" sz="1350" dirty="0"/>
              <a:t>Time of day restriction</a:t>
            </a:r>
          </a:p>
          <a:p>
            <a:pPr marL="257175" indent="-257175">
              <a:buFont typeface="+mj-lt"/>
              <a:buAutoNum type="alphaUcPeriod"/>
            </a:pPr>
            <a:r>
              <a:rPr lang="en-US" sz="1350" dirty="0"/>
              <a:t>Authorized access hours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93CF3-5F4B-4F4D-BA36-C966CFA38686}"/>
              </a:ext>
            </a:extLst>
          </p:cNvPr>
          <p:cNvSpPr txBox="1"/>
          <p:nvPr/>
        </p:nvSpPr>
        <p:spPr>
          <a:xfrm>
            <a:off x="1733550" y="4076700"/>
            <a:ext cx="6267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2940325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Reviewing Host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Auditors are going to want to review host logs as part of the audit process</a:t>
            </a:r>
          </a:p>
          <a:p>
            <a:r>
              <a:rPr lang="en-US"/>
              <a:t>Review host log files regularly as part of your organization’s security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437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Reviewing Incident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Any time an incident occurs, save the log files of all devices that have been affected or are along the network path the intruder took</a:t>
            </a:r>
          </a:p>
          <a:p>
            <a:r>
              <a:rPr lang="en-US"/>
              <a:t>These files need to be saved differently than your standard log retention policy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942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Clipping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Clipping levels:</a:t>
            </a:r>
          </a:p>
          <a:p>
            <a:pPr marL="457200"/>
            <a:r>
              <a:rPr lang="en-US" sz="2600" b="0" dirty="0"/>
              <a:t>Are a predefined criteria or threshold that sets off an event entry </a:t>
            </a:r>
          </a:p>
          <a:p>
            <a:pPr marL="457200"/>
            <a:r>
              <a:rPr lang="en-US" sz="2600" b="0" dirty="0"/>
              <a:t>Usually have a time property associated with them </a:t>
            </a:r>
          </a:p>
          <a:p>
            <a:pPr marL="457200"/>
            <a:r>
              <a:rPr lang="en-US" sz="2600" b="0" dirty="0"/>
              <a:t>Great for reducing the amount of data accumulating in log files </a:t>
            </a:r>
          </a:p>
        </p:txBody>
      </p:sp>
    </p:spTree>
    <p:extLst>
      <p:ext uri="{BB962C8B-B14F-4D97-AF65-F5344CB8AC3E}">
        <p14:creationId xmlns:p14="http://schemas.microsoft.com/office/powerpoint/2010/main" val="20748902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Log Retention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Automation is one of the keys to successful log file management</a:t>
            </a:r>
          </a:p>
          <a:p>
            <a:r>
              <a:rPr lang="en-US"/>
              <a:t>There are many different tools both commercial and open source that can automate different phases of log file retention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596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Distributed Log Collectors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10562770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56913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Event Correlation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SIEM technology is used in many enterprise organizations to provide real-time reporting and long-term analysis of security events </a:t>
            </a:r>
          </a:p>
          <a:p>
            <a:pPr marL="457200"/>
            <a:r>
              <a:rPr lang="en-US" sz="2600" b="0" dirty="0"/>
              <a:t>Security event management (SEM)</a:t>
            </a:r>
          </a:p>
          <a:p>
            <a:pPr marL="457200"/>
            <a:r>
              <a:rPr lang="en-US" sz="2600" b="0" dirty="0"/>
              <a:t>Security information management (SIM)</a:t>
            </a:r>
          </a:p>
        </p:txBody>
      </p:sp>
    </p:spTree>
    <p:extLst>
      <p:ext uri="{BB962C8B-B14F-4D97-AF65-F5344CB8AC3E}">
        <p14:creationId xmlns:p14="http://schemas.microsoft.com/office/powerpoint/2010/main" val="1961791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x-none" sz="3400"/>
              <a:t>Comprehensive Application, Middleware, OS, and Infrastructure Monitoring </a:t>
            </a:r>
            <a:endParaRPr lang="en-US" sz="3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15661798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2908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Log Management Recommendations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10483247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79692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9AA4BD-1457-4452-A373-7986BBA61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914" y="1042601"/>
            <a:ext cx="5894173" cy="44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48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4C75B-12FC-4A6D-BDBF-FEA5005A58E7}"/>
              </a:ext>
            </a:extLst>
          </p:cNvPr>
          <p:cNvSpPr txBox="1"/>
          <p:nvPr/>
        </p:nvSpPr>
        <p:spPr>
          <a:xfrm>
            <a:off x="2028825" y="2423041"/>
            <a:ext cx="5086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Assignment #1</a:t>
            </a:r>
          </a:p>
        </p:txBody>
      </p:sp>
    </p:spTree>
    <p:extLst>
      <p:ext uri="{BB962C8B-B14F-4D97-AF65-F5344CB8AC3E}">
        <p14:creationId xmlns:p14="http://schemas.microsoft.com/office/powerpoint/2010/main" val="231804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43150F-6200-4AB4-9A23-BDABADEDEF32}"/>
              </a:ext>
            </a:extLst>
          </p:cNvPr>
          <p:cNvSpPr txBox="1"/>
          <p:nvPr/>
        </p:nvSpPr>
        <p:spPr>
          <a:xfrm>
            <a:off x="1728788" y="2076450"/>
            <a:ext cx="5686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17. Which of the following is a security program used in many banks to verify the ethics and job performance of a bank manager?</a:t>
            </a:r>
          </a:p>
          <a:p>
            <a:endParaRPr lang="en-US" sz="1350" dirty="0"/>
          </a:p>
          <a:p>
            <a:pPr marL="257175" indent="-257175">
              <a:buFont typeface="+mj-lt"/>
              <a:buAutoNum type="alphaUcPeriod"/>
            </a:pPr>
            <a:r>
              <a:rPr lang="en-US" sz="1350" dirty="0"/>
              <a:t>Ethical investigation</a:t>
            </a:r>
          </a:p>
          <a:p>
            <a:pPr marL="257175" indent="-257175">
              <a:buFont typeface="+mj-lt"/>
              <a:buAutoNum type="alphaUcPeriod"/>
            </a:pPr>
            <a:r>
              <a:rPr lang="en-US" sz="1350" dirty="0"/>
              <a:t>Mandatory vacation</a:t>
            </a:r>
          </a:p>
          <a:p>
            <a:pPr marL="257175" indent="-257175">
              <a:buFont typeface="+mj-lt"/>
              <a:buAutoNum type="alphaUcPeriod"/>
            </a:pPr>
            <a:r>
              <a:rPr lang="en-US" sz="1350" dirty="0"/>
              <a:t>Mandatory cruise</a:t>
            </a:r>
          </a:p>
          <a:p>
            <a:pPr marL="257175" indent="-257175">
              <a:buFont typeface="+mj-lt"/>
              <a:buAutoNum type="alphaUcPeriod"/>
            </a:pPr>
            <a:r>
              <a:rPr lang="en-US" sz="1350" dirty="0"/>
              <a:t>M of N</a:t>
            </a:r>
          </a:p>
          <a:p>
            <a:endParaRPr 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2BC387-600A-4AE7-953D-9784017449E7}"/>
              </a:ext>
            </a:extLst>
          </p:cNvPr>
          <p:cNvSpPr txBox="1"/>
          <p:nvPr/>
        </p:nvSpPr>
        <p:spPr>
          <a:xfrm>
            <a:off x="1728788" y="4333875"/>
            <a:ext cx="6096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557688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Risk Register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44622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dirty="0"/>
              <a:t>Creating a Risk Register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the Risk Register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Record active risks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Assign a unique number to each risk element </a:t>
            </a:r>
          </a:p>
        </p:txBody>
      </p:sp>
      <p:pic>
        <p:nvPicPr>
          <p:cNvPr id="5" name="Picture 4" descr="The Risk Register - Figure 3-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1"/>
          <a:stretch>
            <a:fillRect/>
          </a:stretch>
        </p:blipFill>
        <p:spPr bwMode="auto">
          <a:xfrm>
            <a:off x="670560" y="3686470"/>
            <a:ext cx="7744968" cy="171303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33530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Risk Register Risk Management Steps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Identifying the risk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Evaluating the severity of any identified risks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Applying possible solutions to those risks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Monitoring and analyzing the effectiveness of any subsequent steps taken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420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62AA23-CEA4-43D7-BD6D-228579ECFE17}"/>
              </a:ext>
            </a:extLst>
          </p:cNvPr>
          <p:cNvSpPr txBox="1"/>
          <p:nvPr/>
        </p:nvSpPr>
        <p:spPr>
          <a:xfrm>
            <a:off x="3633787" y="1209675"/>
            <a:ext cx="27479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Botnets</a:t>
            </a:r>
          </a:p>
          <a:p>
            <a:r>
              <a:rPr lang="en-US"/>
              <a:t>DDoS</a:t>
            </a:r>
          </a:p>
          <a:p>
            <a:r>
              <a:rPr lang="en-US"/>
              <a:t>Hacking</a:t>
            </a:r>
          </a:p>
          <a:p>
            <a:r>
              <a:rPr lang="en-US"/>
              <a:t>Malware</a:t>
            </a:r>
          </a:p>
          <a:p>
            <a:r>
              <a:rPr lang="en-US"/>
              <a:t>Pharming</a:t>
            </a:r>
          </a:p>
          <a:p>
            <a:r>
              <a:rPr lang="en-US"/>
              <a:t>Phishing </a:t>
            </a:r>
          </a:p>
          <a:p>
            <a:r>
              <a:rPr lang="en-US"/>
              <a:t>Ransomware</a:t>
            </a:r>
          </a:p>
          <a:p>
            <a:r>
              <a:rPr lang="en-US"/>
              <a:t>Spam</a:t>
            </a:r>
          </a:p>
          <a:p>
            <a:r>
              <a:rPr lang="en-US"/>
              <a:t>Spoofing</a:t>
            </a:r>
          </a:p>
          <a:p>
            <a:r>
              <a:rPr lang="en-US"/>
              <a:t>Spyware</a:t>
            </a:r>
          </a:p>
          <a:p>
            <a:r>
              <a:rPr lang="en-US"/>
              <a:t>Trojan Horses</a:t>
            </a:r>
          </a:p>
          <a:p>
            <a:r>
              <a:rPr lang="en-US"/>
              <a:t>Viruses</a:t>
            </a:r>
          </a:p>
          <a:p>
            <a:r>
              <a:rPr lang="en-US"/>
              <a:t>WiFi Eavesdropping</a:t>
            </a:r>
          </a:p>
          <a:p>
            <a:r>
              <a:rPr lang="en-US"/>
              <a:t>Worms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28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Identification, Monitoring, and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3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CC0F73-1F1F-4B20-875C-CF64BD5A6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06" y="2094471"/>
            <a:ext cx="8540988" cy="266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158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5">
      <a:dk1>
        <a:sysClr val="windowText" lastClr="000000"/>
      </a:dk1>
      <a:lt1>
        <a:sysClr val="window" lastClr="FFFFFF"/>
      </a:lt1>
      <a:dk2>
        <a:srgbClr val="E17B26"/>
      </a:dk2>
      <a:lt2>
        <a:srgbClr val="F4E7C1"/>
      </a:lt2>
      <a:accent1>
        <a:srgbClr val="AC470E"/>
      </a:accent1>
      <a:accent2>
        <a:srgbClr val="F9BE00"/>
      </a:accent2>
      <a:accent3>
        <a:srgbClr val="59595B"/>
      </a:accent3>
      <a:accent4>
        <a:srgbClr val="FF8500"/>
      </a:accent4>
      <a:accent5>
        <a:srgbClr val="006F53"/>
      </a:accent5>
      <a:accent6>
        <a:srgbClr val="CEC9BA"/>
      </a:accent6>
      <a:hlink>
        <a:srgbClr val="F9BE00"/>
      </a:hlink>
      <a:folHlink>
        <a:srgbClr val="D8A43D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EE2B530489F5448EEF33240C40EBD1" ma:contentTypeVersion="0" ma:contentTypeDescription="Create a new document." ma:contentTypeScope="" ma:versionID="1cddaa2b9a0f6165d0184eb78b35ee9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8D5AF4-86E7-4A78-A577-4CB38BBF1F0B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706B3B4-B1A2-46DC-8211-B6F7243568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FAE101-3DAB-406A-B834-5C9746CA7B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3942</TotalTime>
  <Words>1863</Words>
  <Application>Microsoft Office PowerPoint</Application>
  <PresentationFormat>On-screen Show (4:3)</PresentationFormat>
  <Paragraphs>330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Calibri</vt:lpstr>
      <vt:lpstr>Franklin Gothic Book</vt:lpstr>
      <vt:lpstr>Franklin Gothic Medium</vt:lpstr>
      <vt:lpstr>1_Office Theme</vt:lpstr>
      <vt:lpstr>PowerPoint Presentation</vt:lpstr>
      <vt:lpstr>Due Diligence vs. Due Care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Risk Identification, Monitoring, and Analysis</vt:lpstr>
      <vt:lpstr>PowerPoint Presentation</vt:lpstr>
      <vt:lpstr>Domain Objectives</vt:lpstr>
      <vt:lpstr>Risk Management Concepts </vt:lpstr>
      <vt:lpstr>Key Terms</vt:lpstr>
      <vt:lpstr>Generic Risk Model with Key Factors – NIST SP 800-30 R1 </vt:lpstr>
      <vt:lpstr>Risk Assessment</vt:lpstr>
      <vt:lpstr>NIST SP 800-30 R1 Risk Assessment Methodology</vt:lpstr>
      <vt:lpstr>Step 1. Prepare for the Assessment</vt:lpstr>
      <vt:lpstr>Preparation Steps </vt:lpstr>
      <vt:lpstr>Risk Assessment Steps </vt:lpstr>
      <vt:lpstr>Step 2a. Identify Threat Sources</vt:lpstr>
      <vt:lpstr>Step 2b. Identify Potential Threat Events</vt:lpstr>
      <vt:lpstr>Step 2c. Identify Vulnerabilities and Predisposing Conditions</vt:lpstr>
      <vt:lpstr>Commercial Tools</vt:lpstr>
      <vt:lpstr>Metasploit Console</vt:lpstr>
      <vt:lpstr>Step 2d. Determine Likelihood</vt:lpstr>
      <vt:lpstr>Step 2e. Determine Impact</vt:lpstr>
      <vt:lpstr>Step 2f. Risk Determination </vt:lpstr>
      <vt:lpstr>Step 3. Communicating and Sharing Risk Assessment Information</vt:lpstr>
      <vt:lpstr>Step 4. Maintaining the Risk Assessment</vt:lpstr>
      <vt:lpstr>PowerPoint Presentation</vt:lpstr>
      <vt:lpstr>Important Formulas</vt:lpstr>
      <vt:lpstr>Quantitative Analysis </vt:lpstr>
      <vt:lpstr>Qualitative Analysis </vt:lpstr>
      <vt:lpstr>Risk-Level Matrix</vt:lpstr>
      <vt:lpstr>Risk Treatment</vt:lpstr>
      <vt:lpstr>Risk Mitigation </vt:lpstr>
      <vt:lpstr>Control Selection </vt:lpstr>
      <vt:lpstr>Residual Risk</vt:lpstr>
      <vt:lpstr>Risk Transference</vt:lpstr>
      <vt:lpstr>Risk Avoidance</vt:lpstr>
      <vt:lpstr>Risk Acceptance</vt:lpstr>
      <vt:lpstr>Audit Methodologies</vt:lpstr>
      <vt:lpstr>Auditor Responsibilities </vt:lpstr>
      <vt:lpstr>Perform Security Assessment Activities </vt:lpstr>
      <vt:lpstr>Vulnerability Scanning and Analysis</vt:lpstr>
      <vt:lpstr>Potential Problems</vt:lpstr>
      <vt:lpstr>Security Gateway Types </vt:lpstr>
      <vt:lpstr>Penetration Testing</vt:lpstr>
      <vt:lpstr>Penetration Testing Modes</vt:lpstr>
      <vt:lpstr>Social Engineering and Low-Tech Reconnaissance</vt:lpstr>
      <vt:lpstr>Basic Built-in Tools</vt:lpstr>
      <vt:lpstr>Understanding Network Behavior </vt:lpstr>
      <vt:lpstr>Monitoring Terminology</vt:lpstr>
      <vt:lpstr>Types of IDS/IPS Devices</vt:lpstr>
      <vt:lpstr>Intrusion Detection System (IDS)/ Intrusion Prevention System (IPS)</vt:lpstr>
      <vt:lpstr>PowerPoint Presentation</vt:lpstr>
      <vt:lpstr>Attackers</vt:lpstr>
      <vt:lpstr>Attacker Motivations</vt:lpstr>
      <vt:lpstr>Intrusions</vt:lpstr>
      <vt:lpstr>Logging </vt:lpstr>
      <vt:lpstr>Reviewing Host Logs</vt:lpstr>
      <vt:lpstr>Reviewing Incident Logs</vt:lpstr>
      <vt:lpstr>Clipping Levels</vt:lpstr>
      <vt:lpstr>Log Retention</vt:lpstr>
      <vt:lpstr>Distributed Log Collectors</vt:lpstr>
      <vt:lpstr>Event Correlation Systems</vt:lpstr>
      <vt:lpstr>Comprehensive Application, Middleware, OS, and Infrastructure Monitoring </vt:lpstr>
      <vt:lpstr>Log Management Recommendations</vt:lpstr>
      <vt:lpstr>PowerPoint Presentation</vt:lpstr>
      <vt:lpstr>PowerPoint Presentation</vt:lpstr>
      <vt:lpstr>Risk Register</vt:lpstr>
      <vt:lpstr>Creating a Risk Register </vt:lpstr>
      <vt:lpstr>Risk Register Risk Management Steps </vt:lpstr>
      <vt:lpstr>PowerPoint Presentation</vt:lpstr>
    </vt:vector>
  </TitlesOfParts>
  <Company>Davies Murphy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Spaziano</dc:creator>
  <cp:lastModifiedBy>Kent King</cp:lastModifiedBy>
  <cp:revision>201</cp:revision>
  <dcterms:created xsi:type="dcterms:W3CDTF">2013-05-31T15:30:29Z</dcterms:created>
  <dcterms:modified xsi:type="dcterms:W3CDTF">2018-08-19T23:57:03Z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0x010100D7EE2B530489F5448EEF33240C40EBD1</vt:lpwstr>
  </property>
</Properties>
</file>