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4"/>
  </p:sldMasterIdLst>
  <p:notesMasterIdLst>
    <p:notesMasterId r:id="rId65"/>
  </p:notesMasterIdLst>
  <p:handoutMasterIdLst>
    <p:handoutMasterId r:id="rId66"/>
  </p:handoutMasterIdLst>
  <p:sldIdLst>
    <p:sldId id="258" r:id="rId5"/>
    <p:sldId id="413" r:id="rId6"/>
    <p:sldId id="414" r:id="rId7"/>
    <p:sldId id="416" r:id="rId8"/>
    <p:sldId id="417" r:id="rId9"/>
    <p:sldId id="418" r:id="rId10"/>
    <p:sldId id="419" r:id="rId11"/>
    <p:sldId id="429" r:id="rId12"/>
    <p:sldId id="420" r:id="rId13"/>
    <p:sldId id="462" r:id="rId14"/>
    <p:sldId id="421" r:id="rId15"/>
    <p:sldId id="422" r:id="rId16"/>
    <p:sldId id="424" r:id="rId17"/>
    <p:sldId id="425" r:id="rId18"/>
    <p:sldId id="427" r:id="rId19"/>
    <p:sldId id="435" r:id="rId20"/>
    <p:sldId id="458" r:id="rId21"/>
    <p:sldId id="433" r:id="rId22"/>
    <p:sldId id="438" r:id="rId23"/>
    <p:sldId id="439" r:id="rId24"/>
    <p:sldId id="440" r:id="rId25"/>
    <p:sldId id="441" r:id="rId26"/>
    <p:sldId id="442" r:id="rId27"/>
    <p:sldId id="443" r:id="rId28"/>
    <p:sldId id="449" r:id="rId29"/>
    <p:sldId id="450" r:id="rId30"/>
    <p:sldId id="448" r:id="rId31"/>
    <p:sldId id="453" r:id="rId32"/>
    <p:sldId id="399" r:id="rId33"/>
    <p:sldId id="401" r:id="rId34"/>
    <p:sldId id="403" r:id="rId35"/>
    <p:sldId id="459" r:id="rId36"/>
    <p:sldId id="406" r:id="rId37"/>
    <p:sldId id="409" r:id="rId38"/>
    <p:sldId id="410" r:id="rId39"/>
    <p:sldId id="411" r:id="rId40"/>
    <p:sldId id="461" r:id="rId41"/>
    <p:sldId id="368" r:id="rId42"/>
    <p:sldId id="366" r:id="rId43"/>
    <p:sldId id="367" r:id="rId44"/>
    <p:sldId id="369" r:id="rId45"/>
    <p:sldId id="370" r:id="rId46"/>
    <p:sldId id="372" r:id="rId47"/>
    <p:sldId id="374" r:id="rId48"/>
    <p:sldId id="387" r:id="rId49"/>
    <p:sldId id="376" r:id="rId50"/>
    <p:sldId id="377" r:id="rId51"/>
    <p:sldId id="456" r:id="rId52"/>
    <p:sldId id="378" r:id="rId53"/>
    <p:sldId id="379" r:id="rId54"/>
    <p:sldId id="388" r:id="rId55"/>
    <p:sldId id="384" r:id="rId56"/>
    <p:sldId id="460" r:id="rId57"/>
    <p:sldId id="385" r:id="rId58"/>
    <p:sldId id="386" r:id="rId59"/>
    <p:sldId id="392" r:id="rId60"/>
    <p:sldId id="355" r:id="rId61"/>
    <p:sldId id="457" r:id="rId62"/>
    <p:sldId id="356" r:id="rId63"/>
    <p:sldId id="359"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95B3DE-0ECA-C145-A699-3A1E5CEA9001}">
          <p14:sldIdLst>
            <p14:sldId id="258"/>
            <p14:sldId id="413"/>
            <p14:sldId id="414"/>
            <p14:sldId id="416"/>
            <p14:sldId id="417"/>
            <p14:sldId id="418"/>
            <p14:sldId id="419"/>
            <p14:sldId id="429"/>
            <p14:sldId id="420"/>
            <p14:sldId id="462"/>
            <p14:sldId id="421"/>
            <p14:sldId id="422"/>
            <p14:sldId id="424"/>
            <p14:sldId id="425"/>
            <p14:sldId id="427"/>
            <p14:sldId id="435"/>
            <p14:sldId id="458"/>
            <p14:sldId id="433"/>
            <p14:sldId id="438"/>
            <p14:sldId id="439"/>
            <p14:sldId id="440"/>
            <p14:sldId id="441"/>
            <p14:sldId id="442"/>
            <p14:sldId id="443"/>
            <p14:sldId id="449"/>
            <p14:sldId id="450"/>
            <p14:sldId id="448"/>
            <p14:sldId id="453"/>
            <p14:sldId id="399"/>
            <p14:sldId id="401"/>
            <p14:sldId id="403"/>
            <p14:sldId id="459"/>
            <p14:sldId id="406"/>
            <p14:sldId id="409"/>
            <p14:sldId id="410"/>
            <p14:sldId id="411"/>
            <p14:sldId id="461"/>
            <p14:sldId id="368"/>
            <p14:sldId id="366"/>
            <p14:sldId id="367"/>
            <p14:sldId id="369"/>
            <p14:sldId id="370"/>
            <p14:sldId id="372"/>
            <p14:sldId id="374"/>
            <p14:sldId id="387"/>
            <p14:sldId id="376"/>
            <p14:sldId id="377"/>
            <p14:sldId id="456"/>
            <p14:sldId id="378"/>
            <p14:sldId id="379"/>
            <p14:sldId id="388"/>
            <p14:sldId id="384"/>
            <p14:sldId id="460"/>
            <p14:sldId id="385"/>
            <p14:sldId id="386"/>
            <p14:sldId id="392"/>
            <p14:sldId id="355"/>
            <p14:sldId id="457"/>
            <p14:sldId id="356"/>
            <p14:sldId id="359"/>
          </p14:sldIdLst>
        </p14:section>
      </p14:sectionLst>
    </p:ext>
    <p:ext uri="{EFAFB233-063F-42B5-8137-9DF3F51BA10A}">
      <p15:sldGuideLst xmlns:p15="http://schemas.microsoft.com/office/powerpoint/2012/main">
        <p15:guide id="1" orient="horz" pos="2163">
          <p15:clr>
            <a:srgbClr val="A4A3A4"/>
          </p15:clr>
        </p15:guide>
        <p15:guide id="2" orient="horz" pos="1019">
          <p15:clr>
            <a:srgbClr val="A4A3A4"/>
          </p15:clr>
        </p15:guide>
        <p15:guide id="3" orient="horz" pos="2295">
          <p15:clr>
            <a:srgbClr val="A4A3A4"/>
          </p15:clr>
        </p15:guide>
        <p15:guide id="4" orient="horz" pos="3705">
          <p15:clr>
            <a:srgbClr val="A4A3A4"/>
          </p15:clr>
        </p15:guide>
        <p15:guide id="5" orient="horz" pos="1100">
          <p15:clr>
            <a:srgbClr val="A4A3A4"/>
          </p15:clr>
        </p15:guide>
        <p15:guide id="6" pos="2880">
          <p15:clr>
            <a:srgbClr val="A4A3A4"/>
          </p15:clr>
        </p15:guide>
        <p15:guide id="7" pos="5476">
          <p15:clr>
            <a:srgbClr val="A4A3A4"/>
          </p15:clr>
        </p15:guide>
        <p15:guide id="8" pos="283">
          <p15:clr>
            <a:srgbClr val="A4A3A4"/>
          </p15:clr>
        </p15:guide>
        <p15:guide id="9" pos="230">
          <p15:clr>
            <a:srgbClr val="A4A3A4"/>
          </p15:clr>
        </p15:guide>
        <p15:guide id="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e Randall" initials="SR"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54"/>
    <a:srgbClr val="8516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90" autoAdjust="0"/>
    <p:restoredTop sz="94660"/>
  </p:normalViewPr>
  <p:slideViewPr>
    <p:cSldViewPr snapToGrid="0" snapToObjects="1" showGuides="1">
      <p:cViewPr varScale="1">
        <p:scale>
          <a:sx n="65" d="100"/>
          <a:sy n="65" d="100"/>
        </p:scale>
        <p:origin x="968" y="40"/>
      </p:cViewPr>
      <p:guideLst>
        <p:guide orient="horz" pos="2163"/>
        <p:guide orient="horz" pos="1019"/>
        <p:guide orient="horz" pos="2295"/>
        <p:guide orient="horz" pos="3705"/>
        <p:guide orient="horz" pos="1100"/>
        <p:guide pos="2880"/>
        <p:guide pos="5476"/>
        <p:guide pos="283"/>
        <p:guide pos="230"/>
        <p:guide/>
      </p:guideLst>
    </p:cSldViewPr>
  </p:slideViewPr>
  <p:notesTextViewPr>
    <p:cViewPr>
      <p:scale>
        <a:sx n="100" d="100"/>
        <a:sy n="100" d="100"/>
      </p:scale>
      <p:origin x="0" y="0"/>
    </p:cViewPr>
  </p:notesTextViewPr>
  <p:sorterViewPr>
    <p:cViewPr>
      <p:scale>
        <a:sx n="100" d="100"/>
        <a:sy n="100" d="100"/>
      </p:scale>
      <p:origin x="0" y="43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1EF71-1ACD-274B-BEDD-B3FF3F787B0F}"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691DA06C-5D98-4F4E-B7F9-2048A6316556}">
      <dgm:prSet custT="1"/>
      <dgm:spPr/>
      <dgm:t>
        <a:bodyPr/>
        <a:lstStyle/>
        <a:p>
          <a:pPr rtl="0"/>
          <a:r>
            <a:rPr lang="en-US" sz="2800" b="1" smtClean="0"/>
            <a:t>Requirement Gathering and Analysis </a:t>
          </a:r>
          <a:endParaRPr lang="en-US" sz="2800"/>
        </a:p>
      </dgm:t>
    </dgm:pt>
    <dgm:pt modelId="{6B57FC42-4070-3C46-A6CA-14B32C9EB0ED}" type="parTrans" cxnId="{860E67FE-E179-4744-AA99-D1518A571D14}">
      <dgm:prSet/>
      <dgm:spPr/>
      <dgm:t>
        <a:bodyPr/>
        <a:lstStyle/>
        <a:p>
          <a:endParaRPr lang="en-US" sz="2800"/>
        </a:p>
      </dgm:t>
    </dgm:pt>
    <dgm:pt modelId="{972D5F5A-EBB5-1F47-B23C-D24BEF533C76}" type="sibTrans" cxnId="{860E67FE-E179-4744-AA99-D1518A571D14}">
      <dgm:prSet/>
      <dgm:spPr/>
      <dgm:t>
        <a:bodyPr/>
        <a:lstStyle/>
        <a:p>
          <a:endParaRPr lang="en-US" sz="2800"/>
        </a:p>
      </dgm:t>
    </dgm:pt>
    <dgm:pt modelId="{7D32FFCA-97BC-9A42-BAAC-ADDA072DE7A6}">
      <dgm:prSet custT="1"/>
      <dgm:spPr/>
      <dgm:t>
        <a:bodyPr/>
        <a:lstStyle/>
        <a:p>
          <a:pPr rtl="0"/>
          <a:r>
            <a:rPr lang="en-US" sz="2800" b="1" smtClean="0"/>
            <a:t>System Design </a:t>
          </a:r>
          <a:endParaRPr lang="en-US" sz="2800"/>
        </a:p>
      </dgm:t>
    </dgm:pt>
    <dgm:pt modelId="{C9AC7126-EBC3-964D-89D5-F27DBA168136}" type="parTrans" cxnId="{878D951D-4E55-3D4A-9E61-04E6D4B842EF}">
      <dgm:prSet/>
      <dgm:spPr/>
      <dgm:t>
        <a:bodyPr/>
        <a:lstStyle/>
        <a:p>
          <a:endParaRPr lang="en-US" sz="2800"/>
        </a:p>
      </dgm:t>
    </dgm:pt>
    <dgm:pt modelId="{74552A7A-95B8-DA43-9BE6-5F95C80581FE}" type="sibTrans" cxnId="{878D951D-4E55-3D4A-9E61-04E6D4B842EF}">
      <dgm:prSet/>
      <dgm:spPr/>
      <dgm:t>
        <a:bodyPr/>
        <a:lstStyle/>
        <a:p>
          <a:endParaRPr lang="en-US" sz="2800"/>
        </a:p>
      </dgm:t>
    </dgm:pt>
    <dgm:pt modelId="{0D276D60-13A5-DF4C-996B-1C657EA23C71}">
      <dgm:prSet custT="1"/>
      <dgm:spPr/>
      <dgm:t>
        <a:bodyPr/>
        <a:lstStyle/>
        <a:p>
          <a:pPr rtl="0"/>
          <a:r>
            <a:rPr lang="en-US" sz="2800" b="1" smtClean="0"/>
            <a:t>Implementation</a:t>
          </a:r>
          <a:endParaRPr lang="en-US" sz="2800"/>
        </a:p>
      </dgm:t>
    </dgm:pt>
    <dgm:pt modelId="{29E19FC0-9D1A-CC46-8621-C9E7C24E1D98}" type="parTrans" cxnId="{934398C8-76DB-7944-96B2-C8E3FC9DCEBA}">
      <dgm:prSet/>
      <dgm:spPr/>
      <dgm:t>
        <a:bodyPr/>
        <a:lstStyle/>
        <a:p>
          <a:endParaRPr lang="en-US" sz="2800"/>
        </a:p>
      </dgm:t>
    </dgm:pt>
    <dgm:pt modelId="{4CEC79E9-0D66-9C4A-B797-DBF9E6160C90}" type="sibTrans" cxnId="{934398C8-76DB-7944-96B2-C8E3FC9DCEBA}">
      <dgm:prSet/>
      <dgm:spPr/>
      <dgm:t>
        <a:bodyPr/>
        <a:lstStyle/>
        <a:p>
          <a:endParaRPr lang="en-US" sz="2800"/>
        </a:p>
      </dgm:t>
    </dgm:pt>
    <dgm:pt modelId="{D6715FDE-93AB-894D-A63C-0153A3A590DC}">
      <dgm:prSet custT="1"/>
      <dgm:spPr/>
      <dgm:t>
        <a:bodyPr/>
        <a:lstStyle/>
        <a:p>
          <a:pPr rtl="0"/>
          <a:r>
            <a:rPr lang="en-US" sz="2800" b="1" smtClean="0"/>
            <a:t>Integration and testing</a:t>
          </a:r>
          <a:endParaRPr lang="en-US" sz="2800"/>
        </a:p>
      </dgm:t>
    </dgm:pt>
    <dgm:pt modelId="{79F9B485-671E-FD4C-9ABC-1190B8F5D87C}" type="parTrans" cxnId="{78E93A20-1C24-E24D-BB97-557703898968}">
      <dgm:prSet/>
      <dgm:spPr/>
      <dgm:t>
        <a:bodyPr/>
        <a:lstStyle/>
        <a:p>
          <a:endParaRPr lang="en-US" sz="2800"/>
        </a:p>
      </dgm:t>
    </dgm:pt>
    <dgm:pt modelId="{FE137F4E-C888-7543-82FE-0F831F5D61C4}" type="sibTrans" cxnId="{78E93A20-1C24-E24D-BB97-557703898968}">
      <dgm:prSet/>
      <dgm:spPr/>
      <dgm:t>
        <a:bodyPr/>
        <a:lstStyle/>
        <a:p>
          <a:endParaRPr lang="en-US" sz="2800"/>
        </a:p>
      </dgm:t>
    </dgm:pt>
    <dgm:pt modelId="{1D4F2008-EF04-C64C-9291-9C3CA327B421}">
      <dgm:prSet custT="1"/>
      <dgm:spPr/>
      <dgm:t>
        <a:bodyPr/>
        <a:lstStyle/>
        <a:p>
          <a:pPr rtl="0"/>
          <a:r>
            <a:rPr lang="en-US" sz="2800" b="1" smtClean="0"/>
            <a:t>Deployment of system</a:t>
          </a:r>
          <a:endParaRPr lang="en-US" sz="2800"/>
        </a:p>
      </dgm:t>
    </dgm:pt>
    <dgm:pt modelId="{71ACC74C-27E4-8E4E-B09E-3CF79E79CF89}" type="parTrans" cxnId="{8DF312C7-767F-7E44-B692-B2D62EDF533D}">
      <dgm:prSet/>
      <dgm:spPr/>
      <dgm:t>
        <a:bodyPr/>
        <a:lstStyle/>
        <a:p>
          <a:endParaRPr lang="en-US" sz="2800"/>
        </a:p>
      </dgm:t>
    </dgm:pt>
    <dgm:pt modelId="{F6EC1FCC-893C-604D-8C4C-21B2274518A8}" type="sibTrans" cxnId="{8DF312C7-767F-7E44-B692-B2D62EDF533D}">
      <dgm:prSet/>
      <dgm:spPr/>
      <dgm:t>
        <a:bodyPr/>
        <a:lstStyle/>
        <a:p>
          <a:endParaRPr lang="en-US" sz="2800"/>
        </a:p>
      </dgm:t>
    </dgm:pt>
    <dgm:pt modelId="{87EC85FB-B6A2-5440-9B24-37BA9C632A8F}">
      <dgm:prSet custT="1"/>
      <dgm:spPr/>
      <dgm:t>
        <a:bodyPr/>
        <a:lstStyle/>
        <a:p>
          <a:pPr rtl="0"/>
          <a:r>
            <a:rPr lang="en-US" sz="2800" b="1" smtClean="0"/>
            <a:t>Maintenance</a:t>
          </a:r>
          <a:endParaRPr lang="en-US" sz="2800"/>
        </a:p>
      </dgm:t>
    </dgm:pt>
    <dgm:pt modelId="{47C24CF2-1BEE-7D42-9813-189C969FE16C}" type="parTrans" cxnId="{1ED308AC-EFD2-5A40-8E9E-9196E93B3070}">
      <dgm:prSet/>
      <dgm:spPr/>
      <dgm:t>
        <a:bodyPr/>
        <a:lstStyle/>
        <a:p>
          <a:endParaRPr lang="en-US" sz="2800"/>
        </a:p>
      </dgm:t>
    </dgm:pt>
    <dgm:pt modelId="{BF4BC9A4-F559-734B-B5F7-F54D6AD6D03E}" type="sibTrans" cxnId="{1ED308AC-EFD2-5A40-8E9E-9196E93B3070}">
      <dgm:prSet/>
      <dgm:spPr/>
      <dgm:t>
        <a:bodyPr/>
        <a:lstStyle/>
        <a:p>
          <a:endParaRPr lang="en-US" sz="2800"/>
        </a:p>
      </dgm:t>
    </dgm:pt>
    <dgm:pt modelId="{30C72F6C-F68A-7746-8412-8030C60D1685}" type="pres">
      <dgm:prSet presAssocID="{1C71EF71-1ACD-274B-BEDD-B3FF3F787B0F}" presName="vert0" presStyleCnt="0">
        <dgm:presLayoutVars>
          <dgm:dir/>
          <dgm:animOne val="branch"/>
          <dgm:animLvl val="lvl"/>
        </dgm:presLayoutVars>
      </dgm:prSet>
      <dgm:spPr/>
      <dgm:t>
        <a:bodyPr/>
        <a:lstStyle/>
        <a:p>
          <a:endParaRPr lang="en-US"/>
        </a:p>
      </dgm:t>
    </dgm:pt>
    <dgm:pt modelId="{6A0409B2-CB6B-5940-9766-3F9087F7B4D8}" type="pres">
      <dgm:prSet presAssocID="{691DA06C-5D98-4F4E-B7F9-2048A6316556}" presName="thickLine" presStyleLbl="alignNode1" presStyleIdx="0" presStyleCnt="6"/>
      <dgm:spPr/>
    </dgm:pt>
    <dgm:pt modelId="{021B18EC-3033-2943-AE2A-0B407DC81371}" type="pres">
      <dgm:prSet presAssocID="{691DA06C-5D98-4F4E-B7F9-2048A6316556}" presName="horz1" presStyleCnt="0"/>
      <dgm:spPr/>
    </dgm:pt>
    <dgm:pt modelId="{C3491C71-7E9C-E747-A5CB-F94487512828}" type="pres">
      <dgm:prSet presAssocID="{691DA06C-5D98-4F4E-B7F9-2048A6316556}" presName="tx1" presStyleLbl="revTx" presStyleIdx="0" presStyleCnt="6"/>
      <dgm:spPr/>
      <dgm:t>
        <a:bodyPr/>
        <a:lstStyle/>
        <a:p>
          <a:endParaRPr lang="en-US"/>
        </a:p>
      </dgm:t>
    </dgm:pt>
    <dgm:pt modelId="{0FA2D541-1DDA-8140-89D7-8763AEBD7677}" type="pres">
      <dgm:prSet presAssocID="{691DA06C-5D98-4F4E-B7F9-2048A6316556}" presName="vert1" presStyleCnt="0"/>
      <dgm:spPr/>
    </dgm:pt>
    <dgm:pt modelId="{ADC84654-649E-164A-8B71-61805C214CD9}" type="pres">
      <dgm:prSet presAssocID="{7D32FFCA-97BC-9A42-BAAC-ADDA072DE7A6}" presName="thickLine" presStyleLbl="alignNode1" presStyleIdx="1" presStyleCnt="6"/>
      <dgm:spPr/>
    </dgm:pt>
    <dgm:pt modelId="{AFEC9ED0-DC49-A04E-BC17-0A9508917409}" type="pres">
      <dgm:prSet presAssocID="{7D32FFCA-97BC-9A42-BAAC-ADDA072DE7A6}" presName="horz1" presStyleCnt="0"/>
      <dgm:spPr/>
    </dgm:pt>
    <dgm:pt modelId="{1ECF77A1-6FC8-2245-8FAD-A7AA9708DBFE}" type="pres">
      <dgm:prSet presAssocID="{7D32FFCA-97BC-9A42-BAAC-ADDA072DE7A6}" presName="tx1" presStyleLbl="revTx" presStyleIdx="1" presStyleCnt="6"/>
      <dgm:spPr/>
      <dgm:t>
        <a:bodyPr/>
        <a:lstStyle/>
        <a:p>
          <a:endParaRPr lang="en-US"/>
        </a:p>
      </dgm:t>
    </dgm:pt>
    <dgm:pt modelId="{CE5D11D1-2914-7741-BE39-4205032E9588}" type="pres">
      <dgm:prSet presAssocID="{7D32FFCA-97BC-9A42-BAAC-ADDA072DE7A6}" presName="vert1" presStyleCnt="0"/>
      <dgm:spPr/>
    </dgm:pt>
    <dgm:pt modelId="{CD8C7DCA-6263-AB45-B828-8DC41B293538}" type="pres">
      <dgm:prSet presAssocID="{0D276D60-13A5-DF4C-996B-1C657EA23C71}" presName="thickLine" presStyleLbl="alignNode1" presStyleIdx="2" presStyleCnt="6"/>
      <dgm:spPr/>
    </dgm:pt>
    <dgm:pt modelId="{6419C276-E920-9449-87AB-27BBD943DB19}" type="pres">
      <dgm:prSet presAssocID="{0D276D60-13A5-DF4C-996B-1C657EA23C71}" presName="horz1" presStyleCnt="0"/>
      <dgm:spPr/>
    </dgm:pt>
    <dgm:pt modelId="{7A843F31-62D3-BD4C-B87F-671CAAE40B30}" type="pres">
      <dgm:prSet presAssocID="{0D276D60-13A5-DF4C-996B-1C657EA23C71}" presName="tx1" presStyleLbl="revTx" presStyleIdx="2" presStyleCnt="6"/>
      <dgm:spPr/>
      <dgm:t>
        <a:bodyPr/>
        <a:lstStyle/>
        <a:p>
          <a:endParaRPr lang="en-US"/>
        </a:p>
      </dgm:t>
    </dgm:pt>
    <dgm:pt modelId="{11F40223-7DFC-B746-942F-EB808ABC00F8}" type="pres">
      <dgm:prSet presAssocID="{0D276D60-13A5-DF4C-996B-1C657EA23C71}" presName="vert1" presStyleCnt="0"/>
      <dgm:spPr/>
    </dgm:pt>
    <dgm:pt modelId="{7C41F76E-37F9-A443-88DB-BED3C9BACE0D}" type="pres">
      <dgm:prSet presAssocID="{D6715FDE-93AB-894D-A63C-0153A3A590DC}" presName="thickLine" presStyleLbl="alignNode1" presStyleIdx="3" presStyleCnt="6"/>
      <dgm:spPr/>
    </dgm:pt>
    <dgm:pt modelId="{CA1095B9-3E26-0143-A3D8-894EA1E3588F}" type="pres">
      <dgm:prSet presAssocID="{D6715FDE-93AB-894D-A63C-0153A3A590DC}" presName="horz1" presStyleCnt="0"/>
      <dgm:spPr/>
    </dgm:pt>
    <dgm:pt modelId="{F8DD28FB-6131-CD4C-8158-9F257D7C9640}" type="pres">
      <dgm:prSet presAssocID="{D6715FDE-93AB-894D-A63C-0153A3A590DC}" presName="tx1" presStyleLbl="revTx" presStyleIdx="3" presStyleCnt="6"/>
      <dgm:spPr/>
      <dgm:t>
        <a:bodyPr/>
        <a:lstStyle/>
        <a:p>
          <a:endParaRPr lang="en-US"/>
        </a:p>
      </dgm:t>
    </dgm:pt>
    <dgm:pt modelId="{E1B5317E-F23E-2D4E-8FEB-4F0306EBA6BD}" type="pres">
      <dgm:prSet presAssocID="{D6715FDE-93AB-894D-A63C-0153A3A590DC}" presName="vert1" presStyleCnt="0"/>
      <dgm:spPr/>
    </dgm:pt>
    <dgm:pt modelId="{C85AE854-39CB-484F-BE0E-AFCCCF79730C}" type="pres">
      <dgm:prSet presAssocID="{1D4F2008-EF04-C64C-9291-9C3CA327B421}" presName="thickLine" presStyleLbl="alignNode1" presStyleIdx="4" presStyleCnt="6"/>
      <dgm:spPr/>
    </dgm:pt>
    <dgm:pt modelId="{E59849E5-6843-9D43-B45B-A371CC69DF63}" type="pres">
      <dgm:prSet presAssocID="{1D4F2008-EF04-C64C-9291-9C3CA327B421}" presName="horz1" presStyleCnt="0"/>
      <dgm:spPr/>
    </dgm:pt>
    <dgm:pt modelId="{4FB65EA0-90EB-AD4E-BBCC-8C136736A559}" type="pres">
      <dgm:prSet presAssocID="{1D4F2008-EF04-C64C-9291-9C3CA327B421}" presName="tx1" presStyleLbl="revTx" presStyleIdx="4" presStyleCnt="6"/>
      <dgm:spPr/>
      <dgm:t>
        <a:bodyPr/>
        <a:lstStyle/>
        <a:p>
          <a:endParaRPr lang="en-US"/>
        </a:p>
      </dgm:t>
    </dgm:pt>
    <dgm:pt modelId="{6A7BC6C5-51D8-1145-B21D-579F59C40A1D}" type="pres">
      <dgm:prSet presAssocID="{1D4F2008-EF04-C64C-9291-9C3CA327B421}" presName="vert1" presStyleCnt="0"/>
      <dgm:spPr/>
    </dgm:pt>
    <dgm:pt modelId="{9583D699-4AB3-D442-BD80-27C2BFEBD318}" type="pres">
      <dgm:prSet presAssocID="{87EC85FB-B6A2-5440-9B24-37BA9C632A8F}" presName="thickLine" presStyleLbl="alignNode1" presStyleIdx="5" presStyleCnt="6"/>
      <dgm:spPr/>
    </dgm:pt>
    <dgm:pt modelId="{CD606725-1326-5449-9098-88FBC3CA8FC3}" type="pres">
      <dgm:prSet presAssocID="{87EC85FB-B6A2-5440-9B24-37BA9C632A8F}" presName="horz1" presStyleCnt="0"/>
      <dgm:spPr/>
    </dgm:pt>
    <dgm:pt modelId="{BCD98DB3-9FEC-A14D-8D98-44E3AF6FAD7B}" type="pres">
      <dgm:prSet presAssocID="{87EC85FB-B6A2-5440-9B24-37BA9C632A8F}" presName="tx1" presStyleLbl="revTx" presStyleIdx="5" presStyleCnt="6"/>
      <dgm:spPr/>
      <dgm:t>
        <a:bodyPr/>
        <a:lstStyle/>
        <a:p>
          <a:endParaRPr lang="en-US"/>
        </a:p>
      </dgm:t>
    </dgm:pt>
    <dgm:pt modelId="{8011C15D-2309-1643-B92D-74F11C57C7C8}" type="pres">
      <dgm:prSet presAssocID="{87EC85FB-B6A2-5440-9B24-37BA9C632A8F}" presName="vert1" presStyleCnt="0"/>
      <dgm:spPr/>
    </dgm:pt>
  </dgm:ptLst>
  <dgm:cxnLst>
    <dgm:cxn modelId="{50135D47-A96A-8F4B-9A8A-B902EC8359CD}" type="presOf" srcId="{1D4F2008-EF04-C64C-9291-9C3CA327B421}" destId="{4FB65EA0-90EB-AD4E-BBCC-8C136736A559}" srcOrd="0" destOrd="0" presId="urn:microsoft.com/office/officeart/2008/layout/LinedList"/>
    <dgm:cxn modelId="{78E93A20-1C24-E24D-BB97-557703898968}" srcId="{1C71EF71-1ACD-274B-BEDD-B3FF3F787B0F}" destId="{D6715FDE-93AB-894D-A63C-0153A3A590DC}" srcOrd="3" destOrd="0" parTransId="{79F9B485-671E-FD4C-9ABC-1190B8F5D87C}" sibTransId="{FE137F4E-C888-7543-82FE-0F831F5D61C4}"/>
    <dgm:cxn modelId="{934398C8-76DB-7944-96B2-C8E3FC9DCEBA}" srcId="{1C71EF71-1ACD-274B-BEDD-B3FF3F787B0F}" destId="{0D276D60-13A5-DF4C-996B-1C657EA23C71}" srcOrd="2" destOrd="0" parTransId="{29E19FC0-9D1A-CC46-8621-C9E7C24E1D98}" sibTransId="{4CEC79E9-0D66-9C4A-B797-DBF9E6160C90}"/>
    <dgm:cxn modelId="{921CB1D1-EF0F-5C43-AC2B-6660F4F27121}" type="presOf" srcId="{D6715FDE-93AB-894D-A63C-0153A3A590DC}" destId="{F8DD28FB-6131-CD4C-8158-9F257D7C9640}" srcOrd="0" destOrd="0" presId="urn:microsoft.com/office/officeart/2008/layout/LinedList"/>
    <dgm:cxn modelId="{820C594A-C85F-A049-A2B4-FAB4F8058241}" type="presOf" srcId="{0D276D60-13A5-DF4C-996B-1C657EA23C71}" destId="{7A843F31-62D3-BD4C-B87F-671CAAE40B30}" srcOrd="0" destOrd="0" presId="urn:microsoft.com/office/officeart/2008/layout/LinedList"/>
    <dgm:cxn modelId="{FAC498B9-FD70-024B-BE18-CFC166A1D66B}" type="presOf" srcId="{1C71EF71-1ACD-274B-BEDD-B3FF3F787B0F}" destId="{30C72F6C-F68A-7746-8412-8030C60D1685}" srcOrd="0" destOrd="0" presId="urn:microsoft.com/office/officeart/2008/layout/LinedList"/>
    <dgm:cxn modelId="{860E67FE-E179-4744-AA99-D1518A571D14}" srcId="{1C71EF71-1ACD-274B-BEDD-B3FF3F787B0F}" destId="{691DA06C-5D98-4F4E-B7F9-2048A6316556}" srcOrd="0" destOrd="0" parTransId="{6B57FC42-4070-3C46-A6CA-14B32C9EB0ED}" sibTransId="{972D5F5A-EBB5-1F47-B23C-D24BEF533C76}"/>
    <dgm:cxn modelId="{357EF37B-2BBC-9A4E-8C85-9614036663C4}" type="presOf" srcId="{691DA06C-5D98-4F4E-B7F9-2048A6316556}" destId="{C3491C71-7E9C-E747-A5CB-F94487512828}" srcOrd="0" destOrd="0" presId="urn:microsoft.com/office/officeart/2008/layout/LinedList"/>
    <dgm:cxn modelId="{8DF312C7-767F-7E44-B692-B2D62EDF533D}" srcId="{1C71EF71-1ACD-274B-BEDD-B3FF3F787B0F}" destId="{1D4F2008-EF04-C64C-9291-9C3CA327B421}" srcOrd="4" destOrd="0" parTransId="{71ACC74C-27E4-8E4E-B09E-3CF79E79CF89}" sibTransId="{F6EC1FCC-893C-604D-8C4C-21B2274518A8}"/>
    <dgm:cxn modelId="{1ED308AC-EFD2-5A40-8E9E-9196E93B3070}" srcId="{1C71EF71-1ACD-274B-BEDD-B3FF3F787B0F}" destId="{87EC85FB-B6A2-5440-9B24-37BA9C632A8F}" srcOrd="5" destOrd="0" parTransId="{47C24CF2-1BEE-7D42-9813-189C969FE16C}" sibTransId="{BF4BC9A4-F559-734B-B5F7-F54D6AD6D03E}"/>
    <dgm:cxn modelId="{0D0BBBBF-5989-5645-906D-94D36297976F}" type="presOf" srcId="{87EC85FB-B6A2-5440-9B24-37BA9C632A8F}" destId="{BCD98DB3-9FEC-A14D-8D98-44E3AF6FAD7B}" srcOrd="0" destOrd="0" presId="urn:microsoft.com/office/officeart/2008/layout/LinedList"/>
    <dgm:cxn modelId="{878D951D-4E55-3D4A-9E61-04E6D4B842EF}" srcId="{1C71EF71-1ACD-274B-BEDD-B3FF3F787B0F}" destId="{7D32FFCA-97BC-9A42-BAAC-ADDA072DE7A6}" srcOrd="1" destOrd="0" parTransId="{C9AC7126-EBC3-964D-89D5-F27DBA168136}" sibTransId="{74552A7A-95B8-DA43-9BE6-5F95C80581FE}"/>
    <dgm:cxn modelId="{C22A37BC-7E22-A143-BA8A-DA88D26C2B41}" type="presOf" srcId="{7D32FFCA-97BC-9A42-BAAC-ADDA072DE7A6}" destId="{1ECF77A1-6FC8-2245-8FAD-A7AA9708DBFE}" srcOrd="0" destOrd="0" presId="urn:microsoft.com/office/officeart/2008/layout/LinedList"/>
    <dgm:cxn modelId="{27BA2C2B-1494-CC4F-A7FE-80102B21F537}" type="presParOf" srcId="{30C72F6C-F68A-7746-8412-8030C60D1685}" destId="{6A0409B2-CB6B-5940-9766-3F9087F7B4D8}" srcOrd="0" destOrd="0" presId="urn:microsoft.com/office/officeart/2008/layout/LinedList"/>
    <dgm:cxn modelId="{94F740A1-A4FB-2A41-A3C6-A17AA51C0580}" type="presParOf" srcId="{30C72F6C-F68A-7746-8412-8030C60D1685}" destId="{021B18EC-3033-2943-AE2A-0B407DC81371}" srcOrd="1" destOrd="0" presId="urn:microsoft.com/office/officeart/2008/layout/LinedList"/>
    <dgm:cxn modelId="{971F9C35-24FF-5440-B981-AC7C783C5A52}" type="presParOf" srcId="{021B18EC-3033-2943-AE2A-0B407DC81371}" destId="{C3491C71-7E9C-E747-A5CB-F94487512828}" srcOrd="0" destOrd="0" presId="urn:microsoft.com/office/officeart/2008/layout/LinedList"/>
    <dgm:cxn modelId="{48970410-F1B0-F746-9C3C-1A011DC4B43C}" type="presParOf" srcId="{021B18EC-3033-2943-AE2A-0B407DC81371}" destId="{0FA2D541-1DDA-8140-89D7-8763AEBD7677}" srcOrd="1" destOrd="0" presId="urn:microsoft.com/office/officeart/2008/layout/LinedList"/>
    <dgm:cxn modelId="{68EF237B-D292-A242-9BB6-3D84AE654258}" type="presParOf" srcId="{30C72F6C-F68A-7746-8412-8030C60D1685}" destId="{ADC84654-649E-164A-8B71-61805C214CD9}" srcOrd="2" destOrd="0" presId="urn:microsoft.com/office/officeart/2008/layout/LinedList"/>
    <dgm:cxn modelId="{761CC4F3-2067-014E-A145-7208114871B5}" type="presParOf" srcId="{30C72F6C-F68A-7746-8412-8030C60D1685}" destId="{AFEC9ED0-DC49-A04E-BC17-0A9508917409}" srcOrd="3" destOrd="0" presId="urn:microsoft.com/office/officeart/2008/layout/LinedList"/>
    <dgm:cxn modelId="{F86198BA-7683-9B46-BF02-AA1F2068C172}" type="presParOf" srcId="{AFEC9ED0-DC49-A04E-BC17-0A9508917409}" destId="{1ECF77A1-6FC8-2245-8FAD-A7AA9708DBFE}" srcOrd="0" destOrd="0" presId="urn:microsoft.com/office/officeart/2008/layout/LinedList"/>
    <dgm:cxn modelId="{5DB27F16-AF9A-3142-AF2A-A3366FA64A4A}" type="presParOf" srcId="{AFEC9ED0-DC49-A04E-BC17-0A9508917409}" destId="{CE5D11D1-2914-7741-BE39-4205032E9588}" srcOrd="1" destOrd="0" presId="urn:microsoft.com/office/officeart/2008/layout/LinedList"/>
    <dgm:cxn modelId="{0169792C-8CC8-8948-8F2F-16498089CB66}" type="presParOf" srcId="{30C72F6C-F68A-7746-8412-8030C60D1685}" destId="{CD8C7DCA-6263-AB45-B828-8DC41B293538}" srcOrd="4" destOrd="0" presId="urn:microsoft.com/office/officeart/2008/layout/LinedList"/>
    <dgm:cxn modelId="{CB0D5216-DBC3-B146-B9EA-BD86815129AF}" type="presParOf" srcId="{30C72F6C-F68A-7746-8412-8030C60D1685}" destId="{6419C276-E920-9449-87AB-27BBD943DB19}" srcOrd="5" destOrd="0" presId="urn:microsoft.com/office/officeart/2008/layout/LinedList"/>
    <dgm:cxn modelId="{B76B3F9B-1841-9A4A-BC1B-211A94CD40DC}" type="presParOf" srcId="{6419C276-E920-9449-87AB-27BBD943DB19}" destId="{7A843F31-62D3-BD4C-B87F-671CAAE40B30}" srcOrd="0" destOrd="0" presId="urn:microsoft.com/office/officeart/2008/layout/LinedList"/>
    <dgm:cxn modelId="{094E4E1B-C052-2A4F-BF2B-EED7AC8FFB27}" type="presParOf" srcId="{6419C276-E920-9449-87AB-27BBD943DB19}" destId="{11F40223-7DFC-B746-942F-EB808ABC00F8}" srcOrd="1" destOrd="0" presId="urn:microsoft.com/office/officeart/2008/layout/LinedList"/>
    <dgm:cxn modelId="{5E3CCD2B-5C42-FF4F-A79A-6B311FCE859D}" type="presParOf" srcId="{30C72F6C-F68A-7746-8412-8030C60D1685}" destId="{7C41F76E-37F9-A443-88DB-BED3C9BACE0D}" srcOrd="6" destOrd="0" presId="urn:microsoft.com/office/officeart/2008/layout/LinedList"/>
    <dgm:cxn modelId="{B05A49C3-43C1-B649-BCA4-21890A5D0F7E}" type="presParOf" srcId="{30C72F6C-F68A-7746-8412-8030C60D1685}" destId="{CA1095B9-3E26-0143-A3D8-894EA1E3588F}" srcOrd="7" destOrd="0" presId="urn:microsoft.com/office/officeart/2008/layout/LinedList"/>
    <dgm:cxn modelId="{2EDABCF1-08BB-2B40-B036-C4B115B89C0E}" type="presParOf" srcId="{CA1095B9-3E26-0143-A3D8-894EA1E3588F}" destId="{F8DD28FB-6131-CD4C-8158-9F257D7C9640}" srcOrd="0" destOrd="0" presId="urn:microsoft.com/office/officeart/2008/layout/LinedList"/>
    <dgm:cxn modelId="{F0E7A5D2-B388-FC42-BD84-A06AD6AB8E13}" type="presParOf" srcId="{CA1095B9-3E26-0143-A3D8-894EA1E3588F}" destId="{E1B5317E-F23E-2D4E-8FEB-4F0306EBA6BD}" srcOrd="1" destOrd="0" presId="urn:microsoft.com/office/officeart/2008/layout/LinedList"/>
    <dgm:cxn modelId="{BCE789F4-048C-2248-BA15-0A87736A6D16}" type="presParOf" srcId="{30C72F6C-F68A-7746-8412-8030C60D1685}" destId="{C85AE854-39CB-484F-BE0E-AFCCCF79730C}" srcOrd="8" destOrd="0" presId="urn:microsoft.com/office/officeart/2008/layout/LinedList"/>
    <dgm:cxn modelId="{A7CF2A61-4130-E340-B2FA-AB84EA50BE22}" type="presParOf" srcId="{30C72F6C-F68A-7746-8412-8030C60D1685}" destId="{E59849E5-6843-9D43-B45B-A371CC69DF63}" srcOrd="9" destOrd="0" presId="urn:microsoft.com/office/officeart/2008/layout/LinedList"/>
    <dgm:cxn modelId="{42BE23C9-43E4-8647-AC9B-6137D5800489}" type="presParOf" srcId="{E59849E5-6843-9D43-B45B-A371CC69DF63}" destId="{4FB65EA0-90EB-AD4E-BBCC-8C136736A559}" srcOrd="0" destOrd="0" presId="urn:microsoft.com/office/officeart/2008/layout/LinedList"/>
    <dgm:cxn modelId="{67955832-69B0-EB44-AE3B-C9E64F03EB43}" type="presParOf" srcId="{E59849E5-6843-9D43-B45B-A371CC69DF63}" destId="{6A7BC6C5-51D8-1145-B21D-579F59C40A1D}" srcOrd="1" destOrd="0" presId="urn:microsoft.com/office/officeart/2008/layout/LinedList"/>
    <dgm:cxn modelId="{479F409C-82C6-EE4D-96BD-A79F28F7057D}" type="presParOf" srcId="{30C72F6C-F68A-7746-8412-8030C60D1685}" destId="{9583D699-4AB3-D442-BD80-27C2BFEBD318}" srcOrd="10" destOrd="0" presId="urn:microsoft.com/office/officeart/2008/layout/LinedList"/>
    <dgm:cxn modelId="{53C1DFC8-8A62-1240-84E8-2D935FE51871}" type="presParOf" srcId="{30C72F6C-F68A-7746-8412-8030C60D1685}" destId="{CD606725-1326-5449-9098-88FBC3CA8FC3}" srcOrd="11" destOrd="0" presId="urn:microsoft.com/office/officeart/2008/layout/LinedList"/>
    <dgm:cxn modelId="{19AD3F73-BEB1-E047-B6CD-B5180CF0339F}" type="presParOf" srcId="{CD606725-1326-5449-9098-88FBC3CA8FC3}" destId="{BCD98DB3-9FEC-A14D-8D98-44E3AF6FAD7B}" srcOrd="0" destOrd="0" presId="urn:microsoft.com/office/officeart/2008/layout/LinedList"/>
    <dgm:cxn modelId="{B9F56A71-BCFE-754F-8D96-64BF2CFD3DC5}" type="presParOf" srcId="{CD606725-1326-5449-9098-88FBC3CA8FC3}" destId="{8011C15D-2309-1643-B92D-74F11C57C7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CBD210-6267-2C45-A6C2-622B1FE831DE}"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916FC68E-EE95-044D-9234-C36415BF7B99}">
      <dgm:prSet phldrT="[Text]"/>
      <dgm:spPr/>
      <dgm:t>
        <a:bodyPr/>
        <a:lstStyle/>
        <a:p>
          <a:r>
            <a:rPr lang="en-US" smtClean="0"/>
            <a:t>Hardware Asset Management (HWAM) </a:t>
          </a:r>
          <a:endParaRPr lang="en-US"/>
        </a:p>
      </dgm:t>
    </dgm:pt>
    <dgm:pt modelId="{2F0BF070-2035-E64C-9388-A14D77715907}" type="parTrans" cxnId="{9F3574D0-D4ED-9942-A2CB-C36B06B4FC6B}">
      <dgm:prSet/>
      <dgm:spPr/>
      <dgm:t>
        <a:bodyPr/>
        <a:lstStyle/>
        <a:p>
          <a:endParaRPr lang="en-US"/>
        </a:p>
      </dgm:t>
    </dgm:pt>
    <dgm:pt modelId="{CC35DF07-6C9A-D842-A823-99F8DC29DA1D}" type="sibTrans" cxnId="{9F3574D0-D4ED-9942-A2CB-C36B06B4FC6B}">
      <dgm:prSet/>
      <dgm:spPr/>
      <dgm:t>
        <a:bodyPr/>
        <a:lstStyle/>
        <a:p>
          <a:endParaRPr lang="en-US"/>
        </a:p>
      </dgm:t>
    </dgm:pt>
    <dgm:pt modelId="{5CDF7E05-636E-934A-A2A4-E7D6B1DCD4E6}">
      <dgm:prSet phldrT="[Text]"/>
      <dgm:spPr/>
      <dgm:t>
        <a:bodyPr/>
        <a:lstStyle/>
        <a:p>
          <a:r>
            <a:rPr lang="en-US"/>
            <a:t>Software Inventory Management (SWAM) </a:t>
          </a:r>
        </a:p>
      </dgm:t>
    </dgm:pt>
    <dgm:pt modelId="{4738D72B-5753-3741-987A-8ACA424097DC}" type="parTrans" cxnId="{44DB3D21-D6F8-7847-A321-499C9ACB0E07}">
      <dgm:prSet/>
      <dgm:spPr/>
      <dgm:t>
        <a:bodyPr/>
        <a:lstStyle/>
        <a:p>
          <a:endParaRPr lang="en-US"/>
        </a:p>
      </dgm:t>
    </dgm:pt>
    <dgm:pt modelId="{F5F233B6-97EB-D341-89CF-CA82ECCB7782}" type="sibTrans" cxnId="{44DB3D21-D6F8-7847-A321-499C9ACB0E07}">
      <dgm:prSet/>
      <dgm:spPr/>
      <dgm:t>
        <a:bodyPr/>
        <a:lstStyle/>
        <a:p>
          <a:endParaRPr lang="en-US"/>
        </a:p>
      </dgm:t>
    </dgm:pt>
    <dgm:pt modelId="{F854BD90-4BF1-334D-9E1C-F88AE6701C15}">
      <dgm:prSet/>
      <dgm:spPr/>
      <dgm:t>
        <a:bodyPr/>
        <a:lstStyle/>
        <a:p>
          <a:r>
            <a:rPr lang="en-US"/>
            <a:t>Configuration Setting Management (CSM) </a:t>
          </a:r>
        </a:p>
      </dgm:t>
    </dgm:pt>
    <dgm:pt modelId="{557E7A9C-8CEC-144E-B1F8-555DB63FDDB4}" type="parTrans" cxnId="{3F89C733-81C0-4442-83A0-D0C78DDFB3AF}">
      <dgm:prSet/>
      <dgm:spPr/>
      <dgm:t>
        <a:bodyPr/>
        <a:lstStyle/>
        <a:p>
          <a:endParaRPr lang="en-US"/>
        </a:p>
      </dgm:t>
    </dgm:pt>
    <dgm:pt modelId="{74684D37-50DB-A34C-BD6A-8CA3E6A6AED3}" type="sibTrans" cxnId="{3F89C733-81C0-4442-83A0-D0C78DDFB3AF}">
      <dgm:prSet/>
      <dgm:spPr/>
      <dgm:t>
        <a:bodyPr/>
        <a:lstStyle/>
        <a:p>
          <a:endParaRPr lang="en-US"/>
        </a:p>
      </dgm:t>
    </dgm:pt>
    <dgm:pt modelId="{E8CBC8B2-2BCE-5E46-8B4F-DC765603706B}">
      <dgm:prSet/>
      <dgm:spPr/>
      <dgm:t>
        <a:bodyPr/>
        <a:lstStyle/>
        <a:p>
          <a:r>
            <a:rPr lang="en-US"/>
            <a:t>Vulnerability (Patch) Management (VUL) </a:t>
          </a:r>
        </a:p>
      </dgm:t>
    </dgm:pt>
    <dgm:pt modelId="{0ADD1CE9-7E24-6444-B034-B9DAB308DA33}" type="parTrans" cxnId="{FECACAB5-0E19-B042-8798-3C51A41C85F7}">
      <dgm:prSet/>
      <dgm:spPr/>
      <dgm:t>
        <a:bodyPr/>
        <a:lstStyle/>
        <a:p>
          <a:endParaRPr lang="en-US"/>
        </a:p>
      </dgm:t>
    </dgm:pt>
    <dgm:pt modelId="{95203AF5-A498-584A-A775-AAD89B88BB1E}" type="sibTrans" cxnId="{FECACAB5-0E19-B042-8798-3C51A41C85F7}">
      <dgm:prSet/>
      <dgm:spPr/>
      <dgm:t>
        <a:bodyPr/>
        <a:lstStyle/>
        <a:p>
          <a:endParaRPr lang="en-US"/>
        </a:p>
      </dgm:t>
    </dgm:pt>
    <dgm:pt modelId="{4FBCA970-4A43-EB48-8E10-8B6CC9F28837}" type="pres">
      <dgm:prSet presAssocID="{02CBD210-6267-2C45-A6C2-622B1FE831DE}" presName="diagram" presStyleCnt="0">
        <dgm:presLayoutVars>
          <dgm:dir/>
          <dgm:resizeHandles val="exact"/>
        </dgm:presLayoutVars>
      </dgm:prSet>
      <dgm:spPr/>
      <dgm:t>
        <a:bodyPr/>
        <a:lstStyle/>
        <a:p>
          <a:endParaRPr lang="en-US"/>
        </a:p>
      </dgm:t>
    </dgm:pt>
    <dgm:pt modelId="{58147AB3-F9A3-7746-8552-3FD5697650BB}" type="pres">
      <dgm:prSet presAssocID="{916FC68E-EE95-044D-9234-C36415BF7B99}" presName="node" presStyleLbl="node1" presStyleIdx="0" presStyleCnt="4">
        <dgm:presLayoutVars>
          <dgm:bulletEnabled val="1"/>
        </dgm:presLayoutVars>
      </dgm:prSet>
      <dgm:spPr/>
      <dgm:t>
        <a:bodyPr/>
        <a:lstStyle/>
        <a:p>
          <a:endParaRPr lang="en-US"/>
        </a:p>
      </dgm:t>
    </dgm:pt>
    <dgm:pt modelId="{29711541-0156-8B44-8887-8187266C0005}" type="pres">
      <dgm:prSet presAssocID="{CC35DF07-6C9A-D842-A823-99F8DC29DA1D}" presName="sibTrans" presStyleCnt="0"/>
      <dgm:spPr/>
      <dgm:t>
        <a:bodyPr/>
        <a:lstStyle/>
        <a:p>
          <a:endParaRPr lang="en-US"/>
        </a:p>
      </dgm:t>
    </dgm:pt>
    <dgm:pt modelId="{A5C3652C-A8A7-8042-9320-2615A1B712CE}" type="pres">
      <dgm:prSet presAssocID="{5CDF7E05-636E-934A-A2A4-E7D6B1DCD4E6}" presName="node" presStyleLbl="node1" presStyleIdx="1" presStyleCnt="4">
        <dgm:presLayoutVars>
          <dgm:bulletEnabled val="1"/>
        </dgm:presLayoutVars>
      </dgm:prSet>
      <dgm:spPr/>
      <dgm:t>
        <a:bodyPr/>
        <a:lstStyle/>
        <a:p>
          <a:endParaRPr lang="en-US"/>
        </a:p>
      </dgm:t>
    </dgm:pt>
    <dgm:pt modelId="{AFBBB2D5-EFC3-684A-9C5D-CE46BD5D975C}" type="pres">
      <dgm:prSet presAssocID="{F5F233B6-97EB-D341-89CF-CA82ECCB7782}" presName="sibTrans" presStyleCnt="0"/>
      <dgm:spPr/>
      <dgm:t>
        <a:bodyPr/>
        <a:lstStyle/>
        <a:p>
          <a:endParaRPr lang="en-US"/>
        </a:p>
      </dgm:t>
    </dgm:pt>
    <dgm:pt modelId="{96924838-C4C6-1B45-937F-627A1803B054}" type="pres">
      <dgm:prSet presAssocID="{F854BD90-4BF1-334D-9E1C-F88AE6701C15}" presName="node" presStyleLbl="node1" presStyleIdx="2" presStyleCnt="4">
        <dgm:presLayoutVars>
          <dgm:bulletEnabled val="1"/>
        </dgm:presLayoutVars>
      </dgm:prSet>
      <dgm:spPr/>
      <dgm:t>
        <a:bodyPr/>
        <a:lstStyle/>
        <a:p>
          <a:endParaRPr lang="en-US"/>
        </a:p>
      </dgm:t>
    </dgm:pt>
    <dgm:pt modelId="{6D71B2FA-30B8-CF48-A969-E812E02C4DB1}" type="pres">
      <dgm:prSet presAssocID="{74684D37-50DB-A34C-BD6A-8CA3E6A6AED3}" presName="sibTrans" presStyleCnt="0"/>
      <dgm:spPr/>
      <dgm:t>
        <a:bodyPr/>
        <a:lstStyle/>
        <a:p>
          <a:endParaRPr lang="en-US"/>
        </a:p>
      </dgm:t>
    </dgm:pt>
    <dgm:pt modelId="{F6454B9E-109E-7E4F-8DC6-D05B1CBA6E13}" type="pres">
      <dgm:prSet presAssocID="{E8CBC8B2-2BCE-5E46-8B4F-DC765603706B}" presName="node" presStyleLbl="node1" presStyleIdx="3" presStyleCnt="4">
        <dgm:presLayoutVars>
          <dgm:bulletEnabled val="1"/>
        </dgm:presLayoutVars>
      </dgm:prSet>
      <dgm:spPr/>
      <dgm:t>
        <a:bodyPr/>
        <a:lstStyle/>
        <a:p>
          <a:endParaRPr lang="en-US"/>
        </a:p>
      </dgm:t>
    </dgm:pt>
  </dgm:ptLst>
  <dgm:cxnLst>
    <dgm:cxn modelId="{3F89C733-81C0-4442-83A0-D0C78DDFB3AF}" srcId="{02CBD210-6267-2C45-A6C2-622B1FE831DE}" destId="{F854BD90-4BF1-334D-9E1C-F88AE6701C15}" srcOrd="2" destOrd="0" parTransId="{557E7A9C-8CEC-144E-B1F8-555DB63FDDB4}" sibTransId="{74684D37-50DB-A34C-BD6A-8CA3E6A6AED3}"/>
    <dgm:cxn modelId="{44DB3D21-D6F8-7847-A321-499C9ACB0E07}" srcId="{02CBD210-6267-2C45-A6C2-622B1FE831DE}" destId="{5CDF7E05-636E-934A-A2A4-E7D6B1DCD4E6}" srcOrd="1" destOrd="0" parTransId="{4738D72B-5753-3741-987A-8ACA424097DC}" sibTransId="{F5F233B6-97EB-D341-89CF-CA82ECCB7782}"/>
    <dgm:cxn modelId="{71A66E09-58C9-B343-A624-7377ABF8B787}" type="presOf" srcId="{02CBD210-6267-2C45-A6C2-622B1FE831DE}" destId="{4FBCA970-4A43-EB48-8E10-8B6CC9F28837}" srcOrd="0" destOrd="0" presId="urn:microsoft.com/office/officeart/2005/8/layout/default"/>
    <dgm:cxn modelId="{9F3574D0-D4ED-9942-A2CB-C36B06B4FC6B}" srcId="{02CBD210-6267-2C45-A6C2-622B1FE831DE}" destId="{916FC68E-EE95-044D-9234-C36415BF7B99}" srcOrd="0" destOrd="0" parTransId="{2F0BF070-2035-E64C-9388-A14D77715907}" sibTransId="{CC35DF07-6C9A-D842-A823-99F8DC29DA1D}"/>
    <dgm:cxn modelId="{3049018C-EE9E-874E-8991-448011CD3268}" type="presOf" srcId="{F854BD90-4BF1-334D-9E1C-F88AE6701C15}" destId="{96924838-C4C6-1B45-937F-627A1803B054}" srcOrd="0" destOrd="0" presId="urn:microsoft.com/office/officeart/2005/8/layout/default"/>
    <dgm:cxn modelId="{FECACAB5-0E19-B042-8798-3C51A41C85F7}" srcId="{02CBD210-6267-2C45-A6C2-622B1FE831DE}" destId="{E8CBC8B2-2BCE-5E46-8B4F-DC765603706B}" srcOrd="3" destOrd="0" parTransId="{0ADD1CE9-7E24-6444-B034-B9DAB308DA33}" sibTransId="{95203AF5-A498-584A-A775-AAD89B88BB1E}"/>
    <dgm:cxn modelId="{038B1E21-FD9E-394C-BE00-76B3B3D3F748}" type="presOf" srcId="{916FC68E-EE95-044D-9234-C36415BF7B99}" destId="{58147AB3-F9A3-7746-8552-3FD5697650BB}" srcOrd="0" destOrd="0" presId="urn:microsoft.com/office/officeart/2005/8/layout/default"/>
    <dgm:cxn modelId="{02E01A8F-FEB1-494D-AEDF-9827A96D60B4}" type="presOf" srcId="{5CDF7E05-636E-934A-A2A4-E7D6B1DCD4E6}" destId="{A5C3652C-A8A7-8042-9320-2615A1B712CE}" srcOrd="0" destOrd="0" presId="urn:microsoft.com/office/officeart/2005/8/layout/default"/>
    <dgm:cxn modelId="{DDAAD052-DBFD-624F-9D0E-BC5964E79478}" type="presOf" srcId="{E8CBC8B2-2BCE-5E46-8B4F-DC765603706B}" destId="{F6454B9E-109E-7E4F-8DC6-D05B1CBA6E13}" srcOrd="0" destOrd="0" presId="urn:microsoft.com/office/officeart/2005/8/layout/default"/>
    <dgm:cxn modelId="{45A66865-58C1-1B4F-A64D-2D895D15819E}" type="presParOf" srcId="{4FBCA970-4A43-EB48-8E10-8B6CC9F28837}" destId="{58147AB3-F9A3-7746-8552-3FD5697650BB}" srcOrd="0" destOrd="0" presId="urn:microsoft.com/office/officeart/2005/8/layout/default"/>
    <dgm:cxn modelId="{DA431B9E-AF5B-F34C-A375-4077E972F1F8}" type="presParOf" srcId="{4FBCA970-4A43-EB48-8E10-8B6CC9F28837}" destId="{29711541-0156-8B44-8887-8187266C0005}" srcOrd="1" destOrd="0" presId="urn:microsoft.com/office/officeart/2005/8/layout/default"/>
    <dgm:cxn modelId="{6D2E612F-CDF9-ED4E-B506-43199167D495}" type="presParOf" srcId="{4FBCA970-4A43-EB48-8E10-8B6CC9F28837}" destId="{A5C3652C-A8A7-8042-9320-2615A1B712CE}" srcOrd="2" destOrd="0" presId="urn:microsoft.com/office/officeart/2005/8/layout/default"/>
    <dgm:cxn modelId="{C4B692D0-06AE-DF4A-B66D-6A06862F383B}" type="presParOf" srcId="{4FBCA970-4A43-EB48-8E10-8B6CC9F28837}" destId="{AFBBB2D5-EFC3-684A-9C5D-CE46BD5D975C}" srcOrd="3" destOrd="0" presId="urn:microsoft.com/office/officeart/2005/8/layout/default"/>
    <dgm:cxn modelId="{D4D78D5C-7416-9E4B-9BF0-7E6B5BCAE3CF}" type="presParOf" srcId="{4FBCA970-4A43-EB48-8E10-8B6CC9F28837}" destId="{96924838-C4C6-1B45-937F-627A1803B054}" srcOrd="4" destOrd="0" presId="urn:microsoft.com/office/officeart/2005/8/layout/default"/>
    <dgm:cxn modelId="{49A2FB7E-D1AD-C547-B447-9FEF4F14017E}" type="presParOf" srcId="{4FBCA970-4A43-EB48-8E10-8B6CC9F28837}" destId="{6D71B2FA-30B8-CF48-A969-E812E02C4DB1}" srcOrd="5" destOrd="0" presId="urn:microsoft.com/office/officeart/2005/8/layout/default"/>
    <dgm:cxn modelId="{707DD993-D45C-5547-BDBD-AE472F1C0B1E}" type="presParOf" srcId="{4FBCA970-4A43-EB48-8E10-8B6CC9F28837}" destId="{F6454B9E-109E-7E4F-8DC6-D05B1CBA6E1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AFFA764-251C-EB4E-8D01-CFAC456BDD5B}"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450428CC-A5BD-AC45-A690-4B45CE50C582}">
      <dgm:prSet custT="1"/>
      <dgm:spPr/>
      <dgm:t>
        <a:bodyPr/>
        <a:lstStyle/>
        <a:p>
          <a:pPr rtl="0"/>
          <a:r>
            <a:rPr lang="en-US" sz="3800" b="1" smtClean="0"/>
            <a:t>Many companies consider Hardware Asset Management (HAM)/Software Asset Management (SAM) to be an unnecessary expense </a:t>
          </a:r>
          <a:endParaRPr lang="en-US" sz="3800"/>
        </a:p>
      </dgm:t>
    </dgm:pt>
    <dgm:pt modelId="{1FE4B5D4-7F54-624E-B945-DD8A15CEBFE3}" type="parTrans" cxnId="{25CA28D2-1121-B540-AB95-25CBCC5F04AE}">
      <dgm:prSet/>
      <dgm:spPr/>
      <dgm:t>
        <a:bodyPr/>
        <a:lstStyle/>
        <a:p>
          <a:endParaRPr lang="en-US"/>
        </a:p>
      </dgm:t>
    </dgm:pt>
    <dgm:pt modelId="{CDD3B80A-466D-9F45-9CEB-B9DDFDA57811}" type="sibTrans" cxnId="{25CA28D2-1121-B540-AB95-25CBCC5F04AE}">
      <dgm:prSet/>
      <dgm:spPr/>
      <dgm:t>
        <a:bodyPr/>
        <a:lstStyle/>
        <a:p>
          <a:endParaRPr lang="en-US"/>
        </a:p>
      </dgm:t>
    </dgm:pt>
    <dgm:pt modelId="{DAA68D17-BDD6-9143-8691-7DBEA68F5A6E}" type="pres">
      <dgm:prSet presAssocID="{FAFFA764-251C-EB4E-8D01-CFAC456BDD5B}" presName="diagram" presStyleCnt="0">
        <dgm:presLayoutVars>
          <dgm:dir/>
          <dgm:resizeHandles val="exact"/>
        </dgm:presLayoutVars>
      </dgm:prSet>
      <dgm:spPr/>
      <dgm:t>
        <a:bodyPr/>
        <a:lstStyle/>
        <a:p>
          <a:endParaRPr lang="en-US"/>
        </a:p>
      </dgm:t>
    </dgm:pt>
    <dgm:pt modelId="{9D3E3C3F-D983-7642-917A-D90442E3AC9C}" type="pres">
      <dgm:prSet presAssocID="{450428CC-A5BD-AC45-A690-4B45CE50C582}" presName="node" presStyleLbl="node1" presStyleIdx="0" presStyleCnt="1">
        <dgm:presLayoutVars>
          <dgm:bulletEnabled val="1"/>
        </dgm:presLayoutVars>
      </dgm:prSet>
      <dgm:spPr/>
      <dgm:t>
        <a:bodyPr/>
        <a:lstStyle/>
        <a:p>
          <a:endParaRPr lang="en-US"/>
        </a:p>
      </dgm:t>
    </dgm:pt>
  </dgm:ptLst>
  <dgm:cxnLst>
    <dgm:cxn modelId="{AE378280-713E-E94C-9BFB-ABFDF5CEBDC0}" type="presOf" srcId="{450428CC-A5BD-AC45-A690-4B45CE50C582}" destId="{9D3E3C3F-D983-7642-917A-D90442E3AC9C}" srcOrd="0" destOrd="0" presId="urn:microsoft.com/office/officeart/2005/8/layout/default"/>
    <dgm:cxn modelId="{C3499160-792E-5647-9A11-6D0B084BA9E3}" type="presOf" srcId="{FAFFA764-251C-EB4E-8D01-CFAC456BDD5B}" destId="{DAA68D17-BDD6-9143-8691-7DBEA68F5A6E}" srcOrd="0" destOrd="0" presId="urn:microsoft.com/office/officeart/2005/8/layout/default"/>
    <dgm:cxn modelId="{25CA28D2-1121-B540-AB95-25CBCC5F04AE}" srcId="{FAFFA764-251C-EB4E-8D01-CFAC456BDD5B}" destId="{450428CC-A5BD-AC45-A690-4B45CE50C582}" srcOrd="0" destOrd="0" parTransId="{1FE4B5D4-7F54-624E-B945-DD8A15CEBFE3}" sibTransId="{CDD3B80A-466D-9F45-9CEB-B9DDFDA57811}"/>
    <dgm:cxn modelId="{5CD04E9D-E954-5849-88BC-719A9D85C66C}" type="presParOf" srcId="{DAA68D17-BDD6-9143-8691-7DBEA68F5A6E}" destId="{9D3E3C3F-D983-7642-917A-D90442E3AC9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92A1EF-A8E2-9D40-A02E-A5151A5B5667}"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0B4285BD-ECB4-9340-86E0-7939D4577868}">
      <dgm:prSet custT="1"/>
      <dgm:spPr/>
      <dgm:t>
        <a:bodyPr/>
        <a:lstStyle/>
        <a:p>
          <a:pPr rtl="0"/>
          <a:r>
            <a:rPr lang="en-US" sz="3400" b="1" smtClean="0"/>
            <a:t>Database size</a:t>
          </a:r>
          <a:endParaRPr lang="en-US" sz="3400" b="1"/>
        </a:p>
      </dgm:t>
    </dgm:pt>
    <dgm:pt modelId="{9A3724B8-2061-9B45-8D2F-AEF54546BE8C}" type="parTrans" cxnId="{556C3FBC-5DCB-AE45-B227-C457634A04C9}">
      <dgm:prSet/>
      <dgm:spPr/>
      <dgm:t>
        <a:bodyPr/>
        <a:lstStyle/>
        <a:p>
          <a:endParaRPr lang="en-US" sz="3400" b="1"/>
        </a:p>
      </dgm:t>
    </dgm:pt>
    <dgm:pt modelId="{D2698754-1D21-EB4B-AC7A-3D84B804D356}" type="sibTrans" cxnId="{556C3FBC-5DCB-AE45-B227-C457634A04C9}">
      <dgm:prSet/>
      <dgm:spPr/>
      <dgm:t>
        <a:bodyPr/>
        <a:lstStyle/>
        <a:p>
          <a:endParaRPr lang="en-US" sz="3400" b="1"/>
        </a:p>
      </dgm:t>
    </dgm:pt>
    <dgm:pt modelId="{7ED9839F-86B7-3B4F-B252-3A00D1E9266B}">
      <dgm:prSet custT="1"/>
      <dgm:spPr/>
      <dgm:t>
        <a:bodyPr/>
        <a:lstStyle/>
        <a:p>
          <a:pPr rtl="0"/>
          <a:r>
            <a:rPr lang="en-US" sz="3400" b="1" smtClean="0"/>
            <a:t>Performance</a:t>
          </a:r>
          <a:endParaRPr lang="en-US" sz="3400" b="1"/>
        </a:p>
      </dgm:t>
    </dgm:pt>
    <dgm:pt modelId="{03AFE929-537C-D047-99B8-26D278438C3A}" type="parTrans" cxnId="{8E7AC733-698E-9742-9534-3F49EBBF5A84}">
      <dgm:prSet/>
      <dgm:spPr/>
      <dgm:t>
        <a:bodyPr/>
        <a:lstStyle/>
        <a:p>
          <a:endParaRPr lang="en-US" sz="3400" b="1"/>
        </a:p>
      </dgm:t>
    </dgm:pt>
    <dgm:pt modelId="{F4E4B973-A968-2D43-A610-9611BB9007AD}" type="sibTrans" cxnId="{8E7AC733-698E-9742-9534-3F49EBBF5A84}">
      <dgm:prSet/>
      <dgm:spPr/>
      <dgm:t>
        <a:bodyPr/>
        <a:lstStyle/>
        <a:p>
          <a:endParaRPr lang="en-US" sz="3400" b="1"/>
        </a:p>
      </dgm:t>
    </dgm:pt>
    <dgm:pt modelId="{BF97E01A-AA22-0E46-9FC3-BD142E9EC66E}">
      <dgm:prSet custT="1"/>
      <dgm:spPr/>
      <dgm:t>
        <a:bodyPr/>
        <a:lstStyle/>
        <a:p>
          <a:pPr rtl="0"/>
          <a:r>
            <a:rPr lang="en-US" sz="3400" b="1" smtClean="0"/>
            <a:t>Application compatibility </a:t>
          </a:r>
          <a:endParaRPr lang="en-US" sz="3400" b="1"/>
        </a:p>
      </dgm:t>
    </dgm:pt>
    <dgm:pt modelId="{CD0C9734-0DF0-2545-AD9A-EDC4B115686C}" type="parTrans" cxnId="{9C5B032F-A6FA-7C48-8534-5E740730B1C8}">
      <dgm:prSet/>
      <dgm:spPr/>
      <dgm:t>
        <a:bodyPr/>
        <a:lstStyle/>
        <a:p>
          <a:endParaRPr lang="en-US" sz="3400" b="1"/>
        </a:p>
      </dgm:t>
    </dgm:pt>
    <dgm:pt modelId="{EF5572B8-D7C1-4B4A-A162-8A7F578DF4C3}" type="sibTrans" cxnId="{9C5B032F-A6FA-7C48-8534-5E740730B1C8}">
      <dgm:prSet/>
      <dgm:spPr/>
      <dgm:t>
        <a:bodyPr/>
        <a:lstStyle/>
        <a:p>
          <a:endParaRPr lang="en-US" sz="3400" b="1"/>
        </a:p>
      </dgm:t>
    </dgm:pt>
    <dgm:pt modelId="{60DF4121-F8B9-FC47-B46C-1CFF9FA0E14A}" type="pres">
      <dgm:prSet presAssocID="{6592A1EF-A8E2-9D40-A02E-A5151A5B5667}" presName="diagram" presStyleCnt="0">
        <dgm:presLayoutVars>
          <dgm:dir/>
          <dgm:resizeHandles val="exact"/>
        </dgm:presLayoutVars>
      </dgm:prSet>
      <dgm:spPr/>
      <dgm:t>
        <a:bodyPr/>
        <a:lstStyle/>
        <a:p>
          <a:endParaRPr lang="en-US"/>
        </a:p>
      </dgm:t>
    </dgm:pt>
    <dgm:pt modelId="{5A2DA94A-CB71-3646-A364-77C25A256C11}" type="pres">
      <dgm:prSet presAssocID="{0B4285BD-ECB4-9340-86E0-7939D4577868}" presName="node" presStyleLbl="node1" presStyleIdx="0" presStyleCnt="3">
        <dgm:presLayoutVars>
          <dgm:bulletEnabled val="1"/>
        </dgm:presLayoutVars>
      </dgm:prSet>
      <dgm:spPr/>
      <dgm:t>
        <a:bodyPr/>
        <a:lstStyle/>
        <a:p>
          <a:endParaRPr lang="en-US"/>
        </a:p>
      </dgm:t>
    </dgm:pt>
    <dgm:pt modelId="{BBEE6C6A-5F4E-A744-A47D-37B54EF7EA4A}" type="pres">
      <dgm:prSet presAssocID="{D2698754-1D21-EB4B-AC7A-3D84B804D356}" presName="sibTrans" presStyleCnt="0"/>
      <dgm:spPr/>
      <dgm:t>
        <a:bodyPr/>
        <a:lstStyle/>
        <a:p>
          <a:endParaRPr lang="en-US"/>
        </a:p>
      </dgm:t>
    </dgm:pt>
    <dgm:pt modelId="{AD0A2AA1-8BB8-5749-B825-57B1CCDF23AA}" type="pres">
      <dgm:prSet presAssocID="{7ED9839F-86B7-3B4F-B252-3A00D1E9266B}" presName="node" presStyleLbl="node1" presStyleIdx="1" presStyleCnt="3">
        <dgm:presLayoutVars>
          <dgm:bulletEnabled val="1"/>
        </dgm:presLayoutVars>
      </dgm:prSet>
      <dgm:spPr/>
      <dgm:t>
        <a:bodyPr/>
        <a:lstStyle/>
        <a:p>
          <a:endParaRPr lang="en-US"/>
        </a:p>
      </dgm:t>
    </dgm:pt>
    <dgm:pt modelId="{C852A84D-294C-9744-AE91-BFED7C98BEEC}" type="pres">
      <dgm:prSet presAssocID="{F4E4B973-A968-2D43-A610-9611BB9007AD}" presName="sibTrans" presStyleCnt="0"/>
      <dgm:spPr/>
      <dgm:t>
        <a:bodyPr/>
        <a:lstStyle/>
        <a:p>
          <a:endParaRPr lang="en-US"/>
        </a:p>
      </dgm:t>
    </dgm:pt>
    <dgm:pt modelId="{3E0C0859-2C32-D14D-8016-8C34175E9E7B}" type="pres">
      <dgm:prSet presAssocID="{BF97E01A-AA22-0E46-9FC3-BD142E9EC66E}" presName="node" presStyleLbl="node1" presStyleIdx="2" presStyleCnt="3">
        <dgm:presLayoutVars>
          <dgm:bulletEnabled val="1"/>
        </dgm:presLayoutVars>
      </dgm:prSet>
      <dgm:spPr/>
      <dgm:t>
        <a:bodyPr/>
        <a:lstStyle/>
        <a:p>
          <a:endParaRPr lang="en-US"/>
        </a:p>
      </dgm:t>
    </dgm:pt>
  </dgm:ptLst>
  <dgm:cxnLst>
    <dgm:cxn modelId="{9C5B032F-A6FA-7C48-8534-5E740730B1C8}" srcId="{6592A1EF-A8E2-9D40-A02E-A5151A5B5667}" destId="{BF97E01A-AA22-0E46-9FC3-BD142E9EC66E}" srcOrd="2" destOrd="0" parTransId="{CD0C9734-0DF0-2545-AD9A-EDC4B115686C}" sibTransId="{EF5572B8-D7C1-4B4A-A162-8A7F578DF4C3}"/>
    <dgm:cxn modelId="{7AE3B7AC-DFB1-8E42-98DC-5540E5C850CA}" type="presOf" srcId="{6592A1EF-A8E2-9D40-A02E-A5151A5B5667}" destId="{60DF4121-F8B9-FC47-B46C-1CFF9FA0E14A}" srcOrd="0" destOrd="0" presId="urn:microsoft.com/office/officeart/2005/8/layout/default"/>
    <dgm:cxn modelId="{556C3FBC-5DCB-AE45-B227-C457634A04C9}" srcId="{6592A1EF-A8E2-9D40-A02E-A5151A5B5667}" destId="{0B4285BD-ECB4-9340-86E0-7939D4577868}" srcOrd="0" destOrd="0" parTransId="{9A3724B8-2061-9B45-8D2F-AEF54546BE8C}" sibTransId="{D2698754-1D21-EB4B-AC7A-3D84B804D356}"/>
    <dgm:cxn modelId="{B45AC4BB-DDFA-2346-9BAC-530F28AEF4A5}" type="presOf" srcId="{BF97E01A-AA22-0E46-9FC3-BD142E9EC66E}" destId="{3E0C0859-2C32-D14D-8016-8C34175E9E7B}" srcOrd="0" destOrd="0" presId="urn:microsoft.com/office/officeart/2005/8/layout/default"/>
    <dgm:cxn modelId="{8E7AC733-698E-9742-9534-3F49EBBF5A84}" srcId="{6592A1EF-A8E2-9D40-A02E-A5151A5B5667}" destId="{7ED9839F-86B7-3B4F-B252-3A00D1E9266B}" srcOrd="1" destOrd="0" parTransId="{03AFE929-537C-D047-99B8-26D278438C3A}" sibTransId="{F4E4B973-A968-2D43-A610-9611BB9007AD}"/>
    <dgm:cxn modelId="{D85F1A7A-B438-984C-A080-1ABD1FBD15C0}" type="presOf" srcId="{0B4285BD-ECB4-9340-86E0-7939D4577868}" destId="{5A2DA94A-CB71-3646-A364-77C25A256C11}" srcOrd="0" destOrd="0" presId="urn:microsoft.com/office/officeart/2005/8/layout/default"/>
    <dgm:cxn modelId="{993DD770-3BF2-5442-97D0-006CAE05EBC6}" type="presOf" srcId="{7ED9839F-86B7-3B4F-B252-3A00D1E9266B}" destId="{AD0A2AA1-8BB8-5749-B825-57B1CCDF23AA}" srcOrd="0" destOrd="0" presId="urn:microsoft.com/office/officeart/2005/8/layout/default"/>
    <dgm:cxn modelId="{0DFA48FD-6DD2-4A48-AF1B-E74FB5B701FD}" type="presParOf" srcId="{60DF4121-F8B9-FC47-B46C-1CFF9FA0E14A}" destId="{5A2DA94A-CB71-3646-A364-77C25A256C11}" srcOrd="0" destOrd="0" presId="urn:microsoft.com/office/officeart/2005/8/layout/default"/>
    <dgm:cxn modelId="{344241E9-7602-EE4D-9D31-DA69632EF205}" type="presParOf" srcId="{60DF4121-F8B9-FC47-B46C-1CFF9FA0E14A}" destId="{BBEE6C6A-5F4E-A744-A47D-37B54EF7EA4A}" srcOrd="1" destOrd="0" presId="urn:microsoft.com/office/officeart/2005/8/layout/default"/>
    <dgm:cxn modelId="{363E2985-B821-444E-BCEA-BC4D6C4A1720}" type="presParOf" srcId="{60DF4121-F8B9-FC47-B46C-1CFF9FA0E14A}" destId="{AD0A2AA1-8BB8-5749-B825-57B1CCDF23AA}" srcOrd="2" destOrd="0" presId="urn:microsoft.com/office/officeart/2005/8/layout/default"/>
    <dgm:cxn modelId="{339FCD53-4103-B84E-8EFC-59A8D43EE2FA}" type="presParOf" srcId="{60DF4121-F8B9-FC47-B46C-1CFF9FA0E14A}" destId="{C852A84D-294C-9744-AE91-BFED7C98BEEC}" srcOrd="3" destOrd="0" presId="urn:microsoft.com/office/officeart/2005/8/layout/default"/>
    <dgm:cxn modelId="{F8BE7B67-3A48-3D48-81BE-B1D96AA33D1B}" type="presParOf" srcId="{60DF4121-F8B9-FC47-B46C-1CFF9FA0E14A}" destId="{3E0C0859-2C32-D14D-8016-8C34175E9E7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EE0247A-0FF2-764F-9B66-11C70ECFC9D9}"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63973AA6-3D23-BD4C-8F40-6C4A2FD6B4A3}">
      <dgm:prSet custT="1"/>
      <dgm:spPr/>
      <dgm:t>
        <a:bodyPr/>
        <a:lstStyle/>
        <a:p>
          <a:pPr rtl="0"/>
          <a:r>
            <a:rPr lang="en-US" sz="4200" b="1" smtClean="0"/>
            <a:t>Deduplication is a process that scans the entire collection of information looking for similar chunks of data that can be consolidated </a:t>
          </a:r>
          <a:endParaRPr lang="en-US" sz="4200"/>
        </a:p>
      </dgm:t>
    </dgm:pt>
    <dgm:pt modelId="{7A451B3C-4FDF-1B41-A776-4113C2C2E4D4}" type="parTrans" cxnId="{74F1BB4F-4CA8-974A-8A7E-490FB002EA3A}">
      <dgm:prSet/>
      <dgm:spPr/>
      <dgm:t>
        <a:bodyPr/>
        <a:lstStyle/>
        <a:p>
          <a:endParaRPr lang="en-US"/>
        </a:p>
      </dgm:t>
    </dgm:pt>
    <dgm:pt modelId="{2910223C-4027-A141-95A6-DB49B20D1595}" type="sibTrans" cxnId="{74F1BB4F-4CA8-974A-8A7E-490FB002EA3A}">
      <dgm:prSet/>
      <dgm:spPr/>
      <dgm:t>
        <a:bodyPr/>
        <a:lstStyle/>
        <a:p>
          <a:endParaRPr lang="en-US"/>
        </a:p>
      </dgm:t>
    </dgm:pt>
    <dgm:pt modelId="{8504A060-C17F-E24D-A32A-FC70CFF3F507}" type="pres">
      <dgm:prSet presAssocID="{CEE0247A-0FF2-764F-9B66-11C70ECFC9D9}" presName="diagram" presStyleCnt="0">
        <dgm:presLayoutVars>
          <dgm:dir/>
          <dgm:resizeHandles val="exact"/>
        </dgm:presLayoutVars>
      </dgm:prSet>
      <dgm:spPr/>
      <dgm:t>
        <a:bodyPr/>
        <a:lstStyle/>
        <a:p>
          <a:endParaRPr lang="en-US"/>
        </a:p>
      </dgm:t>
    </dgm:pt>
    <dgm:pt modelId="{A1FC17DD-9F67-6341-B64E-A0BEEC23DE53}" type="pres">
      <dgm:prSet presAssocID="{63973AA6-3D23-BD4C-8F40-6C4A2FD6B4A3}" presName="node" presStyleLbl="node1" presStyleIdx="0" presStyleCnt="1">
        <dgm:presLayoutVars>
          <dgm:bulletEnabled val="1"/>
        </dgm:presLayoutVars>
      </dgm:prSet>
      <dgm:spPr/>
      <dgm:t>
        <a:bodyPr/>
        <a:lstStyle/>
        <a:p>
          <a:endParaRPr lang="en-US"/>
        </a:p>
      </dgm:t>
    </dgm:pt>
  </dgm:ptLst>
  <dgm:cxnLst>
    <dgm:cxn modelId="{207D3454-91C4-994A-BE30-F382E88E9FE9}" type="presOf" srcId="{CEE0247A-0FF2-764F-9B66-11C70ECFC9D9}" destId="{8504A060-C17F-E24D-A32A-FC70CFF3F507}" srcOrd="0" destOrd="0" presId="urn:microsoft.com/office/officeart/2005/8/layout/default"/>
    <dgm:cxn modelId="{A26EDF10-EC24-8B4B-BBC2-BB73B612EABA}" type="presOf" srcId="{63973AA6-3D23-BD4C-8F40-6C4A2FD6B4A3}" destId="{A1FC17DD-9F67-6341-B64E-A0BEEC23DE53}" srcOrd="0" destOrd="0" presId="urn:microsoft.com/office/officeart/2005/8/layout/default"/>
    <dgm:cxn modelId="{74F1BB4F-4CA8-974A-8A7E-490FB002EA3A}" srcId="{CEE0247A-0FF2-764F-9B66-11C70ECFC9D9}" destId="{63973AA6-3D23-BD4C-8F40-6C4A2FD6B4A3}" srcOrd="0" destOrd="0" parTransId="{7A451B3C-4FDF-1B41-A776-4113C2C2E4D4}" sibTransId="{2910223C-4027-A141-95A6-DB49B20D1595}"/>
    <dgm:cxn modelId="{F0460185-D1B5-0647-B273-99D18EE98601}" type="presParOf" srcId="{8504A060-C17F-E24D-A32A-FC70CFF3F507}" destId="{A1FC17DD-9F67-6341-B64E-A0BEEC23DE5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757B05-FA7A-254A-8FF8-C2F298D9A89D}"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7944B7AD-CC05-FA4B-96C3-10DD52BE0617}">
      <dgm:prSet custT="1"/>
      <dgm:spPr/>
      <dgm:t>
        <a:bodyPr/>
        <a:lstStyle/>
        <a:p>
          <a:pPr rtl="0"/>
          <a:r>
            <a:rPr lang="en-US" sz="2800" b="1" smtClean="0"/>
            <a:t>Roles and responsibilities </a:t>
          </a:r>
          <a:endParaRPr lang="en-US" sz="2800"/>
        </a:p>
      </dgm:t>
    </dgm:pt>
    <dgm:pt modelId="{5E4B1C82-62DC-1E4D-A44B-0B1C02A9BD86}" type="parTrans" cxnId="{9575FEA5-D8C1-8F4D-99EE-176BD97F7533}">
      <dgm:prSet/>
      <dgm:spPr/>
      <dgm:t>
        <a:bodyPr/>
        <a:lstStyle/>
        <a:p>
          <a:endParaRPr lang="en-US" sz="2800"/>
        </a:p>
      </dgm:t>
    </dgm:pt>
    <dgm:pt modelId="{8F745FD4-D213-394D-9600-D48702C01FB8}" type="sibTrans" cxnId="{9575FEA5-D8C1-8F4D-99EE-176BD97F7533}">
      <dgm:prSet/>
      <dgm:spPr/>
      <dgm:t>
        <a:bodyPr/>
        <a:lstStyle/>
        <a:p>
          <a:endParaRPr lang="en-US" sz="2800"/>
        </a:p>
      </dgm:t>
    </dgm:pt>
    <dgm:pt modelId="{3BA4F81D-5FC5-1445-B3F6-9A44BC2B49FE}">
      <dgm:prSet custT="1"/>
      <dgm:spPr/>
      <dgm:t>
        <a:bodyPr/>
        <a:lstStyle/>
        <a:p>
          <a:pPr rtl="0"/>
          <a:r>
            <a:rPr lang="en-US" sz="2800" b="1" smtClean="0"/>
            <a:t>Key generation and storage</a:t>
          </a:r>
          <a:endParaRPr lang="en-US" sz="2800"/>
        </a:p>
      </dgm:t>
    </dgm:pt>
    <dgm:pt modelId="{1D416935-1E8E-F545-BBE7-5E3220F2B8AF}" type="parTrans" cxnId="{4E0AE665-FAFB-7947-B8BC-A394B166E3B1}">
      <dgm:prSet/>
      <dgm:spPr/>
      <dgm:t>
        <a:bodyPr/>
        <a:lstStyle/>
        <a:p>
          <a:endParaRPr lang="en-US" sz="2800"/>
        </a:p>
      </dgm:t>
    </dgm:pt>
    <dgm:pt modelId="{F8E47E71-ADFD-4246-A0AC-2505C55526BA}" type="sibTrans" cxnId="{4E0AE665-FAFB-7947-B8BC-A394B166E3B1}">
      <dgm:prSet/>
      <dgm:spPr/>
      <dgm:t>
        <a:bodyPr/>
        <a:lstStyle/>
        <a:p>
          <a:endParaRPr lang="en-US" sz="2800"/>
        </a:p>
      </dgm:t>
    </dgm:pt>
    <dgm:pt modelId="{F27729DF-2192-D04B-B581-8F17C5056E0D}">
      <dgm:prSet custT="1"/>
      <dgm:spPr/>
      <dgm:t>
        <a:bodyPr/>
        <a:lstStyle/>
        <a:p>
          <a:pPr rtl="0"/>
          <a:r>
            <a:rPr lang="en-US" sz="2800" b="1" smtClean="0"/>
            <a:t>Distribution</a:t>
          </a:r>
          <a:endParaRPr lang="en-US" sz="2800"/>
        </a:p>
      </dgm:t>
    </dgm:pt>
    <dgm:pt modelId="{08305C8B-B860-F746-A372-A85F012B620D}" type="parTrans" cxnId="{315A2D66-D8F4-FA4C-808B-4208420D0A0E}">
      <dgm:prSet/>
      <dgm:spPr/>
      <dgm:t>
        <a:bodyPr/>
        <a:lstStyle/>
        <a:p>
          <a:endParaRPr lang="en-US" sz="2800"/>
        </a:p>
      </dgm:t>
    </dgm:pt>
    <dgm:pt modelId="{BF48E3D3-B533-3C46-9B97-840AA5913A90}" type="sibTrans" cxnId="{315A2D66-D8F4-FA4C-808B-4208420D0A0E}">
      <dgm:prSet/>
      <dgm:spPr/>
      <dgm:t>
        <a:bodyPr/>
        <a:lstStyle/>
        <a:p>
          <a:endParaRPr lang="en-US" sz="2800"/>
        </a:p>
      </dgm:t>
    </dgm:pt>
    <dgm:pt modelId="{D67FA572-986D-174C-914E-3C33895A27BD}">
      <dgm:prSet custT="1"/>
      <dgm:spPr/>
      <dgm:t>
        <a:bodyPr/>
        <a:lstStyle/>
        <a:p>
          <a:pPr rtl="0"/>
          <a:r>
            <a:rPr lang="en-US" sz="2800" b="1" smtClean="0"/>
            <a:t>Expiration</a:t>
          </a:r>
          <a:endParaRPr lang="en-US" sz="2800"/>
        </a:p>
      </dgm:t>
    </dgm:pt>
    <dgm:pt modelId="{B82CB047-38E0-B94A-A148-9351ADA0CE8A}" type="parTrans" cxnId="{167CE4A0-CE0E-8F42-9C92-60718FD02342}">
      <dgm:prSet/>
      <dgm:spPr/>
      <dgm:t>
        <a:bodyPr/>
        <a:lstStyle/>
        <a:p>
          <a:endParaRPr lang="en-US" sz="2800"/>
        </a:p>
      </dgm:t>
    </dgm:pt>
    <dgm:pt modelId="{7D280BB2-CD3E-B644-8DF7-0CE81C6C09BC}" type="sibTrans" cxnId="{167CE4A0-CE0E-8F42-9C92-60718FD02342}">
      <dgm:prSet/>
      <dgm:spPr/>
      <dgm:t>
        <a:bodyPr/>
        <a:lstStyle/>
        <a:p>
          <a:endParaRPr lang="en-US" sz="2800"/>
        </a:p>
      </dgm:t>
    </dgm:pt>
    <dgm:pt modelId="{7D315970-2ABB-2F4D-8841-72169EFCF5F8}">
      <dgm:prSet custT="1"/>
      <dgm:spPr/>
      <dgm:t>
        <a:bodyPr/>
        <a:lstStyle/>
        <a:p>
          <a:pPr rtl="0"/>
          <a:r>
            <a:rPr lang="en-US" sz="2800" b="1" smtClean="0"/>
            <a:t>Revocation and destruction</a:t>
          </a:r>
          <a:endParaRPr lang="en-US" sz="2800"/>
        </a:p>
      </dgm:t>
    </dgm:pt>
    <dgm:pt modelId="{240BAE1E-3D09-BA4A-BE6A-41B2EC37ED2F}" type="parTrans" cxnId="{B6515B89-1083-254A-90B6-A1F3C210E594}">
      <dgm:prSet/>
      <dgm:spPr/>
      <dgm:t>
        <a:bodyPr/>
        <a:lstStyle/>
        <a:p>
          <a:endParaRPr lang="en-US" sz="2800"/>
        </a:p>
      </dgm:t>
    </dgm:pt>
    <dgm:pt modelId="{7718350D-4142-A64F-A17B-3DA8AF047658}" type="sibTrans" cxnId="{B6515B89-1083-254A-90B6-A1F3C210E594}">
      <dgm:prSet/>
      <dgm:spPr/>
      <dgm:t>
        <a:bodyPr/>
        <a:lstStyle/>
        <a:p>
          <a:endParaRPr lang="en-US" sz="2800"/>
        </a:p>
      </dgm:t>
    </dgm:pt>
    <dgm:pt modelId="{61638BC8-81D8-6F4B-9C13-66A8687FC49A}">
      <dgm:prSet custT="1"/>
      <dgm:spPr/>
      <dgm:t>
        <a:bodyPr/>
        <a:lstStyle/>
        <a:p>
          <a:pPr rtl="0"/>
          <a:r>
            <a:rPr lang="en-US" sz="2800" b="1" smtClean="0"/>
            <a:t>Audit and tracking</a:t>
          </a:r>
          <a:endParaRPr lang="en-US" sz="2800"/>
        </a:p>
      </dgm:t>
    </dgm:pt>
    <dgm:pt modelId="{CA79D1C1-5269-DF4E-A12C-187015B2BF7C}" type="parTrans" cxnId="{091AE6C8-4166-074F-A064-7BA5E9033B98}">
      <dgm:prSet/>
      <dgm:spPr/>
      <dgm:t>
        <a:bodyPr/>
        <a:lstStyle/>
        <a:p>
          <a:endParaRPr lang="en-US" sz="2800"/>
        </a:p>
      </dgm:t>
    </dgm:pt>
    <dgm:pt modelId="{7A7021B9-C26B-1B41-BF8A-1183BF3BF13F}" type="sibTrans" cxnId="{091AE6C8-4166-074F-A064-7BA5E9033B98}">
      <dgm:prSet/>
      <dgm:spPr/>
      <dgm:t>
        <a:bodyPr/>
        <a:lstStyle/>
        <a:p>
          <a:endParaRPr lang="en-US" sz="2800"/>
        </a:p>
      </dgm:t>
    </dgm:pt>
    <dgm:pt modelId="{55499EFA-61E6-2341-849B-A36A658A7ADC}">
      <dgm:prSet custT="1"/>
      <dgm:spPr/>
      <dgm:t>
        <a:bodyPr/>
        <a:lstStyle/>
        <a:p>
          <a:pPr rtl="0"/>
          <a:r>
            <a:rPr lang="en-US" sz="2800" b="1" smtClean="0"/>
            <a:t>Emergency management </a:t>
          </a:r>
          <a:endParaRPr lang="en-US" sz="2800"/>
        </a:p>
      </dgm:t>
    </dgm:pt>
    <dgm:pt modelId="{DE157844-8551-FE4A-8E0E-36EADB6F3031}" type="parTrans" cxnId="{79DBEDC2-6B2B-2C41-B5C6-5E69670D1886}">
      <dgm:prSet/>
      <dgm:spPr/>
      <dgm:t>
        <a:bodyPr/>
        <a:lstStyle/>
        <a:p>
          <a:endParaRPr lang="en-US" sz="2800"/>
        </a:p>
      </dgm:t>
    </dgm:pt>
    <dgm:pt modelId="{C5D229E5-5B02-CA4D-938E-95CB34E6EECA}" type="sibTrans" cxnId="{79DBEDC2-6B2B-2C41-B5C6-5E69670D1886}">
      <dgm:prSet/>
      <dgm:spPr/>
      <dgm:t>
        <a:bodyPr/>
        <a:lstStyle/>
        <a:p>
          <a:endParaRPr lang="en-US" sz="2800"/>
        </a:p>
      </dgm:t>
    </dgm:pt>
    <dgm:pt modelId="{04ACBF1C-38C9-6F44-9DD3-000715836F15}" type="pres">
      <dgm:prSet presAssocID="{B0757B05-FA7A-254A-8FF8-C2F298D9A89D}" presName="vert0" presStyleCnt="0">
        <dgm:presLayoutVars>
          <dgm:dir/>
          <dgm:animOne val="branch"/>
          <dgm:animLvl val="lvl"/>
        </dgm:presLayoutVars>
      </dgm:prSet>
      <dgm:spPr/>
      <dgm:t>
        <a:bodyPr/>
        <a:lstStyle/>
        <a:p>
          <a:endParaRPr lang="en-US"/>
        </a:p>
      </dgm:t>
    </dgm:pt>
    <dgm:pt modelId="{B28CECDD-3E37-A24B-9A02-C719BF570A0F}" type="pres">
      <dgm:prSet presAssocID="{7944B7AD-CC05-FA4B-96C3-10DD52BE0617}" presName="thickLine" presStyleLbl="alignNode1" presStyleIdx="0" presStyleCnt="7"/>
      <dgm:spPr/>
    </dgm:pt>
    <dgm:pt modelId="{9E942440-D05B-6440-8B09-4A46F6DA8040}" type="pres">
      <dgm:prSet presAssocID="{7944B7AD-CC05-FA4B-96C3-10DD52BE0617}" presName="horz1" presStyleCnt="0"/>
      <dgm:spPr/>
    </dgm:pt>
    <dgm:pt modelId="{31E604ED-E544-AE4C-B26F-B34BE087F862}" type="pres">
      <dgm:prSet presAssocID="{7944B7AD-CC05-FA4B-96C3-10DD52BE0617}" presName="tx1" presStyleLbl="revTx" presStyleIdx="0" presStyleCnt="7"/>
      <dgm:spPr/>
      <dgm:t>
        <a:bodyPr/>
        <a:lstStyle/>
        <a:p>
          <a:endParaRPr lang="en-US"/>
        </a:p>
      </dgm:t>
    </dgm:pt>
    <dgm:pt modelId="{678C7FBB-252E-3D41-BB23-F0B9C9D37FE2}" type="pres">
      <dgm:prSet presAssocID="{7944B7AD-CC05-FA4B-96C3-10DD52BE0617}" presName="vert1" presStyleCnt="0"/>
      <dgm:spPr/>
    </dgm:pt>
    <dgm:pt modelId="{CACCF596-BB09-DA46-B6A2-EE63436E16F4}" type="pres">
      <dgm:prSet presAssocID="{3BA4F81D-5FC5-1445-B3F6-9A44BC2B49FE}" presName="thickLine" presStyleLbl="alignNode1" presStyleIdx="1" presStyleCnt="7"/>
      <dgm:spPr/>
    </dgm:pt>
    <dgm:pt modelId="{975E0317-9D2A-834A-ABCB-78399D8B7DB2}" type="pres">
      <dgm:prSet presAssocID="{3BA4F81D-5FC5-1445-B3F6-9A44BC2B49FE}" presName="horz1" presStyleCnt="0"/>
      <dgm:spPr/>
    </dgm:pt>
    <dgm:pt modelId="{367C871C-8578-1543-A51C-CBFBAE003AC1}" type="pres">
      <dgm:prSet presAssocID="{3BA4F81D-5FC5-1445-B3F6-9A44BC2B49FE}" presName="tx1" presStyleLbl="revTx" presStyleIdx="1" presStyleCnt="7"/>
      <dgm:spPr/>
      <dgm:t>
        <a:bodyPr/>
        <a:lstStyle/>
        <a:p>
          <a:endParaRPr lang="en-US"/>
        </a:p>
      </dgm:t>
    </dgm:pt>
    <dgm:pt modelId="{8CBEA51E-F0C5-1748-B77D-A0ADFC1D16CC}" type="pres">
      <dgm:prSet presAssocID="{3BA4F81D-5FC5-1445-B3F6-9A44BC2B49FE}" presName="vert1" presStyleCnt="0"/>
      <dgm:spPr/>
    </dgm:pt>
    <dgm:pt modelId="{A08622D7-CF64-BE4E-9CFF-96A5CA8ACFB4}" type="pres">
      <dgm:prSet presAssocID="{F27729DF-2192-D04B-B581-8F17C5056E0D}" presName="thickLine" presStyleLbl="alignNode1" presStyleIdx="2" presStyleCnt="7"/>
      <dgm:spPr/>
    </dgm:pt>
    <dgm:pt modelId="{DCD4796A-B8BD-1845-9A1C-DCC8C2C00752}" type="pres">
      <dgm:prSet presAssocID="{F27729DF-2192-D04B-B581-8F17C5056E0D}" presName="horz1" presStyleCnt="0"/>
      <dgm:spPr/>
    </dgm:pt>
    <dgm:pt modelId="{EBB22B38-1C10-A342-9179-6AB006035287}" type="pres">
      <dgm:prSet presAssocID="{F27729DF-2192-D04B-B581-8F17C5056E0D}" presName="tx1" presStyleLbl="revTx" presStyleIdx="2" presStyleCnt="7"/>
      <dgm:spPr/>
      <dgm:t>
        <a:bodyPr/>
        <a:lstStyle/>
        <a:p>
          <a:endParaRPr lang="en-US"/>
        </a:p>
      </dgm:t>
    </dgm:pt>
    <dgm:pt modelId="{2DB16B3D-DFFC-2F46-8EC3-2E215BA1CCCB}" type="pres">
      <dgm:prSet presAssocID="{F27729DF-2192-D04B-B581-8F17C5056E0D}" presName="vert1" presStyleCnt="0"/>
      <dgm:spPr/>
    </dgm:pt>
    <dgm:pt modelId="{114A91E1-E970-1542-99DB-EEC2D7A0916A}" type="pres">
      <dgm:prSet presAssocID="{D67FA572-986D-174C-914E-3C33895A27BD}" presName="thickLine" presStyleLbl="alignNode1" presStyleIdx="3" presStyleCnt="7"/>
      <dgm:spPr/>
    </dgm:pt>
    <dgm:pt modelId="{C07D7835-84B8-534E-A100-7372B2E3DA65}" type="pres">
      <dgm:prSet presAssocID="{D67FA572-986D-174C-914E-3C33895A27BD}" presName="horz1" presStyleCnt="0"/>
      <dgm:spPr/>
    </dgm:pt>
    <dgm:pt modelId="{3754BE14-78FF-1143-83A4-41528024C88F}" type="pres">
      <dgm:prSet presAssocID="{D67FA572-986D-174C-914E-3C33895A27BD}" presName="tx1" presStyleLbl="revTx" presStyleIdx="3" presStyleCnt="7"/>
      <dgm:spPr/>
      <dgm:t>
        <a:bodyPr/>
        <a:lstStyle/>
        <a:p>
          <a:endParaRPr lang="en-US"/>
        </a:p>
      </dgm:t>
    </dgm:pt>
    <dgm:pt modelId="{97111DAA-D456-F544-9548-4A5CB700BD57}" type="pres">
      <dgm:prSet presAssocID="{D67FA572-986D-174C-914E-3C33895A27BD}" presName="vert1" presStyleCnt="0"/>
      <dgm:spPr/>
    </dgm:pt>
    <dgm:pt modelId="{EE37FBFB-5434-E14A-9DB8-9B46B0F70EAC}" type="pres">
      <dgm:prSet presAssocID="{7D315970-2ABB-2F4D-8841-72169EFCF5F8}" presName="thickLine" presStyleLbl="alignNode1" presStyleIdx="4" presStyleCnt="7"/>
      <dgm:spPr/>
    </dgm:pt>
    <dgm:pt modelId="{80A56C29-188C-B848-AEB4-3C9D3213CDE7}" type="pres">
      <dgm:prSet presAssocID="{7D315970-2ABB-2F4D-8841-72169EFCF5F8}" presName="horz1" presStyleCnt="0"/>
      <dgm:spPr/>
    </dgm:pt>
    <dgm:pt modelId="{D22E54B1-E674-DD44-AB79-3B6A9558D274}" type="pres">
      <dgm:prSet presAssocID="{7D315970-2ABB-2F4D-8841-72169EFCF5F8}" presName="tx1" presStyleLbl="revTx" presStyleIdx="4" presStyleCnt="7"/>
      <dgm:spPr/>
      <dgm:t>
        <a:bodyPr/>
        <a:lstStyle/>
        <a:p>
          <a:endParaRPr lang="en-US"/>
        </a:p>
      </dgm:t>
    </dgm:pt>
    <dgm:pt modelId="{093F10DE-B3BB-184B-97F9-322815C830EB}" type="pres">
      <dgm:prSet presAssocID="{7D315970-2ABB-2F4D-8841-72169EFCF5F8}" presName="vert1" presStyleCnt="0"/>
      <dgm:spPr/>
    </dgm:pt>
    <dgm:pt modelId="{5169ADBC-F6AF-F94B-B76D-A8EF2E0FCEEE}" type="pres">
      <dgm:prSet presAssocID="{61638BC8-81D8-6F4B-9C13-66A8687FC49A}" presName="thickLine" presStyleLbl="alignNode1" presStyleIdx="5" presStyleCnt="7"/>
      <dgm:spPr/>
    </dgm:pt>
    <dgm:pt modelId="{013DE374-1466-8645-9501-F60D8DC48185}" type="pres">
      <dgm:prSet presAssocID="{61638BC8-81D8-6F4B-9C13-66A8687FC49A}" presName="horz1" presStyleCnt="0"/>
      <dgm:spPr/>
    </dgm:pt>
    <dgm:pt modelId="{6D92A066-3915-DA41-A3C2-6E506E8CF571}" type="pres">
      <dgm:prSet presAssocID="{61638BC8-81D8-6F4B-9C13-66A8687FC49A}" presName="tx1" presStyleLbl="revTx" presStyleIdx="5" presStyleCnt="7"/>
      <dgm:spPr/>
      <dgm:t>
        <a:bodyPr/>
        <a:lstStyle/>
        <a:p>
          <a:endParaRPr lang="en-US"/>
        </a:p>
      </dgm:t>
    </dgm:pt>
    <dgm:pt modelId="{5719662B-F234-7842-9C50-BE629BA909D6}" type="pres">
      <dgm:prSet presAssocID="{61638BC8-81D8-6F4B-9C13-66A8687FC49A}" presName="vert1" presStyleCnt="0"/>
      <dgm:spPr/>
    </dgm:pt>
    <dgm:pt modelId="{DAB82D9E-F0DF-7B45-919F-29928C181FC3}" type="pres">
      <dgm:prSet presAssocID="{55499EFA-61E6-2341-849B-A36A658A7ADC}" presName="thickLine" presStyleLbl="alignNode1" presStyleIdx="6" presStyleCnt="7"/>
      <dgm:spPr/>
    </dgm:pt>
    <dgm:pt modelId="{2E4FB629-1E1C-7447-A2C1-453AA828D805}" type="pres">
      <dgm:prSet presAssocID="{55499EFA-61E6-2341-849B-A36A658A7ADC}" presName="horz1" presStyleCnt="0"/>
      <dgm:spPr/>
    </dgm:pt>
    <dgm:pt modelId="{4A6D7C4E-44E0-0D43-9D92-9E008092F095}" type="pres">
      <dgm:prSet presAssocID="{55499EFA-61E6-2341-849B-A36A658A7ADC}" presName="tx1" presStyleLbl="revTx" presStyleIdx="6" presStyleCnt="7"/>
      <dgm:spPr/>
      <dgm:t>
        <a:bodyPr/>
        <a:lstStyle/>
        <a:p>
          <a:endParaRPr lang="en-US"/>
        </a:p>
      </dgm:t>
    </dgm:pt>
    <dgm:pt modelId="{9E3AA056-9545-DD4D-AF86-6A7121CDBE91}" type="pres">
      <dgm:prSet presAssocID="{55499EFA-61E6-2341-849B-A36A658A7ADC}" presName="vert1" presStyleCnt="0"/>
      <dgm:spPr/>
    </dgm:pt>
  </dgm:ptLst>
  <dgm:cxnLst>
    <dgm:cxn modelId="{4E0AE665-FAFB-7947-B8BC-A394B166E3B1}" srcId="{B0757B05-FA7A-254A-8FF8-C2F298D9A89D}" destId="{3BA4F81D-5FC5-1445-B3F6-9A44BC2B49FE}" srcOrd="1" destOrd="0" parTransId="{1D416935-1E8E-F545-BBE7-5E3220F2B8AF}" sibTransId="{F8E47E71-ADFD-4246-A0AC-2505C55526BA}"/>
    <dgm:cxn modelId="{6BA5D241-36E5-9943-853B-1DEFDB9ED51F}" type="presOf" srcId="{55499EFA-61E6-2341-849B-A36A658A7ADC}" destId="{4A6D7C4E-44E0-0D43-9D92-9E008092F095}" srcOrd="0" destOrd="0" presId="urn:microsoft.com/office/officeart/2008/layout/LinedList"/>
    <dgm:cxn modelId="{9575FEA5-D8C1-8F4D-99EE-176BD97F7533}" srcId="{B0757B05-FA7A-254A-8FF8-C2F298D9A89D}" destId="{7944B7AD-CC05-FA4B-96C3-10DD52BE0617}" srcOrd="0" destOrd="0" parTransId="{5E4B1C82-62DC-1E4D-A44B-0B1C02A9BD86}" sibTransId="{8F745FD4-D213-394D-9600-D48702C01FB8}"/>
    <dgm:cxn modelId="{F9F3AEAF-5E31-F14E-94D3-2B13755946BF}" type="presOf" srcId="{B0757B05-FA7A-254A-8FF8-C2F298D9A89D}" destId="{04ACBF1C-38C9-6F44-9DD3-000715836F15}" srcOrd="0" destOrd="0" presId="urn:microsoft.com/office/officeart/2008/layout/LinedList"/>
    <dgm:cxn modelId="{79DBEDC2-6B2B-2C41-B5C6-5E69670D1886}" srcId="{B0757B05-FA7A-254A-8FF8-C2F298D9A89D}" destId="{55499EFA-61E6-2341-849B-A36A658A7ADC}" srcOrd="6" destOrd="0" parTransId="{DE157844-8551-FE4A-8E0E-36EADB6F3031}" sibTransId="{C5D229E5-5B02-CA4D-938E-95CB34E6EECA}"/>
    <dgm:cxn modelId="{A6A71E5E-6A18-C24C-AD11-AD0A97D6AB05}" type="presOf" srcId="{3BA4F81D-5FC5-1445-B3F6-9A44BC2B49FE}" destId="{367C871C-8578-1543-A51C-CBFBAE003AC1}" srcOrd="0" destOrd="0" presId="urn:microsoft.com/office/officeart/2008/layout/LinedList"/>
    <dgm:cxn modelId="{BDE5CF00-04CA-8748-9190-5A60909606AD}" type="presOf" srcId="{61638BC8-81D8-6F4B-9C13-66A8687FC49A}" destId="{6D92A066-3915-DA41-A3C2-6E506E8CF571}" srcOrd="0" destOrd="0" presId="urn:microsoft.com/office/officeart/2008/layout/LinedList"/>
    <dgm:cxn modelId="{315A2D66-D8F4-FA4C-808B-4208420D0A0E}" srcId="{B0757B05-FA7A-254A-8FF8-C2F298D9A89D}" destId="{F27729DF-2192-D04B-B581-8F17C5056E0D}" srcOrd="2" destOrd="0" parTransId="{08305C8B-B860-F746-A372-A85F012B620D}" sibTransId="{BF48E3D3-B533-3C46-9B97-840AA5913A90}"/>
    <dgm:cxn modelId="{C16A73D4-DCCA-774A-A630-7E7AA82DED62}" type="presOf" srcId="{7D315970-2ABB-2F4D-8841-72169EFCF5F8}" destId="{D22E54B1-E674-DD44-AB79-3B6A9558D274}" srcOrd="0" destOrd="0" presId="urn:microsoft.com/office/officeart/2008/layout/LinedList"/>
    <dgm:cxn modelId="{167CE4A0-CE0E-8F42-9C92-60718FD02342}" srcId="{B0757B05-FA7A-254A-8FF8-C2F298D9A89D}" destId="{D67FA572-986D-174C-914E-3C33895A27BD}" srcOrd="3" destOrd="0" parTransId="{B82CB047-38E0-B94A-A148-9351ADA0CE8A}" sibTransId="{7D280BB2-CD3E-B644-8DF7-0CE81C6C09BC}"/>
    <dgm:cxn modelId="{BF433692-9F83-1C40-A3A7-43528E63AE8F}" type="presOf" srcId="{D67FA572-986D-174C-914E-3C33895A27BD}" destId="{3754BE14-78FF-1143-83A4-41528024C88F}" srcOrd="0" destOrd="0" presId="urn:microsoft.com/office/officeart/2008/layout/LinedList"/>
    <dgm:cxn modelId="{B6515B89-1083-254A-90B6-A1F3C210E594}" srcId="{B0757B05-FA7A-254A-8FF8-C2F298D9A89D}" destId="{7D315970-2ABB-2F4D-8841-72169EFCF5F8}" srcOrd="4" destOrd="0" parTransId="{240BAE1E-3D09-BA4A-BE6A-41B2EC37ED2F}" sibTransId="{7718350D-4142-A64F-A17B-3DA8AF047658}"/>
    <dgm:cxn modelId="{091AE6C8-4166-074F-A064-7BA5E9033B98}" srcId="{B0757B05-FA7A-254A-8FF8-C2F298D9A89D}" destId="{61638BC8-81D8-6F4B-9C13-66A8687FC49A}" srcOrd="5" destOrd="0" parTransId="{CA79D1C1-5269-DF4E-A12C-187015B2BF7C}" sibTransId="{7A7021B9-C26B-1B41-BF8A-1183BF3BF13F}"/>
    <dgm:cxn modelId="{632FF0B2-6C51-4746-8907-48EF89F0A9AE}" type="presOf" srcId="{7944B7AD-CC05-FA4B-96C3-10DD52BE0617}" destId="{31E604ED-E544-AE4C-B26F-B34BE087F862}" srcOrd="0" destOrd="0" presId="urn:microsoft.com/office/officeart/2008/layout/LinedList"/>
    <dgm:cxn modelId="{DC13A8FF-D796-8442-877B-D2E97940F062}" type="presOf" srcId="{F27729DF-2192-D04B-B581-8F17C5056E0D}" destId="{EBB22B38-1C10-A342-9179-6AB006035287}" srcOrd="0" destOrd="0" presId="urn:microsoft.com/office/officeart/2008/layout/LinedList"/>
    <dgm:cxn modelId="{9CB966EB-4BED-3F4A-AB0E-C47B8916A581}" type="presParOf" srcId="{04ACBF1C-38C9-6F44-9DD3-000715836F15}" destId="{B28CECDD-3E37-A24B-9A02-C719BF570A0F}" srcOrd="0" destOrd="0" presId="urn:microsoft.com/office/officeart/2008/layout/LinedList"/>
    <dgm:cxn modelId="{ADECBAE2-7E0E-7C4D-AD90-2825980B9B9E}" type="presParOf" srcId="{04ACBF1C-38C9-6F44-9DD3-000715836F15}" destId="{9E942440-D05B-6440-8B09-4A46F6DA8040}" srcOrd="1" destOrd="0" presId="urn:microsoft.com/office/officeart/2008/layout/LinedList"/>
    <dgm:cxn modelId="{2FF98A83-4E2C-D24C-B370-7CF9FCE26A83}" type="presParOf" srcId="{9E942440-D05B-6440-8B09-4A46F6DA8040}" destId="{31E604ED-E544-AE4C-B26F-B34BE087F862}" srcOrd="0" destOrd="0" presId="urn:microsoft.com/office/officeart/2008/layout/LinedList"/>
    <dgm:cxn modelId="{D15EE190-12D5-A141-ADE4-AC6646DC28BA}" type="presParOf" srcId="{9E942440-D05B-6440-8B09-4A46F6DA8040}" destId="{678C7FBB-252E-3D41-BB23-F0B9C9D37FE2}" srcOrd="1" destOrd="0" presId="urn:microsoft.com/office/officeart/2008/layout/LinedList"/>
    <dgm:cxn modelId="{1038B724-B507-DC41-80CA-D417C446B6E7}" type="presParOf" srcId="{04ACBF1C-38C9-6F44-9DD3-000715836F15}" destId="{CACCF596-BB09-DA46-B6A2-EE63436E16F4}" srcOrd="2" destOrd="0" presId="urn:microsoft.com/office/officeart/2008/layout/LinedList"/>
    <dgm:cxn modelId="{C8E13CBC-03FC-024D-B263-54AB1DED15A7}" type="presParOf" srcId="{04ACBF1C-38C9-6F44-9DD3-000715836F15}" destId="{975E0317-9D2A-834A-ABCB-78399D8B7DB2}" srcOrd="3" destOrd="0" presId="urn:microsoft.com/office/officeart/2008/layout/LinedList"/>
    <dgm:cxn modelId="{82D4FFAA-6D19-2442-BD02-5DAEC5F02F77}" type="presParOf" srcId="{975E0317-9D2A-834A-ABCB-78399D8B7DB2}" destId="{367C871C-8578-1543-A51C-CBFBAE003AC1}" srcOrd="0" destOrd="0" presId="urn:microsoft.com/office/officeart/2008/layout/LinedList"/>
    <dgm:cxn modelId="{60EA6BFE-1664-544D-AAB1-0DB79013A34F}" type="presParOf" srcId="{975E0317-9D2A-834A-ABCB-78399D8B7DB2}" destId="{8CBEA51E-F0C5-1748-B77D-A0ADFC1D16CC}" srcOrd="1" destOrd="0" presId="urn:microsoft.com/office/officeart/2008/layout/LinedList"/>
    <dgm:cxn modelId="{AAD974B3-32B6-1943-B1D0-F6890B1C00CB}" type="presParOf" srcId="{04ACBF1C-38C9-6F44-9DD3-000715836F15}" destId="{A08622D7-CF64-BE4E-9CFF-96A5CA8ACFB4}" srcOrd="4" destOrd="0" presId="urn:microsoft.com/office/officeart/2008/layout/LinedList"/>
    <dgm:cxn modelId="{EABD2768-86A9-7546-BC87-7C9C0588B548}" type="presParOf" srcId="{04ACBF1C-38C9-6F44-9DD3-000715836F15}" destId="{DCD4796A-B8BD-1845-9A1C-DCC8C2C00752}" srcOrd="5" destOrd="0" presId="urn:microsoft.com/office/officeart/2008/layout/LinedList"/>
    <dgm:cxn modelId="{D9C5534D-E41A-1148-8358-1DE79C5446C4}" type="presParOf" srcId="{DCD4796A-B8BD-1845-9A1C-DCC8C2C00752}" destId="{EBB22B38-1C10-A342-9179-6AB006035287}" srcOrd="0" destOrd="0" presId="urn:microsoft.com/office/officeart/2008/layout/LinedList"/>
    <dgm:cxn modelId="{F4D480AA-58B5-9543-809D-7F64E97F9718}" type="presParOf" srcId="{DCD4796A-B8BD-1845-9A1C-DCC8C2C00752}" destId="{2DB16B3D-DFFC-2F46-8EC3-2E215BA1CCCB}" srcOrd="1" destOrd="0" presId="urn:microsoft.com/office/officeart/2008/layout/LinedList"/>
    <dgm:cxn modelId="{0353E0C5-21D6-B04C-87EA-5F3CD65A1197}" type="presParOf" srcId="{04ACBF1C-38C9-6F44-9DD3-000715836F15}" destId="{114A91E1-E970-1542-99DB-EEC2D7A0916A}" srcOrd="6" destOrd="0" presId="urn:microsoft.com/office/officeart/2008/layout/LinedList"/>
    <dgm:cxn modelId="{A7E731EC-5B07-A24F-BEFB-F6B1CC55FAC8}" type="presParOf" srcId="{04ACBF1C-38C9-6F44-9DD3-000715836F15}" destId="{C07D7835-84B8-534E-A100-7372B2E3DA65}" srcOrd="7" destOrd="0" presId="urn:microsoft.com/office/officeart/2008/layout/LinedList"/>
    <dgm:cxn modelId="{D335FDAE-2AF3-B04E-A1A8-108941D857C8}" type="presParOf" srcId="{C07D7835-84B8-534E-A100-7372B2E3DA65}" destId="{3754BE14-78FF-1143-83A4-41528024C88F}" srcOrd="0" destOrd="0" presId="urn:microsoft.com/office/officeart/2008/layout/LinedList"/>
    <dgm:cxn modelId="{EF3F6434-52C8-2E47-83E5-9410CD183114}" type="presParOf" srcId="{C07D7835-84B8-534E-A100-7372B2E3DA65}" destId="{97111DAA-D456-F544-9548-4A5CB700BD57}" srcOrd="1" destOrd="0" presId="urn:microsoft.com/office/officeart/2008/layout/LinedList"/>
    <dgm:cxn modelId="{99C5EB94-8654-844F-A54D-D2F885DC9304}" type="presParOf" srcId="{04ACBF1C-38C9-6F44-9DD3-000715836F15}" destId="{EE37FBFB-5434-E14A-9DB8-9B46B0F70EAC}" srcOrd="8" destOrd="0" presId="urn:microsoft.com/office/officeart/2008/layout/LinedList"/>
    <dgm:cxn modelId="{1265AED1-7B2D-AE48-9D62-AC5A9E143559}" type="presParOf" srcId="{04ACBF1C-38C9-6F44-9DD3-000715836F15}" destId="{80A56C29-188C-B848-AEB4-3C9D3213CDE7}" srcOrd="9" destOrd="0" presId="urn:microsoft.com/office/officeart/2008/layout/LinedList"/>
    <dgm:cxn modelId="{FCFBF5A4-F8BC-0E43-812A-522CDCE4E0C2}" type="presParOf" srcId="{80A56C29-188C-B848-AEB4-3C9D3213CDE7}" destId="{D22E54B1-E674-DD44-AB79-3B6A9558D274}" srcOrd="0" destOrd="0" presId="urn:microsoft.com/office/officeart/2008/layout/LinedList"/>
    <dgm:cxn modelId="{9B6DC1BA-051E-684F-816B-55F1951F90CD}" type="presParOf" srcId="{80A56C29-188C-B848-AEB4-3C9D3213CDE7}" destId="{093F10DE-B3BB-184B-97F9-322815C830EB}" srcOrd="1" destOrd="0" presId="urn:microsoft.com/office/officeart/2008/layout/LinedList"/>
    <dgm:cxn modelId="{CBB5B042-9453-8F4E-8F04-6C82276B65F7}" type="presParOf" srcId="{04ACBF1C-38C9-6F44-9DD3-000715836F15}" destId="{5169ADBC-F6AF-F94B-B76D-A8EF2E0FCEEE}" srcOrd="10" destOrd="0" presId="urn:microsoft.com/office/officeart/2008/layout/LinedList"/>
    <dgm:cxn modelId="{F2877E38-8D9C-F247-9E20-B4437CA1ADE1}" type="presParOf" srcId="{04ACBF1C-38C9-6F44-9DD3-000715836F15}" destId="{013DE374-1466-8645-9501-F60D8DC48185}" srcOrd="11" destOrd="0" presId="urn:microsoft.com/office/officeart/2008/layout/LinedList"/>
    <dgm:cxn modelId="{E92E0F76-BD5E-6A4B-81E9-099843A4E6F0}" type="presParOf" srcId="{013DE374-1466-8645-9501-F60D8DC48185}" destId="{6D92A066-3915-DA41-A3C2-6E506E8CF571}" srcOrd="0" destOrd="0" presId="urn:microsoft.com/office/officeart/2008/layout/LinedList"/>
    <dgm:cxn modelId="{BB8E1097-3665-A149-9E05-FB8597C89405}" type="presParOf" srcId="{013DE374-1466-8645-9501-F60D8DC48185}" destId="{5719662B-F234-7842-9C50-BE629BA909D6}" srcOrd="1" destOrd="0" presId="urn:microsoft.com/office/officeart/2008/layout/LinedList"/>
    <dgm:cxn modelId="{589DC180-1CEC-2041-8138-188616EC1097}" type="presParOf" srcId="{04ACBF1C-38C9-6F44-9DD3-000715836F15}" destId="{DAB82D9E-F0DF-7B45-919F-29928C181FC3}" srcOrd="12" destOrd="0" presId="urn:microsoft.com/office/officeart/2008/layout/LinedList"/>
    <dgm:cxn modelId="{7066C6F0-BD63-BA4C-8C60-C82CC9089414}" type="presParOf" srcId="{04ACBF1C-38C9-6F44-9DD3-000715836F15}" destId="{2E4FB629-1E1C-7447-A2C1-453AA828D805}" srcOrd="13" destOrd="0" presId="urn:microsoft.com/office/officeart/2008/layout/LinedList"/>
    <dgm:cxn modelId="{F7AC8D86-3154-4F48-9AEB-4005325E4DF3}" type="presParOf" srcId="{2E4FB629-1E1C-7447-A2C1-453AA828D805}" destId="{4A6D7C4E-44E0-0D43-9D92-9E008092F095}" srcOrd="0" destOrd="0" presId="urn:microsoft.com/office/officeart/2008/layout/LinedList"/>
    <dgm:cxn modelId="{EDE942C4-64E5-324F-8817-42182D06F896}" type="presParOf" srcId="{2E4FB629-1E1C-7447-A2C1-453AA828D805}" destId="{9E3AA056-9545-DD4D-AF86-6A7121CDBE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5471A-2C1E-DC40-81D0-74C294B3B15F}"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9CA998BD-AC03-634D-AAA5-62347C746E7C}">
      <dgm:prSet custT="1"/>
      <dgm:spPr/>
      <dgm:t>
        <a:bodyPr/>
        <a:lstStyle/>
        <a:p>
          <a:pPr rtl="0"/>
          <a:r>
            <a:rPr lang="en-US" sz="3400" b="1" dirty="0" smtClean="0"/>
            <a:t>IRM functions to assign specific properties to an object such as how long the object may exist, what users or systems may access it, and if any notifications need to occur when the file is opened, modified, or printed </a:t>
          </a:r>
          <a:endParaRPr lang="en-US" sz="3400" dirty="0"/>
        </a:p>
      </dgm:t>
    </dgm:pt>
    <dgm:pt modelId="{F7C39500-B011-9B43-9EFF-7022B9710741}" type="parTrans" cxnId="{05FEBBC2-BE4C-0648-9B2D-9F72C22B5883}">
      <dgm:prSet/>
      <dgm:spPr/>
      <dgm:t>
        <a:bodyPr/>
        <a:lstStyle/>
        <a:p>
          <a:endParaRPr lang="en-US"/>
        </a:p>
      </dgm:t>
    </dgm:pt>
    <dgm:pt modelId="{6DE4852B-55B7-EA4F-8617-F1B68DADC445}" type="sibTrans" cxnId="{05FEBBC2-BE4C-0648-9B2D-9F72C22B5883}">
      <dgm:prSet/>
      <dgm:spPr/>
      <dgm:t>
        <a:bodyPr/>
        <a:lstStyle/>
        <a:p>
          <a:endParaRPr lang="en-US"/>
        </a:p>
      </dgm:t>
    </dgm:pt>
    <dgm:pt modelId="{778C8F09-3BD6-454F-9ADF-A318851D9FED}" type="pres">
      <dgm:prSet presAssocID="{6135471A-2C1E-DC40-81D0-74C294B3B15F}" presName="diagram" presStyleCnt="0">
        <dgm:presLayoutVars>
          <dgm:dir/>
          <dgm:resizeHandles val="exact"/>
        </dgm:presLayoutVars>
      </dgm:prSet>
      <dgm:spPr/>
      <dgm:t>
        <a:bodyPr/>
        <a:lstStyle/>
        <a:p>
          <a:endParaRPr lang="en-US"/>
        </a:p>
      </dgm:t>
    </dgm:pt>
    <dgm:pt modelId="{72C7FA8D-F5DD-9D40-96A1-47B22036DEE8}" type="pres">
      <dgm:prSet presAssocID="{9CA998BD-AC03-634D-AAA5-62347C746E7C}" presName="node" presStyleLbl="node1" presStyleIdx="0" presStyleCnt="1">
        <dgm:presLayoutVars>
          <dgm:bulletEnabled val="1"/>
        </dgm:presLayoutVars>
      </dgm:prSet>
      <dgm:spPr/>
      <dgm:t>
        <a:bodyPr/>
        <a:lstStyle/>
        <a:p>
          <a:endParaRPr lang="en-US"/>
        </a:p>
      </dgm:t>
    </dgm:pt>
  </dgm:ptLst>
  <dgm:cxnLst>
    <dgm:cxn modelId="{9B03959C-7E39-9544-A777-5E4A35DED8B0}" type="presOf" srcId="{9CA998BD-AC03-634D-AAA5-62347C746E7C}" destId="{72C7FA8D-F5DD-9D40-96A1-47B22036DEE8}" srcOrd="0" destOrd="0" presId="urn:microsoft.com/office/officeart/2005/8/layout/default"/>
    <dgm:cxn modelId="{05FEBBC2-BE4C-0648-9B2D-9F72C22B5883}" srcId="{6135471A-2C1E-DC40-81D0-74C294B3B15F}" destId="{9CA998BD-AC03-634D-AAA5-62347C746E7C}" srcOrd="0" destOrd="0" parTransId="{F7C39500-B011-9B43-9EFF-7022B9710741}" sibTransId="{6DE4852B-55B7-EA4F-8617-F1B68DADC445}"/>
    <dgm:cxn modelId="{1E1CB118-982C-9B4A-B9BF-F9D301FA54B8}" type="presOf" srcId="{6135471A-2C1E-DC40-81D0-74C294B3B15F}" destId="{778C8F09-3BD6-454F-9ADF-A318851D9FED}" srcOrd="0" destOrd="0" presId="urn:microsoft.com/office/officeart/2005/8/layout/default"/>
    <dgm:cxn modelId="{BE786C45-46E1-1845-B325-478C3BAE7F09}" type="presParOf" srcId="{778C8F09-3BD6-454F-9ADF-A318851D9FED}" destId="{72C7FA8D-F5DD-9D40-96A1-47B22036DEE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A888F3-3982-F64E-9E97-204D0392002E}"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29E710B0-8AD4-0749-98F0-F9325D972BFD}">
      <dgm:prSet custT="1"/>
      <dgm:spPr/>
      <dgm:t>
        <a:bodyPr/>
        <a:lstStyle/>
        <a:p>
          <a:pPr rtl="0"/>
          <a:r>
            <a:rPr lang="en-US" sz="2800" b="1" smtClean="0"/>
            <a:t>Record retention policy and schedule </a:t>
          </a:r>
          <a:endParaRPr lang="en-US" sz="2800"/>
        </a:p>
      </dgm:t>
    </dgm:pt>
    <dgm:pt modelId="{CE501163-A842-6148-BBCD-7BA235DCA2D2}" type="parTrans" cxnId="{11757F21-B364-5040-A6C8-D69DD1BF108E}">
      <dgm:prSet/>
      <dgm:spPr/>
      <dgm:t>
        <a:bodyPr/>
        <a:lstStyle/>
        <a:p>
          <a:endParaRPr lang="en-US" sz="2800"/>
        </a:p>
      </dgm:t>
    </dgm:pt>
    <dgm:pt modelId="{0383DAA1-3EF7-3143-979F-029A335BEBCF}" type="sibTrans" cxnId="{11757F21-B364-5040-A6C8-D69DD1BF108E}">
      <dgm:prSet/>
      <dgm:spPr/>
      <dgm:t>
        <a:bodyPr/>
        <a:lstStyle/>
        <a:p>
          <a:endParaRPr lang="en-US" sz="2800"/>
        </a:p>
      </dgm:t>
    </dgm:pt>
    <dgm:pt modelId="{4139251D-9DCF-F840-BB39-70A01EE5DB1C}">
      <dgm:prSet custT="1"/>
      <dgm:spPr/>
      <dgm:t>
        <a:bodyPr/>
        <a:lstStyle/>
        <a:p>
          <a:pPr rtl="0"/>
          <a:r>
            <a:rPr lang="en-US" sz="2800" b="1" smtClean="0"/>
            <a:t>Handling procedures</a:t>
          </a:r>
          <a:endParaRPr lang="en-US" sz="2800"/>
        </a:p>
      </dgm:t>
    </dgm:pt>
    <dgm:pt modelId="{9851A933-7401-634F-818C-44C16A3B9EF0}" type="parTrans" cxnId="{6784993F-3BA2-0045-B46A-406EF29127C8}">
      <dgm:prSet/>
      <dgm:spPr/>
      <dgm:t>
        <a:bodyPr/>
        <a:lstStyle/>
        <a:p>
          <a:endParaRPr lang="en-US" sz="2800"/>
        </a:p>
      </dgm:t>
    </dgm:pt>
    <dgm:pt modelId="{36E17B32-2090-924A-BEED-56CEB0721398}" type="sibTrans" cxnId="{6784993F-3BA2-0045-B46A-406EF29127C8}">
      <dgm:prSet/>
      <dgm:spPr/>
      <dgm:t>
        <a:bodyPr/>
        <a:lstStyle/>
        <a:p>
          <a:endParaRPr lang="en-US" sz="2800"/>
        </a:p>
      </dgm:t>
    </dgm:pt>
    <dgm:pt modelId="{FF122FB6-F14F-7E41-AD3B-F599C7B8F96A}" type="pres">
      <dgm:prSet presAssocID="{32A888F3-3982-F64E-9E97-204D0392002E}" presName="vert0" presStyleCnt="0">
        <dgm:presLayoutVars>
          <dgm:dir/>
          <dgm:animOne val="branch"/>
          <dgm:animLvl val="lvl"/>
        </dgm:presLayoutVars>
      </dgm:prSet>
      <dgm:spPr/>
      <dgm:t>
        <a:bodyPr/>
        <a:lstStyle/>
        <a:p>
          <a:endParaRPr lang="en-US"/>
        </a:p>
      </dgm:t>
    </dgm:pt>
    <dgm:pt modelId="{7BCA2C0B-127D-0F4C-8513-367295289D31}" type="pres">
      <dgm:prSet presAssocID="{29E710B0-8AD4-0749-98F0-F9325D972BFD}" presName="thickLine" presStyleLbl="alignNode1" presStyleIdx="0" presStyleCnt="2"/>
      <dgm:spPr/>
    </dgm:pt>
    <dgm:pt modelId="{2F72C818-590D-CF4E-BD54-CBF7FCEEA0D1}" type="pres">
      <dgm:prSet presAssocID="{29E710B0-8AD4-0749-98F0-F9325D972BFD}" presName="horz1" presStyleCnt="0"/>
      <dgm:spPr/>
    </dgm:pt>
    <dgm:pt modelId="{3292C79A-C9EA-2B42-8103-2033DCC3B63A}" type="pres">
      <dgm:prSet presAssocID="{29E710B0-8AD4-0749-98F0-F9325D972BFD}" presName="tx1" presStyleLbl="revTx" presStyleIdx="0" presStyleCnt="2"/>
      <dgm:spPr/>
      <dgm:t>
        <a:bodyPr/>
        <a:lstStyle/>
        <a:p>
          <a:endParaRPr lang="en-US"/>
        </a:p>
      </dgm:t>
    </dgm:pt>
    <dgm:pt modelId="{AE012BF6-5702-A140-A7EB-6942F8D304DC}" type="pres">
      <dgm:prSet presAssocID="{29E710B0-8AD4-0749-98F0-F9325D972BFD}" presName="vert1" presStyleCnt="0"/>
      <dgm:spPr/>
    </dgm:pt>
    <dgm:pt modelId="{CC9549C5-DB4B-354A-A9D3-9C61C0032F6C}" type="pres">
      <dgm:prSet presAssocID="{4139251D-9DCF-F840-BB39-70A01EE5DB1C}" presName="thickLine" presStyleLbl="alignNode1" presStyleIdx="1" presStyleCnt="2"/>
      <dgm:spPr/>
    </dgm:pt>
    <dgm:pt modelId="{793FED66-D077-2441-B3E0-851F900B7CDB}" type="pres">
      <dgm:prSet presAssocID="{4139251D-9DCF-F840-BB39-70A01EE5DB1C}" presName="horz1" presStyleCnt="0"/>
      <dgm:spPr/>
    </dgm:pt>
    <dgm:pt modelId="{96269BA3-CA5E-0842-A404-894061264FA1}" type="pres">
      <dgm:prSet presAssocID="{4139251D-9DCF-F840-BB39-70A01EE5DB1C}" presName="tx1" presStyleLbl="revTx" presStyleIdx="1" presStyleCnt="2"/>
      <dgm:spPr/>
      <dgm:t>
        <a:bodyPr/>
        <a:lstStyle/>
        <a:p>
          <a:endParaRPr lang="en-US"/>
        </a:p>
      </dgm:t>
    </dgm:pt>
    <dgm:pt modelId="{88C97867-C12B-B742-AC82-4E6FEB1C599D}" type="pres">
      <dgm:prSet presAssocID="{4139251D-9DCF-F840-BB39-70A01EE5DB1C}" presName="vert1" presStyleCnt="0"/>
      <dgm:spPr/>
    </dgm:pt>
  </dgm:ptLst>
  <dgm:cxnLst>
    <dgm:cxn modelId="{38CAAD46-D651-3C48-A7E3-72A6FB34862F}" type="presOf" srcId="{4139251D-9DCF-F840-BB39-70A01EE5DB1C}" destId="{96269BA3-CA5E-0842-A404-894061264FA1}" srcOrd="0" destOrd="0" presId="urn:microsoft.com/office/officeart/2008/layout/LinedList"/>
    <dgm:cxn modelId="{6784993F-3BA2-0045-B46A-406EF29127C8}" srcId="{32A888F3-3982-F64E-9E97-204D0392002E}" destId="{4139251D-9DCF-F840-BB39-70A01EE5DB1C}" srcOrd="1" destOrd="0" parTransId="{9851A933-7401-634F-818C-44C16A3B9EF0}" sibTransId="{36E17B32-2090-924A-BEED-56CEB0721398}"/>
    <dgm:cxn modelId="{331F74E3-F7C9-F746-81AF-14D129BDE41F}" type="presOf" srcId="{29E710B0-8AD4-0749-98F0-F9325D972BFD}" destId="{3292C79A-C9EA-2B42-8103-2033DCC3B63A}" srcOrd="0" destOrd="0" presId="urn:microsoft.com/office/officeart/2008/layout/LinedList"/>
    <dgm:cxn modelId="{11757F21-B364-5040-A6C8-D69DD1BF108E}" srcId="{32A888F3-3982-F64E-9E97-204D0392002E}" destId="{29E710B0-8AD4-0749-98F0-F9325D972BFD}" srcOrd="0" destOrd="0" parTransId="{CE501163-A842-6148-BBCD-7BA235DCA2D2}" sibTransId="{0383DAA1-3EF7-3143-979F-029A335BEBCF}"/>
    <dgm:cxn modelId="{5331208F-9275-DA46-B28F-CE28B122A5AA}" type="presOf" srcId="{32A888F3-3982-F64E-9E97-204D0392002E}" destId="{FF122FB6-F14F-7E41-AD3B-F599C7B8F96A}" srcOrd="0" destOrd="0" presId="urn:microsoft.com/office/officeart/2008/layout/LinedList"/>
    <dgm:cxn modelId="{41471783-72EC-4847-9538-9A068890724E}" type="presParOf" srcId="{FF122FB6-F14F-7E41-AD3B-F599C7B8F96A}" destId="{7BCA2C0B-127D-0F4C-8513-367295289D31}" srcOrd="0" destOrd="0" presId="urn:microsoft.com/office/officeart/2008/layout/LinedList"/>
    <dgm:cxn modelId="{5E18A27C-659A-2149-BA2B-508220BB460B}" type="presParOf" srcId="{FF122FB6-F14F-7E41-AD3B-F599C7B8F96A}" destId="{2F72C818-590D-CF4E-BD54-CBF7FCEEA0D1}" srcOrd="1" destOrd="0" presId="urn:microsoft.com/office/officeart/2008/layout/LinedList"/>
    <dgm:cxn modelId="{EE323B1D-BA0E-B044-8CE9-8BD9FA41AD3A}" type="presParOf" srcId="{2F72C818-590D-CF4E-BD54-CBF7FCEEA0D1}" destId="{3292C79A-C9EA-2B42-8103-2033DCC3B63A}" srcOrd="0" destOrd="0" presId="urn:microsoft.com/office/officeart/2008/layout/LinedList"/>
    <dgm:cxn modelId="{8D83204B-2EE3-F04A-B3F0-861337977E4E}" type="presParOf" srcId="{2F72C818-590D-CF4E-BD54-CBF7FCEEA0D1}" destId="{AE012BF6-5702-A140-A7EB-6942F8D304DC}" srcOrd="1" destOrd="0" presId="urn:microsoft.com/office/officeart/2008/layout/LinedList"/>
    <dgm:cxn modelId="{40386EC8-C7D1-F648-ABE7-026AFCD0E971}" type="presParOf" srcId="{FF122FB6-F14F-7E41-AD3B-F599C7B8F96A}" destId="{CC9549C5-DB4B-354A-A9D3-9C61C0032F6C}" srcOrd="2" destOrd="0" presId="urn:microsoft.com/office/officeart/2008/layout/LinedList"/>
    <dgm:cxn modelId="{6D7D9C1D-9135-D54F-9357-BF181F592000}" type="presParOf" srcId="{FF122FB6-F14F-7E41-AD3B-F599C7B8F96A}" destId="{793FED66-D077-2441-B3E0-851F900B7CDB}" srcOrd="3" destOrd="0" presId="urn:microsoft.com/office/officeart/2008/layout/LinedList"/>
    <dgm:cxn modelId="{DB535702-6CFC-1E4E-B600-EAB6EA60BDF2}" type="presParOf" srcId="{793FED66-D077-2441-B3E0-851F900B7CDB}" destId="{96269BA3-CA5E-0842-A404-894061264FA1}" srcOrd="0" destOrd="0" presId="urn:microsoft.com/office/officeart/2008/layout/LinedList"/>
    <dgm:cxn modelId="{507DDA9C-1AFF-FE48-8A5C-CEB69D1ADE6B}" type="presParOf" srcId="{793FED66-D077-2441-B3E0-851F900B7CDB}" destId="{88C97867-C12B-B742-AC82-4E6FEB1C59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DBAF601-A77B-D94A-9DFD-CB112221CD5B}"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71DAA93F-6847-4C4F-BC5F-029995A51B66}">
      <dgm:prSet custT="1"/>
      <dgm:spPr/>
      <dgm:t>
        <a:bodyPr/>
        <a:lstStyle/>
        <a:p>
          <a:pPr rtl="0"/>
          <a:r>
            <a:rPr lang="en-US" sz="2800" b="1" smtClean="0"/>
            <a:t>Strip-cut shredders</a:t>
          </a:r>
          <a:endParaRPr lang="en-US" sz="2800"/>
        </a:p>
      </dgm:t>
    </dgm:pt>
    <dgm:pt modelId="{1ADFCD8A-01A5-AC46-87DD-88C376329657}" type="parTrans" cxnId="{A4728459-2EC8-DC43-A00C-14AD5F54908A}">
      <dgm:prSet/>
      <dgm:spPr/>
      <dgm:t>
        <a:bodyPr/>
        <a:lstStyle/>
        <a:p>
          <a:endParaRPr lang="en-US" sz="2800"/>
        </a:p>
      </dgm:t>
    </dgm:pt>
    <dgm:pt modelId="{DC24103E-358E-BA43-83DE-9D46898B1AFD}" type="sibTrans" cxnId="{A4728459-2EC8-DC43-A00C-14AD5F54908A}">
      <dgm:prSet/>
      <dgm:spPr/>
      <dgm:t>
        <a:bodyPr/>
        <a:lstStyle/>
        <a:p>
          <a:endParaRPr lang="en-US" sz="2800"/>
        </a:p>
      </dgm:t>
    </dgm:pt>
    <dgm:pt modelId="{5CF91AD7-43F4-A348-8A20-2946ECD2B49A}">
      <dgm:prSet custT="1"/>
      <dgm:spPr/>
      <dgm:t>
        <a:bodyPr/>
        <a:lstStyle/>
        <a:p>
          <a:pPr rtl="0"/>
          <a:r>
            <a:rPr lang="en-US" sz="2800" b="1" smtClean="0"/>
            <a:t>Cross-cut shredders</a:t>
          </a:r>
          <a:endParaRPr lang="en-US" sz="2800"/>
        </a:p>
      </dgm:t>
    </dgm:pt>
    <dgm:pt modelId="{F4B0A4B8-40E8-754F-A941-B75766DA65CB}" type="parTrans" cxnId="{9E906CF9-5672-3341-B68D-7B1AE5E7C83E}">
      <dgm:prSet/>
      <dgm:spPr/>
      <dgm:t>
        <a:bodyPr/>
        <a:lstStyle/>
        <a:p>
          <a:endParaRPr lang="en-US" sz="2800"/>
        </a:p>
      </dgm:t>
    </dgm:pt>
    <dgm:pt modelId="{6148E577-FB83-EB40-A324-B50017C66611}" type="sibTrans" cxnId="{9E906CF9-5672-3341-B68D-7B1AE5E7C83E}">
      <dgm:prSet/>
      <dgm:spPr/>
      <dgm:t>
        <a:bodyPr/>
        <a:lstStyle/>
        <a:p>
          <a:endParaRPr lang="en-US" sz="2800"/>
        </a:p>
      </dgm:t>
    </dgm:pt>
    <dgm:pt modelId="{60CB6A57-F7E5-EF43-8A4A-227F5B327BF1}">
      <dgm:prSet custT="1"/>
      <dgm:spPr/>
      <dgm:t>
        <a:bodyPr/>
        <a:lstStyle/>
        <a:p>
          <a:pPr rtl="0"/>
          <a:r>
            <a:rPr lang="en-US" sz="2800" b="1" smtClean="0"/>
            <a:t>Particle-cut shredders</a:t>
          </a:r>
          <a:endParaRPr lang="en-US" sz="2800"/>
        </a:p>
      </dgm:t>
    </dgm:pt>
    <dgm:pt modelId="{5C20E7DD-ADA9-ED4B-AFF7-B6B7BF6843EA}" type="parTrans" cxnId="{861BF303-CE25-4A4E-8440-8A2155CF1F2D}">
      <dgm:prSet/>
      <dgm:spPr/>
      <dgm:t>
        <a:bodyPr/>
        <a:lstStyle/>
        <a:p>
          <a:endParaRPr lang="en-US" sz="2800"/>
        </a:p>
      </dgm:t>
    </dgm:pt>
    <dgm:pt modelId="{8A441126-E94D-E840-A5DF-72A1686D9035}" type="sibTrans" cxnId="{861BF303-CE25-4A4E-8440-8A2155CF1F2D}">
      <dgm:prSet/>
      <dgm:spPr/>
      <dgm:t>
        <a:bodyPr/>
        <a:lstStyle/>
        <a:p>
          <a:endParaRPr lang="en-US" sz="2800"/>
        </a:p>
      </dgm:t>
    </dgm:pt>
    <dgm:pt modelId="{BA57B863-CCED-B540-8563-F1A0E73112C0}">
      <dgm:prSet custT="1"/>
      <dgm:spPr/>
      <dgm:t>
        <a:bodyPr/>
        <a:lstStyle/>
        <a:p>
          <a:pPr rtl="0"/>
          <a:r>
            <a:rPr lang="en-US" sz="2800" b="1" smtClean="0"/>
            <a:t>Hammermills</a:t>
          </a:r>
          <a:endParaRPr lang="en-US" sz="2800"/>
        </a:p>
      </dgm:t>
    </dgm:pt>
    <dgm:pt modelId="{5EA129BC-2ABB-314C-8038-1FE58AC29A83}" type="parTrans" cxnId="{3D725BBF-DB72-EF49-BFF5-E73C8A82A2ED}">
      <dgm:prSet/>
      <dgm:spPr/>
      <dgm:t>
        <a:bodyPr/>
        <a:lstStyle/>
        <a:p>
          <a:endParaRPr lang="en-US" sz="2800"/>
        </a:p>
      </dgm:t>
    </dgm:pt>
    <dgm:pt modelId="{E6DE9E6E-17D0-7F42-ACD9-00B9B007E506}" type="sibTrans" cxnId="{3D725BBF-DB72-EF49-BFF5-E73C8A82A2ED}">
      <dgm:prSet/>
      <dgm:spPr/>
      <dgm:t>
        <a:bodyPr/>
        <a:lstStyle/>
        <a:p>
          <a:endParaRPr lang="en-US" sz="2800"/>
        </a:p>
      </dgm:t>
    </dgm:pt>
    <dgm:pt modelId="{E3020053-D3C2-ED41-80CF-E50FA7BD2C81}">
      <dgm:prSet custT="1"/>
      <dgm:spPr/>
      <dgm:t>
        <a:bodyPr/>
        <a:lstStyle/>
        <a:p>
          <a:pPr rtl="0"/>
          <a:r>
            <a:rPr lang="en-US" sz="2800" b="1" smtClean="0"/>
            <a:t>Granulators</a:t>
          </a:r>
          <a:endParaRPr lang="en-US" sz="2800"/>
        </a:p>
      </dgm:t>
    </dgm:pt>
    <dgm:pt modelId="{CF5C7794-8B2B-BB49-9040-13FE9ADAE2B8}" type="parTrans" cxnId="{63BAD472-BFA9-F841-B253-B1EF78DD1B94}">
      <dgm:prSet/>
      <dgm:spPr/>
      <dgm:t>
        <a:bodyPr/>
        <a:lstStyle/>
        <a:p>
          <a:endParaRPr lang="en-US" sz="2800"/>
        </a:p>
      </dgm:t>
    </dgm:pt>
    <dgm:pt modelId="{800B6C66-DE3D-6948-9128-E6E2D3857AA0}" type="sibTrans" cxnId="{63BAD472-BFA9-F841-B253-B1EF78DD1B94}">
      <dgm:prSet/>
      <dgm:spPr/>
      <dgm:t>
        <a:bodyPr/>
        <a:lstStyle/>
        <a:p>
          <a:endParaRPr lang="en-US" sz="2800"/>
        </a:p>
      </dgm:t>
    </dgm:pt>
    <dgm:pt modelId="{212D2C87-9C88-8845-9672-45709B0EA6E5}" type="pres">
      <dgm:prSet presAssocID="{1DBAF601-A77B-D94A-9DFD-CB112221CD5B}" presName="vert0" presStyleCnt="0">
        <dgm:presLayoutVars>
          <dgm:dir/>
          <dgm:animOne val="branch"/>
          <dgm:animLvl val="lvl"/>
        </dgm:presLayoutVars>
      </dgm:prSet>
      <dgm:spPr/>
      <dgm:t>
        <a:bodyPr/>
        <a:lstStyle/>
        <a:p>
          <a:endParaRPr lang="en-US"/>
        </a:p>
      </dgm:t>
    </dgm:pt>
    <dgm:pt modelId="{88B1603C-BAE0-B546-A3DB-B73487E44DC3}" type="pres">
      <dgm:prSet presAssocID="{71DAA93F-6847-4C4F-BC5F-029995A51B66}" presName="thickLine" presStyleLbl="alignNode1" presStyleIdx="0" presStyleCnt="5"/>
      <dgm:spPr/>
    </dgm:pt>
    <dgm:pt modelId="{7C199C1D-1ABD-BC40-B130-084A6F075AE4}" type="pres">
      <dgm:prSet presAssocID="{71DAA93F-6847-4C4F-BC5F-029995A51B66}" presName="horz1" presStyleCnt="0"/>
      <dgm:spPr/>
    </dgm:pt>
    <dgm:pt modelId="{8334D73A-5E1A-5D4A-B670-FA51B3EAFAD0}" type="pres">
      <dgm:prSet presAssocID="{71DAA93F-6847-4C4F-BC5F-029995A51B66}" presName="tx1" presStyleLbl="revTx" presStyleIdx="0" presStyleCnt="5"/>
      <dgm:spPr/>
      <dgm:t>
        <a:bodyPr/>
        <a:lstStyle/>
        <a:p>
          <a:endParaRPr lang="en-US"/>
        </a:p>
      </dgm:t>
    </dgm:pt>
    <dgm:pt modelId="{B4462CC0-970E-9F46-A4A8-90F63281760E}" type="pres">
      <dgm:prSet presAssocID="{71DAA93F-6847-4C4F-BC5F-029995A51B66}" presName="vert1" presStyleCnt="0"/>
      <dgm:spPr/>
    </dgm:pt>
    <dgm:pt modelId="{01D1027A-105A-114D-BBF6-1540E2ADA057}" type="pres">
      <dgm:prSet presAssocID="{5CF91AD7-43F4-A348-8A20-2946ECD2B49A}" presName="thickLine" presStyleLbl="alignNode1" presStyleIdx="1" presStyleCnt="5"/>
      <dgm:spPr/>
    </dgm:pt>
    <dgm:pt modelId="{0E8D85EB-559F-0A41-9F03-7D5CCB11323E}" type="pres">
      <dgm:prSet presAssocID="{5CF91AD7-43F4-A348-8A20-2946ECD2B49A}" presName="horz1" presStyleCnt="0"/>
      <dgm:spPr/>
    </dgm:pt>
    <dgm:pt modelId="{5A4183CD-586A-DB42-9176-F8731F57D1A9}" type="pres">
      <dgm:prSet presAssocID="{5CF91AD7-43F4-A348-8A20-2946ECD2B49A}" presName="tx1" presStyleLbl="revTx" presStyleIdx="1" presStyleCnt="5"/>
      <dgm:spPr/>
      <dgm:t>
        <a:bodyPr/>
        <a:lstStyle/>
        <a:p>
          <a:endParaRPr lang="en-US"/>
        </a:p>
      </dgm:t>
    </dgm:pt>
    <dgm:pt modelId="{990A8B13-9212-6345-9E84-8835105066E7}" type="pres">
      <dgm:prSet presAssocID="{5CF91AD7-43F4-A348-8A20-2946ECD2B49A}" presName="vert1" presStyleCnt="0"/>
      <dgm:spPr/>
    </dgm:pt>
    <dgm:pt modelId="{40A88C89-33C8-A046-957E-41AAA9DDC91A}" type="pres">
      <dgm:prSet presAssocID="{60CB6A57-F7E5-EF43-8A4A-227F5B327BF1}" presName="thickLine" presStyleLbl="alignNode1" presStyleIdx="2" presStyleCnt="5"/>
      <dgm:spPr/>
    </dgm:pt>
    <dgm:pt modelId="{E7CF39CB-839E-4E4C-91A3-F51CA8FED38D}" type="pres">
      <dgm:prSet presAssocID="{60CB6A57-F7E5-EF43-8A4A-227F5B327BF1}" presName="horz1" presStyleCnt="0"/>
      <dgm:spPr/>
    </dgm:pt>
    <dgm:pt modelId="{EAE9AEDC-C368-4C41-B9A4-1842F8268ADE}" type="pres">
      <dgm:prSet presAssocID="{60CB6A57-F7E5-EF43-8A4A-227F5B327BF1}" presName="tx1" presStyleLbl="revTx" presStyleIdx="2" presStyleCnt="5"/>
      <dgm:spPr/>
      <dgm:t>
        <a:bodyPr/>
        <a:lstStyle/>
        <a:p>
          <a:endParaRPr lang="en-US"/>
        </a:p>
      </dgm:t>
    </dgm:pt>
    <dgm:pt modelId="{F4183A52-4235-B847-BE86-71065E85B930}" type="pres">
      <dgm:prSet presAssocID="{60CB6A57-F7E5-EF43-8A4A-227F5B327BF1}" presName="vert1" presStyleCnt="0"/>
      <dgm:spPr/>
    </dgm:pt>
    <dgm:pt modelId="{7709C6DB-4D92-214E-8413-06384BAFD81C}" type="pres">
      <dgm:prSet presAssocID="{BA57B863-CCED-B540-8563-F1A0E73112C0}" presName="thickLine" presStyleLbl="alignNode1" presStyleIdx="3" presStyleCnt="5"/>
      <dgm:spPr/>
    </dgm:pt>
    <dgm:pt modelId="{EBB3C984-C244-AA44-ADDB-3E7F130A1AE6}" type="pres">
      <dgm:prSet presAssocID="{BA57B863-CCED-B540-8563-F1A0E73112C0}" presName="horz1" presStyleCnt="0"/>
      <dgm:spPr/>
    </dgm:pt>
    <dgm:pt modelId="{8A25484E-0502-B248-8C89-BE644BD11850}" type="pres">
      <dgm:prSet presAssocID="{BA57B863-CCED-B540-8563-F1A0E73112C0}" presName="tx1" presStyleLbl="revTx" presStyleIdx="3" presStyleCnt="5"/>
      <dgm:spPr/>
      <dgm:t>
        <a:bodyPr/>
        <a:lstStyle/>
        <a:p>
          <a:endParaRPr lang="en-US"/>
        </a:p>
      </dgm:t>
    </dgm:pt>
    <dgm:pt modelId="{227D533B-DF0E-1049-87EE-47F7036291D5}" type="pres">
      <dgm:prSet presAssocID="{BA57B863-CCED-B540-8563-F1A0E73112C0}" presName="vert1" presStyleCnt="0"/>
      <dgm:spPr/>
    </dgm:pt>
    <dgm:pt modelId="{C44593F7-B2B7-B548-BFA2-C2DC23CEB0EE}" type="pres">
      <dgm:prSet presAssocID="{E3020053-D3C2-ED41-80CF-E50FA7BD2C81}" presName="thickLine" presStyleLbl="alignNode1" presStyleIdx="4" presStyleCnt="5"/>
      <dgm:spPr/>
    </dgm:pt>
    <dgm:pt modelId="{00B4DA32-1119-D64B-A281-6C71582122CD}" type="pres">
      <dgm:prSet presAssocID="{E3020053-D3C2-ED41-80CF-E50FA7BD2C81}" presName="horz1" presStyleCnt="0"/>
      <dgm:spPr/>
    </dgm:pt>
    <dgm:pt modelId="{2A5B1754-7AE4-8B49-B412-B7DA8CC0CF98}" type="pres">
      <dgm:prSet presAssocID="{E3020053-D3C2-ED41-80CF-E50FA7BD2C81}" presName="tx1" presStyleLbl="revTx" presStyleIdx="4" presStyleCnt="5"/>
      <dgm:spPr/>
      <dgm:t>
        <a:bodyPr/>
        <a:lstStyle/>
        <a:p>
          <a:endParaRPr lang="en-US"/>
        </a:p>
      </dgm:t>
    </dgm:pt>
    <dgm:pt modelId="{8CC5860A-04F9-D347-836C-6121D856DA6D}" type="pres">
      <dgm:prSet presAssocID="{E3020053-D3C2-ED41-80CF-E50FA7BD2C81}" presName="vert1" presStyleCnt="0"/>
      <dgm:spPr/>
    </dgm:pt>
  </dgm:ptLst>
  <dgm:cxnLst>
    <dgm:cxn modelId="{9E906CF9-5672-3341-B68D-7B1AE5E7C83E}" srcId="{1DBAF601-A77B-D94A-9DFD-CB112221CD5B}" destId="{5CF91AD7-43F4-A348-8A20-2946ECD2B49A}" srcOrd="1" destOrd="0" parTransId="{F4B0A4B8-40E8-754F-A941-B75766DA65CB}" sibTransId="{6148E577-FB83-EB40-A324-B50017C66611}"/>
    <dgm:cxn modelId="{AD22B79C-A862-7644-935D-A07B2D0F5223}" type="presOf" srcId="{BA57B863-CCED-B540-8563-F1A0E73112C0}" destId="{8A25484E-0502-B248-8C89-BE644BD11850}" srcOrd="0" destOrd="0" presId="urn:microsoft.com/office/officeart/2008/layout/LinedList"/>
    <dgm:cxn modelId="{3D725BBF-DB72-EF49-BFF5-E73C8A82A2ED}" srcId="{1DBAF601-A77B-D94A-9DFD-CB112221CD5B}" destId="{BA57B863-CCED-B540-8563-F1A0E73112C0}" srcOrd="3" destOrd="0" parTransId="{5EA129BC-2ABB-314C-8038-1FE58AC29A83}" sibTransId="{E6DE9E6E-17D0-7F42-ACD9-00B9B007E506}"/>
    <dgm:cxn modelId="{7FE48FDF-B0F2-9B40-B0BA-A9B00311CF1A}" type="presOf" srcId="{60CB6A57-F7E5-EF43-8A4A-227F5B327BF1}" destId="{EAE9AEDC-C368-4C41-B9A4-1842F8268ADE}" srcOrd="0" destOrd="0" presId="urn:microsoft.com/office/officeart/2008/layout/LinedList"/>
    <dgm:cxn modelId="{3E17DAAE-F904-0446-AB6C-AD3FC8E4AFDD}" type="presOf" srcId="{71DAA93F-6847-4C4F-BC5F-029995A51B66}" destId="{8334D73A-5E1A-5D4A-B670-FA51B3EAFAD0}" srcOrd="0" destOrd="0" presId="urn:microsoft.com/office/officeart/2008/layout/LinedList"/>
    <dgm:cxn modelId="{63BAD472-BFA9-F841-B253-B1EF78DD1B94}" srcId="{1DBAF601-A77B-D94A-9DFD-CB112221CD5B}" destId="{E3020053-D3C2-ED41-80CF-E50FA7BD2C81}" srcOrd="4" destOrd="0" parTransId="{CF5C7794-8B2B-BB49-9040-13FE9ADAE2B8}" sibTransId="{800B6C66-DE3D-6948-9128-E6E2D3857AA0}"/>
    <dgm:cxn modelId="{80043F2F-E4C1-8E43-BC8E-5B9295D5D2E7}" type="presOf" srcId="{5CF91AD7-43F4-A348-8A20-2946ECD2B49A}" destId="{5A4183CD-586A-DB42-9176-F8731F57D1A9}" srcOrd="0" destOrd="0" presId="urn:microsoft.com/office/officeart/2008/layout/LinedList"/>
    <dgm:cxn modelId="{A4728459-2EC8-DC43-A00C-14AD5F54908A}" srcId="{1DBAF601-A77B-D94A-9DFD-CB112221CD5B}" destId="{71DAA93F-6847-4C4F-BC5F-029995A51B66}" srcOrd="0" destOrd="0" parTransId="{1ADFCD8A-01A5-AC46-87DD-88C376329657}" sibTransId="{DC24103E-358E-BA43-83DE-9D46898B1AFD}"/>
    <dgm:cxn modelId="{BDF13997-EB2B-D24E-831D-407E15756F17}" type="presOf" srcId="{1DBAF601-A77B-D94A-9DFD-CB112221CD5B}" destId="{212D2C87-9C88-8845-9672-45709B0EA6E5}" srcOrd="0" destOrd="0" presId="urn:microsoft.com/office/officeart/2008/layout/LinedList"/>
    <dgm:cxn modelId="{A9829502-0739-344B-B18A-27C210B41108}" type="presOf" srcId="{E3020053-D3C2-ED41-80CF-E50FA7BD2C81}" destId="{2A5B1754-7AE4-8B49-B412-B7DA8CC0CF98}" srcOrd="0" destOrd="0" presId="urn:microsoft.com/office/officeart/2008/layout/LinedList"/>
    <dgm:cxn modelId="{861BF303-CE25-4A4E-8440-8A2155CF1F2D}" srcId="{1DBAF601-A77B-D94A-9DFD-CB112221CD5B}" destId="{60CB6A57-F7E5-EF43-8A4A-227F5B327BF1}" srcOrd="2" destOrd="0" parTransId="{5C20E7DD-ADA9-ED4B-AFF7-B6B7BF6843EA}" sibTransId="{8A441126-E94D-E840-A5DF-72A1686D9035}"/>
    <dgm:cxn modelId="{9C04991D-A6B6-7E4F-9C1C-53A485B37276}" type="presParOf" srcId="{212D2C87-9C88-8845-9672-45709B0EA6E5}" destId="{88B1603C-BAE0-B546-A3DB-B73487E44DC3}" srcOrd="0" destOrd="0" presId="urn:microsoft.com/office/officeart/2008/layout/LinedList"/>
    <dgm:cxn modelId="{526959B5-8513-0C4F-AA77-332F056D24D1}" type="presParOf" srcId="{212D2C87-9C88-8845-9672-45709B0EA6E5}" destId="{7C199C1D-1ABD-BC40-B130-084A6F075AE4}" srcOrd="1" destOrd="0" presId="urn:microsoft.com/office/officeart/2008/layout/LinedList"/>
    <dgm:cxn modelId="{4AD64DED-631C-0C4D-83AB-FFECDFD86615}" type="presParOf" srcId="{7C199C1D-1ABD-BC40-B130-084A6F075AE4}" destId="{8334D73A-5E1A-5D4A-B670-FA51B3EAFAD0}" srcOrd="0" destOrd="0" presId="urn:microsoft.com/office/officeart/2008/layout/LinedList"/>
    <dgm:cxn modelId="{F9477AC7-CA08-3A44-A569-DB4B71786EDE}" type="presParOf" srcId="{7C199C1D-1ABD-BC40-B130-084A6F075AE4}" destId="{B4462CC0-970E-9F46-A4A8-90F63281760E}" srcOrd="1" destOrd="0" presId="urn:microsoft.com/office/officeart/2008/layout/LinedList"/>
    <dgm:cxn modelId="{1B272EBC-6F02-FF4C-BDE1-10EE3AABEE0A}" type="presParOf" srcId="{212D2C87-9C88-8845-9672-45709B0EA6E5}" destId="{01D1027A-105A-114D-BBF6-1540E2ADA057}" srcOrd="2" destOrd="0" presId="urn:microsoft.com/office/officeart/2008/layout/LinedList"/>
    <dgm:cxn modelId="{CBBEA35B-29D3-024A-AD66-EEFBD3107283}" type="presParOf" srcId="{212D2C87-9C88-8845-9672-45709B0EA6E5}" destId="{0E8D85EB-559F-0A41-9F03-7D5CCB11323E}" srcOrd="3" destOrd="0" presId="urn:microsoft.com/office/officeart/2008/layout/LinedList"/>
    <dgm:cxn modelId="{B007A5CB-AEC1-D54E-A4F0-B8B0138B85C2}" type="presParOf" srcId="{0E8D85EB-559F-0A41-9F03-7D5CCB11323E}" destId="{5A4183CD-586A-DB42-9176-F8731F57D1A9}" srcOrd="0" destOrd="0" presId="urn:microsoft.com/office/officeart/2008/layout/LinedList"/>
    <dgm:cxn modelId="{65A8B54D-594A-4141-8F98-94B54D02837B}" type="presParOf" srcId="{0E8D85EB-559F-0A41-9F03-7D5CCB11323E}" destId="{990A8B13-9212-6345-9E84-8835105066E7}" srcOrd="1" destOrd="0" presId="urn:microsoft.com/office/officeart/2008/layout/LinedList"/>
    <dgm:cxn modelId="{07BDC2C7-2021-6D4C-97FA-0E6FCCAF1A66}" type="presParOf" srcId="{212D2C87-9C88-8845-9672-45709B0EA6E5}" destId="{40A88C89-33C8-A046-957E-41AAA9DDC91A}" srcOrd="4" destOrd="0" presId="urn:microsoft.com/office/officeart/2008/layout/LinedList"/>
    <dgm:cxn modelId="{BE8023EA-3D29-524B-83DE-B108E0ED4DF1}" type="presParOf" srcId="{212D2C87-9C88-8845-9672-45709B0EA6E5}" destId="{E7CF39CB-839E-4E4C-91A3-F51CA8FED38D}" srcOrd="5" destOrd="0" presId="urn:microsoft.com/office/officeart/2008/layout/LinedList"/>
    <dgm:cxn modelId="{24DAFD08-8566-864B-8812-101C697048EF}" type="presParOf" srcId="{E7CF39CB-839E-4E4C-91A3-F51CA8FED38D}" destId="{EAE9AEDC-C368-4C41-B9A4-1842F8268ADE}" srcOrd="0" destOrd="0" presId="urn:microsoft.com/office/officeart/2008/layout/LinedList"/>
    <dgm:cxn modelId="{7CC79026-38F5-FC4F-88DC-E3B3A972F6B5}" type="presParOf" srcId="{E7CF39CB-839E-4E4C-91A3-F51CA8FED38D}" destId="{F4183A52-4235-B847-BE86-71065E85B930}" srcOrd="1" destOrd="0" presId="urn:microsoft.com/office/officeart/2008/layout/LinedList"/>
    <dgm:cxn modelId="{9F6B39CA-EDA7-9B4E-8AB3-B984C505C97A}" type="presParOf" srcId="{212D2C87-9C88-8845-9672-45709B0EA6E5}" destId="{7709C6DB-4D92-214E-8413-06384BAFD81C}" srcOrd="6" destOrd="0" presId="urn:microsoft.com/office/officeart/2008/layout/LinedList"/>
    <dgm:cxn modelId="{702A6732-6F28-0C41-8037-DF1AE7924FBD}" type="presParOf" srcId="{212D2C87-9C88-8845-9672-45709B0EA6E5}" destId="{EBB3C984-C244-AA44-ADDB-3E7F130A1AE6}" srcOrd="7" destOrd="0" presId="urn:microsoft.com/office/officeart/2008/layout/LinedList"/>
    <dgm:cxn modelId="{D3BD77F0-5900-604B-ADD9-6091F393CCEE}" type="presParOf" srcId="{EBB3C984-C244-AA44-ADDB-3E7F130A1AE6}" destId="{8A25484E-0502-B248-8C89-BE644BD11850}" srcOrd="0" destOrd="0" presId="urn:microsoft.com/office/officeart/2008/layout/LinedList"/>
    <dgm:cxn modelId="{2DE4A2AB-463C-834A-A15A-572BC6417565}" type="presParOf" srcId="{EBB3C984-C244-AA44-ADDB-3E7F130A1AE6}" destId="{227D533B-DF0E-1049-87EE-47F7036291D5}" srcOrd="1" destOrd="0" presId="urn:microsoft.com/office/officeart/2008/layout/LinedList"/>
    <dgm:cxn modelId="{C18F9F9C-414D-CB48-A478-85536F7FCB8D}" type="presParOf" srcId="{212D2C87-9C88-8845-9672-45709B0EA6E5}" destId="{C44593F7-B2B7-B548-BFA2-C2DC23CEB0EE}" srcOrd="8" destOrd="0" presId="urn:microsoft.com/office/officeart/2008/layout/LinedList"/>
    <dgm:cxn modelId="{F9BCC9B8-9D44-544F-82C3-187DE5937265}" type="presParOf" srcId="{212D2C87-9C88-8845-9672-45709B0EA6E5}" destId="{00B4DA32-1119-D64B-A281-6C71582122CD}" srcOrd="9" destOrd="0" presId="urn:microsoft.com/office/officeart/2008/layout/LinedList"/>
    <dgm:cxn modelId="{4D53D2BD-9579-C04D-9B6A-761FF915D682}" type="presParOf" srcId="{00B4DA32-1119-D64B-A281-6C71582122CD}" destId="{2A5B1754-7AE4-8B49-B412-B7DA8CC0CF98}" srcOrd="0" destOrd="0" presId="urn:microsoft.com/office/officeart/2008/layout/LinedList"/>
    <dgm:cxn modelId="{3587BB8F-537E-0F41-BD47-526778BDB1CF}" type="presParOf" srcId="{00B4DA32-1119-D64B-A281-6C71582122CD}" destId="{8CC5860A-04F9-D347-836C-6121D856DA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FAE49E9-16FD-A340-84EE-82A46CF3D85F}"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EB61901C-E602-9743-A0AF-45059020C792}">
      <dgm:prSet custT="1"/>
      <dgm:spPr/>
      <dgm:t>
        <a:bodyPr/>
        <a:lstStyle/>
        <a:p>
          <a:pPr rtl="0"/>
          <a:r>
            <a:rPr lang="en-US" sz="2800" b="1" smtClean="0"/>
            <a:t>Methods of destroying data contained on magnetic media include various techniques for clearing or sanitizing data</a:t>
          </a:r>
          <a:endParaRPr lang="en-US" sz="2800"/>
        </a:p>
      </dgm:t>
    </dgm:pt>
    <dgm:pt modelId="{B0672DBB-D38C-6A4A-86D1-D5CE5B9BCCB4}" type="parTrans" cxnId="{10113008-E5F8-2448-8BAE-77EA2E6E9A61}">
      <dgm:prSet/>
      <dgm:spPr/>
      <dgm:t>
        <a:bodyPr/>
        <a:lstStyle/>
        <a:p>
          <a:endParaRPr lang="en-US" sz="2800"/>
        </a:p>
      </dgm:t>
    </dgm:pt>
    <dgm:pt modelId="{0C14413C-8011-9641-BD53-9D03980A40E0}" type="sibTrans" cxnId="{10113008-E5F8-2448-8BAE-77EA2E6E9A61}">
      <dgm:prSet/>
      <dgm:spPr/>
      <dgm:t>
        <a:bodyPr/>
        <a:lstStyle/>
        <a:p>
          <a:endParaRPr lang="en-US" sz="2800"/>
        </a:p>
      </dgm:t>
    </dgm:pt>
    <dgm:pt modelId="{F8113C82-6FDB-934D-81B7-DC5A2270C9E5}">
      <dgm:prSet custT="1"/>
      <dgm:spPr/>
      <dgm:t>
        <a:bodyPr/>
        <a:lstStyle/>
        <a:p>
          <a:pPr rtl="0"/>
          <a:r>
            <a:rPr lang="en-US" sz="2800" b="1" smtClean="0"/>
            <a:t>Cloud service providers should support eradication of data when deleted </a:t>
          </a:r>
          <a:endParaRPr lang="en-US" sz="2800"/>
        </a:p>
      </dgm:t>
    </dgm:pt>
    <dgm:pt modelId="{3AEE4413-68AD-2240-93D7-85860C9BA13B}" type="parTrans" cxnId="{584F5865-ABAF-D24C-A2A3-37FC6382237A}">
      <dgm:prSet/>
      <dgm:spPr/>
      <dgm:t>
        <a:bodyPr/>
        <a:lstStyle/>
        <a:p>
          <a:endParaRPr lang="en-US" sz="2800"/>
        </a:p>
      </dgm:t>
    </dgm:pt>
    <dgm:pt modelId="{2DCEF46C-4C26-8149-94EC-0AF7119D82C5}" type="sibTrans" cxnId="{584F5865-ABAF-D24C-A2A3-37FC6382237A}">
      <dgm:prSet/>
      <dgm:spPr/>
      <dgm:t>
        <a:bodyPr/>
        <a:lstStyle/>
        <a:p>
          <a:endParaRPr lang="en-US" sz="2800"/>
        </a:p>
      </dgm:t>
    </dgm:pt>
    <dgm:pt modelId="{EAD33DC9-7004-DF4F-8AAD-087CBF414E71}" type="pres">
      <dgm:prSet presAssocID="{1FAE49E9-16FD-A340-84EE-82A46CF3D85F}" presName="vert0" presStyleCnt="0">
        <dgm:presLayoutVars>
          <dgm:dir/>
          <dgm:animOne val="branch"/>
          <dgm:animLvl val="lvl"/>
        </dgm:presLayoutVars>
      </dgm:prSet>
      <dgm:spPr/>
      <dgm:t>
        <a:bodyPr/>
        <a:lstStyle/>
        <a:p>
          <a:endParaRPr lang="en-US"/>
        </a:p>
      </dgm:t>
    </dgm:pt>
    <dgm:pt modelId="{CB84AA74-0087-2A4A-9766-976DE054686B}" type="pres">
      <dgm:prSet presAssocID="{EB61901C-E602-9743-A0AF-45059020C792}" presName="thickLine" presStyleLbl="alignNode1" presStyleIdx="0" presStyleCnt="2"/>
      <dgm:spPr/>
    </dgm:pt>
    <dgm:pt modelId="{2A77A2C8-3025-634D-A446-FD802A838C45}" type="pres">
      <dgm:prSet presAssocID="{EB61901C-E602-9743-A0AF-45059020C792}" presName="horz1" presStyleCnt="0"/>
      <dgm:spPr/>
    </dgm:pt>
    <dgm:pt modelId="{F8E9EE86-5982-9D45-883F-5954DD41AF67}" type="pres">
      <dgm:prSet presAssocID="{EB61901C-E602-9743-A0AF-45059020C792}" presName="tx1" presStyleLbl="revTx" presStyleIdx="0" presStyleCnt="2"/>
      <dgm:spPr/>
      <dgm:t>
        <a:bodyPr/>
        <a:lstStyle/>
        <a:p>
          <a:endParaRPr lang="en-US"/>
        </a:p>
      </dgm:t>
    </dgm:pt>
    <dgm:pt modelId="{0DDD9CDB-330A-8C4B-B2A7-3F0C660D4E0B}" type="pres">
      <dgm:prSet presAssocID="{EB61901C-E602-9743-A0AF-45059020C792}" presName="vert1" presStyleCnt="0"/>
      <dgm:spPr/>
    </dgm:pt>
    <dgm:pt modelId="{30A06E9D-8422-DD4B-A760-3999B393F86C}" type="pres">
      <dgm:prSet presAssocID="{F8113C82-6FDB-934D-81B7-DC5A2270C9E5}" presName="thickLine" presStyleLbl="alignNode1" presStyleIdx="1" presStyleCnt="2"/>
      <dgm:spPr/>
    </dgm:pt>
    <dgm:pt modelId="{7B90F832-59EB-614A-9D5A-6203DDAC0B88}" type="pres">
      <dgm:prSet presAssocID="{F8113C82-6FDB-934D-81B7-DC5A2270C9E5}" presName="horz1" presStyleCnt="0"/>
      <dgm:spPr/>
    </dgm:pt>
    <dgm:pt modelId="{3A852CA1-F04A-E448-9C2D-2594060B3FFE}" type="pres">
      <dgm:prSet presAssocID="{F8113C82-6FDB-934D-81B7-DC5A2270C9E5}" presName="tx1" presStyleLbl="revTx" presStyleIdx="1" presStyleCnt="2"/>
      <dgm:spPr/>
      <dgm:t>
        <a:bodyPr/>
        <a:lstStyle/>
        <a:p>
          <a:endParaRPr lang="en-US"/>
        </a:p>
      </dgm:t>
    </dgm:pt>
    <dgm:pt modelId="{86429483-4EBF-AB40-B17B-8505ECFDE0B3}" type="pres">
      <dgm:prSet presAssocID="{F8113C82-6FDB-934D-81B7-DC5A2270C9E5}" presName="vert1" presStyleCnt="0"/>
      <dgm:spPr/>
    </dgm:pt>
  </dgm:ptLst>
  <dgm:cxnLst>
    <dgm:cxn modelId="{584F5865-ABAF-D24C-A2A3-37FC6382237A}" srcId="{1FAE49E9-16FD-A340-84EE-82A46CF3D85F}" destId="{F8113C82-6FDB-934D-81B7-DC5A2270C9E5}" srcOrd="1" destOrd="0" parTransId="{3AEE4413-68AD-2240-93D7-85860C9BA13B}" sibTransId="{2DCEF46C-4C26-8149-94EC-0AF7119D82C5}"/>
    <dgm:cxn modelId="{047B5BB4-A5BD-9D47-9A80-8D7568712930}" type="presOf" srcId="{EB61901C-E602-9743-A0AF-45059020C792}" destId="{F8E9EE86-5982-9D45-883F-5954DD41AF67}" srcOrd="0" destOrd="0" presId="urn:microsoft.com/office/officeart/2008/layout/LinedList"/>
    <dgm:cxn modelId="{4B3A236B-96A7-9E46-BF4B-6EF1EBE58498}" type="presOf" srcId="{F8113C82-6FDB-934D-81B7-DC5A2270C9E5}" destId="{3A852CA1-F04A-E448-9C2D-2594060B3FFE}" srcOrd="0" destOrd="0" presId="urn:microsoft.com/office/officeart/2008/layout/LinedList"/>
    <dgm:cxn modelId="{10113008-E5F8-2448-8BAE-77EA2E6E9A61}" srcId="{1FAE49E9-16FD-A340-84EE-82A46CF3D85F}" destId="{EB61901C-E602-9743-A0AF-45059020C792}" srcOrd="0" destOrd="0" parTransId="{B0672DBB-D38C-6A4A-86D1-D5CE5B9BCCB4}" sibTransId="{0C14413C-8011-9641-BD53-9D03980A40E0}"/>
    <dgm:cxn modelId="{E589E338-8DC6-6546-A5A3-622E82308EDD}" type="presOf" srcId="{1FAE49E9-16FD-A340-84EE-82A46CF3D85F}" destId="{EAD33DC9-7004-DF4F-8AAD-087CBF414E71}" srcOrd="0" destOrd="0" presId="urn:microsoft.com/office/officeart/2008/layout/LinedList"/>
    <dgm:cxn modelId="{77E0B60A-41DB-054F-8ABE-4216CE598B01}" type="presParOf" srcId="{EAD33DC9-7004-DF4F-8AAD-087CBF414E71}" destId="{CB84AA74-0087-2A4A-9766-976DE054686B}" srcOrd="0" destOrd="0" presId="urn:microsoft.com/office/officeart/2008/layout/LinedList"/>
    <dgm:cxn modelId="{A3F6F69C-7A6C-0542-8CA4-1C9A9DF79BBE}" type="presParOf" srcId="{EAD33DC9-7004-DF4F-8AAD-087CBF414E71}" destId="{2A77A2C8-3025-634D-A446-FD802A838C45}" srcOrd="1" destOrd="0" presId="urn:microsoft.com/office/officeart/2008/layout/LinedList"/>
    <dgm:cxn modelId="{2C5FE361-2BB3-4E4B-A1A4-868DE56908E5}" type="presParOf" srcId="{2A77A2C8-3025-634D-A446-FD802A838C45}" destId="{F8E9EE86-5982-9D45-883F-5954DD41AF67}" srcOrd="0" destOrd="0" presId="urn:microsoft.com/office/officeart/2008/layout/LinedList"/>
    <dgm:cxn modelId="{8E25EAE5-FCF4-7342-944C-05777FDF98B7}" type="presParOf" srcId="{2A77A2C8-3025-634D-A446-FD802A838C45}" destId="{0DDD9CDB-330A-8C4B-B2A7-3F0C660D4E0B}" srcOrd="1" destOrd="0" presId="urn:microsoft.com/office/officeart/2008/layout/LinedList"/>
    <dgm:cxn modelId="{F77B6EBC-581D-3342-AAE7-AA6F89C9BDF6}" type="presParOf" srcId="{EAD33DC9-7004-DF4F-8AAD-087CBF414E71}" destId="{30A06E9D-8422-DD4B-A760-3999B393F86C}" srcOrd="2" destOrd="0" presId="urn:microsoft.com/office/officeart/2008/layout/LinedList"/>
    <dgm:cxn modelId="{4FF17A87-8A76-B24A-A473-6D460FBCDAB7}" type="presParOf" srcId="{EAD33DC9-7004-DF4F-8AAD-087CBF414E71}" destId="{7B90F832-59EB-614A-9D5A-6203DDAC0B88}" srcOrd="3" destOrd="0" presId="urn:microsoft.com/office/officeart/2008/layout/LinedList"/>
    <dgm:cxn modelId="{BC89AF9F-A66A-3745-BA9C-1FE2B4B6AF71}" type="presParOf" srcId="{7B90F832-59EB-614A-9D5A-6203DDAC0B88}" destId="{3A852CA1-F04A-E448-9C2D-2594060B3FFE}" srcOrd="0" destOrd="0" presId="urn:microsoft.com/office/officeart/2008/layout/LinedList"/>
    <dgm:cxn modelId="{D42C25E5-B35A-164C-8470-C849244DAA76}" type="presParOf" srcId="{7B90F832-59EB-614A-9D5A-6203DDAC0B88}" destId="{86429483-4EBF-AB40-B17B-8505ECFDE0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73DB182-8B51-6B46-A7D5-743827D450CA}"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B4347BAF-63B6-5743-81B3-AD7332881084}">
      <dgm:prSet custT="1"/>
      <dgm:spPr/>
      <dgm:t>
        <a:bodyPr/>
        <a:lstStyle/>
        <a:p>
          <a:pPr rtl="0"/>
          <a:r>
            <a:rPr lang="en-US" sz="2800" b="1" smtClean="0"/>
            <a:t>Data discovery</a:t>
          </a:r>
          <a:endParaRPr lang="en-US" sz="2800"/>
        </a:p>
      </dgm:t>
    </dgm:pt>
    <dgm:pt modelId="{FBF58699-FDB1-DD4F-8F91-47AC944F4906}" type="parTrans" cxnId="{EFA8546E-2ADA-8A42-A70E-2790FB7CF46D}">
      <dgm:prSet/>
      <dgm:spPr/>
      <dgm:t>
        <a:bodyPr/>
        <a:lstStyle/>
        <a:p>
          <a:endParaRPr lang="en-US" sz="2800"/>
        </a:p>
      </dgm:t>
    </dgm:pt>
    <dgm:pt modelId="{C3C8ED3F-9F9B-574F-A240-847507A7CFE6}" type="sibTrans" cxnId="{EFA8546E-2ADA-8A42-A70E-2790FB7CF46D}">
      <dgm:prSet/>
      <dgm:spPr/>
      <dgm:t>
        <a:bodyPr/>
        <a:lstStyle/>
        <a:p>
          <a:endParaRPr lang="en-US" sz="2800"/>
        </a:p>
      </dgm:t>
    </dgm:pt>
    <dgm:pt modelId="{1411CCB6-7D0F-E641-940D-D15AA236034B}">
      <dgm:prSet custT="1"/>
      <dgm:spPr/>
      <dgm:t>
        <a:bodyPr/>
        <a:lstStyle/>
        <a:p>
          <a:pPr rtl="0"/>
          <a:r>
            <a:rPr lang="en-US" sz="2800" b="1" smtClean="0"/>
            <a:t>Labeling</a:t>
          </a:r>
          <a:endParaRPr lang="en-US" sz="2800"/>
        </a:p>
      </dgm:t>
    </dgm:pt>
    <dgm:pt modelId="{C8458094-7A8F-534D-8F7B-4FC16173284D}" type="parTrans" cxnId="{EFEC6B81-5E69-C840-9081-9310DE047600}">
      <dgm:prSet/>
      <dgm:spPr/>
      <dgm:t>
        <a:bodyPr/>
        <a:lstStyle/>
        <a:p>
          <a:endParaRPr lang="en-US" sz="2800"/>
        </a:p>
      </dgm:t>
    </dgm:pt>
    <dgm:pt modelId="{F5B99317-BB00-424A-A5EF-3D7F5C05F837}" type="sibTrans" cxnId="{EFEC6B81-5E69-C840-9081-9310DE047600}">
      <dgm:prSet/>
      <dgm:spPr/>
      <dgm:t>
        <a:bodyPr/>
        <a:lstStyle/>
        <a:p>
          <a:endParaRPr lang="en-US" sz="2800"/>
        </a:p>
      </dgm:t>
    </dgm:pt>
    <dgm:pt modelId="{CD33BB37-2C49-B143-B78C-9256BDFF4570}">
      <dgm:prSet custT="1"/>
      <dgm:spPr/>
      <dgm:t>
        <a:bodyPr/>
        <a:lstStyle/>
        <a:p>
          <a:pPr rtl="0"/>
          <a:r>
            <a:rPr lang="en-US" sz="2800" b="1" smtClean="0"/>
            <a:t>Policy creation</a:t>
          </a:r>
          <a:endParaRPr lang="en-US" sz="2800"/>
        </a:p>
      </dgm:t>
    </dgm:pt>
    <dgm:pt modelId="{572826F8-F837-0E42-A06E-4126560E59CC}" type="parTrans" cxnId="{E354EF63-DB8A-A14F-A73E-A73EA538D4B0}">
      <dgm:prSet/>
      <dgm:spPr/>
      <dgm:t>
        <a:bodyPr/>
        <a:lstStyle/>
        <a:p>
          <a:endParaRPr lang="en-US" sz="2800"/>
        </a:p>
      </dgm:t>
    </dgm:pt>
    <dgm:pt modelId="{3393B738-43C1-9542-B6F8-EC6BE6699497}" type="sibTrans" cxnId="{E354EF63-DB8A-A14F-A73E-A73EA538D4B0}">
      <dgm:prSet/>
      <dgm:spPr/>
      <dgm:t>
        <a:bodyPr/>
        <a:lstStyle/>
        <a:p>
          <a:endParaRPr lang="en-US" sz="2800"/>
        </a:p>
      </dgm:t>
    </dgm:pt>
    <dgm:pt modelId="{E42BD3A0-87DB-3441-B73E-ACB69BC18C72}">
      <dgm:prSet custT="1"/>
      <dgm:spPr/>
      <dgm:t>
        <a:bodyPr/>
        <a:lstStyle/>
        <a:p>
          <a:pPr rtl="0"/>
          <a:r>
            <a:rPr lang="en-US" sz="2800" b="1" smtClean="0"/>
            <a:t>Content detection/monitoring</a:t>
          </a:r>
          <a:endParaRPr lang="en-US" sz="2800"/>
        </a:p>
      </dgm:t>
    </dgm:pt>
    <dgm:pt modelId="{A1D2F006-1D07-864D-A88D-D2619A57EAA2}" type="parTrans" cxnId="{F7FC8385-8812-BE4A-8E88-4083D19C8D59}">
      <dgm:prSet/>
      <dgm:spPr/>
      <dgm:t>
        <a:bodyPr/>
        <a:lstStyle/>
        <a:p>
          <a:endParaRPr lang="en-US" sz="2800"/>
        </a:p>
      </dgm:t>
    </dgm:pt>
    <dgm:pt modelId="{7A2B2E98-F846-DF4F-AE12-FA4E7A9E6E8A}" type="sibTrans" cxnId="{F7FC8385-8812-BE4A-8E88-4083D19C8D59}">
      <dgm:prSet/>
      <dgm:spPr/>
      <dgm:t>
        <a:bodyPr/>
        <a:lstStyle/>
        <a:p>
          <a:endParaRPr lang="en-US" sz="2800"/>
        </a:p>
      </dgm:t>
    </dgm:pt>
    <dgm:pt modelId="{5679DFAD-A864-C34B-9DE2-67B5FCB58672}">
      <dgm:prSet custT="1"/>
      <dgm:spPr/>
      <dgm:t>
        <a:bodyPr/>
        <a:lstStyle/>
        <a:p>
          <a:pPr rtl="0"/>
          <a:r>
            <a:rPr lang="en-US" sz="2800" b="1" smtClean="0"/>
            <a:t>Prevention or blocking</a:t>
          </a:r>
          <a:endParaRPr lang="en-US" sz="2800"/>
        </a:p>
      </dgm:t>
    </dgm:pt>
    <dgm:pt modelId="{6C0F48A5-BC1A-AD44-8815-6A861D26F2FE}" type="parTrans" cxnId="{F112B48D-D596-4448-B7DB-847211E1B769}">
      <dgm:prSet/>
      <dgm:spPr/>
      <dgm:t>
        <a:bodyPr/>
        <a:lstStyle/>
        <a:p>
          <a:endParaRPr lang="en-US" sz="2800"/>
        </a:p>
      </dgm:t>
    </dgm:pt>
    <dgm:pt modelId="{56EBE653-8AE1-C045-B23D-D5BA3E12A644}" type="sibTrans" cxnId="{F112B48D-D596-4448-B7DB-847211E1B769}">
      <dgm:prSet/>
      <dgm:spPr/>
      <dgm:t>
        <a:bodyPr/>
        <a:lstStyle/>
        <a:p>
          <a:endParaRPr lang="en-US" sz="2800"/>
        </a:p>
      </dgm:t>
    </dgm:pt>
    <dgm:pt modelId="{3EF6D0CD-8F53-0A4D-A475-CFFE9D1EBBE8}">
      <dgm:prSet custT="1"/>
      <dgm:spPr/>
      <dgm:t>
        <a:bodyPr/>
        <a:lstStyle/>
        <a:p>
          <a:pPr rtl="0"/>
          <a:r>
            <a:rPr lang="en-US" sz="2800" b="1" smtClean="0"/>
            <a:t>Reporting</a:t>
          </a:r>
          <a:endParaRPr lang="en-US" sz="2800"/>
        </a:p>
      </dgm:t>
    </dgm:pt>
    <dgm:pt modelId="{28FCAF91-A35D-7F49-9EF0-02B3893842CE}" type="parTrans" cxnId="{83EF9F31-4A62-AD44-9578-ADB396E3EEAF}">
      <dgm:prSet/>
      <dgm:spPr/>
      <dgm:t>
        <a:bodyPr/>
        <a:lstStyle/>
        <a:p>
          <a:endParaRPr lang="en-US" sz="2800"/>
        </a:p>
      </dgm:t>
    </dgm:pt>
    <dgm:pt modelId="{1AC7B605-7748-894B-99D5-3AFC678BDD19}" type="sibTrans" cxnId="{83EF9F31-4A62-AD44-9578-ADB396E3EEAF}">
      <dgm:prSet/>
      <dgm:spPr/>
      <dgm:t>
        <a:bodyPr/>
        <a:lstStyle/>
        <a:p>
          <a:endParaRPr lang="en-US" sz="2800"/>
        </a:p>
      </dgm:t>
    </dgm:pt>
    <dgm:pt modelId="{3198CC1F-9A09-C846-86C6-B23C0B6EA7FE}" type="pres">
      <dgm:prSet presAssocID="{673DB182-8B51-6B46-A7D5-743827D450CA}" presName="vert0" presStyleCnt="0">
        <dgm:presLayoutVars>
          <dgm:dir/>
          <dgm:animOne val="branch"/>
          <dgm:animLvl val="lvl"/>
        </dgm:presLayoutVars>
      </dgm:prSet>
      <dgm:spPr/>
      <dgm:t>
        <a:bodyPr/>
        <a:lstStyle/>
        <a:p>
          <a:endParaRPr lang="en-US"/>
        </a:p>
      </dgm:t>
    </dgm:pt>
    <dgm:pt modelId="{EF1FF76C-FE85-A940-B9A1-DAB749FD4C97}" type="pres">
      <dgm:prSet presAssocID="{B4347BAF-63B6-5743-81B3-AD7332881084}" presName="thickLine" presStyleLbl="alignNode1" presStyleIdx="0" presStyleCnt="6"/>
      <dgm:spPr/>
    </dgm:pt>
    <dgm:pt modelId="{82808251-2FB9-B74B-A6E7-02F24BBEF37E}" type="pres">
      <dgm:prSet presAssocID="{B4347BAF-63B6-5743-81B3-AD7332881084}" presName="horz1" presStyleCnt="0"/>
      <dgm:spPr/>
    </dgm:pt>
    <dgm:pt modelId="{FD8D0CE0-9C27-B544-8427-8793632F7EB4}" type="pres">
      <dgm:prSet presAssocID="{B4347BAF-63B6-5743-81B3-AD7332881084}" presName="tx1" presStyleLbl="revTx" presStyleIdx="0" presStyleCnt="6"/>
      <dgm:spPr/>
      <dgm:t>
        <a:bodyPr/>
        <a:lstStyle/>
        <a:p>
          <a:endParaRPr lang="en-US"/>
        </a:p>
      </dgm:t>
    </dgm:pt>
    <dgm:pt modelId="{86D0ADB9-E928-6243-91B2-B566BCE0E825}" type="pres">
      <dgm:prSet presAssocID="{B4347BAF-63B6-5743-81B3-AD7332881084}" presName="vert1" presStyleCnt="0"/>
      <dgm:spPr/>
    </dgm:pt>
    <dgm:pt modelId="{AF2BA1DC-80A8-6F4A-AE3C-F32223026F53}" type="pres">
      <dgm:prSet presAssocID="{1411CCB6-7D0F-E641-940D-D15AA236034B}" presName="thickLine" presStyleLbl="alignNode1" presStyleIdx="1" presStyleCnt="6"/>
      <dgm:spPr/>
    </dgm:pt>
    <dgm:pt modelId="{84348004-7FD2-2F46-B8F5-61F895DBE2B1}" type="pres">
      <dgm:prSet presAssocID="{1411CCB6-7D0F-E641-940D-D15AA236034B}" presName="horz1" presStyleCnt="0"/>
      <dgm:spPr/>
    </dgm:pt>
    <dgm:pt modelId="{C544B334-D77C-CD43-87D5-718C616D8456}" type="pres">
      <dgm:prSet presAssocID="{1411CCB6-7D0F-E641-940D-D15AA236034B}" presName="tx1" presStyleLbl="revTx" presStyleIdx="1" presStyleCnt="6"/>
      <dgm:spPr/>
      <dgm:t>
        <a:bodyPr/>
        <a:lstStyle/>
        <a:p>
          <a:endParaRPr lang="en-US"/>
        </a:p>
      </dgm:t>
    </dgm:pt>
    <dgm:pt modelId="{62E1A60E-786E-014B-B3C9-3EC5102883B2}" type="pres">
      <dgm:prSet presAssocID="{1411CCB6-7D0F-E641-940D-D15AA236034B}" presName="vert1" presStyleCnt="0"/>
      <dgm:spPr/>
    </dgm:pt>
    <dgm:pt modelId="{B5E5BA51-26C4-2C42-9634-74A3C516D8A7}" type="pres">
      <dgm:prSet presAssocID="{CD33BB37-2C49-B143-B78C-9256BDFF4570}" presName="thickLine" presStyleLbl="alignNode1" presStyleIdx="2" presStyleCnt="6"/>
      <dgm:spPr/>
    </dgm:pt>
    <dgm:pt modelId="{375ADBAF-3E38-3745-96EE-A7A70F453BB8}" type="pres">
      <dgm:prSet presAssocID="{CD33BB37-2C49-B143-B78C-9256BDFF4570}" presName="horz1" presStyleCnt="0"/>
      <dgm:spPr/>
    </dgm:pt>
    <dgm:pt modelId="{33021424-AFB5-AA4F-BB5B-0EDE3AF5D6B0}" type="pres">
      <dgm:prSet presAssocID="{CD33BB37-2C49-B143-B78C-9256BDFF4570}" presName="tx1" presStyleLbl="revTx" presStyleIdx="2" presStyleCnt="6"/>
      <dgm:spPr/>
      <dgm:t>
        <a:bodyPr/>
        <a:lstStyle/>
        <a:p>
          <a:endParaRPr lang="en-US"/>
        </a:p>
      </dgm:t>
    </dgm:pt>
    <dgm:pt modelId="{2E9C911D-8177-C84A-B7CC-347576D301A8}" type="pres">
      <dgm:prSet presAssocID="{CD33BB37-2C49-B143-B78C-9256BDFF4570}" presName="vert1" presStyleCnt="0"/>
      <dgm:spPr/>
    </dgm:pt>
    <dgm:pt modelId="{4D649AA0-8DA8-6C4A-844C-3A1A4FF6A304}" type="pres">
      <dgm:prSet presAssocID="{E42BD3A0-87DB-3441-B73E-ACB69BC18C72}" presName="thickLine" presStyleLbl="alignNode1" presStyleIdx="3" presStyleCnt="6"/>
      <dgm:spPr/>
    </dgm:pt>
    <dgm:pt modelId="{9C073742-2F58-2F43-9028-6099862209CA}" type="pres">
      <dgm:prSet presAssocID="{E42BD3A0-87DB-3441-B73E-ACB69BC18C72}" presName="horz1" presStyleCnt="0"/>
      <dgm:spPr/>
    </dgm:pt>
    <dgm:pt modelId="{91934A1F-B4BD-184E-A61E-E11DAE485A2E}" type="pres">
      <dgm:prSet presAssocID="{E42BD3A0-87DB-3441-B73E-ACB69BC18C72}" presName="tx1" presStyleLbl="revTx" presStyleIdx="3" presStyleCnt="6"/>
      <dgm:spPr/>
      <dgm:t>
        <a:bodyPr/>
        <a:lstStyle/>
        <a:p>
          <a:endParaRPr lang="en-US"/>
        </a:p>
      </dgm:t>
    </dgm:pt>
    <dgm:pt modelId="{253AD207-ABC9-5746-BA91-0D2EA4FAEFE7}" type="pres">
      <dgm:prSet presAssocID="{E42BD3A0-87DB-3441-B73E-ACB69BC18C72}" presName="vert1" presStyleCnt="0"/>
      <dgm:spPr/>
    </dgm:pt>
    <dgm:pt modelId="{2F1D355B-835F-FD41-B06E-1EFDEA7D4C93}" type="pres">
      <dgm:prSet presAssocID="{5679DFAD-A864-C34B-9DE2-67B5FCB58672}" presName="thickLine" presStyleLbl="alignNode1" presStyleIdx="4" presStyleCnt="6"/>
      <dgm:spPr/>
    </dgm:pt>
    <dgm:pt modelId="{83AC6395-6B5B-0440-8F20-F4968CB9E21E}" type="pres">
      <dgm:prSet presAssocID="{5679DFAD-A864-C34B-9DE2-67B5FCB58672}" presName="horz1" presStyleCnt="0"/>
      <dgm:spPr/>
    </dgm:pt>
    <dgm:pt modelId="{45013584-CE1F-8D4B-9B3B-DA19DE7E6F20}" type="pres">
      <dgm:prSet presAssocID="{5679DFAD-A864-C34B-9DE2-67B5FCB58672}" presName="tx1" presStyleLbl="revTx" presStyleIdx="4" presStyleCnt="6"/>
      <dgm:spPr/>
      <dgm:t>
        <a:bodyPr/>
        <a:lstStyle/>
        <a:p>
          <a:endParaRPr lang="en-US"/>
        </a:p>
      </dgm:t>
    </dgm:pt>
    <dgm:pt modelId="{7B294EEC-2807-8C47-8621-DD1DFD88859B}" type="pres">
      <dgm:prSet presAssocID="{5679DFAD-A864-C34B-9DE2-67B5FCB58672}" presName="vert1" presStyleCnt="0"/>
      <dgm:spPr/>
    </dgm:pt>
    <dgm:pt modelId="{B564A0A4-D638-E542-83FC-D31A7DE13789}" type="pres">
      <dgm:prSet presAssocID="{3EF6D0CD-8F53-0A4D-A475-CFFE9D1EBBE8}" presName="thickLine" presStyleLbl="alignNode1" presStyleIdx="5" presStyleCnt="6"/>
      <dgm:spPr/>
    </dgm:pt>
    <dgm:pt modelId="{1B66D42A-3B0F-BA47-9A32-071264D36336}" type="pres">
      <dgm:prSet presAssocID="{3EF6D0CD-8F53-0A4D-A475-CFFE9D1EBBE8}" presName="horz1" presStyleCnt="0"/>
      <dgm:spPr/>
    </dgm:pt>
    <dgm:pt modelId="{36DF3E97-CC00-A845-A637-4BEE7F78FB8E}" type="pres">
      <dgm:prSet presAssocID="{3EF6D0CD-8F53-0A4D-A475-CFFE9D1EBBE8}" presName="tx1" presStyleLbl="revTx" presStyleIdx="5" presStyleCnt="6"/>
      <dgm:spPr/>
      <dgm:t>
        <a:bodyPr/>
        <a:lstStyle/>
        <a:p>
          <a:endParaRPr lang="en-US"/>
        </a:p>
      </dgm:t>
    </dgm:pt>
    <dgm:pt modelId="{B9B38B60-EB5E-0B43-B2F3-9A30C8B9411A}" type="pres">
      <dgm:prSet presAssocID="{3EF6D0CD-8F53-0A4D-A475-CFFE9D1EBBE8}" presName="vert1" presStyleCnt="0"/>
      <dgm:spPr/>
    </dgm:pt>
  </dgm:ptLst>
  <dgm:cxnLst>
    <dgm:cxn modelId="{63FB1AE5-912C-F042-9C6B-35B164D9E4B4}" type="presOf" srcId="{3EF6D0CD-8F53-0A4D-A475-CFFE9D1EBBE8}" destId="{36DF3E97-CC00-A845-A637-4BEE7F78FB8E}" srcOrd="0" destOrd="0" presId="urn:microsoft.com/office/officeart/2008/layout/LinedList"/>
    <dgm:cxn modelId="{BE9E4A87-5BC3-6347-B52F-980CE8D1A017}" type="presOf" srcId="{E42BD3A0-87DB-3441-B73E-ACB69BC18C72}" destId="{91934A1F-B4BD-184E-A61E-E11DAE485A2E}" srcOrd="0" destOrd="0" presId="urn:microsoft.com/office/officeart/2008/layout/LinedList"/>
    <dgm:cxn modelId="{E8375C3F-4200-F348-8CCD-2C9F24EB915F}" type="presOf" srcId="{673DB182-8B51-6B46-A7D5-743827D450CA}" destId="{3198CC1F-9A09-C846-86C6-B23C0B6EA7FE}" srcOrd="0" destOrd="0" presId="urn:microsoft.com/office/officeart/2008/layout/LinedList"/>
    <dgm:cxn modelId="{E9675F90-D594-F24D-8729-F77E31DA8458}" type="presOf" srcId="{5679DFAD-A864-C34B-9DE2-67B5FCB58672}" destId="{45013584-CE1F-8D4B-9B3B-DA19DE7E6F20}" srcOrd="0" destOrd="0" presId="urn:microsoft.com/office/officeart/2008/layout/LinedList"/>
    <dgm:cxn modelId="{C0954742-3833-2C47-A530-5FF892709E62}" type="presOf" srcId="{CD33BB37-2C49-B143-B78C-9256BDFF4570}" destId="{33021424-AFB5-AA4F-BB5B-0EDE3AF5D6B0}" srcOrd="0" destOrd="0" presId="urn:microsoft.com/office/officeart/2008/layout/LinedList"/>
    <dgm:cxn modelId="{F7FC8385-8812-BE4A-8E88-4083D19C8D59}" srcId="{673DB182-8B51-6B46-A7D5-743827D450CA}" destId="{E42BD3A0-87DB-3441-B73E-ACB69BC18C72}" srcOrd="3" destOrd="0" parTransId="{A1D2F006-1D07-864D-A88D-D2619A57EAA2}" sibTransId="{7A2B2E98-F846-DF4F-AE12-FA4E7A9E6E8A}"/>
    <dgm:cxn modelId="{EFEC6B81-5E69-C840-9081-9310DE047600}" srcId="{673DB182-8B51-6B46-A7D5-743827D450CA}" destId="{1411CCB6-7D0F-E641-940D-D15AA236034B}" srcOrd="1" destOrd="0" parTransId="{C8458094-7A8F-534D-8F7B-4FC16173284D}" sibTransId="{F5B99317-BB00-424A-A5EF-3D7F5C05F837}"/>
    <dgm:cxn modelId="{83EF9F31-4A62-AD44-9578-ADB396E3EEAF}" srcId="{673DB182-8B51-6B46-A7D5-743827D450CA}" destId="{3EF6D0CD-8F53-0A4D-A475-CFFE9D1EBBE8}" srcOrd="5" destOrd="0" parTransId="{28FCAF91-A35D-7F49-9EF0-02B3893842CE}" sibTransId="{1AC7B605-7748-894B-99D5-3AFC678BDD19}"/>
    <dgm:cxn modelId="{F112B48D-D596-4448-B7DB-847211E1B769}" srcId="{673DB182-8B51-6B46-A7D5-743827D450CA}" destId="{5679DFAD-A864-C34B-9DE2-67B5FCB58672}" srcOrd="4" destOrd="0" parTransId="{6C0F48A5-BC1A-AD44-8815-6A861D26F2FE}" sibTransId="{56EBE653-8AE1-C045-B23D-D5BA3E12A644}"/>
    <dgm:cxn modelId="{E354EF63-DB8A-A14F-A73E-A73EA538D4B0}" srcId="{673DB182-8B51-6B46-A7D5-743827D450CA}" destId="{CD33BB37-2C49-B143-B78C-9256BDFF4570}" srcOrd="2" destOrd="0" parTransId="{572826F8-F837-0E42-A06E-4126560E59CC}" sibTransId="{3393B738-43C1-9542-B6F8-EC6BE6699497}"/>
    <dgm:cxn modelId="{EFA8546E-2ADA-8A42-A70E-2790FB7CF46D}" srcId="{673DB182-8B51-6B46-A7D5-743827D450CA}" destId="{B4347BAF-63B6-5743-81B3-AD7332881084}" srcOrd="0" destOrd="0" parTransId="{FBF58699-FDB1-DD4F-8F91-47AC944F4906}" sibTransId="{C3C8ED3F-9F9B-574F-A240-847507A7CFE6}"/>
    <dgm:cxn modelId="{530AD15C-69FD-C341-920D-9A0900F0072E}" type="presOf" srcId="{1411CCB6-7D0F-E641-940D-D15AA236034B}" destId="{C544B334-D77C-CD43-87D5-718C616D8456}" srcOrd="0" destOrd="0" presId="urn:microsoft.com/office/officeart/2008/layout/LinedList"/>
    <dgm:cxn modelId="{376ABA28-1EF1-CB45-B74A-3D16381468F2}" type="presOf" srcId="{B4347BAF-63B6-5743-81B3-AD7332881084}" destId="{FD8D0CE0-9C27-B544-8427-8793632F7EB4}" srcOrd="0" destOrd="0" presId="urn:microsoft.com/office/officeart/2008/layout/LinedList"/>
    <dgm:cxn modelId="{9703FBBB-5ACF-034D-9941-CABCA79FE51F}" type="presParOf" srcId="{3198CC1F-9A09-C846-86C6-B23C0B6EA7FE}" destId="{EF1FF76C-FE85-A940-B9A1-DAB749FD4C97}" srcOrd="0" destOrd="0" presId="urn:microsoft.com/office/officeart/2008/layout/LinedList"/>
    <dgm:cxn modelId="{01E8940A-3DCA-6549-9433-57F0C97AADC4}" type="presParOf" srcId="{3198CC1F-9A09-C846-86C6-B23C0B6EA7FE}" destId="{82808251-2FB9-B74B-A6E7-02F24BBEF37E}" srcOrd="1" destOrd="0" presId="urn:microsoft.com/office/officeart/2008/layout/LinedList"/>
    <dgm:cxn modelId="{A0DBF14F-3A82-FE4D-A25C-7D9CDCF6C532}" type="presParOf" srcId="{82808251-2FB9-B74B-A6E7-02F24BBEF37E}" destId="{FD8D0CE0-9C27-B544-8427-8793632F7EB4}" srcOrd="0" destOrd="0" presId="urn:microsoft.com/office/officeart/2008/layout/LinedList"/>
    <dgm:cxn modelId="{C95F7649-0352-C34C-B981-AE7CEEEC090A}" type="presParOf" srcId="{82808251-2FB9-B74B-A6E7-02F24BBEF37E}" destId="{86D0ADB9-E928-6243-91B2-B566BCE0E825}" srcOrd="1" destOrd="0" presId="urn:microsoft.com/office/officeart/2008/layout/LinedList"/>
    <dgm:cxn modelId="{4D80C4C5-45BB-0E41-998D-BBEAAA8B2022}" type="presParOf" srcId="{3198CC1F-9A09-C846-86C6-B23C0B6EA7FE}" destId="{AF2BA1DC-80A8-6F4A-AE3C-F32223026F53}" srcOrd="2" destOrd="0" presId="urn:microsoft.com/office/officeart/2008/layout/LinedList"/>
    <dgm:cxn modelId="{2681DA5C-B43F-DC45-8DC2-30C1B3F13B09}" type="presParOf" srcId="{3198CC1F-9A09-C846-86C6-B23C0B6EA7FE}" destId="{84348004-7FD2-2F46-B8F5-61F895DBE2B1}" srcOrd="3" destOrd="0" presId="urn:microsoft.com/office/officeart/2008/layout/LinedList"/>
    <dgm:cxn modelId="{0C6C0CC0-A5B0-FC43-9203-CD6399F4EF3C}" type="presParOf" srcId="{84348004-7FD2-2F46-B8F5-61F895DBE2B1}" destId="{C544B334-D77C-CD43-87D5-718C616D8456}" srcOrd="0" destOrd="0" presId="urn:microsoft.com/office/officeart/2008/layout/LinedList"/>
    <dgm:cxn modelId="{A19ABC03-DD86-C441-95D6-9AB0550BB517}" type="presParOf" srcId="{84348004-7FD2-2F46-B8F5-61F895DBE2B1}" destId="{62E1A60E-786E-014B-B3C9-3EC5102883B2}" srcOrd="1" destOrd="0" presId="urn:microsoft.com/office/officeart/2008/layout/LinedList"/>
    <dgm:cxn modelId="{C4747DE8-B31D-0E4E-A894-56AB27BC9CB7}" type="presParOf" srcId="{3198CC1F-9A09-C846-86C6-B23C0B6EA7FE}" destId="{B5E5BA51-26C4-2C42-9634-74A3C516D8A7}" srcOrd="4" destOrd="0" presId="urn:microsoft.com/office/officeart/2008/layout/LinedList"/>
    <dgm:cxn modelId="{72946D7B-AE38-964D-B449-6312FC862588}" type="presParOf" srcId="{3198CC1F-9A09-C846-86C6-B23C0B6EA7FE}" destId="{375ADBAF-3E38-3745-96EE-A7A70F453BB8}" srcOrd="5" destOrd="0" presId="urn:microsoft.com/office/officeart/2008/layout/LinedList"/>
    <dgm:cxn modelId="{D73371F9-40AF-FA4D-84AC-D79ED449C32F}" type="presParOf" srcId="{375ADBAF-3E38-3745-96EE-A7A70F453BB8}" destId="{33021424-AFB5-AA4F-BB5B-0EDE3AF5D6B0}" srcOrd="0" destOrd="0" presId="urn:microsoft.com/office/officeart/2008/layout/LinedList"/>
    <dgm:cxn modelId="{3B014135-D49E-5D44-AACE-6CB055D620DE}" type="presParOf" srcId="{375ADBAF-3E38-3745-96EE-A7A70F453BB8}" destId="{2E9C911D-8177-C84A-B7CC-347576D301A8}" srcOrd="1" destOrd="0" presId="urn:microsoft.com/office/officeart/2008/layout/LinedList"/>
    <dgm:cxn modelId="{1F850691-18B1-6A4F-9506-DE3689D7604D}" type="presParOf" srcId="{3198CC1F-9A09-C846-86C6-B23C0B6EA7FE}" destId="{4D649AA0-8DA8-6C4A-844C-3A1A4FF6A304}" srcOrd="6" destOrd="0" presId="urn:microsoft.com/office/officeart/2008/layout/LinedList"/>
    <dgm:cxn modelId="{D2D1A5B6-5D22-9F46-8714-7698C93CBF25}" type="presParOf" srcId="{3198CC1F-9A09-C846-86C6-B23C0B6EA7FE}" destId="{9C073742-2F58-2F43-9028-6099862209CA}" srcOrd="7" destOrd="0" presId="urn:microsoft.com/office/officeart/2008/layout/LinedList"/>
    <dgm:cxn modelId="{27B5235C-ED04-304B-B424-121E67197D0D}" type="presParOf" srcId="{9C073742-2F58-2F43-9028-6099862209CA}" destId="{91934A1F-B4BD-184E-A61E-E11DAE485A2E}" srcOrd="0" destOrd="0" presId="urn:microsoft.com/office/officeart/2008/layout/LinedList"/>
    <dgm:cxn modelId="{AF860912-367F-2244-9752-B2F9FB8D16BB}" type="presParOf" srcId="{9C073742-2F58-2F43-9028-6099862209CA}" destId="{253AD207-ABC9-5746-BA91-0D2EA4FAEFE7}" srcOrd="1" destOrd="0" presId="urn:microsoft.com/office/officeart/2008/layout/LinedList"/>
    <dgm:cxn modelId="{F4E7AC1E-E881-7D4A-8A0E-B7B7829B468B}" type="presParOf" srcId="{3198CC1F-9A09-C846-86C6-B23C0B6EA7FE}" destId="{2F1D355B-835F-FD41-B06E-1EFDEA7D4C93}" srcOrd="8" destOrd="0" presId="urn:microsoft.com/office/officeart/2008/layout/LinedList"/>
    <dgm:cxn modelId="{6E8E890A-6DF9-0D43-A508-85E5C7D2B759}" type="presParOf" srcId="{3198CC1F-9A09-C846-86C6-B23C0B6EA7FE}" destId="{83AC6395-6B5B-0440-8F20-F4968CB9E21E}" srcOrd="9" destOrd="0" presId="urn:microsoft.com/office/officeart/2008/layout/LinedList"/>
    <dgm:cxn modelId="{9DE641D8-8BF7-8240-80A1-A4ABE9402EC9}" type="presParOf" srcId="{83AC6395-6B5B-0440-8F20-F4968CB9E21E}" destId="{45013584-CE1F-8D4B-9B3B-DA19DE7E6F20}" srcOrd="0" destOrd="0" presId="urn:microsoft.com/office/officeart/2008/layout/LinedList"/>
    <dgm:cxn modelId="{CCB503B6-F8F7-2447-883F-9C25F8763F7E}" type="presParOf" srcId="{83AC6395-6B5B-0440-8F20-F4968CB9E21E}" destId="{7B294EEC-2807-8C47-8621-DD1DFD88859B}" srcOrd="1" destOrd="0" presId="urn:microsoft.com/office/officeart/2008/layout/LinedList"/>
    <dgm:cxn modelId="{1304C26E-40FB-1B40-871D-CFB162344EE9}" type="presParOf" srcId="{3198CC1F-9A09-C846-86C6-B23C0B6EA7FE}" destId="{B564A0A4-D638-E542-83FC-D31A7DE13789}" srcOrd="10" destOrd="0" presId="urn:microsoft.com/office/officeart/2008/layout/LinedList"/>
    <dgm:cxn modelId="{3A890883-1B7C-0D45-88CF-79A9B48696E6}" type="presParOf" srcId="{3198CC1F-9A09-C846-86C6-B23C0B6EA7FE}" destId="{1B66D42A-3B0F-BA47-9A32-071264D36336}" srcOrd="11" destOrd="0" presId="urn:microsoft.com/office/officeart/2008/layout/LinedList"/>
    <dgm:cxn modelId="{7B44613C-3668-F14B-A084-1956AC5D57B2}" type="presParOf" srcId="{1B66D42A-3B0F-BA47-9A32-071264D36336}" destId="{36DF3E97-CC00-A845-A637-4BEE7F78FB8E}" srcOrd="0" destOrd="0" presId="urn:microsoft.com/office/officeart/2008/layout/LinedList"/>
    <dgm:cxn modelId="{00D4D2C1-44C1-5242-92D0-43980C345006}" type="presParOf" srcId="{1B66D42A-3B0F-BA47-9A32-071264D36336}" destId="{B9B38B60-EB5E-0B43-B2F3-9A30C8B941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828B08-5F1E-9F40-9D51-3FEA840B1C41}"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D0124230-E0BA-044A-8A28-F56E6E121EAA}">
      <dgm:prSet custT="1"/>
      <dgm:spPr/>
      <dgm:t>
        <a:bodyPr/>
        <a:lstStyle/>
        <a:p>
          <a:pPr rtl="0"/>
          <a:r>
            <a:rPr lang="en-US" sz="2800" b="1" smtClean="0"/>
            <a:t>Functional and nonfunctional requirements are documented</a:t>
          </a:r>
          <a:endParaRPr lang="en-US" sz="2800"/>
        </a:p>
      </dgm:t>
    </dgm:pt>
    <dgm:pt modelId="{21B4EC0A-244E-CE4F-A728-12C6D6F49DDA}" type="parTrans" cxnId="{E78F59E5-B9AB-E346-BDA7-5FB02259C1A9}">
      <dgm:prSet/>
      <dgm:spPr/>
      <dgm:t>
        <a:bodyPr/>
        <a:lstStyle/>
        <a:p>
          <a:endParaRPr lang="en-US" sz="2800"/>
        </a:p>
      </dgm:t>
    </dgm:pt>
    <dgm:pt modelId="{831208CE-0412-0544-A001-F07D543ACBC6}" type="sibTrans" cxnId="{E78F59E5-B9AB-E346-BDA7-5FB02259C1A9}">
      <dgm:prSet/>
      <dgm:spPr/>
      <dgm:t>
        <a:bodyPr/>
        <a:lstStyle/>
        <a:p>
          <a:endParaRPr lang="en-US" sz="2800"/>
        </a:p>
      </dgm:t>
    </dgm:pt>
    <dgm:pt modelId="{A64F0A01-6AEA-7D47-9ED7-8D024063965E}">
      <dgm:prSet custT="1"/>
      <dgm:spPr/>
      <dgm:t>
        <a:bodyPr/>
        <a:lstStyle/>
        <a:p>
          <a:pPr rtl="0"/>
          <a:r>
            <a:rPr lang="en-US" sz="2800" b="1" smtClean="0"/>
            <a:t>Security requirements may be incorporated within the nonfunctional requirements specification </a:t>
          </a:r>
          <a:endParaRPr lang="en-US" sz="2800"/>
        </a:p>
      </dgm:t>
    </dgm:pt>
    <dgm:pt modelId="{BA30A734-71F5-7D4A-9795-C0E3E587258D}" type="parTrans" cxnId="{A9306815-6FCA-2849-8468-C73ADC127330}">
      <dgm:prSet/>
      <dgm:spPr/>
      <dgm:t>
        <a:bodyPr/>
        <a:lstStyle/>
        <a:p>
          <a:endParaRPr lang="en-US" sz="2800"/>
        </a:p>
      </dgm:t>
    </dgm:pt>
    <dgm:pt modelId="{39EF9B08-6EC1-ED4A-9B78-129F7FA40870}" type="sibTrans" cxnId="{A9306815-6FCA-2849-8468-C73ADC127330}">
      <dgm:prSet/>
      <dgm:spPr/>
      <dgm:t>
        <a:bodyPr/>
        <a:lstStyle/>
        <a:p>
          <a:endParaRPr lang="en-US" sz="2800"/>
        </a:p>
      </dgm:t>
    </dgm:pt>
    <dgm:pt modelId="{C9765097-E360-7F4E-B40C-1C22A047ECD6}" type="pres">
      <dgm:prSet presAssocID="{8D828B08-5F1E-9F40-9D51-3FEA840B1C41}" presName="vert0" presStyleCnt="0">
        <dgm:presLayoutVars>
          <dgm:dir/>
          <dgm:animOne val="branch"/>
          <dgm:animLvl val="lvl"/>
        </dgm:presLayoutVars>
      </dgm:prSet>
      <dgm:spPr/>
      <dgm:t>
        <a:bodyPr/>
        <a:lstStyle/>
        <a:p>
          <a:endParaRPr lang="en-US"/>
        </a:p>
      </dgm:t>
    </dgm:pt>
    <dgm:pt modelId="{8D4FC48F-B201-8C44-9206-2BBB23A5C29F}" type="pres">
      <dgm:prSet presAssocID="{D0124230-E0BA-044A-8A28-F56E6E121EAA}" presName="thickLine" presStyleLbl="alignNode1" presStyleIdx="0" presStyleCnt="2"/>
      <dgm:spPr/>
    </dgm:pt>
    <dgm:pt modelId="{816850A6-D2AE-4143-89FD-D3B30F10F21B}" type="pres">
      <dgm:prSet presAssocID="{D0124230-E0BA-044A-8A28-F56E6E121EAA}" presName="horz1" presStyleCnt="0"/>
      <dgm:spPr/>
    </dgm:pt>
    <dgm:pt modelId="{03E34B08-989C-5948-ABEC-2281C07E1843}" type="pres">
      <dgm:prSet presAssocID="{D0124230-E0BA-044A-8A28-F56E6E121EAA}" presName="tx1" presStyleLbl="revTx" presStyleIdx="0" presStyleCnt="2"/>
      <dgm:spPr/>
      <dgm:t>
        <a:bodyPr/>
        <a:lstStyle/>
        <a:p>
          <a:endParaRPr lang="en-US"/>
        </a:p>
      </dgm:t>
    </dgm:pt>
    <dgm:pt modelId="{1CCDD8DD-BB97-7A4E-93BE-A9E41E83F74B}" type="pres">
      <dgm:prSet presAssocID="{D0124230-E0BA-044A-8A28-F56E6E121EAA}" presName="vert1" presStyleCnt="0"/>
      <dgm:spPr/>
    </dgm:pt>
    <dgm:pt modelId="{D9682489-AEB4-A047-89A3-CE47E18FFF46}" type="pres">
      <dgm:prSet presAssocID="{A64F0A01-6AEA-7D47-9ED7-8D024063965E}" presName="thickLine" presStyleLbl="alignNode1" presStyleIdx="1" presStyleCnt="2"/>
      <dgm:spPr/>
    </dgm:pt>
    <dgm:pt modelId="{C764E9CA-CD27-6A4A-87E3-7784E48A9BDB}" type="pres">
      <dgm:prSet presAssocID="{A64F0A01-6AEA-7D47-9ED7-8D024063965E}" presName="horz1" presStyleCnt="0"/>
      <dgm:spPr/>
    </dgm:pt>
    <dgm:pt modelId="{6F5780F6-CD69-DD41-A2D8-67C87CBAACF6}" type="pres">
      <dgm:prSet presAssocID="{A64F0A01-6AEA-7D47-9ED7-8D024063965E}" presName="tx1" presStyleLbl="revTx" presStyleIdx="1" presStyleCnt="2"/>
      <dgm:spPr/>
      <dgm:t>
        <a:bodyPr/>
        <a:lstStyle/>
        <a:p>
          <a:endParaRPr lang="en-US"/>
        </a:p>
      </dgm:t>
    </dgm:pt>
    <dgm:pt modelId="{90F2EE4C-8F65-0644-934B-7534E6992B0F}" type="pres">
      <dgm:prSet presAssocID="{A64F0A01-6AEA-7D47-9ED7-8D024063965E}" presName="vert1" presStyleCnt="0"/>
      <dgm:spPr/>
    </dgm:pt>
  </dgm:ptLst>
  <dgm:cxnLst>
    <dgm:cxn modelId="{9DD5A97C-A87E-924E-8DAC-6536AAF162A2}" type="presOf" srcId="{A64F0A01-6AEA-7D47-9ED7-8D024063965E}" destId="{6F5780F6-CD69-DD41-A2D8-67C87CBAACF6}" srcOrd="0" destOrd="0" presId="urn:microsoft.com/office/officeart/2008/layout/LinedList"/>
    <dgm:cxn modelId="{E78F59E5-B9AB-E346-BDA7-5FB02259C1A9}" srcId="{8D828B08-5F1E-9F40-9D51-3FEA840B1C41}" destId="{D0124230-E0BA-044A-8A28-F56E6E121EAA}" srcOrd="0" destOrd="0" parTransId="{21B4EC0A-244E-CE4F-A728-12C6D6F49DDA}" sibTransId="{831208CE-0412-0544-A001-F07D543ACBC6}"/>
    <dgm:cxn modelId="{1A881C77-FCF3-C847-BAF7-3911E61E2DF6}" type="presOf" srcId="{D0124230-E0BA-044A-8A28-F56E6E121EAA}" destId="{03E34B08-989C-5948-ABEC-2281C07E1843}" srcOrd="0" destOrd="0" presId="urn:microsoft.com/office/officeart/2008/layout/LinedList"/>
    <dgm:cxn modelId="{1FEA4A7A-87B5-844E-9189-E2E8D322636E}" type="presOf" srcId="{8D828B08-5F1E-9F40-9D51-3FEA840B1C41}" destId="{C9765097-E360-7F4E-B40C-1C22A047ECD6}" srcOrd="0" destOrd="0" presId="urn:microsoft.com/office/officeart/2008/layout/LinedList"/>
    <dgm:cxn modelId="{A9306815-6FCA-2849-8468-C73ADC127330}" srcId="{8D828B08-5F1E-9F40-9D51-3FEA840B1C41}" destId="{A64F0A01-6AEA-7D47-9ED7-8D024063965E}" srcOrd="1" destOrd="0" parTransId="{BA30A734-71F5-7D4A-9795-C0E3E587258D}" sibTransId="{39EF9B08-6EC1-ED4A-9B78-129F7FA40870}"/>
    <dgm:cxn modelId="{EEA38185-37F2-3747-9021-9A5A9C0FC912}" type="presParOf" srcId="{C9765097-E360-7F4E-B40C-1C22A047ECD6}" destId="{8D4FC48F-B201-8C44-9206-2BBB23A5C29F}" srcOrd="0" destOrd="0" presId="urn:microsoft.com/office/officeart/2008/layout/LinedList"/>
    <dgm:cxn modelId="{E88B5D76-B4C5-7A4D-87D4-0A752852A783}" type="presParOf" srcId="{C9765097-E360-7F4E-B40C-1C22A047ECD6}" destId="{816850A6-D2AE-4143-89FD-D3B30F10F21B}" srcOrd="1" destOrd="0" presId="urn:microsoft.com/office/officeart/2008/layout/LinedList"/>
    <dgm:cxn modelId="{CEFE6E27-5265-2442-AE3C-450C79B37310}" type="presParOf" srcId="{816850A6-D2AE-4143-89FD-D3B30F10F21B}" destId="{03E34B08-989C-5948-ABEC-2281C07E1843}" srcOrd="0" destOrd="0" presId="urn:microsoft.com/office/officeart/2008/layout/LinedList"/>
    <dgm:cxn modelId="{73B4AD7B-FEB9-5042-A691-DC660AA726A0}" type="presParOf" srcId="{816850A6-D2AE-4143-89FD-D3B30F10F21B}" destId="{1CCDD8DD-BB97-7A4E-93BE-A9E41E83F74B}" srcOrd="1" destOrd="0" presId="urn:microsoft.com/office/officeart/2008/layout/LinedList"/>
    <dgm:cxn modelId="{1ABA0FF5-2BA8-F74E-80A3-47FD0654C6CC}" type="presParOf" srcId="{C9765097-E360-7F4E-B40C-1C22A047ECD6}" destId="{D9682489-AEB4-A047-89A3-CE47E18FFF46}" srcOrd="2" destOrd="0" presId="urn:microsoft.com/office/officeart/2008/layout/LinedList"/>
    <dgm:cxn modelId="{D7346D18-F1BD-8743-A291-BF1723C168B5}" type="presParOf" srcId="{C9765097-E360-7F4E-B40C-1C22A047ECD6}" destId="{C764E9CA-CD27-6A4A-87E3-7784E48A9BDB}" srcOrd="3" destOrd="0" presId="urn:microsoft.com/office/officeart/2008/layout/LinedList"/>
    <dgm:cxn modelId="{FAA93E45-35FE-1842-8C22-3DF94F6D01D8}" type="presParOf" srcId="{C764E9CA-CD27-6A4A-87E3-7784E48A9BDB}" destId="{6F5780F6-CD69-DD41-A2D8-67C87CBAACF6}" srcOrd="0" destOrd="0" presId="urn:microsoft.com/office/officeart/2008/layout/LinedList"/>
    <dgm:cxn modelId="{F426D714-A524-F445-8210-0C8B904D30D3}" type="presParOf" srcId="{C764E9CA-CD27-6A4A-87E3-7784E48A9BDB}" destId="{90F2EE4C-8F65-0644-934B-7534E6992B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902286-BA17-6843-9A03-8BCF90724D06}"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6B11D8D4-B808-EE45-B345-34B8751BF997}">
      <dgm:prSet custT="1"/>
      <dgm:spPr/>
      <dgm:t>
        <a:bodyPr/>
        <a:lstStyle/>
        <a:p>
          <a:pPr rtl="0"/>
          <a:r>
            <a:rPr lang="en-US" sz="2800" b="1" smtClean="0"/>
            <a:t>Operational security policy</a:t>
          </a:r>
          <a:endParaRPr lang="en-US" sz="2800"/>
        </a:p>
      </dgm:t>
    </dgm:pt>
    <dgm:pt modelId="{AF4C90BE-9A70-9844-8891-3197A882F56C}" type="parTrans" cxnId="{701106D8-3646-5C49-A1C0-72661F5395C8}">
      <dgm:prSet/>
      <dgm:spPr/>
      <dgm:t>
        <a:bodyPr/>
        <a:lstStyle/>
        <a:p>
          <a:endParaRPr lang="en-US" sz="2800"/>
        </a:p>
      </dgm:t>
    </dgm:pt>
    <dgm:pt modelId="{25B06B40-4B80-B54C-BDD2-B0ABF4E75E8E}" type="sibTrans" cxnId="{701106D8-3646-5C49-A1C0-72661F5395C8}">
      <dgm:prSet/>
      <dgm:spPr/>
      <dgm:t>
        <a:bodyPr/>
        <a:lstStyle/>
        <a:p>
          <a:endParaRPr lang="en-US" sz="2800"/>
        </a:p>
      </dgm:t>
    </dgm:pt>
    <dgm:pt modelId="{4BDFFA10-8426-504D-90DF-718CAD1F76DC}">
      <dgm:prSet custT="1"/>
      <dgm:spPr/>
      <dgm:t>
        <a:bodyPr/>
        <a:lstStyle/>
        <a:p>
          <a:pPr rtl="0"/>
          <a:r>
            <a:rPr lang="en-US" sz="2800" b="1" smtClean="0"/>
            <a:t>Change management process</a:t>
          </a:r>
          <a:endParaRPr lang="en-US" sz="2800"/>
        </a:p>
      </dgm:t>
    </dgm:pt>
    <dgm:pt modelId="{DED5D17B-5CDC-A04B-BF17-63E4936A7F8F}" type="parTrans" cxnId="{AE69E62A-C312-FD44-878C-20B9D3DE5A72}">
      <dgm:prSet/>
      <dgm:spPr/>
      <dgm:t>
        <a:bodyPr/>
        <a:lstStyle/>
        <a:p>
          <a:endParaRPr lang="en-US" sz="2800"/>
        </a:p>
      </dgm:t>
    </dgm:pt>
    <dgm:pt modelId="{8127028D-D54C-D546-BF64-68DC83643D7D}" type="sibTrans" cxnId="{AE69E62A-C312-FD44-878C-20B9D3DE5A72}">
      <dgm:prSet/>
      <dgm:spPr/>
      <dgm:t>
        <a:bodyPr/>
        <a:lstStyle/>
        <a:p>
          <a:endParaRPr lang="en-US" sz="2800"/>
        </a:p>
      </dgm:t>
    </dgm:pt>
    <dgm:pt modelId="{6653C462-1D1E-D744-BD5F-BCB934D6BBE4}">
      <dgm:prSet custT="1"/>
      <dgm:spPr/>
      <dgm:t>
        <a:bodyPr/>
        <a:lstStyle/>
        <a:p>
          <a:pPr rtl="0"/>
          <a:r>
            <a:rPr lang="en-US" sz="2800" b="1" smtClean="0"/>
            <a:t>Access control</a:t>
          </a:r>
          <a:endParaRPr lang="en-US" sz="2800"/>
        </a:p>
      </dgm:t>
    </dgm:pt>
    <dgm:pt modelId="{47EF7E49-5D33-5444-B1F5-7F74BCD6CB28}" type="parTrans" cxnId="{F8B0801E-AD2A-DA46-BBB9-6FE046F1E5A3}">
      <dgm:prSet/>
      <dgm:spPr/>
      <dgm:t>
        <a:bodyPr/>
        <a:lstStyle/>
        <a:p>
          <a:endParaRPr lang="en-US" sz="2800"/>
        </a:p>
      </dgm:t>
    </dgm:pt>
    <dgm:pt modelId="{F01258C3-245E-CF46-8763-00C282A3D497}" type="sibTrans" cxnId="{F8B0801E-AD2A-DA46-BBB9-6FE046F1E5A3}">
      <dgm:prSet/>
      <dgm:spPr/>
      <dgm:t>
        <a:bodyPr/>
        <a:lstStyle/>
        <a:p>
          <a:endParaRPr lang="en-US" sz="2800"/>
        </a:p>
      </dgm:t>
    </dgm:pt>
    <dgm:pt modelId="{378FD153-E9DA-C546-8F22-8005FC1229AE}">
      <dgm:prSet custT="1"/>
      <dgm:spPr/>
      <dgm:t>
        <a:bodyPr/>
        <a:lstStyle/>
        <a:p>
          <a:pPr rtl="0"/>
          <a:r>
            <a:rPr lang="en-US" sz="2800" b="1" smtClean="0"/>
            <a:t>Authorization</a:t>
          </a:r>
          <a:endParaRPr lang="en-US" sz="2800"/>
        </a:p>
      </dgm:t>
    </dgm:pt>
    <dgm:pt modelId="{98635E35-3852-BE4F-96EB-3657D33382BB}" type="parTrans" cxnId="{FEEB8B8A-DA77-E44E-9C23-84EC9AE9C4AE}">
      <dgm:prSet/>
      <dgm:spPr/>
      <dgm:t>
        <a:bodyPr/>
        <a:lstStyle/>
        <a:p>
          <a:endParaRPr lang="en-US" sz="2800"/>
        </a:p>
      </dgm:t>
    </dgm:pt>
    <dgm:pt modelId="{76BC7341-62DC-3445-8DF9-0B38A049A5D2}" type="sibTrans" cxnId="{FEEB8B8A-DA77-E44E-9C23-84EC9AE9C4AE}">
      <dgm:prSet/>
      <dgm:spPr/>
      <dgm:t>
        <a:bodyPr/>
        <a:lstStyle/>
        <a:p>
          <a:endParaRPr lang="en-US" sz="2800"/>
        </a:p>
      </dgm:t>
    </dgm:pt>
    <dgm:pt modelId="{96872C77-E668-8A43-AE36-2B06BB9E2A8F}">
      <dgm:prSet custT="1"/>
      <dgm:spPr/>
      <dgm:t>
        <a:bodyPr/>
        <a:lstStyle/>
        <a:p>
          <a:pPr rtl="0"/>
          <a:r>
            <a:rPr lang="en-US" sz="2800" b="1" smtClean="0"/>
            <a:t>Dual control</a:t>
          </a:r>
          <a:endParaRPr lang="en-US" sz="2800"/>
        </a:p>
      </dgm:t>
    </dgm:pt>
    <dgm:pt modelId="{D3C12AFE-0C58-6B41-81D3-6D61816056E2}" type="parTrans" cxnId="{12C72129-6916-AF40-B8E1-60854FDB3A66}">
      <dgm:prSet/>
      <dgm:spPr/>
      <dgm:t>
        <a:bodyPr/>
        <a:lstStyle/>
        <a:p>
          <a:endParaRPr lang="en-US" sz="2800"/>
        </a:p>
      </dgm:t>
    </dgm:pt>
    <dgm:pt modelId="{C60E70ED-5016-7B46-9D60-9D88B98393D1}" type="sibTrans" cxnId="{12C72129-6916-AF40-B8E1-60854FDB3A66}">
      <dgm:prSet/>
      <dgm:spPr/>
      <dgm:t>
        <a:bodyPr/>
        <a:lstStyle/>
        <a:p>
          <a:endParaRPr lang="en-US" sz="2800"/>
        </a:p>
      </dgm:t>
    </dgm:pt>
    <dgm:pt modelId="{27E4744A-0E13-5748-9444-FE229D0B03B9}">
      <dgm:prSet custT="1"/>
      <dgm:spPr/>
      <dgm:t>
        <a:bodyPr/>
        <a:lstStyle/>
        <a:p>
          <a:pPr rtl="0"/>
          <a:r>
            <a:rPr lang="en-US" sz="2800" b="1" smtClean="0"/>
            <a:t>Secure and verify</a:t>
          </a:r>
          <a:endParaRPr lang="en-US" sz="2800"/>
        </a:p>
      </dgm:t>
    </dgm:pt>
    <dgm:pt modelId="{7117CFD2-C0B8-3140-81AB-F579532D4AC3}" type="parTrans" cxnId="{DD449BCB-FFB9-794B-B827-077C079FF281}">
      <dgm:prSet/>
      <dgm:spPr/>
      <dgm:t>
        <a:bodyPr/>
        <a:lstStyle/>
        <a:p>
          <a:endParaRPr lang="en-US" sz="2800"/>
        </a:p>
      </dgm:t>
    </dgm:pt>
    <dgm:pt modelId="{D715C18E-7BBD-2E46-8F02-D922FB9558E6}" type="sibTrans" cxnId="{DD449BCB-FFB9-794B-B827-077C079FF281}">
      <dgm:prSet/>
      <dgm:spPr/>
      <dgm:t>
        <a:bodyPr/>
        <a:lstStyle/>
        <a:p>
          <a:endParaRPr lang="en-US" sz="2800"/>
        </a:p>
      </dgm:t>
    </dgm:pt>
    <dgm:pt modelId="{FCBA6F82-2ECC-6649-A511-EA9357CCFDE0}">
      <dgm:prSet custT="1"/>
      <dgm:spPr/>
      <dgm:t>
        <a:bodyPr/>
        <a:lstStyle/>
        <a:p>
          <a:pPr rtl="0"/>
          <a:r>
            <a:rPr lang="en-US" sz="2800" b="1" smtClean="0"/>
            <a:t>Automation </a:t>
          </a:r>
          <a:endParaRPr lang="en-US" sz="2800"/>
        </a:p>
      </dgm:t>
    </dgm:pt>
    <dgm:pt modelId="{F94860D2-9CFD-B846-9E73-7071B634F8D1}" type="parTrans" cxnId="{632114F0-D757-6D42-9FF7-AD111915520F}">
      <dgm:prSet/>
      <dgm:spPr/>
      <dgm:t>
        <a:bodyPr/>
        <a:lstStyle/>
        <a:p>
          <a:endParaRPr lang="en-US" sz="2800"/>
        </a:p>
      </dgm:t>
    </dgm:pt>
    <dgm:pt modelId="{B6082579-64C1-1F41-A9B4-719D43DD7E9A}" type="sibTrans" cxnId="{632114F0-D757-6D42-9FF7-AD111915520F}">
      <dgm:prSet/>
      <dgm:spPr/>
      <dgm:t>
        <a:bodyPr/>
        <a:lstStyle/>
        <a:p>
          <a:endParaRPr lang="en-US" sz="2800"/>
        </a:p>
      </dgm:t>
    </dgm:pt>
    <dgm:pt modelId="{21E1D48C-95D6-9F4B-B4D6-F690B85E39D2}" type="pres">
      <dgm:prSet presAssocID="{CA902286-BA17-6843-9A03-8BCF90724D06}" presName="vert0" presStyleCnt="0">
        <dgm:presLayoutVars>
          <dgm:dir/>
          <dgm:animOne val="branch"/>
          <dgm:animLvl val="lvl"/>
        </dgm:presLayoutVars>
      </dgm:prSet>
      <dgm:spPr/>
      <dgm:t>
        <a:bodyPr/>
        <a:lstStyle/>
        <a:p>
          <a:endParaRPr lang="en-US"/>
        </a:p>
      </dgm:t>
    </dgm:pt>
    <dgm:pt modelId="{0301C600-FA4A-CB4E-AE54-05956A07F067}" type="pres">
      <dgm:prSet presAssocID="{6B11D8D4-B808-EE45-B345-34B8751BF997}" presName="thickLine" presStyleLbl="alignNode1" presStyleIdx="0" presStyleCnt="7"/>
      <dgm:spPr/>
    </dgm:pt>
    <dgm:pt modelId="{BE3BEE87-DF07-A640-9790-8FDF6A6D6DCF}" type="pres">
      <dgm:prSet presAssocID="{6B11D8D4-B808-EE45-B345-34B8751BF997}" presName="horz1" presStyleCnt="0"/>
      <dgm:spPr/>
    </dgm:pt>
    <dgm:pt modelId="{E13B6791-3FCD-A54B-BDB1-A54E86CC0D96}" type="pres">
      <dgm:prSet presAssocID="{6B11D8D4-B808-EE45-B345-34B8751BF997}" presName="tx1" presStyleLbl="revTx" presStyleIdx="0" presStyleCnt="7"/>
      <dgm:spPr/>
      <dgm:t>
        <a:bodyPr/>
        <a:lstStyle/>
        <a:p>
          <a:endParaRPr lang="en-US"/>
        </a:p>
      </dgm:t>
    </dgm:pt>
    <dgm:pt modelId="{25A4B35D-16F6-8545-8053-83E5DE4D1555}" type="pres">
      <dgm:prSet presAssocID="{6B11D8D4-B808-EE45-B345-34B8751BF997}" presName="vert1" presStyleCnt="0"/>
      <dgm:spPr/>
    </dgm:pt>
    <dgm:pt modelId="{3356EECA-9DB6-7941-B76B-5A8CD5E705DE}" type="pres">
      <dgm:prSet presAssocID="{4BDFFA10-8426-504D-90DF-718CAD1F76DC}" presName="thickLine" presStyleLbl="alignNode1" presStyleIdx="1" presStyleCnt="7"/>
      <dgm:spPr/>
    </dgm:pt>
    <dgm:pt modelId="{6D192AEE-FC91-4B47-8D77-7B275166AB64}" type="pres">
      <dgm:prSet presAssocID="{4BDFFA10-8426-504D-90DF-718CAD1F76DC}" presName="horz1" presStyleCnt="0"/>
      <dgm:spPr/>
    </dgm:pt>
    <dgm:pt modelId="{2690DEE5-30BB-C644-9F2C-026DA8E9AD71}" type="pres">
      <dgm:prSet presAssocID="{4BDFFA10-8426-504D-90DF-718CAD1F76DC}" presName="tx1" presStyleLbl="revTx" presStyleIdx="1" presStyleCnt="7"/>
      <dgm:spPr/>
      <dgm:t>
        <a:bodyPr/>
        <a:lstStyle/>
        <a:p>
          <a:endParaRPr lang="en-US"/>
        </a:p>
      </dgm:t>
    </dgm:pt>
    <dgm:pt modelId="{BBCB329D-E2CD-CA49-87BA-6A52E128A598}" type="pres">
      <dgm:prSet presAssocID="{4BDFFA10-8426-504D-90DF-718CAD1F76DC}" presName="vert1" presStyleCnt="0"/>
      <dgm:spPr/>
    </dgm:pt>
    <dgm:pt modelId="{B55AC988-8833-424A-86AA-1E2AEE216DED}" type="pres">
      <dgm:prSet presAssocID="{6653C462-1D1E-D744-BD5F-BCB934D6BBE4}" presName="thickLine" presStyleLbl="alignNode1" presStyleIdx="2" presStyleCnt="7"/>
      <dgm:spPr/>
    </dgm:pt>
    <dgm:pt modelId="{1C0D61F9-0A9D-4847-AC98-746403EB560B}" type="pres">
      <dgm:prSet presAssocID="{6653C462-1D1E-D744-BD5F-BCB934D6BBE4}" presName="horz1" presStyleCnt="0"/>
      <dgm:spPr/>
    </dgm:pt>
    <dgm:pt modelId="{D413E5A9-D37C-D446-887D-F1D83378B4D5}" type="pres">
      <dgm:prSet presAssocID="{6653C462-1D1E-D744-BD5F-BCB934D6BBE4}" presName="tx1" presStyleLbl="revTx" presStyleIdx="2" presStyleCnt="7"/>
      <dgm:spPr/>
      <dgm:t>
        <a:bodyPr/>
        <a:lstStyle/>
        <a:p>
          <a:endParaRPr lang="en-US"/>
        </a:p>
      </dgm:t>
    </dgm:pt>
    <dgm:pt modelId="{AF94771B-6476-C649-B696-DECE2B79DE57}" type="pres">
      <dgm:prSet presAssocID="{6653C462-1D1E-D744-BD5F-BCB934D6BBE4}" presName="vert1" presStyleCnt="0"/>
      <dgm:spPr/>
    </dgm:pt>
    <dgm:pt modelId="{EC719B8C-1959-DD4D-A886-76A58179FDDA}" type="pres">
      <dgm:prSet presAssocID="{378FD153-E9DA-C546-8F22-8005FC1229AE}" presName="thickLine" presStyleLbl="alignNode1" presStyleIdx="3" presStyleCnt="7"/>
      <dgm:spPr/>
    </dgm:pt>
    <dgm:pt modelId="{357E56FA-1B3B-F548-A2A2-C775C49686AB}" type="pres">
      <dgm:prSet presAssocID="{378FD153-E9DA-C546-8F22-8005FC1229AE}" presName="horz1" presStyleCnt="0"/>
      <dgm:spPr/>
    </dgm:pt>
    <dgm:pt modelId="{E41A25D5-A789-5E4F-8256-DF3BADEE22FD}" type="pres">
      <dgm:prSet presAssocID="{378FD153-E9DA-C546-8F22-8005FC1229AE}" presName="tx1" presStyleLbl="revTx" presStyleIdx="3" presStyleCnt="7"/>
      <dgm:spPr/>
      <dgm:t>
        <a:bodyPr/>
        <a:lstStyle/>
        <a:p>
          <a:endParaRPr lang="en-US"/>
        </a:p>
      </dgm:t>
    </dgm:pt>
    <dgm:pt modelId="{7F22C922-51A0-7344-810E-A643CD5998F6}" type="pres">
      <dgm:prSet presAssocID="{378FD153-E9DA-C546-8F22-8005FC1229AE}" presName="vert1" presStyleCnt="0"/>
      <dgm:spPr/>
    </dgm:pt>
    <dgm:pt modelId="{C11125D7-31D7-0640-A07C-608F34FA855F}" type="pres">
      <dgm:prSet presAssocID="{96872C77-E668-8A43-AE36-2B06BB9E2A8F}" presName="thickLine" presStyleLbl="alignNode1" presStyleIdx="4" presStyleCnt="7"/>
      <dgm:spPr/>
    </dgm:pt>
    <dgm:pt modelId="{58E1ED9D-700A-7749-BF92-17AA6CCF99DA}" type="pres">
      <dgm:prSet presAssocID="{96872C77-E668-8A43-AE36-2B06BB9E2A8F}" presName="horz1" presStyleCnt="0"/>
      <dgm:spPr/>
    </dgm:pt>
    <dgm:pt modelId="{7FB8E40A-F560-124D-866A-CC3285EE6EBA}" type="pres">
      <dgm:prSet presAssocID="{96872C77-E668-8A43-AE36-2B06BB9E2A8F}" presName="tx1" presStyleLbl="revTx" presStyleIdx="4" presStyleCnt="7"/>
      <dgm:spPr/>
      <dgm:t>
        <a:bodyPr/>
        <a:lstStyle/>
        <a:p>
          <a:endParaRPr lang="en-US"/>
        </a:p>
      </dgm:t>
    </dgm:pt>
    <dgm:pt modelId="{E203C27C-02D6-0442-8996-626AECDA754A}" type="pres">
      <dgm:prSet presAssocID="{96872C77-E668-8A43-AE36-2B06BB9E2A8F}" presName="vert1" presStyleCnt="0"/>
      <dgm:spPr/>
    </dgm:pt>
    <dgm:pt modelId="{B0502CA4-AE78-004E-9B7C-DF1C6C41E0D8}" type="pres">
      <dgm:prSet presAssocID="{27E4744A-0E13-5748-9444-FE229D0B03B9}" presName="thickLine" presStyleLbl="alignNode1" presStyleIdx="5" presStyleCnt="7"/>
      <dgm:spPr/>
    </dgm:pt>
    <dgm:pt modelId="{B0FA059E-A69F-6E4C-B62F-E7A996ED265E}" type="pres">
      <dgm:prSet presAssocID="{27E4744A-0E13-5748-9444-FE229D0B03B9}" presName="horz1" presStyleCnt="0"/>
      <dgm:spPr/>
    </dgm:pt>
    <dgm:pt modelId="{05BAD1E1-D673-D842-986B-C370FDCC95EE}" type="pres">
      <dgm:prSet presAssocID="{27E4744A-0E13-5748-9444-FE229D0B03B9}" presName="tx1" presStyleLbl="revTx" presStyleIdx="5" presStyleCnt="7"/>
      <dgm:spPr/>
      <dgm:t>
        <a:bodyPr/>
        <a:lstStyle/>
        <a:p>
          <a:endParaRPr lang="en-US"/>
        </a:p>
      </dgm:t>
    </dgm:pt>
    <dgm:pt modelId="{28120A94-3D96-CA46-A280-06DD6904BA56}" type="pres">
      <dgm:prSet presAssocID="{27E4744A-0E13-5748-9444-FE229D0B03B9}" presName="vert1" presStyleCnt="0"/>
      <dgm:spPr/>
    </dgm:pt>
    <dgm:pt modelId="{B7F511D0-841C-BD45-B7E0-B7A03E4417D3}" type="pres">
      <dgm:prSet presAssocID="{FCBA6F82-2ECC-6649-A511-EA9357CCFDE0}" presName="thickLine" presStyleLbl="alignNode1" presStyleIdx="6" presStyleCnt="7"/>
      <dgm:spPr/>
    </dgm:pt>
    <dgm:pt modelId="{CD18EFF9-E32E-1B4C-AC83-6F1EA7D03574}" type="pres">
      <dgm:prSet presAssocID="{FCBA6F82-2ECC-6649-A511-EA9357CCFDE0}" presName="horz1" presStyleCnt="0"/>
      <dgm:spPr/>
    </dgm:pt>
    <dgm:pt modelId="{662AF020-37BF-2B41-BC5D-F15FF477ADFE}" type="pres">
      <dgm:prSet presAssocID="{FCBA6F82-2ECC-6649-A511-EA9357CCFDE0}" presName="tx1" presStyleLbl="revTx" presStyleIdx="6" presStyleCnt="7"/>
      <dgm:spPr/>
      <dgm:t>
        <a:bodyPr/>
        <a:lstStyle/>
        <a:p>
          <a:endParaRPr lang="en-US"/>
        </a:p>
      </dgm:t>
    </dgm:pt>
    <dgm:pt modelId="{1CE190D5-A677-0F42-ADF6-1DB102D0B76A}" type="pres">
      <dgm:prSet presAssocID="{FCBA6F82-2ECC-6649-A511-EA9357CCFDE0}" presName="vert1" presStyleCnt="0"/>
      <dgm:spPr/>
    </dgm:pt>
  </dgm:ptLst>
  <dgm:cxnLst>
    <dgm:cxn modelId="{701106D8-3646-5C49-A1C0-72661F5395C8}" srcId="{CA902286-BA17-6843-9A03-8BCF90724D06}" destId="{6B11D8D4-B808-EE45-B345-34B8751BF997}" srcOrd="0" destOrd="0" parTransId="{AF4C90BE-9A70-9844-8891-3197A882F56C}" sibTransId="{25B06B40-4B80-B54C-BDD2-B0ABF4E75E8E}"/>
    <dgm:cxn modelId="{FEEB8B8A-DA77-E44E-9C23-84EC9AE9C4AE}" srcId="{CA902286-BA17-6843-9A03-8BCF90724D06}" destId="{378FD153-E9DA-C546-8F22-8005FC1229AE}" srcOrd="3" destOrd="0" parTransId="{98635E35-3852-BE4F-96EB-3657D33382BB}" sibTransId="{76BC7341-62DC-3445-8DF9-0B38A049A5D2}"/>
    <dgm:cxn modelId="{13E267E6-287F-164E-80AE-D8BA62781EB8}" type="presOf" srcId="{CA902286-BA17-6843-9A03-8BCF90724D06}" destId="{21E1D48C-95D6-9F4B-B4D6-F690B85E39D2}" srcOrd="0" destOrd="0" presId="urn:microsoft.com/office/officeart/2008/layout/LinedList"/>
    <dgm:cxn modelId="{632114F0-D757-6D42-9FF7-AD111915520F}" srcId="{CA902286-BA17-6843-9A03-8BCF90724D06}" destId="{FCBA6F82-2ECC-6649-A511-EA9357CCFDE0}" srcOrd="6" destOrd="0" parTransId="{F94860D2-9CFD-B846-9E73-7071B634F8D1}" sibTransId="{B6082579-64C1-1F41-A9B4-719D43DD7E9A}"/>
    <dgm:cxn modelId="{8CC8B0E1-33C7-A34F-BB9D-9C717E40B84D}" type="presOf" srcId="{96872C77-E668-8A43-AE36-2B06BB9E2A8F}" destId="{7FB8E40A-F560-124D-866A-CC3285EE6EBA}" srcOrd="0" destOrd="0" presId="urn:microsoft.com/office/officeart/2008/layout/LinedList"/>
    <dgm:cxn modelId="{DD449BCB-FFB9-794B-B827-077C079FF281}" srcId="{CA902286-BA17-6843-9A03-8BCF90724D06}" destId="{27E4744A-0E13-5748-9444-FE229D0B03B9}" srcOrd="5" destOrd="0" parTransId="{7117CFD2-C0B8-3140-81AB-F579532D4AC3}" sibTransId="{D715C18E-7BBD-2E46-8F02-D922FB9558E6}"/>
    <dgm:cxn modelId="{F8B0801E-AD2A-DA46-BBB9-6FE046F1E5A3}" srcId="{CA902286-BA17-6843-9A03-8BCF90724D06}" destId="{6653C462-1D1E-D744-BD5F-BCB934D6BBE4}" srcOrd="2" destOrd="0" parTransId="{47EF7E49-5D33-5444-B1F5-7F74BCD6CB28}" sibTransId="{F01258C3-245E-CF46-8763-00C282A3D497}"/>
    <dgm:cxn modelId="{BEFEBB77-02A4-5C45-99CD-BDF75A818EC7}" type="presOf" srcId="{6B11D8D4-B808-EE45-B345-34B8751BF997}" destId="{E13B6791-3FCD-A54B-BDB1-A54E86CC0D96}" srcOrd="0" destOrd="0" presId="urn:microsoft.com/office/officeart/2008/layout/LinedList"/>
    <dgm:cxn modelId="{12C72129-6916-AF40-B8E1-60854FDB3A66}" srcId="{CA902286-BA17-6843-9A03-8BCF90724D06}" destId="{96872C77-E668-8A43-AE36-2B06BB9E2A8F}" srcOrd="4" destOrd="0" parTransId="{D3C12AFE-0C58-6B41-81D3-6D61816056E2}" sibTransId="{C60E70ED-5016-7B46-9D60-9D88B98393D1}"/>
    <dgm:cxn modelId="{19B03DAD-D962-7F46-A8BA-9051D254DCE1}" type="presOf" srcId="{4BDFFA10-8426-504D-90DF-718CAD1F76DC}" destId="{2690DEE5-30BB-C644-9F2C-026DA8E9AD71}" srcOrd="0" destOrd="0" presId="urn:microsoft.com/office/officeart/2008/layout/LinedList"/>
    <dgm:cxn modelId="{494E1E4E-1CCB-8F43-B6C1-8F366C05C77A}" type="presOf" srcId="{27E4744A-0E13-5748-9444-FE229D0B03B9}" destId="{05BAD1E1-D673-D842-986B-C370FDCC95EE}" srcOrd="0" destOrd="0" presId="urn:microsoft.com/office/officeart/2008/layout/LinedList"/>
    <dgm:cxn modelId="{69E43ECE-837C-D448-95D7-684087527ED4}" type="presOf" srcId="{FCBA6F82-2ECC-6649-A511-EA9357CCFDE0}" destId="{662AF020-37BF-2B41-BC5D-F15FF477ADFE}" srcOrd="0" destOrd="0" presId="urn:microsoft.com/office/officeart/2008/layout/LinedList"/>
    <dgm:cxn modelId="{AE69E62A-C312-FD44-878C-20B9D3DE5A72}" srcId="{CA902286-BA17-6843-9A03-8BCF90724D06}" destId="{4BDFFA10-8426-504D-90DF-718CAD1F76DC}" srcOrd="1" destOrd="0" parTransId="{DED5D17B-5CDC-A04B-BF17-63E4936A7F8F}" sibTransId="{8127028D-D54C-D546-BF64-68DC83643D7D}"/>
    <dgm:cxn modelId="{12E647E9-C94B-3E40-9088-D197D01CDBFC}" type="presOf" srcId="{6653C462-1D1E-D744-BD5F-BCB934D6BBE4}" destId="{D413E5A9-D37C-D446-887D-F1D83378B4D5}" srcOrd="0" destOrd="0" presId="urn:microsoft.com/office/officeart/2008/layout/LinedList"/>
    <dgm:cxn modelId="{C459EFBF-EB99-5D49-B010-171FDA7CA423}" type="presOf" srcId="{378FD153-E9DA-C546-8F22-8005FC1229AE}" destId="{E41A25D5-A789-5E4F-8256-DF3BADEE22FD}" srcOrd="0" destOrd="0" presId="urn:microsoft.com/office/officeart/2008/layout/LinedList"/>
    <dgm:cxn modelId="{27617AFB-C7E9-CB40-937E-1E80598B5C97}" type="presParOf" srcId="{21E1D48C-95D6-9F4B-B4D6-F690B85E39D2}" destId="{0301C600-FA4A-CB4E-AE54-05956A07F067}" srcOrd="0" destOrd="0" presId="urn:microsoft.com/office/officeart/2008/layout/LinedList"/>
    <dgm:cxn modelId="{3396D283-C8CF-BD48-8FE4-008379C4EF2B}" type="presParOf" srcId="{21E1D48C-95D6-9F4B-B4D6-F690B85E39D2}" destId="{BE3BEE87-DF07-A640-9790-8FDF6A6D6DCF}" srcOrd="1" destOrd="0" presId="urn:microsoft.com/office/officeart/2008/layout/LinedList"/>
    <dgm:cxn modelId="{860A4D4B-33BA-F744-8099-A6DFDAFE795C}" type="presParOf" srcId="{BE3BEE87-DF07-A640-9790-8FDF6A6D6DCF}" destId="{E13B6791-3FCD-A54B-BDB1-A54E86CC0D96}" srcOrd="0" destOrd="0" presId="urn:microsoft.com/office/officeart/2008/layout/LinedList"/>
    <dgm:cxn modelId="{136BBC23-2CE6-DF4C-A67E-E5D43437ACB2}" type="presParOf" srcId="{BE3BEE87-DF07-A640-9790-8FDF6A6D6DCF}" destId="{25A4B35D-16F6-8545-8053-83E5DE4D1555}" srcOrd="1" destOrd="0" presId="urn:microsoft.com/office/officeart/2008/layout/LinedList"/>
    <dgm:cxn modelId="{A81A98A0-DFEC-CB42-875A-813981738347}" type="presParOf" srcId="{21E1D48C-95D6-9F4B-B4D6-F690B85E39D2}" destId="{3356EECA-9DB6-7941-B76B-5A8CD5E705DE}" srcOrd="2" destOrd="0" presId="urn:microsoft.com/office/officeart/2008/layout/LinedList"/>
    <dgm:cxn modelId="{3A478808-65B4-A946-9587-2570221CA117}" type="presParOf" srcId="{21E1D48C-95D6-9F4B-B4D6-F690B85E39D2}" destId="{6D192AEE-FC91-4B47-8D77-7B275166AB64}" srcOrd="3" destOrd="0" presId="urn:microsoft.com/office/officeart/2008/layout/LinedList"/>
    <dgm:cxn modelId="{64313263-E390-2240-A957-F2E3021936E0}" type="presParOf" srcId="{6D192AEE-FC91-4B47-8D77-7B275166AB64}" destId="{2690DEE5-30BB-C644-9F2C-026DA8E9AD71}" srcOrd="0" destOrd="0" presId="urn:microsoft.com/office/officeart/2008/layout/LinedList"/>
    <dgm:cxn modelId="{6D37B125-D5F7-264A-9E16-07F034264C51}" type="presParOf" srcId="{6D192AEE-FC91-4B47-8D77-7B275166AB64}" destId="{BBCB329D-E2CD-CA49-87BA-6A52E128A598}" srcOrd="1" destOrd="0" presId="urn:microsoft.com/office/officeart/2008/layout/LinedList"/>
    <dgm:cxn modelId="{BD1217A2-030F-704E-8812-1BC0383F58EC}" type="presParOf" srcId="{21E1D48C-95D6-9F4B-B4D6-F690B85E39D2}" destId="{B55AC988-8833-424A-86AA-1E2AEE216DED}" srcOrd="4" destOrd="0" presId="urn:microsoft.com/office/officeart/2008/layout/LinedList"/>
    <dgm:cxn modelId="{0C0D14E2-031B-DD43-9CB4-E2D96E03062C}" type="presParOf" srcId="{21E1D48C-95D6-9F4B-B4D6-F690B85E39D2}" destId="{1C0D61F9-0A9D-4847-AC98-746403EB560B}" srcOrd="5" destOrd="0" presId="urn:microsoft.com/office/officeart/2008/layout/LinedList"/>
    <dgm:cxn modelId="{007B048E-3464-8146-BAA2-57B59C5C3D01}" type="presParOf" srcId="{1C0D61F9-0A9D-4847-AC98-746403EB560B}" destId="{D413E5A9-D37C-D446-887D-F1D83378B4D5}" srcOrd="0" destOrd="0" presId="urn:microsoft.com/office/officeart/2008/layout/LinedList"/>
    <dgm:cxn modelId="{DF54A51C-8E69-AE46-B8D4-3B621358BEA3}" type="presParOf" srcId="{1C0D61F9-0A9D-4847-AC98-746403EB560B}" destId="{AF94771B-6476-C649-B696-DECE2B79DE57}" srcOrd="1" destOrd="0" presId="urn:microsoft.com/office/officeart/2008/layout/LinedList"/>
    <dgm:cxn modelId="{B2919D02-6667-4149-BB3A-21CCD2341677}" type="presParOf" srcId="{21E1D48C-95D6-9F4B-B4D6-F690B85E39D2}" destId="{EC719B8C-1959-DD4D-A886-76A58179FDDA}" srcOrd="6" destOrd="0" presId="urn:microsoft.com/office/officeart/2008/layout/LinedList"/>
    <dgm:cxn modelId="{7FC479B9-E883-A249-97EE-CEF376645776}" type="presParOf" srcId="{21E1D48C-95D6-9F4B-B4D6-F690B85E39D2}" destId="{357E56FA-1B3B-F548-A2A2-C775C49686AB}" srcOrd="7" destOrd="0" presId="urn:microsoft.com/office/officeart/2008/layout/LinedList"/>
    <dgm:cxn modelId="{D7B2097A-FDD8-C14C-BCE4-8A24ABB6BB5A}" type="presParOf" srcId="{357E56FA-1B3B-F548-A2A2-C775C49686AB}" destId="{E41A25D5-A789-5E4F-8256-DF3BADEE22FD}" srcOrd="0" destOrd="0" presId="urn:microsoft.com/office/officeart/2008/layout/LinedList"/>
    <dgm:cxn modelId="{EC704FE6-6DE9-8D44-8A63-CAC6448D0056}" type="presParOf" srcId="{357E56FA-1B3B-F548-A2A2-C775C49686AB}" destId="{7F22C922-51A0-7344-810E-A643CD5998F6}" srcOrd="1" destOrd="0" presId="urn:microsoft.com/office/officeart/2008/layout/LinedList"/>
    <dgm:cxn modelId="{F5BB7891-D4B1-CD48-9B87-1CE87758E802}" type="presParOf" srcId="{21E1D48C-95D6-9F4B-B4D6-F690B85E39D2}" destId="{C11125D7-31D7-0640-A07C-608F34FA855F}" srcOrd="8" destOrd="0" presId="urn:microsoft.com/office/officeart/2008/layout/LinedList"/>
    <dgm:cxn modelId="{076A7F3F-9617-9843-83D8-CBA236F25322}" type="presParOf" srcId="{21E1D48C-95D6-9F4B-B4D6-F690B85E39D2}" destId="{58E1ED9D-700A-7749-BF92-17AA6CCF99DA}" srcOrd="9" destOrd="0" presId="urn:microsoft.com/office/officeart/2008/layout/LinedList"/>
    <dgm:cxn modelId="{578989C4-9A37-CB46-9C1E-49796CF607AE}" type="presParOf" srcId="{58E1ED9D-700A-7749-BF92-17AA6CCF99DA}" destId="{7FB8E40A-F560-124D-866A-CC3285EE6EBA}" srcOrd="0" destOrd="0" presId="urn:microsoft.com/office/officeart/2008/layout/LinedList"/>
    <dgm:cxn modelId="{D2CEFF8E-57D4-3740-8540-C589DA07CEAD}" type="presParOf" srcId="{58E1ED9D-700A-7749-BF92-17AA6CCF99DA}" destId="{E203C27C-02D6-0442-8996-626AECDA754A}" srcOrd="1" destOrd="0" presId="urn:microsoft.com/office/officeart/2008/layout/LinedList"/>
    <dgm:cxn modelId="{7D6FCCF1-2B4E-BE4D-8267-5302FF54EB9D}" type="presParOf" srcId="{21E1D48C-95D6-9F4B-B4D6-F690B85E39D2}" destId="{B0502CA4-AE78-004E-9B7C-DF1C6C41E0D8}" srcOrd="10" destOrd="0" presId="urn:microsoft.com/office/officeart/2008/layout/LinedList"/>
    <dgm:cxn modelId="{CF3A5939-837C-1941-BE89-4CC5C8D0F303}" type="presParOf" srcId="{21E1D48C-95D6-9F4B-B4D6-F690B85E39D2}" destId="{B0FA059E-A69F-6E4C-B62F-E7A996ED265E}" srcOrd="11" destOrd="0" presId="urn:microsoft.com/office/officeart/2008/layout/LinedList"/>
    <dgm:cxn modelId="{75B1CC92-E7FE-A547-B1DA-C27AEFF441BB}" type="presParOf" srcId="{B0FA059E-A69F-6E4C-B62F-E7A996ED265E}" destId="{05BAD1E1-D673-D842-986B-C370FDCC95EE}" srcOrd="0" destOrd="0" presId="urn:microsoft.com/office/officeart/2008/layout/LinedList"/>
    <dgm:cxn modelId="{50095C8D-3CDD-0B48-A405-FCF960CF5774}" type="presParOf" srcId="{B0FA059E-A69F-6E4C-B62F-E7A996ED265E}" destId="{28120A94-3D96-CA46-A280-06DD6904BA56}" srcOrd="1" destOrd="0" presId="urn:microsoft.com/office/officeart/2008/layout/LinedList"/>
    <dgm:cxn modelId="{35BA48F5-3A2C-0849-ABEC-AD9F5A180C8F}" type="presParOf" srcId="{21E1D48C-95D6-9F4B-B4D6-F690B85E39D2}" destId="{B7F511D0-841C-BD45-B7E0-B7A03E4417D3}" srcOrd="12" destOrd="0" presId="urn:microsoft.com/office/officeart/2008/layout/LinedList"/>
    <dgm:cxn modelId="{BAC22843-D669-5645-B745-76CFCF7FD76C}" type="presParOf" srcId="{21E1D48C-95D6-9F4B-B4D6-F690B85E39D2}" destId="{CD18EFF9-E32E-1B4C-AC83-6F1EA7D03574}" srcOrd="13" destOrd="0" presId="urn:microsoft.com/office/officeart/2008/layout/LinedList"/>
    <dgm:cxn modelId="{07496644-19A9-5F40-893B-BBC41AED9568}" type="presParOf" srcId="{CD18EFF9-E32E-1B4C-AC83-6F1EA7D03574}" destId="{662AF020-37BF-2B41-BC5D-F15FF477ADFE}" srcOrd="0" destOrd="0" presId="urn:microsoft.com/office/officeart/2008/layout/LinedList"/>
    <dgm:cxn modelId="{928C1104-4737-1D4B-AB98-D9B2B476ED47}" type="presParOf" srcId="{CD18EFF9-E32E-1B4C-AC83-6F1EA7D03574}" destId="{1CE190D5-A677-0F42-ADF6-1DB102D0B7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563915A-3392-544D-B44D-0FED80A63906}"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A567C6A1-4824-1F41-AB5C-0F76F16BF0A3}">
      <dgm:prSet phldrT="[Text]"/>
      <dgm:spPr/>
      <dgm:t>
        <a:bodyPr/>
        <a:lstStyle/>
        <a:p>
          <a:r>
            <a:rPr lang="en-US" b="1" dirty="0" smtClean="0"/>
            <a:t>E-Mail and Internet Usage Policies</a:t>
          </a:r>
          <a:endParaRPr lang="en-US" b="1" dirty="0"/>
        </a:p>
      </dgm:t>
    </dgm:pt>
    <dgm:pt modelId="{FEAA8E8A-A7DF-0A41-A5FB-B855CA241C8A}" type="parTrans" cxnId="{A2CA3FB3-C6CC-5743-A852-57C9A1B1538A}">
      <dgm:prSet/>
      <dgm:spPr/>
      <dgm:t>
        <a:bodyPr/>
        <a:lstStyle/>
        <a:p>
          <a:endParaRPr lang="en-US"/>
        </a:p>
      </dgm:t>
    </dgm:pt>
    <dgm:pt modelId="{704994E8-3514-7F42-8836-E54EE0C762B2}" type="sibTrans" cxnId="{A2CA3FB3-C6CC-5743-A852-57C9A1B1538A}">
      <dgm:prSet/>
      <dgm:spPr/>
      <dgm:t>
        <a:bodyPr/>
        <a:lstStyle/>
        <a:p>
          <a:endParaRPr lang="en-US"/>
        </a:p>
      </dgm:t>
    </dgm:pt>
    <dgm:pt modelId="{C998D2E2-768C-6B48-82C4-099C5565AC34}">
      <dgm:prSet/>
      <dgm:spPr/>
      <dgm:t>
        <a:bodyPr/>
        <a:lstStyle/>
        <a:p>
          <a:r>
            <a:rPr lang="en-US" b="1" dirty="0" smtClean="0"/>
            <a:t>Antivirus Policy</a:t>
          </a:r>
          <a:endParaRPr lang="en-US" b="1" dirty="0"/>
        </a:p>
      </dgm:t>
    </dgm:pt>
    <dgm:pt modelId="{9781614C-6C01-4448-B9B5-ED42D4A27C26}" type="parTrans" cxnId="{D65CF57F-B4CA-3642-A258-51D873707967}">
      <dgm:prSet/>
      <dgm:spPr/>
      <dgm:t>
        <a:bodyPr/>
        <a:lstStyle/>
        <a:p>
          <a:endParaRPr lang="en-US"/>
        </a:p>
      </dgm:t>
    </dgm:pt>
    <dgm:pt modelId="{56236F24-0960-4B4E-8606-0771952BB49E}" type="sibTrans" cxnId="{D65CF57F-B4CA-3642-A258-51D873707967}">
      <dgm:prSet/>
      <dgm:spPr/>
      <dgm:t>
        <a:bodyPr/>
        <a:lstStyle/>
        <a:p>
          <a:endParaRPr lang="en-US"/>
        </a:p>
      </dgm:t>
    </dgm:pt>
    <dgm:pt modelId="{E3FFA33A-F8D4-874B-9D34-14EE93D3CAC1}">
      <dgm:prSet/>
      <dgm:spPr/>
      <dgm:t>
        <a:bodyPr/>
        <a:lstStyle/>
        <a:p>
          <a:r>
            <a:rPr lang="en-US" b="1" dirty="0" smtClean="0"/>
            <a:t>Remote Access Policy</a:t>
          </a:r>
          <a:endParaRPr lang="en-US" b="1" dirty="0"/>
        </a:p>
      </dgm:t>
    </dgm:pt>
    <dgm:pt modelId="{97AD5E7D-4EB6-BE4D-BAFA-2437A32A3DAB}" type="parTrans" cxnId="{9BDE392C-1755-E14C-8F37-467E36EE3F47}">
      <dgm:prSet/>
      <dgm:spPr/>
      <dgm:t>
        <a:bodyPr/>
        <a:lstStyle/>
        <a:p>
          <a:endParaRPr lang="en-US"/>
        </a:p>
      </dgm:t>
    </dgm:pt>
    <dgm:pt modelId="{1F07D71F-3008-9B4B-B2BE-BB7B31D6368D}" type="sibTrans" cxnId="{9BDE392C-1755-E14C-8F37-467E36EE3F47}">
      <dgm:prSet/>
      <dgm:spPr/>
      <dgm:t>
        <a:bodyPr/>
        <a:lstStyle/>
        <a:p>
          <a:endParaRPr lang="en-US"/>
        </a:p>
      </dgm:t>
    </dgm:pt>
    <dgm:pt modelId="{98D69FA6-B31D-4A4D-A3AC-4631B7AA2F23}">
      <dgm:prSet/>
      <dgm:spPr/>
      <dgm:t>
        <a:bodyPr/>
        <a:lstStyle/>
        <a:p>
          <a:r>
            <a:rPr lang="en-US" b="1" dirty="0" smtClean="0"/>
            <a:t>Information Classification Policy</a:t>
          </a:r>
          <a:endParaRPr lang="en-US" b="1" dirty="0"/>
        </a:p>
      </dgm:t>
    </dgm:pt>
    <dgm:pt modelId="{0F67AA9D-777C-8B4E-B635-965289AC60C3}" type="parTrans" cxnId="{9D3EF837-5006-EF4B-BCE8-8C02F474671F}">
      <dgm:prSet/>
      <dgm:spPr/>
      <dgm:t>
        <a:bodyPr/>
        <a:lstStyle/>
        <a:p>
          <a:endParaRPr lang="en-US"/>
        </a:p>
      </dgm:t>
    </dgm:pt>
    <dgm:pt modelId="{88C36E72-CD68-5946-9F95-801CE0281C38}" type="sibTrans" cxnId="{9D3EF837-5006-EF4B-BCE8-8C02F474671F}">
      <dgm:prSet/>
      <dgm:spPr/>
      <dgm:t>
        <a:bodyPr/>
        <a:lstStyle/>
        <a:p>
          <a:endParaRPr lang="en-US"/>
        </a:p>
      </dgm:t>
    </dgm:pt>
    <dgm:pt modelId="{ABAB580B-09CC-FB4F-A509-93D2AA298288}">
      <dgm:prSet/>
      <dgm:spPr/>
      <dgm:t>
        <a:bodyPr/>
        <a:lstStyle/>
        <a:p>
          <a:r>
            <a:rPr lang="en-US" b="1" dirty="0" smtClean="0"/>
            <a:t>Encryption Policies</a:t>
          </a:r>
          <a:endParaRPr lang="en-US" b="1" dirty="0"/>
        </a:p>
      </dgm:t>
    </dgm:pt>
    <dgm:pt modelId="{A2C77C93-3703-7848-8FE3-610D01B2DE34}" type="parTrans" cxnId="{56356A99-1BEB-0842-A8A6-1F1F7A10A4CD}">
      <dgm:prSet/>
      <dgm:spPr/>
      <dgm:t>
        <a:bodyPr/>
        <a:lstStyle/>
        <a:p>
          <a:endParaRPr lang="en-US"/>
        </a:p>
      </dgm:t>
    </dgm:pt>
    <dgm:pt modelId="{6A8ADDBD-5480-0041-99C7-B2E6C7F95E24}" type="sibTrans" cxnId="{56356A99-1BEB-0842-A8A6-1F1F7A10A4CD}">
      <dgm:prSet/>
      <dgm:spPr/>
      <dgm:t>
        <a:bodyPr/>
        <a:lstStyle/>
        <a:p>
          <a:endParaRPr lang="en-US"/>
        </a:p>
      </dgm:t>
    </dgm:pt>
    <dgm:pt modelId="{562EEE48-1143-EC40-8C96-74A84CE537D0}">
      <dgm:prSet/>
      <dgm:spPr/>
      <dgm:t>
        <a:bodyPr/>
        <a:lstStyle/>
        <a:p>
          <a:r>
            <a:rPr lang="en-US" b="1" dirty="0" smtClean="0"/>
            <a:t>Document Format Policy</a:t>
          </a:r>
          <a:endParaRPr lang="en-US" b="1" dirty="0"/>
        </a:p>
      </dgm:t>
    </dgm:pt>
    <dgm:pt modelId="{675AEB4E-0F3A-3E43-9373-C253481B4C18}" type="parTrans" cxnId="{B36C5127-63A5-174E-9C02-A41FE2877D8F}">
      <dgm:prSet/>
      <dgm:spPr/>
      <dgm:t>
        <a:bodyPr/>
        <a:lstStyle/>
        <a:p>
          <a:endParaRPr lang="en-US"/>
        </a:p>
      </dgm:t>
    </dgm:pt>
    <dgm:pt modelId="{20B4C835-60FB-F14F-B8E0-13AEDCC5C698}" type="sibTrans" cxnId="{B36C5127-63A5-174E-9C02-A41FE2877D8F}">
      <dgm:prSet/>
      <dgm:spPr/>
      <dgm:t>
        <a:bodyPr/>
        <a:lstStyle/>
        <a:p>
          <a:endParaRPr lang="en-US"/>
        </a:p>
      </dgm:t>
    </dgm:pt>
    <dgm:pt modelId="{38135C0B-A8D0-0C44-8DFF-A0044591BBE8}" type="pres">
      <dgm:prSet presAssocID="{C563915A-3392-544D-B44D-0FED80A63906}" presName="diagram" presStyleCnt="0">
        <dgm:presLayoutVars>
          <dgm:dir/>
          <dgm:resizeHandles val="exact"/>
        </dgm:presLayoutVars>
      </dgm:prSet>
      <dgm:spPr/>
      <dgm:t>
        <a:bodyPr/>
        <a:lstStyle/>
        <a:p>
          <a:endParaRPr lang="en-US"/>
        </a:p>
      </dgm:t>
    </dgm:pt>
    <dgm:pt modelId="{2999B65C-12EA-684B-9F54-16DB0B831060}" type="pres">
      <dgm:prSet presAssocID="{A567C6A1-4824-1F41-AB5C-0F76F16BF0A3}" presName="node" presStyleLbl="node1" presStyleIdx="0" presStyleCnt="6">
        <dgm:presLayoutVars>
          <dgm:bulletEnabled val="1"/>
        </dgm:presLayoutVars>
      </dgm:prSet>
      <dgm:spPr/>
      <dgm:t>
        <a:bodyPr/>
        <a:lstStyle/>
        <a:p>
          <a:endParaRPr lang="en-US"/>
        </a:p>
      </dgm:t>
    </dgm:pt>
    <dgm:pt modelId="{1DA05742-AE10-2747-8399-B28238D095C6}" type="pres">
      <dgm:prSet presAssocID="{704994E8-3514-7F42-8836-E54EE0C762B2}" presName="sibTrans" presStyleCnt="0"/>
      <dgm:spPr/>
      <dgm:t>
        <a:bodyPr/>
        <a:lstStyle/>
        <a:p>
          <a:endParaRPr lang="en-US"/>
        </a:p>
      </dgm:t>
    </dgm:pt>
    <dgm:pt modelId="{23F7D141-C0A5-0F4C-8D84-EC449D366C2A}" type="pres">
      <dgm:prSet presAssocID="{C998D2E2-768C-6B48-82C4-099C5565AC34}" presName="node" presStyleLbl="node1" presStyleIdx="1" presStyleCnt="6">
        <dgm:presLayoutVars>
          <dgm:bulletEnabled val="1"/>
        </dgm:presLayoutVars>
      </dgm:prSet>
      <dgm:spPr/>
      <dgm:t>
        <a:bodyPr/>
        <a:lstStyle/>
        <a:p>
          <a:endParaRPr lang="en-US"/>
        </a:p>
      </dgm:t>
    </dgm:pt>
    <dgm:pt modelId="{5F489E63-806B-EB47-AAA6-8605A5F9835D}" type="pres">
      <dgm:prSet presAssocID="{56236F24-0960-4B4E-8606-0771952BB49E}" presName="sibTrans" presStyleCnt="0"/>
      <dgm:spPr/>
      <dgm:t>
        <a:bodyPr/>
        <a:lstStyle/>
        <a:p>
          <a:endParaRPr lang="en-US"/>
        </a:p>
      </dgm:t>
    </dgm:pt>
    <dgm:pt modelId="{03D9A8FA-9738-B245-9E64-BCDABE8CB00F}" type="pres">
      <dgm:prSet presAssocID="{E3FFA33A-F8D4-874B-9D34-14EE93D3CAC1}" presName="node" presStyleLbl="node1" presStyleIdx="2" presStyleCnt="6">
        <dgm:presLayoutVars>
          <dgm:bulletEnabled val="1"/>
        </dgm:presLayoutVars>
      </dgm:prSet>
      <dgm:spPr/>
      <dgm:t>
        <a:bodyPr/>
        <a:lstStyle/>
        <a:p>
          <a:endParaRPr lang="en-US"/>
        </a:p>
      </dgm:t>
    </dgm:pt>
    <dgm:pt modelId="{1D38B96B-2D11-274F-9BE5-6EA0EBD68C1B}" type="pres">
      <dgm:prSet presAssocID="{1F07D71F-3008-9B4B-B2BE-BB7B31D6368D}" presName="sibTrans" presStyleCnt="0"/>
      <dgm:spPr/>
      <dgm:t>
        <a:bodyPr/>
        <a:lstStyle/>
        <a:p>
          <a:endParaRPr lang="en-US"/>
        </a:p>
      </dgm:t>
    </dgm:pt>
    <dgm:pt modelId="{06C1F2DB-0157-9D48-B558-34023754982E}" type="pres">
      <dgm:prSet presAssocID="{98D69FA6-B31D-4A4D-A3AC-4631B7AA2F23}" presName="node" presStyleLbl="node1" presStyleIdx="3" presStyleCnt="6">
        <dgm:presLayoutVars>
          <dgm:bulletEnabled val="1"/>
        </dgm:presLayoutVars>
      </dgm:prSet>
      <dgm:spPr/>
      <dgm:t>
        <a:bodyPr/>
        <a:lstStyle/>
        <a:p>
          <a:endParaRPr lang="en-US"/>
        </a:p>
      </dgm:t>
    </dgm:pt>
    <dgm:pt modelId="{20B7A743-6A7E-2045-9095-D3D8C4D25253}" type="pres">
      <dgm:prSet presAssocID="{88C36E72-CD68-5946-9F95-801CE0281C38}" presName="sibTrans" presStyleCnt="0"/>
      <dgm:spPr/>
      <dgm:t>
        <a:bodyPr/>
        <a:lstStyle/>
        <a:p>
          <a:endParaRPr lang="en-US"/>
        </a:p>
      </dgm:t>
    </dgm:pt>
    <dgm:pt modelId="{3C1BFD1D-7A9D-CE46-96B4-2B2F6C524F28}" type="pres">
      <dgm:prSet presAssocID="{ABAB580B-09CC-FB4F-A509-93D2AA298288}" presName="node" presStyleLbl="node1" presStyleIdx="4" presStyleCnt="6">
        <dgm:presLayoutVars>
          <dgm:bulletEnabled val="1"/>
        </dgm:presLayoutVars>
      </dgm:prSet>
      <dgm:spPr/>
      <dgm:t>
        <a:bodyPr/>
        <a:lstStyle/>
        <a:p>
          <a:endParaRPr lang="en-US"/>
        </a:p>
      </dgm:t>
    </dgm:pt>
    <dgm:pt modelId="{464C9074-2F6F-3448-89D0-D76BA027B072}" type="pres">
      <dgm:prSet presAssocID="{6A8ADDBD-5480-0041-99C7-B2E6C7F95E24}" presName="sibTrans" presStyleCnt="0"/>
      <dgm:spPr/>
      <dgm:t>
        <a:bodyPr/>
        <a:lstStyle/>
        <a:p>
          <a:endParaRPr lang="en-US"/>
        </a:p>
      </dgm:t>
    </dgm:pt>
    <dgm:pt modelId="{D4A92E6B-6DD2-234A-A98F-B44C231F8295}" type="pres">
      <dgm:prSet presAssocID="{562EEE48-1143-EC40-8C96-74A84CE537D0}" presName="node" presStyleLbl="node1" presStyleIdx="5" presStyleCnt="6">
        <dgm:presLayoutVars>
          <dgm:bulletEnabled val="1"/>
        </dgm:presLayoutVars>
      </dgm:prSet>
      <dgm:spPr/>
      <dgm:t>
        <a:bodyPr/>
        <a:lstStyle/>
        <a:p>
          <a:endParaRPr lang="en-US"/>
        </a:p>
      </dgm:t>
    </dgm:pt>
  </dgm:ptLst>
  <dgm:cxnLst>
    <dgm:cxn modelId="{70476835-F0C6-FF4F-895E-5B56F5CC974E}" type="presOf" srcId="{E3FFA33A-F8D4-874B-9D34-14EE93D3CAC1}" destId="{03D9A8FA-9738-B245-9E64-BCDABE8CB00F}" srcOrd="0" destOrd="0" presId="urn:microsoft.com/office/officeart/2005/8/layout/default"/>
    <dgm:cxn modelId="{9BDE392C-1755-E14C-8F37-467E36EE3F47}" srcId="{C563915A-3392-544D-B44D-0FED80A63906}" destId="{E3FFA33A-F8D4-874B-9D34-14EE93D3CAC1}" srcOrd="2" destOrd="0" parTransId="{97AD5E7D-4EB6-BE4D-BAFA-2437A32A3DAB}" sibTransId="{1F07D71F-3008-9B4B-B2BE-BB7B31D6368D}"/>
    <dgm:cxn modelId="{AB1DEC8F-FA84-4E40-9B33-CD2B27BB262F}" type="presOf" srcId="{C998D2E2-768C-6B48-82C4-099C5565AC34}" destId="{23F7D141-C0A5-0F4C-8D84-EC449D366C2A}" srcOrd="0" destOrd="0" presId="urn:microsoft.com/office/officeart/2005/8/layout/default"/>
    <dgm:cxn modelId="{49896421-DA6A-A344-8990-0078090517A0}" type="presOf" srcId="{562EEE48-1143-EC40-8C96-74A84CE537D0}" destId="{D4A92E6B-6DD2-234A-A98F-B44C231F8295}" srcOrd="0" destOrd="0" presId="urn:microsoft.com/office/officeart/2005/8/layout/default"/>
    <dgm:cxn modelId="{D65CF57F-B4CA-3642-A258-51D873707967}" srcId="{C563915A-3392-544D-B44D-0FED80A63906}" destId="{C998D2E2-768C-6B48-82C4-099C5565AC34}" srcOrd="1" destOrd="0" parTransId="{9781614C-6C01-4448-B9B5-ED42D4A27C26}" sibTransId="{56236F24-0960-4B4E-8606-0771952BB49E}"/>
    <dgm:cxn modelId="{9D3EF837-5006-EF4B-BCE8-8C02F474671F}" srcId="{C563915A-3392-544D-B44D-0FED80A63906}" destId="{98D69FA6-B31D-4A4D-A3AC-4631B7AA2F23}" srcOrd="3" destOrd="0" parTransId="{0F67AA9D-777C-8B4E-B635-965289AC60C3}" sibTransId="{88C36E72-CD68-5946-9F95-801CE0281C38}"/>
    <dgm:cxn modelId="{7C03E2A4-3633-3E48-BE8A-888229C66D65}" type="presOf" srcId="{C563915A-3392-544D-B44D-0FED80A63906}" destId="{38135C0B-A8D0-0C44-8DFF-A0044591BBE8}" srcOrd="0" destOrd="0" presId="urn:microsoft.com/office/officeart/2005/8/layout/default"/>
    <dgm:cxn modelId="{56356A99-1BEB-0842-A8A6-1F1F7A10A4CD}" srcId="{C563915A-3392-544D-B44D-0FED80A63906}" destId="{ABAB580B-09CC-FB4F-A509-93D2AA298288}" srcOrd="4" destOrd="0" parTransId="{A2C77C93-3703-7848-8FE3-610D01B2DE34}" sibTransId="{6A8ADDBD-5480-0041-99C7-B2E6C7F95E24}"/>
    <dgm:cxn modelId="{6DAFEE47-9696-6F42-89DF-1961839D7045}" type="presOf" srcId="{ABAB580B-09CC-FB4F-A509-93D2AA298288}" destId="{3C1BFD1D-7A9D-CE46-96B4-2B2F6C524F28}" srcOrd="0" destOrd="0" presId="urn:microsoft.com/office/officeart/2005/8/layout/default"/>
    <dgm:cxn modelId="{A2CA3FB3-C6CC-5743-A852-57C9A1B1538A}" srcId="{C563915A-3392-544D-B44D-0FED80A63906}" destId="{A567C6A1-4824-1F41-AB5C-0F76F16BF0A3}" srcOrd="0" destOrd="0" parTransId="{FEAA8E8A-A7DF-0A41-A5FB-B855CA241C8A}" sibTransId="{704994E8-3514-7F42-8836-E54EE0C762B2}"/>
    <dgm:cxn modelId="{B36C5127-63A5-174E-9C02-A41FE2877D8F}" srcId="{C563915A-3392-544D-B44D-0FED80A63906}" destId="{562EEE48-1143-EC40-8C96-74A84CE537D0}" srcOrd="5" destOrd="0" parTransId="{675AEB4E-0F3A-3E43-9373-C253481B4C18}" sibTransId="{20B4C835-60FB-F14F-B8E0-13AEDCC5C698}"/>
    <dgm:cxn modelId="{E1FE99E4-FF31-F24E-9502-08B3975EF20A}" type="presOf" srcId="{A567C6A1-4824-1F41-AB5C-0F76F16BF0A3}" destId="{2999B65C-12EA-684B-9F54-16DB0B831060}" srcOrd="0" destOrd="0" presId="urn:microsoft.com/office/officeart/2005/8/layout/default"/>
    <dgm:cxn modelId="{495E4501-7F7A-2F47-8686-7752080C4420}" type="presOf" srcId="{98D69FA6-B31D-4A4D-A3AC-4631B7AA2F23}" destId="{06C1F2DB-0157-9D48-B558-34023754982E}" srcOrd="0" destOrd="0" presId="urn:microsoft.com/office/officeart/2005/8/layout/default"/>
    <dgm:cxn modelId="{AC13F616-9009-214B-BFB6-CE863F73693C}" type="presParOf" srcId="{38135C0B-A8D0-0C44-8DFF-A0044591BBE8}" destId="{2999B65C-12EA-684B-9F54-16DB0B831060}" srcOrd="0" destOrd="0" presId="urn:microsoft.com/office/officeart/2005/8/layout/default"/>
    <dgm:cxn modelId="{FA2FDF45-1B3F-2F47-96C7-31268141EF37}" type="presParOf" srcId="{38135C0B-A8D0-0C44-8DFF-A0044591BBE8}" destId="{1DA05742-AE10-2747-8399-B28238D095C6}" srcOrd="1" destOrd="0" presId="urn:microsoft.com/office/officeart/2005/8/layout/default"/>
    <dgm:cxn modelId="{507D22C6-0FC9-674C-AC4C-77A475F777DE}" type="presParOf" srcId="{38135C0B-A8D0-0C44-8DFF-A0044591BBE8}" destId="{23F7D141-C0A5-0F4C-8D84-EC449D366C2A}" srcOrd="2" destOrd="0" presId="urn:microsoft.com/office/officeart/2005/8/layout/default"/>
    <dgm:cxn modelId="{5F90C19C-FDA6-B749-B3A8-1C3A57C32946}" type="presParOf" srcId="{38135C0B-A8D0-0C44-8DFF-A0044591BBE8}" destId="{5F489E63-806B-EB47-AAA6-8605A5F9835D}" srcOrd="3" destOrd="0" presId="urn:microsoft.com/office/officeart/2005/8/layout/default"/>
    <dgm:cxn modelId="{1B382D3C-2EC2-8A42-831E-7A4FC7546B91}" type="presParOf" srcId="{38135C0B-A8D0-0C44-8DFF-A0044591BBE8}" destId="{03D9A8FA-9738-B245-9E64-BCDABE8CB00F}" srcOrd="4" destOrd="0" presId="urn:microsoft.com/office/officeart/2005/8/layout/default"/>
    <dgm:cxn modelId="{8C959846-590E-0541-BE89-51F6097E70EE}" type="presParOf" srcId="{38135C0B-A8D0-0C44-8DFF-A0044591BBE8}" destId="{1D38B96B-2D11-274F-9BE5-6EA0EBD68C1B}" srcOrd="5" destOrd="0" presId="urn:microsoft.com/office/officeart/2005/8/layout/default"/>
    <dgm:cxn modelId="{554C6553-1665-1B43-82D6-657EA3585A31}" type="presParOf" srcId="{38135C0B-A8D0-0C44-8DFF-A0044591BBE8}" destId="{06C1F2DB-0157-9D48-B558-34023754982E}" srcOrd="6" destOrd="0" presId="urn:microsoft.com/office/officeart/2005/8/layout/default"/>
    <dgm:cxn modelId="{5144200F-5E67-1E48-A5AE-9360E67394E3}" type="presParOf" srcId="{38135C0B-A8D0-0C44-8DFF-A0044591BBE8}" destId="{20B7A743-6A7E-2045-9095-D3D8C4D25253}" srcOrd="7" destOrd="0" presId="urn:microsoft.com/office/officeart/2005/8/layout/default"/>
    <dgm:cxn modelId="{B5019278-5AFA-264B-B332-DD3D2C13001C}" type="presParOf" srcId="{38135C0B-A8D0-0C44-8DFF-A0044591BBE8}" destId="{3C1BFD1D-7A9D-CE46-96B4-2B2F6C524F28}" srcOrd="8" destOrd="0" presId="urn:microsoft.com/office/officeart/2005/8/layout/default"/>
    <dgm:cxn modelId="{2BF66E82-0457-DC42-BD2A-A38B97869E1F}" type="presParOf" srcId="{38135C0B-A8D0-0C44-8DFF-A0044591BBE8}" destId="{464C9074-2F6F-3448-89D0-D76BA027B072}" srcOrd="9" destOrd="0" presId="urn:microsoft.com/office/officeart/2005/8/layout/default"/>
    <dgm:cxn modelId="{39A914EF-EFE3-B844-98B1-4AB628796874}" type="presParOf" srcId="{38135C0B-A8D0-0C44-8DFF-A0044591BBE8}" destId="{D4A92E6B-6DD2-234A-A98F-B44C231F829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FA64F47-A774-8948-A02E-F6DC12EC5B4D}"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DE56CB0F-8CA0-EC4D-B9A2-F8286E0E358A}">
      <dgm:prSet custT="1"/>
      <dgm:spPr/>
      <dgm:t>
        <a:bodyPr/>
        <a:lstStyle/>
        <a:p>
          <a:pPr rtl="0"/>
          <a:r>
            <a:rPr lang="en-US" sz="2400" b="1" smtClean="0"/>
            <a:t>State the objective</a:t>
          </a:r>
          <a:endParaRPr lang="en-US" sz="2400"/>
        </a:p>
      </dgm:t>
    </dgm:pt>
    <dgm:pt modelId="{DBF0ACFB-49C9-0B44-8E0D-47A6310C467A}" type="parTrans" cxnId="{3483EFBA-FAB0-2E4C-83D2-4B7F8105538A}">
      <dgm:prSet/>
      <dgm:spPr/>
      <dgm:t>
        <a:bodyPr/>
        <a:lstStyle/>
        <a:p>
          <a:endParaRPr lang="en-US" sz="2400"/>
        </a:p>
      </dgm:t>
    </dgm:pt>
    <dgm:pt modelId="{4E5A69A7-0CB2-3B46-8454-259E1AD5B4DD}" type="sibTrans" cxnId="{3483EFBA-FAB0-2E4C-83D2-4B7F8105538A}">
      <dgm:prSet/>
      <dgm:spPr/>
      <dgm:t>
        <a:bodyPr/>
        <a:lstStyle/>
        <a:p>
          <a:endParaRPr lang="en-US" sz="2400"/>
        </a:p>
      </dgm:t>
    </dgm:pt>
    <dgm:pt modelId="{F4A9EA35-ED64-7848-BACB-6EC9E08EE187}">
      <dgm:prSet custT="1"/>
      <dgm:spPr/>
      <dgm:t>
        <a:bodyPr/>
        <a:lstStyle/>
        <a:p>
          <a:pPr rtl="0"/>
          <a:r>
            <a:rPr lang="en-US" sz="2400" b="1" smtClean="0"/>
            <a:t>Draft the policy specifics</a:t>
          </a:r>
          <a:endParaRPr lang="en-US" sz="2400"/>
        </a:p>
      </dgm:t>
    </dgm:pt>
    <dgm:pt modelId="{F633AAB5-86FA-684C-B405-1F0D28ADA4CB}" type="parTrans" cxnId="{D7FCE337-EB8E-6948-BFD7-354648B5FFC8}">
      <dgm:prSet/>
      <dgm:spPr/>
      <dgm:t>
        <a:bodyPr/>
        <a:lstStyle/>
        <a:p>
          <a:endParaRPr lang="en-US" sz="2400"/>
        </a:p>
      </dgm:t>
    </dgm:pt>
    <dgm:pt modelId="{03878A68-127A-1D40-93ED-E228A443719D}" type="sibTrans" cxnId="{D7FCE337-EB8E-6948-BFD7-354648B5FFC8}">
      <dgm:prSet/>
      <dgm:spPr/>
      <dgm:t>
        <a:bodyPr/>
        <a:lstStyle/>
        <a:p>
          <a:endParaRPr lang="en-US" sz="2400"/>
        </a:p>
      </dgm:t>
    </dgm:pt>
    <dgm:pt modelId="{7B1162F0-1663-014E-B5FB-EE3509581B74}">
      <dgm:prSet custT="1"/>
      <dgm:spPr/>
      <dgm:t>
        <a:bodyPr/>
        <a:lstStyle/>
        <a:p>
          <a:pPr rtl="0"/>
          <a:r>
            <a:rPr lang="en-US" sz="2400" b="1" smtClean="0"/>
            <a:t>Identify methods for measurement and enforcement</a:t>
          </a:r>
          <a:endParaRPr lang="en-US" sz="2400"/>
        </a:p>
      </dgm:t>
    </dgm:pt>
    <dgm:pt modelId="{566DDC77-45BE-7E48-B2A2-DF15AD706DB1}" type="parTrans" cxnId="{7B573A86-728A-0347-BFD1-B54077D7F933}">
      <dgm:prSet/>
      <dgm:spPr/>
      <dgm:t>
        <a:bodyPr/>
        <a:lstStyle/>
        <a:p>
          <a:endParaRPr lang="en-US" sz="2400"/>
        </a:p>
      </dgm:t>
    </dgm:pt>
    <dgm:pt modelId="{2CDED842-7732-DF4E-83BD-E3F4831949F9}" type="sibTrans" cxnId="{7B573A86-728A-0347-BFD1-B54077D7F933}">
      <dgm:prSet/>
      <dgm:spPr/>
      <dgm:t>
        <a:bodyPr/>
        <a:lstStyle/>
        <a:p>
          <a:endParaRPr lang="en-US" sz="2400"/>
        </a:p>
      </dgm:t>
    </dgm:pt>
    <dgm:pt modelId="{BECB39F6-F272-1C41-B776-EAADD1307AC3}">
      <dgm:prSet custT="1"/>
      <dgm:spPr/>
      <dgm:t>
        <a:bodyPr/>
        <a:lstStyle/>
        <a:p>
          <a:pPr rtl="0"/>
          <a:r>
            <a:rPr lang="en-US" sz="2400" b="1" smtClean="0"/>
            <a:t>Compliance with policy expectations </a:t>
          </a:r>
          <a:endParaRPr lang="en-US" sz="2400"/>
        </a:p>
      </dgm:t>
    </dgm:pt>
    <dgm:pt modelId="{ACD6E9A9-CC45-EE40-88F9-74F0E5103640}" type="parTrans" cxnId="{D8B5FE9D-717A-A34C-A993-485102A42DB7}">
      <dgm:prSet/>
      <dgm:spPr/>
      <dgm:t>
        <a:bodyPr/>
        <a:lstStyle/>
        <a:p>
          <a:endParaRPr lang="en-US" sz="2400"/>
        </a:p>
      </dgm:t>
    </dgm:pt>
    <dgm:pt modelId="{2CC85740-8D41-044B-8A7B-AEFFC4308A82}" type="sibTrans" cxnId="{D8B5FE9D-717A-A34C-A993-485102A42DB7}">
      <dgm:prSet/>
      <dgm:spPr/>
      <dgm:t>
        <a:bodyPr/>
        <a:lstStyle/>
        <a:p>
          <a:endParaRPr lang="en-US" sz="2400"/>
        </a:p>
      </dgm:t>
    </dgm:pt>
    <dgm:pt modelId="{6A3C16B5-477B-4F4A-9A94-E55A932C1B41}">
      <dgm:prSet custT="1"/>
      <dgm:spPr/>
      <dgm:t>
        <a:bodyPr/>
        <a:lstStyle/>
        <a:p>
          <a:pPr rtl="0"/>
          <a:r>
            <a:rPr lang="en-US" sz="2400" b="1" smtClean="0"/>
            <a:t>Communication</a:t>
          </a:r>
          <a:endParaRPr lang="en-US" sz="2400"/>
        </a:p>
      </dgm:t>
    </dgm:pt>
    <dgm:pt modelId="{40688656-00A4-AF46-B48E-3C13118E5CEB}" type="parTrans" cxnId="{AF8BFDBF-EE1B-004F-86EC-62B30A571084}">
      <dgm:prSet/>
      <dgm:spPr/>
      <dgm:t>
        <a:bodyPr/>
        <a:lstStyle/>
        <a:p>
          <a:endParaRPr lang="en-US" sz="2400"/>
        </a:p>
      </dgm:t>
    </dgm:pt>
    <dgm:pt modelId="{73E37A17-7EB3-C84F-8117-1FFC23DF512E}" type="sibTrans" cxnId="{AF8BFDBF-EE1B-004F-86EC-62B30A571084}">
      <dgm:prSet/>
      <dgm:spPr/>
      <dgm:t>
        <a:bodyPr/>
        <a:lstStyle/>
        <a:p>
          <a:endParaRPr lang="en-US" sz="2400"/>
        </a:p>
      </dgm:t>
    </dgm:pt>
    <dgm:pt modelId="{1C2BA26E-3BD3-D14B-A506-A73D9E775CB3}">
      <dgm:prSet custT="1"/>
      <dgm:spPr/>
      <dgm:t>
        <a:bodyPr/>
        <a:lstStyle/>
        <a:p>
          <a:pPr rtl="0"/>
          <a:r>
            <a:rPr lang="en-US" sz="2400" b="1" smtClean="0"/>
            <a:t>Periodic review</a:t>
          </a:r>
          <a:endParaRPr lang="en-US" sz="2400"/>
        </a:p>
      </dgm:t>
    </dgm:pt>
    <dgm:pt modelId="{02E24301-6CB9-7A49-9B9E-C87189CA3C92}" type="parTrans" cxnId="{F7EA22A8-F1D8-0440-B861-ABDD2637695A}">
      <dgm:prSet/>
      <dgm:spPr/>
      <dgm:t>
        <a:bodyPr/>
        <a:lstStyle/>
        <a:p>
          <a:endParaRPr lang="en-US" sz="2400"/>
        </a:p>
      </dgm:t>
    </dgm:pt>
    <dgm:pt modelId="{F0664440-55C0-CC4F-922E-25BBF76AEDAB}" type="sibTrans" cxnId="{F7EA22A8-F1D8-0440-B861-ABDD2637695A}">
      <dgm:prSet/>
      <dgm:spPr/>
      <dgm:t>
        <a:bodyPr/>
        <a:lstStyle/>
        <a:p>
          <a:endParaRPr lang="en-US" sz="2400"/>
        </a:p>
      </dgm:t>
    </dgm:pt>
    <dgm:pt modelId="{A4D4B11C-E9AD-A545-9615-1D3F5D9C9009}" type="pres">
      <dgm:prSet presAssocID="{EFA64F47-A774-8948-A02E-F6DC12EC5B4D}" presName="vert0" presStyleCnt="0">
        <dgm:presLayoutVars>
          <dgm:dir/>
          <dgm:animOne val="branch"/>
          <dgm:animLvl val="lvl"/>
        </dgm:presLayoutVars>
      </dgm:prSet>
      <dgm:spPr/>
      <dgm:t>
        <a:bodyPr/>
        <a:lstStyle/>
        <a:p>
          <a:endParaRPr lang="en-US"/>
        </a:p>
      </dgm:t>
    </dgm:pt>
    <dgm:pt modelId="{D7A8A155-D058-B240-80A5-FA5318DBA24E}" type="pres">
      <dgm:prSet presAssocID="{DE56CB0F-8CA0-EC4D-B9A2-F8286E0E358A}" presName="thickLine" presStyleLbl="alignNode1" presStyleIdx="0" presStyleCnt="6"/>
      <dgm:spPr/>
    </dgm:pt>
    <dgm:pt modelId="{D2103622-B5D1-F34C-811B-732A7D1E8BDD}" type="pres">
      <dgm:prSet presAssocID="{DE56CB0F-8CA0-EC4D-B9A2-F8286E0E358A}" presName="horz1" presStyleCnt="0"/>
      <dgm:spPr/>
    </dgm:pt>
    <dgm:pt modelId="{EEC575C7-FF22-0F45-B175-2B76CC8F69E7}" type="pres">
      <dgm:prSet presAssocID="{DE56CB0F-8CA0-EC4D-B9A2-F8286E0E358A}" presName="tx1" presStyleLbl="revTx" presStyleIdx="0" presStyleCnt="6"/>
      <dgm:spPr/>
      <dgm:t>
        <a:bodyPr/>
        <a:lstStyle/>
        <a:p>
          <a:endParaRPr lang="en-US"/>
        </a:p>
      </dgm:t>
    </dgm:pt>
    <dgm:pt modelId="{2E0346BC-B73D-D543-AD5A-6A5E74B530DF}" type="pres">
      <dgm:prSet presAssocID="{DE56CB0F-8CA0-EC4D-B9A2-F8286E0E358A}" presName="vert1" presStyleCnt="0"/>
      <dgm:spPr/>
    </dgm:pt>
    <dgm:pt modelId="{C26039F3-18F9-1747-90F9-CFEF78EFB815}" type="pres">
      <dgm:prSet presAssocID="{F4A9EA35-ED64-7848-BACB-6EC9E08EE187}" presName="thickLine" presStyleLbl="alignNode1" presStyleIdx="1" presStyleCnt="6"/>
      <dgm:spPr/>
    </dgm:pt>
    <dgm:pt modelId="{17DF36D6-DC8D-3E43-B1CF-3DF848ABE36B}" type="pres">
      <dgm:prSet presAssocID="{F4A9EA35-ED64-7848-BACB-6EC9E08EE187}" presName="horz1" presStyleCnt="0"/>
      <dgm:spPr/>
    </dgm:pt>
    <dgm:pt modelId="{F37A9777-3D10-B749-8199-243C1AD5AB0E}" type="pres">
      <dgm:prSet presAssocID="{F4A9EA35-ED64-7848-BACB-6EC9E08EE187}" presName="tx1" presStyleLbl="revTx" presStyleIdx="1" presStyleCnt="6"/>
      <dgm:spPr/>
      <dgm:t>
        <a:bodyPr/>
        <a:lstStyle/>
        <a:p>
          <a:endParaRPr lang="en-US"/>
        </a:p>
      </dgm:t>
    </dgm:pt>
    <dgm:pt modelId="{C24624C4-B877-C342-8128-7E543D69780F}" type="pres">
      <dgm:prSet presAssocID="{F4A9EA35-ED64-7848-BACB-6EC9E08EE187}" presName="vert1" presStyleCnt="0"/>
      <dgm:spPr/>
    </dgm:pt>
    <dgm:pt modelId="{C8414C50-47BD-0A47-B5F2-A156BD122F13}" type="pres">
      <dgm:prSet presAssocID="{7B1162F0-1663-014E-B5FB-EE3509581B74}" presName="thickLine" presStyleLbl="alignNode1" presStyleIdx="2" presStyleCnt="6"/>
      <dgm:spPr/>
    </dgm:pt>
    <dgm:pt modelId="{C6742FB0-1F9D-F04C-B9CA-36F5FDC215A0}" type="pres">
      <dgm:prSet presAssocID="{7B1162F0-1663-014E-B5FB-EE3509581B74}" presName="horz1" presStyleCnt="0"/>
      <dgm:spPr/>
    </dgm:pt>
    <dgm:pt modelId="{79EC1F82-8387-994D-9CBC-69965A874565}" type="pres">
      <dgm:prSet presAssocID="{7B1162F0-1663-014E-B5FB-EE3509581B74}" presName="tx1" presStyleLbl="revTx" presStyleIdx="2" presStyleCnt="6"/>
      <dgm:spPr/>
      <dgm:t>
        <a:bodyPr/>
        <a:lstStyle/>
        <a:p>
          <a:endParaRPr lang="en-US"/>
        </a:p>
      </dgm:t>
    </dgm:pt>
    <dgm:pt modelId="{55C4FCD0-C6CA-EF41-A005-F08B8B671F5F}" type="pres">
      <dgm:prSet presAssocID="{7B1162F0-1663-014E-B5FB-EE3509581B74}" presName="vert1" presStyleCnt="0"/>
      <dgm:spPr/>
    </dgm:pt>
    <dgm:pt modelId="{4C066897-2DCC-1244-894A-4FC6EA3367CD}" type="pres">
      <dgm:prSet presAssocID="{BECB39F6-F272-1C41-B776-EAADD1307AC3}" presName="thickLine" presStyleLbl="alignNode1" presStyleIdx="3" presStyleCnt="6"/>
      <dgm:spPr/>
    </dgm:pt>
    <dgm:pt modelId="{90B13C61-8671-3948-94B7-F23D251C25C4}" type="pres">
      <dgm:prSet presAssocID="{BECB39F6-F272-1C41-B776-EAADD1307AC3}" presName="horz1" presStyleCnt="0"/>
      <dgm:spPr/>
    </dgm:pt>
    <dgm:pt modelId="{6C336C7F-E04D-2644-B43C-271F3322A2C9}" type="pres">
      <dgm:prSet presAssocID="{BECB39F6-F272-1C41-B776-EAADD1307AC3}" presName="tx1" presStyleLbl="revTx" presStyleIdx="3" presStyleCnt="6"/>
      <dgm:spPr/>
      <dgm:t>
        <a:bodyPr/>
        <a:lstStyle/>
        <a:p>
          <a:endParaRPr lang="en-US"/>
        </a:p>
      </dgm:t>
    </dgm:pt>
    <dgm:pt modelId="{631AA687-AD7F-9C4C-B4B7-52D504DDA4A3}" type="pres">
      <dgm:prSet presAssocID="{BECB39F6-F272-1C41-B776-EAADD1307AC3}" presName="vert1" presStyleCnt="0"/>
      <dgm:spPr/>
    </dgm:pt>
    <dgm:pt modelId="{5FCE91DE-908A-4540-ADDF-C96146F5768F}" type="pres">
      <dgm:prSet presAssocID="{6A3C16B5-477B-4F4A-9A94-E55A932C1B41}" presName="thickLine" presStyleLbl="alignNode1" presStyleIdx="4" presStyleCnt="6"/>
      <dgm:spPr/>
    </dgm:pt>
    <dgm:pt modelId="{12A5D7B2-930F-EC4F-B1D0-DA44803A958C}" type="pres">
      <dgm:prSet presAssocID="{6A3C16B5-477B-4F4A-9A94-E55A932C1B41}" presName="horz1" presStyleCnt="0"/>
      <dgm:spPr/>
    </dgm:pt>
    <dgm:pt modelId="{B13301A9-2C1E-1F43-BE31-6BB7BB269F5B}" type="pres">
      <dgm:prSet presAssocID="{6A3C16B5-477B-4F4A-9A94-E55A932C1B41}" presName="tx1" presStyleLbl="revTx" presStyleIdx="4" presStyleCnt="6"/>
      <dgm:spPr/>
      <dgm:t>
        <a:bodyPr/>
        <a:lstStyle/>
        <a:p>
          <a:endParaRPr lang="en-US"/>
        </a:p>
      </dgm:t>
    </dgm:pt>
    <dgm:pt modelId="{5D8A6447-556F-664D-8CD0-E999F18E566B}" type="pres">
      <dgm:prSet presAssocID="{6A3C16B5-477B-4F4A-9A94-E55A932C1B41}" presName="vert1" presStyleCnt="0"/>
      <dgm:spPr/>
    </dgm:pt>
    <dgm:pt modelId="{A4BB9766-870A-0444-B80B-9902975C502E}" type="pres">
      <dgm:prSet presAssocID="{1C2BA26E-3BD3-D14B-A506-A73D9E775CB3}" presName="thickLine" presStyleLbl="alignNode1" presStyleIdx="5" presStyleCnt="6"/>
      <dgm:spPr/>
    </dgm:pt>
    <dgm:pt modelId="{17C3FD2C-441C-6D4D-94E6-4BD812EBAC3C}" type="pres">
      <dgm:prSet presAssocID="{1C2BA26E-3BD3-D14B-A506-A73D9E775CB3}" presName="horz1" presStyleCnt="0"/>
      <dgm:spPr/>
    </dgm:pt>
    <dgm:pt modelId="{8D138640-04C7-0B4F-A8B6-B60865C3EB4F}" type="pres">
      <dgm:prSet presAssocID="{1C2BA26E-3BD3-D14B-A506-A73D9E775CB3}" presName="tx1" presStyleLbl="revTx" presStyleIdx="5" presStyleCnt="6"/>
      <dgm:spPr/>
      <dgm:t>
        <a:bodyPr/>
        <a:lstStyle/>
        <a:p>
          <a:endParaRPr lang="en-US"/>
        </a:p>
      </dgm:t>
    </dgm:pt>
    <dgm:pt modelId="{33E1B6D0-E2D4-3843-92E1-D4D6803697D4}" type="pres">
      <dgm:prSet presAssocID="{1C2BA26E-3BD3-D14B-A506-A73D9E775CB3}" presName="vert1" presStyleCnt="0"/>
      <dgm:spPr/>
    </dgm:pt>
  </dgm:ptLst>
  <dgm:cxnLst>
    <dgm:cxn modelId="{C42E5A4B-BA34-2D4A-AFCF-F8916DC2B344}" type="presOf" srcId="{DE56CB0F-8CA0-EC4D-B9A2-F8286E0E358A}" destId="{EEC575C7-FF22-0F45-B175-2B76CC8F69E7}" srcOrd="0" destOrd="0" presId="urn:microsoft.com/office/officeart/2008/layout/LinedList"/>
    <dgm:cxn modelId="{8CF4D7AC-C703-F549-85D7-FCD5465914CB}" type="presOf" srcId="{7B1162F0-1663-014E-B5FB-EE3509581B74}" destId="{79EC1F82-8387-994D-9CBC-69965A874565}" srcOrd="0" destOrd="0" presId="urn:microsoft.com/office/officeart/2008/layout/LinedList"/>
    <dgm:cxn modelId="{E9419D7F-D600-F649-A216-8B68162A7A62}" type="presOf" srcId="{6A3C16B5-477B-4F4A-9A94-E55A932C1B41}" destId="{B13301A9-2C1E-1F43-BE31-6BB7BB269F5B}" srcOrd="0" destOrd="0" presId="urn:microsoft.com/office/officeart/2008/layout/LinedList"/>
    <dgm:cxn modelId="{3F159127-A5AA-EA41-AE78-9B5C14A3AFB8}" type="presOf" srcId="{F4A9EA35-ED64-7848-BACB-6EC9E08EE187}" destId="{F37A9777-3D10-B749-8199-243C1AD5AB0E}" srcOrd="0" destOrd="0" presId="urn:microsoft.com/office/officeart/2008/layout/LinedList"/>
    <dgm:cxn modelId="{88001072-B377-C843-8416-98606CD4E993}" type="presOf" srcId="{EFA64F47-A774-8948-A02E-F6DC12EC5B4D}" destId="{A4D4B11C-E9AD-A545-9615-1D3F5D9C9009}" srcOrd="0" destOrd="0" presId="urn:microsoft.com/office/officeart/2008/layout/LinedList"/>
    <dgm:cxn modelId="{3483EFBA-FAB0-2E4C-83D2-4B7F8105538A}" srcId="{EFA64F47-A774-8948-A02E-F6DC12EC5B4D}" destId="{DE56CB0F-8CA0-EC4D-B9A2-F8286E0E358A}" srcOrd="0" destOrd="0" parTransId="{DBF0ACFB-49C9-0B44-8E0D-47A6310C467A}" sibTransId="{4E5A69A7-0CB2-3B46-8454-259E1AD5B4DD}"/>
    <dgm:cxn modelId="{7B573A86-728A-0347-BFD1-B54077D7F933}" srcId="{EFA64F47-A774-8948-A02E-F6DC12EC5B4D}" destId="{7B1162F0-1663-014E-B5FB-EE3509581B74}" srcOrd="2" destOrd="0" parTransId="{566DDC77-45BE-7E48-B2A2-DF15AD706DB1}" sibTransId="{2CDED842-7732-DF4E-83BD-E3F4831949F9}"/>
    <dgm:cxn modelId="{AF8BFDBF-EE1B-004F-86EC-62B30A571084}" srcId="{EFA64F47-A774-8948-A02E-F6DC12EC5B4D}" destId="{6A3C16B5-477B-4F4A-9A94-E55A932C1B41}" srcOrd="4" destOrd="0" parTransId="{40688656-00A4-AF46-B48E-3C13118E5CEB}" sibTransId="{73E37A17-7EB3-C84F-8117-1FFC23DF512E}"/>
    <dgm:cxn modelId="{CE489509-407A-F744-A384-34B567073750}" type="presOf" srcId="{BECB39F6-F272-1C41-B776-EAADD1307AC3}" destId="{6C336C7F-E04D-2644-B43C-271F3322A2C9}" srcOrd="0" destOrd="0" presId="urn:microsoft.com/office/officeart/2008/layout/LinedList"/>
    <dgm:cxn modelId="{D7FCE337-EB8E-6948-BFD7-354648B5FFC8}" srcId="{EFA64F47-A774-8948-A02E-F6DC12EC5B4D}" destId="{F4A9EA35-ED64-7848-BACB-6EC9E08EE187}" srcOrd="1" destOrd="0" parTransId="{F633AAB5-86FA-684C-B405-1F0D28ADA4CB}" sibTransId="{03878A68-127A-1D40-93ED-E228A443719D}"/>
    <dgm:cxn modelId="{F7EA22A8-F1D8-0440-B861-ABDD2637695A}" srcId="{EFA64F47-A774-8948-A02E-F6DC12EC5B4D}" destId="{1C2BA26E-3BD3-D14B-A506-A73D9E775CB3}" srcOrd="5" destOrd="0" parTransId="{02E24301-6CB9-7A49-9B9E-C87189CA3C92}" sibTransId="{F0664440-55C0-CC4F-922E-25BBF76AEDAB}"/>
    <dgm:cxn modelId="{B649E79D-8107-3748-80DC-78CFE4DC80E6}" type="presOf" srcId="{1C2BA26E-3BD3-D14B-A506-A73D9E775CB3}" destId="{8D138640-04C7-0B4F-A8B6-B60865C3EB4F}" srcOrd="0" destOrd="0" presId="urn:microsoft.com/office/officeart/2008/layout/LinedList"/>
    <dgm:cxn modelId="{D8B5FE9D-717A-A34C-A993-485102A42DB7}" srcId="{EFA64F47-A774-8948-A02E-F6DC12EC5B4D}" destId="{BECB39F6-F272-1C41-B776-EAADD1307AC3}" srcOrd="3" destOrd="0" parTransId="{ACD6E9A9-CC45-EE40-88F9-74F0E5103640}" sibTransId="{2CC85740-8D41-044B-8A7B-AEFFC4308A82}"/>
    <dgm:cxn modelId="{0B976512-C3F2-DC41-AF83-D48DE96EDFBB}" type="presParOf" srcId="{A4D4B11C-E9AD-A545-9615-1D3F5D9C9009}" destId="{D7A8A155-D058-B240-80A5-FA5318DBA24E}" srcOrd="0" destOrd="0" presId="urn:microsoft.com/office/officeart/2008/layout/LinedList"/>
    <dgm:cxn modelId="{C3BAFCA5-3750-6549-9293-24960B409632}" type="presParOf" srcId="{A4D4B11C-E9AD-A545-9615-1D3F5D9C9009}" destId="{D2103622-B5D1-F34C-811B-732A7D1E8BDD}" srcOrd="1" destOrd="0" presId="urn:microsoft.com/office/officeart/2008/layout/LinedList"/>
    <dgm:cxn modelId="{405DC7F1-08B2-FF4B-9F4E-04853CF5D309}" type="presParOf" srcId="{D2103622-B5D1-F34C-811B-732A7D1E8BDD}" destId="{EEC575C7-FF22-0F45-B175-2B76CC8F69E7}" srcOrd="0" destOrd="0" presId="urn:microsoft.com/office/officeart/2008/layout/LinedList"/>
    <dgm:cxn modelId="{9D16141A-11FC-2B4A-A289-B0886C510AB4}" type="presParOf" srcId="{D2103622-B5D1-F34C-811B-732A7D1E8BDD}" destId="{2E0346BC-B73D-D543-AD5A-6A5E74B530DF}" srcOrd="1" destOrd="0" presId="urn:microsoft.com/office/officeart/2008/layout/LinedList"/>
    <dgm:cxn modelId="{6C85FABC-2F01-3947-B568-12286E6F21B9}" type="presParOf" srcId="{A4D4B11C-E9AD-A545-9615-1D3F5D9C9009}" destId="{C26039F3-18F9-1747-90F9-CFEF78EFB815}" srcOrd="2" destOrd="0" presId="urn:microsoft.com/office/officeart/2008/layout/LinedList"/>
    <dgm:cxn modelId="{29AFE759-B699-644F-ACD8-F0BF70AFE7A5}" type="presParOf" srcId="{A4D4B11C-E9AD-A545-9615-1D3F5D9C9009}" destId="{17DF36D6-DC8D-3E43-B1CF-3DF848ABE36B}" srcOrd="3" destOrd="0" presId="urn:microsoft.com/office/officeart/2008/layout/LinedList"/>
    <dgm:cxn modelId="{97E77B77-737A-704A-AD49-A1C1E861848E}" type="presParOf" srcId="{17DF36D6-DC8D-3E43-B1CF-3DF848ABE36B}" destId="{F37A9777-3D10-B749-8199-243C1AD5AB0E}" srcOrd="0" destOrd="0" presId="urn:microsoft.com/office/officeart/2008/layout/LinedList"/>
    <dgm:cxn modelId="{2C88F2B0-373C-3847-8F99-1651709D3FD4}" type="presParOf" srcId="{17DF36D6-DC8D-3E43-B1CF-3DF848ABE36B}" destId="{C24624C4-B877-C342-8128-7E543D69780F}" srcOrd="1" destOrd="0" presId="urn:microsoft.com/office/officeart/2008/layout/LinedList"/>
    <dgm:cxn modelId="{7BA28B89-E6F5-5B49-BE2F-D74479CCCCB3}" type="presParOf" srcId="{A4D4B11C-E9AD-A545-9615-1D3F5D9C9009}" destId="{C8414C50-47BD-0A47-B5F2-A156BD122F13}" srcOrd="4" destOrd="0" presId="urn:microsoft.com/office/officeart/2008/layout/LinedList"/>
    <dgm:cxn modelId="{DB0DE064-B640-A140-B060-75958D7B7E78}" type="presParOf" srcId="{A4D4B11C-E9AD-A545-9615-1D3F5D9C9009}" destId="{C6742FB0-1F9D-F04C-B9CA-36F5FDC215A0}" srcOrd="5" destOrd="0" presId="urn:microsoft.com/office/officeart/2008/layout/LinedList"/>
    <dgm:cxn modelId="{FC3150BE-56F0-2E47-97ED-F5743B299C66}" type="presParOf" srcId="{C6742FB0-1F9D-F04C-B9CA-36F5FDC215A0}" destId="{79EC1F82-8387-994D-9CBC-69965A874565}" srcOrd="0" destOrd="0" presId="urn:microsoft.com/office/officeart/2008/layout/LinedList"/>
    <dgm:cxn modelId="{126E177C-55BF-5C47-A051-D1A1BF2CDCE0}" type="presParOf" srcId="{C6742FB0-1F9D-F04C-B9CA-36F5FDC215A0}" destId="{55C4FCD0-C6CA-EF41-A005-F08B8B671F5F}" srcOrd="1" destOrd="0" presId="urn:microsoft.com/office/officeart/2008/layout/LinedList"/>
    <dgm:cxn modelId="{2658F697-D014-A54F-A420-065DE6366E2E}" type="presParOf" srcId="{A4D4B11C-E9AD-A545-9615-1D3F5D9C9009}" destId="{4C066897-2DCC-1244-894A-4FC6EA3367CD}" srcOrd="6" destOrd="0" presId="urn:microsoft.com/office/officeart/2008/layout/LinedList"/>
    <dgm:cxn modelId="{5571156B-86F3-A441-8E45-C4EC708AAD21}" type="presParOf" srcId="{A4D4B11C-E9AD-A545-9615-1D3F5D9C9009}" destId="{90B13C61-8671-3948-94B7-F23D251C25C4}" srcOrd="7" destOrd="0" presId="urn:microsoft.com/office/officeart/2008/layout/LinedList"/>
    <dgm:cxn modelId="{9B1EA936-8E3F-AE45-A89E-AD6F260AA6AC}" type="presParOf" srcId="{90B13C61-8671-3948-94B7-F23D251C25C4}" destId="{6C336C7F-E04D-2644-B43C-271F3322A2C9}" srcOrd="0" destOrd="0" presId="urn:microsoft.com/office/officeart/2008/layout/LinedList"/>
    <dgm:cxn modelId="{A2D58977-2EF4-5C4B-A665-2490602DAF47}" type="presParOf" srcId="{90B13C61-8671-3948-94B7-F23D251C25C4}" destId="{631AA687-AD7F-9C4C-B4B7-52D504DDA4A3}" srcOrd="1" destOrd="0" presId="urn:microsoft.com/office/officeart/2008/layout/LinedList"/>
    <dgm:cxn modelId="{E6E8C500-EB09-2E45-97A3-F93370121280}" type="presParOf" srcId="{A4D4B11C-E9AD-A545-9615-1D3F5D9C9009}" destId="{5FCE91DE-908A-4540-ADDF-C96146F5768F}" srcOrd="8" destOrd="0" presId="urn:microsoft.com/office/officeart/2008/layout/LinedList"/>
    <dgm:cxn modelId="{5573E837-46DC-124B-A45A-1A8731F8EBDC}" type="presParOf" srcId="{A4D4B11C-E9AD-A545-9615-1D3F5D9C9009}" destId="{12A5D7B2-930F-EC4F-B1D0-DA44803A958C}" srcOrd="9" destOrd="0" presId="urn:microsoft.com/office/officeart/2008/layout/LinedList"/>
    <dgm:cxn modelId="{91500A9F-FDF4-8E4D-B7CF-10B471AF22B4}" type="presParOf" srcId="{12A5D7B2-930F-EC4F-B1D0-DA44803A958C}" destId="{B13301A9-2C1E-1F43-BE31-6BB7BB269F5B}" srcOrd="0" destOrd="0" presId="urn:microsoft.com/office/officeart/2008/layout/LinedList"/>
    <dgm:cxn modelId="{8CC0CC93-5747-6742-BD0F-3EE3EBE5CDDA}" type="presParOf" srcId="{12A5D7B2-930F-EC4F-B1D0-DA44803A958C}" destId="{5D8A6447-556F-664D-8CD0-E999F18E566B}" srcOrd="1" destOrd="0" presId="urn:microsoft.com/office/officeart/2008/layout/LinedList"/>
    <dgm:cxn modelId="{FB27A314-4C0A-2543-9D49-FD10635FC977}" type="presParOf" srcId="{A4D4B11C-E9AD-A545-9615-1D3F5D9C9009}" destId="{A4BB9766-870A-0444-B80B-9902975C502E}" srcOrd="10" destOrd="0" presId="urn:microsoft.com/office/officeart/2008/layout/LinedList"/>
    <dgm:cxn modelId="{D4A9D48D-5C59-1447-BCCB-997AAAAF069E}" type="presParOf" srcId="{A4D4B11C-E9AD-A545-9615-1D3F5D9C9009}" destId="{17C3FD2C-441C-6D4D-94E6-4BD812EBAC3C}" srcOrd="11" destOrd="0" presId="urn:microsoft.com/office/officeart/2008/layout/LinedList"/>
    <dgm:cxn modelId="{71B95F0B-F9FC-7145-82DA-6A1077E53DE8}" type="presParOf" srcId="{17C3FD2C-441C-6D4D-94E6-4BD812EBAC3C}" destId="{8D138640-04C7-0B4F-A8B6-B60865C3EB4F}" srcOrd="0" destOrd="0" presId="urn:microsoft.com/office/officeart/2008/layout/LinedList"/>
    <dgm:cxn modelId="{FD50D081-194C-C04D-9CD0-B5C9B2776998}" type="presParOf" srcId="{17C3FD2C-441C-6D4D-94E6-4BD812EBAC3C}" destId="{33E1B6D0-E2D4-3843-92E1-D4D6803697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B90AE97-D6BE-0F40-A4A1-BF3BC242CDB5}"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807D2A2C-8AE1-9D49-8C7D-F8A1CACC0D28}">
      <dgm:prSet custT="1"/>
      <dgm:spPr/>
      <dgm:t>
        <a:bodyPr/>
        <a:lstStyle/>
        <a:p>
          <a:pPr rtl="0"/>
          <a:r>
            <a:rPr lang="en-US" sz="2400" b="1" smtClean="0"/>
            <a:t>Procedures are step-by-step instructions for performing a specific task or set of tasks</a:t>
          </a:r>
          <a:endParaRPr lang="en-US" sz="2400"/>
        </a:p>
      </dgm:t>
    </dgm:pt>
    <dgm:pt modelId="{091C4902-7714-B441-9168-7469D5273436}" type="parTrans" cxnId="{D11F5064-FD16-6644-9296-A29F714572C6}">
      <dgm:prSet/>
      <dgm:spPr/>
      <dgm:t>
        <a:bodyPr/>
        <a:lstStyle/>
        <a:p>
          <a:endParaRPr lang="en-US" sz="2400"/>
        </a:p>
      </dgm:t>
    </dgm:pt>
    <dgm:pt modelId="{7A53BAE0-16AF-E74D-A3D1-3A327FFB4A02}" type="sibTrans" cxnId="{D11F5064-FD16-6644-9296-A29F714572C6}">
      <dgm:prSet/>
      <dgm:spPr/>
      <dgm:t>
        <a:bodyPr/>
        <a:lstStyle/>
        <a:p>
          <a:endParaRPr lang="en-US" sz="2400"/>
        </a:p>
      </dgm:t>
    </dgm:pt>
    <dgm:pt modelId="{CF09BD6E-D3DD-3345-844C-8A01694DD7AE}">
      <dgm:prSet custT="1"/>
      <dgm:spPr/>
      <dgm:t>
        <a:bodyPr/>
        <a:lstStyle/>
        <a:p>
          <a:pPr rtl="0"/>
          <a:r>
            <a:rPr lang="en-US" sz="2400" b="1" smtClean="0"/>
            <a:t>Ensure consistent and repeatable results</a:t>
          </a:r>
          <a:endParaRPr lang="en-US" sz="2400"/>
        </a:p>
      </dgm:t>
    </dgm:pt>
    <dgm:pt modelId="{0C133E55-448E-5145-B1E3-652616C10A64}" type="parTrans" cxnId="{390B36FD-7554-2A43-AE2B-381794FD4144}">
      <dgm:prSet/>
      <dgm:spPr/>
      <dgm:t>
        <a:bodyPr/>
        <a:lstStyle/>
        <a:p>
          <a:endParaRPr lang="en-US" sz="2400"/>
        </a:p>
      </dgm:t>
    </dgm:pt>
    <dgm:pt modelId="{80A6D907-7822-3D40-A7C1-477CA86A8DB7}" type="sibTrans" cxnId="{390B36FD-7554-2A43-AE2B-381794FD4144}">
      <dgm:prSet/>
      <dgm:spPr/>
      <dgm:t>
        <a:bodyPr/>
        <a:lstStyle/>
        <a:p>
          <a:endParaRPr lang="en-US" sz="2400"/>
        </a:p>
      </dgm:t>
    </dgm:pt>
    <dgm:pt modelId="{848B589A-14A9-4246-A152-A3C03139CEC4}">
      <dgm:prSet custT="1"/>
      <dgm:spPr/>
      <dgm:t>
        <a:bodyPr/>
        <a:lstStyle/>
        <a:p>
          <a:pPr rtl="0"/>
          <a:r>
            <a:rPr lang="en-US" sz="2400" b="1" smtClean="0"/>
            <a:t>Provide instruction to those who are unfamiliar with how to perform a specific process</a:t>
          </a:r>
          <a:endParaRPr lang="en-US" sz="2400"/>
        </a:p>
      </dgm:t>
    </dgm:pt>
    <dgm:pt modelId="{5D8A08E8-4AE0-BA4C-8CAB-381202637316}" type="parTrans" cxnId="{0BC2F1D4-E240-1F4A-9D97-D3EF191C8569}">
      <dgm:prSet/>
      <dgm:spPr/>
      <dgm:t>
        <a:bodyPr/>
        <a:lstStyle/>
        <a:p>
          <a:endParaRPr lang="en-US" sz="2400"/>
        </a:p>
      </dgm:t>
    </dgm:pt>
    <dgm:pt modelId="{34E5B927-D7BE-3848-BB88-23EEBCC08F77}" type="sibTrans" cxnId="{0BC2F1D4-E240-1F4A-9D97-D3EF191C8569}">
      <dgm:prSet/>
      <dgm:spPr/>
      <dgm:t>
        <a:bodyPr/>
        <a:lstStyle/>
        <a:p>
          <a:endParaRPr lang="en-US" sz="2400"/>
        </a:p>
      </dgm:t>
    </dgm:pt>
    <dgm:pt modelId="{C38FD850-5ABC-7F47-A2B2-793F91CD3810}">
      <dgm:prSet custT="1"/>
      <dgm:spPr/>
      <dgm:t>
        <a:bodyPr/>
        <a:lstStyle/>
        <a:p>
          <a:pPr rtl="0"/>
          <a:r>
            <a:rPr lang="en-US" sz="2400" b="1" dirty="0" smtClean="0"/>
            <a:t>Provide assurance to management and auditors that policies are being enforced in practice </a:t>
          </a:r>
          <a:endParaRPr lang="en-US" sz="2400" dirty="0"/>
        </a:p>
      </dgm:t>
    </dgm:pt>
    <dgm:pt modelId="{882CCC46-53F8-084C-990B-F5538C9D566D}" type="parTrans" cxnId="{5175FC26-FD03-BF4C-B655-866854AB0464}">
      <dgm:prSet/>
      <dgm:spPr/>
      <dgm:t>
        <a:bodyPr/>
        <a:lstStyle/>
        <a:p>
          <a:endParaRPr lang="en-US" sz="2400"/>
        </a:p>
      </dgm:t>
    </dgm:pt>
    <dgm:pt modelId="{232E0ADB-E614-BC4C-A6AD-EA219C4905F4}" type="sibTrans" cxnId="{5175FC26-FD03-BF4C-B655-866854AB0464}">
      <dgm:prSet/>
      <dgm:spPr/>
      <dgm:t>
        <a:bodyPr/>
        <a:lstStyle/>
        <a:p>
          <a:endParaRPr lang="en-US" sz="2400"/>
        </a:p>
      </dgm:t>
    </dgm:pt>
    <dgm:pt modelId="{66D1A21F-F9A3-184B-BC7E-E989FB9AC3C1}" type="pres">
      <dgm:prSet presAssocID="{8B90AE97-D6BE-0F40-A4A1-BF3BC242CDB5}" presName="vert0" presStyleCnt="0">
        <dgm:presLayoutVars>
          <dgm:dir/>
          <dgm:animOne val="branch"/>
          <dgm:animLvl val="lvl"/>
        </dgm:presLayoutVars>
      </dgm:prSet>
      <dgm:spPr/>
      <dgm:t>
        <a:bodyPr/>
        <a:lstStyle/>
        <a:p>
          <a:endParaRPr lang="en-US"/>
        </a:p>
      </dgm:t>
    </dgm:pt>
    <dgm:pt modelId="{86A4EA80-F732-1E4A-9D87-402848302F87}" type="pres">
      <dgm:prSet presAssocID="{807D2A2C-8AE1-9D49-8C7D-F8A1CACC0D28}" presName="thickLine" presStyleLbl="alignNode1" presStyleIdx="0" presStyleCnt="4"/>
      <dgm:spPr/>
    </dgm:pt>
    <dgm:pt modelId="{BBEC662C-AB37-6A4E-8833-74453FCEDA0F}" type="pres">
      <dgm:prSet presAssocID="{807D2A2C-8AE1-9D49-8C7D-F8A1CACC0D28}" presName="horz1" presStyleCnt="0"/>
      <dgm:spPr/>
    </dgm:pt>
    <dgm:pt modelId="{07AA58A5-9C64-7F44-A9BF-24A2E1A1D959}" type="pres">
      <dgm:prSet presAssocID="{807D2A2C-8AE1-9D49-8C7D-F8A1CACC0D28}" presName="tx1" presStyleLbl="revTx" presStyleIdx="0" presStyleCnt="4"/>
      <dgm:spPr/>
      <dgm:t>
        <a:bodyPr/>
        <a:lstStyle/>
        <a:p>
          <a:endParaRPr lang="en-US"/>
        </a:p>
      </dgm:t>
    </dgm:pt>
    <dgm:pt modelId="{C79FAABD-3E0C-4A43-A787-388944631235}" type="pres">
      <dgm:prSet presAssocID="{807D2A2C-8AE1-9D49-8C7D-F8A1CACC0D28}" presName="vert1" presStyleCnt="0"/>
      <dgm:spPr/>
    </dgm:pt>
    <dgm:pt modelId="{FF6BC392-99AD-3847-A69F-BE528DA0B2EA}" type="pres">
      <dgm:prSet presAssocID="{CF09BD6E-D3DD-3345-844C-8A01694DD7AE}" presName="thickLine" presStyleLbl="alignNode1" presStyleIdx="1" presStyleCnt="4"/>
      <dgm:spPr/>
    </dgm:pt>
    <dgm:pt modelId="{CCB4735F-3A42-D44C-B364-41207BF3675B}" type="pres">
      <dgm:prSet presAssocID="{CF09BD6E-D3DD-3345-844C-8A01694DD7AE}" presName="horz1" presStyleCnt="0"/>
      <dgm:spPr/>
    </dgm:pt>
    <dgm:pt modelId="{1D308065-9B35-7241-B38B-A18945A50A5A}" type="pres">
      <dgm:prSet presAssocID="{CF09BD6E-D3DD-3345-844C-8A01694DD7AE}" presName="tx1" presStyleLbl="revTx" presStyleIdx="1" presStyleCnt="4"/>
      <dgm:spPr/>
      <dgm:t>
        <a:bodyPr/>
        <a:lstStyle/>
        <a:p>
          <a:endParaRPr lang="en-US"/>
        </a:p>
      </dgm:t>
    </dgm:pt>
    <dgm:pt modelId="{D93D3A91-679E-0444-BDDA-166972234650}" type="pres">
      <dgm:prSet presAssocID="{CF09BD6E-D3DD-3345-844C-8A01694DD7AE}" presName="vert1" presStyleCnt="0"/>
      <dgm:spPr/>
    </dgm:pt>
    <dgm:pt modelId="{B5593624-E81F-9448-971F-BC5F0B83C86C}" type="pres">
      <dgm:prSet presAssocID="{848B589A-14A9-4246-A152-A3C03139CEC4}" presName="thickLine" presStyleLbl="alignNode1" presStyleIdx="2" presStyleCnt="4"/>
      <dgm:spPr/>
    </dgm:pt>
    <dgm:pt modelId="{29BAA6F8-428F-B244-83DC-3857FF3E7D33}" type="pres">
      <dgm:prSet presAssocID="{848B589A-14A9-4246-A152-A3C03139CEC4}" presName="horz1" presStyleCnt="0"/>
      <dgm:spPr/>
    </dgm:pt>
    <dgm:pt modelId="{56B17E8E-DA61-FD49-8CE6-24D1691A2DF4}" type="pres">
      <dgm:prSet presAssocID="{848B589A-14A9-4246-A152-A3C03139CEC4}" presName="tx1" presStyleLbl="revTx" presStyleIdx="2" presStyleCnt="4"/>
      <dgm:spPr/>
      <dgm:t>
        <a:bodyPr/>
        <a:lstStyle/>
        <a:p>
          <a:endParaRPr lang="en-US"/>
        </a:p>
      </dgm:t>
    </dgm:pt>
    <dgm:pt modelId="{A0F0A9D9-A2D0-CD4F-BDBA-AB2D2BC1C427}" type="pres">
      <dgm:prSet presAssocID="{848B589A-14A9-4246-A152-A3C03139CEC4}" presName="vert1" presStyleCnt="0"/>
      <dgm:spPr/>
    </dgm:pt>
    <dgm:pt modelId="{5D1FFC4C-CB53-2641-909B-A0A78953E554}" type="pres">
      <dgm:prSet presAssocID="{C38FD850-5ABC-7F47-A2B2-793F91CD3810}" presName="thickLine" presStyleLbl="alignNode1" presStyleIdx="3" presStyleCnt="4"/>
      <dgm:spPr/>
    </dgm:pt>
    <dgm:pt modelId="{58305BEF-3AFC-4644-BFA9-18BD1EE88C35}" type="pres">
      <dgm:prSet presAssocID="{C38FD850-5ABC-7F47-A2B2-793F91CD3810}" presName="horz1" presStyleCnt="0"/>
      <dgm:spPr/>
    </dgm:pt>
    <dgm:pt modelId="{672AA059-A007-7447-A225-D0C6C1296578}" type="pres">
      <dgm:prSet presAssocID="{C38FD850-5ABC-7F47-A2B2-793F91CD3810}" presName="tx1" presStyleLbl="revTx" presStyleIdx="3" presStyleCnt="4"/>
      <dgm:spPr/>
      <dgm:t>
        <a:bodyPr/>
        <a:lstStyle/>
        <a:p>
          <a:endParaRPr lang="en-US"/>
        </a:p>
      </dgm:t>
    </dgm:pt>
    <dgm:pt modelId="{151EA343-B678-8F40-A29C-6EC7BD3AE871}" type="pres">
      <dgm:prSet presAssocID="{C38FD850-5ABC-7F47-A2B2-793F91CD3810}" presName="vert1" presStyleCnt="0"/>
      <dgm:spPr/>
    </dgm:pt>
  </dgm:ptLst>
  <dgm:cxnLst>
    <dgm:cxn modelId="{9791D2C5-3CC4-E441-88F0-9E34AF2E5A53}" type="presOf" srcId="{C38FD850-5ABC-7F47-A2B2-793F91CD3810}" destId="{672AA059-A007-7447-A225-D0C6C1296578}" srcOrd="0" destOrd="0" presId="urn:microsoft.com/office/officeart/2008/layout/LinedList"/>
    <dgm:cxn modelId="{2BDBA7F4-D51D-BC4F-905D-02B90532DC97}" type="presOf" srcId="{8B90AE97-D6BE-0F40-A4A1-BF3BC242CDB5}" destId="{66D1A21F-F9A3-184B-BC7E-E989FB9AC3C1}" srcOrd="0" destOrd="0" presId="urn:microsoft.com/office/officeart/2008/layout/LinedList"/>
    <dgm:cxn modelId="{DB1CFFB9-4FE5-6A42-99F8-301FEFF9BC53}" type="presOf" srcId="{848B589A-14A9-4246-A152-A3C03139CEC4}" destId="{56B17E8E-DA61-FD49-8CE6-24D1691A2DF4}" srcOrd="0" destOrd="0" presId="urn:microsoft.com/office/officeart/2008/layout/LinedList"/>
    <dgm:cxn modelId="{D11F5064-FD16-6644-9296-A29F714572C6}" srcId="{8B90AE97-D6BE-0F40-A4A1-BF3BC242CDB5}" destId="{807D2A2C-8AE1-9D49-8C7D-F8A1CACC0D28}" srcOrd="0" destOrd="0" parTransId="{091C4902-7714-B441-9168-7469D5273436}" sibTransId="{7A53BAE0-16AF-E74D-A3D1-3A327FFB4A02}"/>
    <dgm:cxn modelId="{0BC2F1D4-E240-1F4A-9D97-D3EF191C8569}" srcId="{8B90AE97-D6BE-0F40-A4A1-BF3BC242CDB5}" destId="{848B589A-14A9-4246-A152-A3C03139CEC4}" srcOrd="2" destOrd="0" parTransId="{5D8A08E8-4AE0-BA4C-8CAB-381202637316}" sibTransId="{34E5B927-D7BE-3848-BB88-23EEBCC08F77}"/>
    <dgm:cxn modelId="{390B36FD-7554-2A43-AE2B-381794FD4144}" srcId="{8B90AE97-D6BE-0F40-A4A1-BF3BC242CDB5}" destId="{CF09BD6E-D3DD-3345-844C-8A01694DD7AE}" srcOrd="1" destOrd="0" parTransId="{0C133E55-448E-5145-B1E3-652616C10A64}" sibTransId="{80A6D907-7822-3D40-A7C1-477CA86A8DB7}"/>
    <dgm:cxn modelId="{62A611EB-662F-C443-9D33-4F963A2FFBFA}" type="presOf" srcId="{CF09BD6E-D3DD-3345-844C-8A01694DD7AE}" destId="{1D308065-9B35-7241-B38B-A18945A50A5A}" srcOrd="0" destOrd="0" presId="urn:microsoft.com/office/officeart/2008/layout/LinedList"/>
    <dgm:cxn modelId="{5175FC26-FD03-BF4C-B655-866854AB0464}" srcId="{8B90AE97-D6BE-0F40-A4A1-BF3BC242CDB5}" destId="{C38FD850-5ABC-7F47-A2B2-793F91CD3810}" srcOrd="3" destOrd="0" parTransId="{882CCC46-53F8-084C-990B-F5538C9D566D}" sibTransId="{232E0ADB-E614-BC4C-A6AD-EA219C4905F4}"/>
    <dgm:cxn modelId="{C2DC2462-ED9D-B241-A0B8-0B0CBB3E0614}" type="presOf" srcId="{807D2A2C-8AE1-9D49-8C7D-F8A1CACC0D28}" destId="{07AA58A5-9C64-7F44-A9BF-24A2E1A1D959}" srcOrd="0" destOrd="0" presId="urn:microsoft.com/office/officeart/2008/layout/LinedList"/>
    <dgm:cxn modelId="{2771FCA2-3F73-3E40-95B4-D3C0E3E6A5F3}" type="presParOf" srcId="{66D1A21F-F9A3-184B-BC7E-E989FB9AC3C1}" destId="{86A4EA80-F732-1E4A-9D87-402848302F87}" srcOrd="0" destOrd="0" presId="urn:microsoft.com/office/officeart/2008/layout/LinedList"/>
    <dgm:cxn modelId="{AA850CE7-4258-2345-A135-067E566799F5}" type="presParOf" srcId="{66D1A21F-F9A3-184B-BC7E-E989FB9AC3C1}" destId="{BBEC662C-AB37-6A4E-8833-74453FCEDA0F}" srcOrd="1" destOrd="0" presId="urn:microsoft.com/office/officeart/2008/layout/LinedList"/>
    <dgm:cxn modelId="{42CF055E-7E5C-7A44-A2D9-57AA0AB7A025}" type="presParOf" srcId="{BBEC662C-AB37-6A4E-8833-74453FCEDA0F}" destId="{07AA58A5-9C64-7F44-A9BF-24A2E1A1D959}" srcOrd="0" destOrd="0" presId="urn:microsoft.com/office/officeart/2008/layout/LinedList"/>
    <dgm:cxn modelId="{8D3DA480-5A53-5D4D-A9CA-8026BF6B2982}" type="presParOf" srcId="{BBEC662C-AB37-6A4E-8833-74453FCEDA0F}" destId="{C79FAABD-3E0C-4A43-A787-388944631235}" srcOrd="1" destOrd="0" presId="urn:microsoft.com/office/officeart/2008/layout/LinedList"/>
    <dgm:cxn modelId="{972DF1BF-5114-484C-BED8-FA7F25F0CCAA}" type="presParOf" srcId="{66D1A21F-F9A3-184B-BC7E-E989FB9AC3C1}" destId="{FF6BC392-99AD-3847-A69F-BE528DA0B2EA}" srcOrd="2" destOrd="0" presId="urn:microsoft.com/office/officeart/2008/layout/LinedList"/>
    <dgm:cxn modelId="{21CEA302-DDDE-4142-8869-9D12C20EE119}" type="presParOf" srcId="{66D1A21F-F9A3-184B-BC7E-E989FB9AC3C1}" destId="{CCB4735F-3A42-D44C-B364-41207BF3675B}" srcOrd="3" destOrd="0" presId="urn:microsoft.com/office/officeart/2008/layout/LinedList"/>
    <dgm:cxn modelId="{775450E7-6377-9B4E-9448-4C10515336F7}" type="presParOf" srcId="{CCB4735F-3A42-D44C-B364-41207BF3675B}" destId="{1D308065-9B35-7241-B38B-A18945A50A5A}" srcOrd="0" destOrd="0" presId="urn:microsoft.com/office/officeart/2008/layout/LinedList"/>
    <dgm:cxn modelId="{DFF3EDC3-A1A1-4045-9491-B9C91A608004}" type="presParOf" srcId="{CCB4735F-3A42-D44C-B364-41207BF3675B}" destId="{D93D3A91-679E-0444-BDDA-166972234650}" srcOrd="1" destOrd="0" presId="urn:microsoft.com/office/officeart/2008/layout/LinedList"/>
    <dgm:cxn modelId="{3DDA52A3-3FD2-9546-ADB6-F7135E0AA7C0}" type="presParOf" srcId="{66D1A21F-F9A3-184B-BC7E-E989FB9AC3C1}" destId="{B5593624-E81F-9448-971F-BC5F0B83C86C}" srcOrd="4" destOrd="0" presId="urn:microsoft.com/office/officeart/2008/layout/LinedList"/>
    <dgm:cxn modelId="{A9ACE334-CF07-184A-A925-4659D97D2851}" type="presParOf" srcId="{66D1A21F-F9A3-184B-BC7E-E989FB9AC3C1}" destId="{29BAA6F8-428F-B244-83DC-3857FF3E7D33}" srcOrd="5" destOrd="0" presId="urn:microsoft.com/office/officeart/2008/layout/LinedList"/>
    <dgm:cxn modelId="{2846CBAD-B6EE-A841-AA66-2A1DE69A0E1A}" type="presParOf" srcId="{29BAA6F8-428F-B244-83DC-3857FF3E7D33}" destId="{56B17E8E-DA61-FD49-8CE6-24D1691A2DF4}" srcOrd="0" destOrd="0" presId="urn:microsoft.com/office/officeart/2008/layout/LinedList"/>
    <dgm:cxn modelId="{5B9DF3DC-8626-3C4D-9593-73E44AB5B17B}" type="presParOf" srcId="{29BAA6F8-428F-B244-83DC-3857FF3E7D33}" destId="{A0F0A9D9-A2D0-CD4F-BDBA-AB2D2BC1C427}" srcOrd="1" destOrd="0" presId="urn:microsoft.com/office/officeart/2008/layout/LinedList"/>
    <dgm:cxn modelId="{C73D1C6F-C136-B045-BBDD-A375A227B9AD}" type="presParOf" srcId="{66D1A21F-F9A3-184B-BC7E-E989FB9AC3C1}" destId="{5D1FFC4C-CB53-2641-909B-A0A78953E554}" srcOrd="6" destOrd="0" presId="urn:microsoft.com/office/officeart/2008/layout/LinedList"/>
    <dgm:cxn modelId="{07624C21-4D5A-6E41-AF52-16C907CACED8}" type="presParOf" srcId="{66D1A21F-F9A3-184B-BC7E-E989FB9AC3C1}" destId="{58305BEF-3AFC-4644-BFA9-18BD1EE88C35}" srcOrd="7" destOrd="0" presId="urn:microsoft.com/office/officeart/2008/layout/LinedList"/>
    <dgm:cxn modelId="{19EFE85D-7B76-284B-8F23-38AF02499764}" type="presParOf" srcId="{58305BEF-3AFC-4644-BFA9-18BD1EE88C35}" destId="{672AA059-A007-7447-A225-D0C6C1296578}" srcOrd="0" destOrd="0" presId="urn:microsoft.com/office/officeart/2008/layout/LinedList"/>
    <dgm:cxn modelId="{D7A9BEDD-83B0-F64E-BA85-67F87D825A7E}" type="presParOf" srcId="{58305BEF-3AFC-4644-BFA9-18BD1EE88C35}" destId="{151EA343-B678-8F40-A29C-6EC7BD3AE8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AC09EF0-B134-E647-8635-B51F4FFC573A}"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9E831C89-F427-044C-A8F6-325AE395D82A}">
      <dgm:prSet custT="1"/>
      <dgm:spPr/>
      <dgm:t>
        <a:bodyPr/>
        <a:lstStyle/>
        <a:p>
          <a:pPr rtl="0"/>
          <a:r>
            <a:rPr lang="en-US" sz="2800" b="1" smtClean="0"/>
            <a:t>The conditions that must be met for an application or component to be released to production</a:t>
          </a:r>
          <a:endParaRPr lang="en-US" sz="2800"/>
        </a:p>
      </dgm:t>
    </dgm:pt>
    <dgm:pt modelId="{91540B0C-C5A8-BD49-B802-99070DBB4631}" type="parTrans" cxnId="{F45A2023-2468-6C4A-872E-B651798A83E0}">
      <dgm:prSet/>
      <dgm:spPr/>
      <dgm:t>
        <a:bodyPr/>
        <a:lstStyle/>
        <a:p>
          <a:endParaRPr lang="en-US" sz="2800"/>
        </a:p>
      </dgm:t>
    </dgm:pt>
    <dgm:pt modelId="{24160689-0692-7A4B-A5DA-2DCAFD9DB870}" type="sibTrans" cxnId="{F45A2023-2468-6C4A-872E-B651798A83E0}">
      <dgm:prSet/>
      <dgm:spPr/>
      <dgm:t>
        <a:bodyPr/>
        <a:lstStyle/>
        <a:p>
          <a:endParaRPr lang="en-US" sz="2800"/>
        </a:p>
      </dgm:t>
    </dgm:pt>
    <dgm:pt modelId="{AB431EF6-3AA7-9945-821F-4BA4AED919BE}">
      <dgm:prSet custT="1"/>
      <dgm:spPr/>
      <dgm:t>
        <a:bodyPr/>
        <a:lstStyle/>
        <a:p>
          <a:pPr rtl="0"/>
          <a:r>
            <a:rPr lang="en-US" sz="2800" b="1" smtClean="0"/>
            <a:t>Roles and responsibilities for packaging, approving, moving, and testing code releases </a:t>
          </a:r>
          <a:endParaRPr lang="en-US" sz="2800"/>
        </a:p>
      </dgm:t>
    </dgm:pt>
    <dgm:pt modelId="{0F328986-47E3-2642-B9C9-1255A7C85F47}" type="parTrans" cxnId="{D35E6659-774E-2646-8B88-5BF9542715FE}">
      <dgm:prSet/>
      <dgm:spPr/>
      <dgm:t>
        <a:bodyPr/>
        <a:lstStyle/>
        <a:p>
          <a:endParaRPr lang="en-US" sz="2800"/>
        </a:p>
      </dgm:t>
    </dgm:pt>
    <dgm:pt modelId="{50ED179A-62CF-E747-8B52-DDEDD1C1C9C1}" type="sibTrans" cxnId="{D35E6659-774E-2646-8B88-5BF9542715FE}">
      <dgm:prSet/>
      <dgm:spPr/>
      <dgm:t>
        <a:bodyPr/>
        <a:lstStyle/>
        <a:p>
          <a:endParaRPr lang="en-US" sz="2800"/>
        </a:p>
      </dgm:t>
    </dgm:pt>
    <dgm:pt modelId="{EEC4B369-0185-3842-A3A2-77792481A104}">
      <dgm:prSet custT="1"/>
      <dgm:spPr/>
      <dgm:t>
        <a:bodyPr/>
        <a:lstStyle/>
        <a:p>
          <a:pPr rtl="0"/>
          <a:r>
            <a:rPr lang="en-US" sz="2800" b="1" smtClean="0"/>
            <a:t>Approval and documentation requirements</a:t>
          </a:r>
          <a:endParaRPr lang="en-US" sz="2800"/>
        </a:p>
      </dgm:t>
    </dgm:pt>
    <dgm:pt modelId="{9E3CAD19-6D6E-8B4B-811E-91A9236AAD70}" type="parTrans" cxnId="{982598BA-8270-114B-9402-B928E7FE3DF1}">
      <dgm:prSet/>
      <dgm:spPr/>
      <dgm:t>
        <a:bodyPr/>
        <a:lstStyle/>
        <a:p>
          <a:endParaRPr lang="en-US" sz="2800"/>
        </a:p>
      </dgm:t>
    </dgm:pt>
    <dgm:pt modelId="{9DF05BB8-7455-A243-AE28-A8293DE15CCE}" type="sibTrans" cxnId="{982598BA-8270-114B-9402-B928E7FE3DF1}">
      <dgm:prSet/>
      <dgm:spPr/>
      <dgm:t>
        <a:bodyPr/>
        <a:lstStyle/>
        <a:p>
          <a:endParaRPr lang="en-US" sz="2800"/>
        </a:p>
      </dgm:t>
    </dgm:pt>
    <dgm:pt modelId="{E22320D8-CC2F-1B49-945D-391A2CD1FE40}" type="pres">
      <dgm:prSet presAssocID="{1AC09EF0-B134-E647-8635-B51F4FFC573A}" presName="vert0" presStyleCnt="0">
        <dgm:presLayoutVars>
          <dgm:dir/>
          <dgm:animOne val="branch"/>
          <dgm:animLvl val="lvl"/>
        </dgm:presLayoutVars>
      </dgm:prSet>
      <dgm:spPr/>
      <dgm:t>
        <a:bodyPr/>
        <a:lstStyle/>
        <a:p>
          <a:endParaRPr lang="en-US"/>
        </a:p>
      </dgm:t>
    </dgm:pt>
    <dgm:pt modelId="{0BF8F063-FDA8-8F45-8D44-24DA1949ACB2}" type="pres">
      <dgm:prSet presAssocID="{9E831C89-F427-044C-A8F6-325AE395D82A}" presName="thickLine" presStyleLbl="alignNode1" presStyleIdx="0" presStyleCnt="3"/>
      <dgm:spPr/>
    </dgm:pt>
    <dgm:pt modelId="{6C41C568-0B44-4A4A-AFAC-A8A6182E99BA}" type="pres">
      <dgm:prSet presAssocID="{9E831C89-F427-044C-A8F6-325AE395D82A}" presName="horz1" presStyleCnt="0"/>
      <dgm:spPr/>
    </dgm:pt>
    <dgm:pt modelId="{1F012433-099E-FD47-AF81-FB26E6B8D1FB}" type="pres">
      <dgm:prSet presAssocID="{9E831C89-F427-044C-A8F6-325AE395D82A}" presName="tx1" presStyleLbl="revTx" presStyleIdx="0" presStyleCnt="3"/>
      <dgm:spPr/>
      <dgm:t>
        <a:bodyPr/>
        <a:lstStyle/>
        <a:p>
          <a:endParaRPr lang="en-US"/>
        </a:p>
      </dgm:t>
    </dgm:pt>
    <dgm:pt modelId="{5782364C-019F-AF4B-AC65-F7210A2CBC14}" type="pres">
      <dgm:prSet presAssocID="{9E831C89-F427-044C-A8F6-325AE395D82A}" presName="vert1" presStyleCnt="0"/>
      <dgm:spPr/>
    </dgm:pt>
    <dgm:pt modelId="{D47AC476-35E2-1A43-AC07-F8DBC2CE4D5C}" type="pres">
      <dgm:prSet presAssocID="{AB431EF6-3AA7-9945-821F-4BA4AED919BE}" presName="thickLine" presStyleLbl="alignNode1" presStyleIdx="1" presStyleCnt="3"/>
      <dgm:spPr/>
    </dgm:pt>
    <dgm:pt modelId="{D1B9C5B8-6CFD-BF49-B254-98AD7A498ED7}" type="pres">
      <dgm:prSet presAssocID="{AB431EF6-3AA7-9945-821F-4BA4AED919BE}" presName="horz1" presStyleCnt="0"/>
      <dgm:spPr/>
    </dgm:pt>
    <dgm:pt modelId="{FAE6AD90-4A62-C845-8FAD-9AAE2D087DDE}" type="pres">
      <dgm:prSet presAssocID="{AB431EF6-3AA7-9945-821F-4BA4AED919BE}" presName="tx1" presStyleLbl="revTx" presStyleIdx="1" presStyleCnt="3"/>
      <dgm:spPr/>
      <dgm:t>
        <a:bodyPr/>
        <a:lstStyle/>
        <a:p>
          <a:endParaRPr lang="en-US"/>
        </a:p>
      </dgm:t>
    </dgm:pt>
    <dgm:pt modelId="{B3B2FE85-A1E3-4042-9470-D6EE8311C94D}" type="pres">
      <dgm:prSet presAssocID="{AB431EF6-3AA7-9945-821F-4BA4AED919BE}" presName="vert1" presStyleCnt="0"/>
      <dgm:spPr/>
    </dgm:pt>
    <dgm:pt modelId="{D16A0286-5CF1-C441-9A3D-59F037CF1BD2}" type="pres">
      <dgm:prSet presAssocID="{EEC4B369-0185-3842-A3A2-77792481A104}" presName="thickLine" presStyleLbl="alignNode1" presStyleIdx="2" presStyleCnt="3"/>
      <dgm:spPr/>
    </dgm:pt>
    <dgm:pt modelId="{3C007341-8CD5-8341-8F67-9267B157E93D}" type="pres">
      <dgm:prSet presAssocID="{EEC4B369-0185-3842-A3A2-77792481A104}" presName="horz1" presStyleCnt="0"/>
      <dgm:spPr/>
    </dgm:pt>
    <dgm:pt modelId="{DBF0483E-39AD-BD40-A464-77E18159CD25}" type="pres">
      <dgm:prSet presAssocID="{EEC4B369-0185-3842-A3A2-77792481A104}" presName="tx1" presStyleLbl="revTx" presStyleIdx="2" presStyleCnt="3"/>
      <dgm:spPr/>
      <dgm:t>
        <a:bodyPr/>
        <a:lstStyle/>
        <a:p>
          <a:endParaRPr lang="en-US"/>
        </a:p>
      </dgm:t>
    </dgm:pt>
    <dgm:pt modelId="{074EBB62-99F1-3B41-BF9F-EFA965E4F4F2}" type="pres">
      <dgm:prSet presAssocID="{EEC4B369-0185-3842-A3A2-77792481A104}" presName="vert1" presStyleCnt="0"/>
      <dgm:spPr/>
    </dgm:pt>
  </dgm:ptLst>
  <dgm:cxnLst>
    <dgm:cxn modelId="{D35E6659-774E-2646-8B88-5BF9542715FE}" srcId="{1AC09EF0-B134-E647-8635-B51F4FFC573A}" destId="{AB431EF6-3AA7-9945-821F-4BA4AED919BE}" srcOrd="1" destOrd="0" parTransId="{0F328986-47E3-2642-B9C9-1255A7C85F47}" sibTransId="{50ED179A-62CF-E747-8B52-DDEDD1C1C9C1}"/>
    <dgm:cxn modelId="{968407BC-A2DD-694C-9D97-EC5E0B873CF5}" type="presOf" srcId="{1AC09EF0-B134-E647-8635-B51F4FFC573A}" destId="{E22320D8-CC2F-1B49-945D-391A2CD1FE40}" srcOrd="0" destOrd="0" presId="urn:microsoft.com/office/officeart/2008/layout/LinedList"/>
    <dgm:cxn modelId="{20FB961C-706F-4543-8F26-1DD6F0F2D238}" type="presOf" srcId="{EEC4B369-0185-3842-A3A2-77792481A104}" destId="{DBF0483E-39AD-BD40-A464-77E18159CD25}" srcOrd="0" destOrd="0" presId="urn:microsoft.com/office/officeart/2008/layout/LinedList"/>
    <dgm:cxn modelId="{F45A2023-2468-6C4A-872E-B651798A83E0}" srcId="{1AC09EF0-B134-E647-8635-B51F4FFC573A}" destId="{9E831C89-F427-044C-A8F6-325AE395D82A}" srcOrd="0" destOrd="0" parTransId="{91540B0C-C5A8-BD49-B802-99070DBB4631}" sibTransId="{24160689-0692-7A4B-A5DA-2DCAFD9DB870}"/>
    <dgm:cxn modelId="{56181CDC-F7DD-EA4F-A4A5-DBFB9B0534E7}" type="presOf" srcId="{AB431EF6-3AA7-9945-821F-4BA4AED919BE}" destId="{FAE6AD90-4A62-C845-8FAD-9AAE2D087DDE}" srcOrd="0" destOrd="0" presId="urn:microsoft.com/office/officeart/2008/layout/LinedList"/>
    <dgm:cxn modelId="{E3C96F21-532C-E54A-8507-432AB6CCB891}" type="presOf" srcId="{9E831C89-F427-044C-A8F6-325AE395D82A}" destId="{1F012433-099E-FD47-AF81-FB26E6B8D1FB}" srcOrd="0" destOrd="0" presId="urn:microsoft.com/office/officeart/2008/layout/LinedList"/>
    <dgm:cxn modelId="{982598BA-8270-114B-9402-B928E7FE3DF1}" srcId="{1AC09EF0-B134-E647-8635-B51F4FFC573A}" destId="{EEC4B369-0185-3842-A3A2-77792481A104}" srcOrd="2" destOrd="0" parTransId="{9E3CAD19-6D6E-8B4B-811E-91A9236AAD70}" sibTransId="{9DF05BB8-7455-A243-AE28-A8293DE15CCE}"/>
    <dgm:cxn modelId="{241E2054-708B-5048-BF02-6C1650B4B742}" type="presParOf" srcId="{E22320D8-CC2F-1B49-945D-391A2CD1FE40}" destId="{0BF8F063-FDA8-8F45-8D44-24DA1949ACB2}" srcOrd="0" destOrd="0" presId="urn:microsoft.com/office/officeart/2008/layout/LinedList"/>
    <dgm:cxn modelId="{8B4116D6-CC3F-BA47-83B8-0CDC0ADB38B9}" type="presParOf" srcId="{E22320D8-CC2F-1B49-945D-391A2CD1FE40}" destId="{6C41C568-0B44-4A4A-AFAC-A8A6182E99BA}" srcOrd="1" destOrd="0" presId="urn:microsoft.com/office/officeart/2008/layout/LinedList"/>
    <dgm:cxn modelId="{61C17BEE-B962-0F48-8A66-99512A8E57B8}" type="presParOf" srcId="{6C41C568-0B44-4A4A-AFAC-A8A6182E99BA}" destId="{1F012433-099E-FD47-AF81-FB26E6B8D1FB}" srcOrd="0" destOrd="0" presId="urn:microsoft.com/office/officeart/2008/layout/LinedList"/>
    <dgm:cxn modelId="{B1403E53-1BDE-AE4F-B833-2D0D63282E1E}" type="presParOf" srcId="{6C41C568-0B44-4A4A-AFAC-A8A6182E99BA}" destId="{5782364C-019F-AF4B-AC65-F7210A2CBC14}" srcOrd="1" destOrd="0" presId="urn:microsoft.com/office/officeart/2008/layout/LinedList"/>
    <dgm:cxn modelId="{FCF9E26C-6C46-C44E-87E8-12185F0788C3}" type="presParOf" srcId="{E22320D8-CC2F-1B49-945D-391A2CD1FE40}" destId="{D47AC476-35E2-1A43-AC07-F8DBC2CE4D5C}" srcOrd="2" destOrd="0" presId="urn:microsoft.com/office/officeart/2008/layout/LinedList"/>
    <dgm:cxn modelId="{A83209F6-1537-A54A-99D8-732750FB2973}" type="presParOf" srcId="{E22320D8-CC2F-1B49-945D-391A2CD1FE40}" destId="{D1B9C5B8-6CFD-BF49-B254-98AD7A498ED7}" srcOrd="3" destOrd="0" presId="urn:microsoft.com/office/officeart/2008/layout/LinedList"/>
    <dgm:cxn modelId="{4A912BD0-9093-5B4A-950A-257A05869959}" type="presParOf" srcId="{D1B9C5B8-6CFD-BF49-B254-98AD7A498ED7}" destId="{FAE6AD90-4A62-C845-8FAD-9AAE2D087DDE}" srcOrd="0" destOrd="0" presId="urn:microsoft.com/office/officeart/2008/layout/LinedList"/>
    <dgm:cxn modelId="{6B491731-8D39-1442-ACD8-1C3BD009ED11}" type="presParOf" srcId="{D1B9C5B8-6CFD-BF49-B254-98AD7A498ED7}" destId="{B3B2FE85-A1E3-4042-9470-D6EE8311C94D}" srcOrd="1" destOrd="0" presId="urn:microsoft.com/office/officeart/2008/layout/LinedList"/>
    <dgm:cxn modelId="{A97E81D1-5F16-A541-A3E4-50E81C122BAD}" type="presParOf" srcId="{E22320D8-CC2F-1B49-945D-391A2CD1FE40}" destId="{D16A0286-5CF1-C441-9A3D-59F037CF1BD2}" srcOrd="4" destOrd="0" presId="urn:microsoft.com/office/officeart/2008/layout/LinedList"/>
    <dgm:cxn modelId="{0990127C-26F4-9346-84F2-7E49765D9203}" type="presParOf" srcId="{E22320D8-CC2F-1B49-945D-391A2CD1FE40}" destId="{3C007341-8CD5-8341-8F67-9267B157E93D}" srcOrd="5" destOrd="0" presId="urn:microsoft.com/office/officeart/2008/layout/LinedList"/>
    <dgm:cxn modelId="{7EA30AE2-16A0-2E4D-8D54-CF30073729BD}" type="presParOf" srcId="{3C007341-8CD5-8341-8F67-9267B157E93D}" destId="{DBF0483E-39AD-BD40-A464-77E18159CD25}" srcOrd="0" destOrd="0" presId="urn:microsoft.com/office/officeart/2008/layout/LinedList"/>
    <dgm:cxn modelId="{9AAC66F0-3394-014F-B7C5-A1600634F8FA}" type="presParOf" srcId="{3C007341-8CD5-8341-8F67-9267B157E93D}" destId="{074EBB62-99F1-3B41-BF9F-EFA965E4F4F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5DFEDED-BD8C-8042-8C22-86FBC12809E4}"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1B2B08C8-689A-0842-AC73-02F332B9C870}">
      <dgm:prSet custT="1"/>
      <dgm:spPr/>
      <dgm:t>
        <a:bodyPr/>
        <a:lstStyle/>
        <a:p>
          <a:pPr rtl="0"/>
          <a:r>
            <a:rPr lang="en-US" sz="2800" b="1" smtClean="0"/>
            <a:t>Responsible for planning, coordination, implementation, and communication of all application releases</a:t>
          </a:r>
          <a:endParaRPr lang="en-US" sz="2800"/>
        </a:p>
      </dgm:t>
    </dgm:pt>
    <dgm:pt modelId="{B05A2CB7-F2F5-6E45-9039-0404394CABF1}" type="parTrans" cxnId="{F5ACAA7B-C143-9B40-9216-9B2C1A09F4E5}">
      <dgm:prSet/>
      <dgm:spPr/>
      <dgm:t>
        <a:bodyPr/>
        <a:lstStyle/>
        <a:p>
          <a:endParaRPr lang="en-US" sz="2800"/>
        </a:p>
      </dgm:t>
    </dgm:pt>
    <dgm:pt modelId="{6A0AFE7E-EA1A-3246-84BF-7204A8B4385F}" type="sibTrans" cxnId="{F5ACAA7B-C143-9B40-9216-9B2C1A09F4E5}">
      <dgm:prSet/>
      <dgm:spPr/>
      <dgm:t>
        <a:bodyPr/>
        <a:lstStyle/>
        <a:p>
          <a:endParaRPr lang="en-US" sz="2800"/>
        </a:p>
      </dgm:t>
    </dgm:pt>
    <dgm:pt modelId="{76D8685C-B1BA-F040-BE3A-49B3718BBA83}">
      <dgm:prSet custT="1"/>
      <dgm:spPr/>
      <dgm:t>
        <a:bodyPr/>
        <a:lstStyle/>
        <a:p>
          <a:pPr rtl="0"/>
          <a:r>
            <a:rPr lang="en-US" sz="2800" b="1" smtClean="0"/>
            <a:t>Assures that all documentation and communication regarding the release are prepared and distributed</a:t>
          </a:r>
          <a:endParaRPr lang="en-US" sz="2800"/>
        </a:p>
      </dgm:t>
    </dgm:pt>
    <dgm:pt modelId="{A4D7F940-7A1C-C44F-B679-A7900444F406}" type="parTrans" cxnId="{85369065-D8AC-6A42-8DFF-F593498C0B62}">
      <dgm:prSet/>
      <dgm:spPr/>
      <dgm:t>
        <a:bodyPr/>
        <a:lstStyle/>
        <a:p>
          <a:endParaRPr lang="en-US" sz="2800"/>
        </a:p>
      </dgm:t>
    </dgm:pt>
    <dgm:pt modelId="{1EB83864-4689-9043-9D1E-69FA0236FB64}" type="sibTrans" cxnId="{85369065-D8AC-6A42-8DFF-F593498C0B62}">
      <dgm:prSet/>
      <dgm:spPr/>
      <dgm:t>
        <a:bodyPr/>
        <a:lstStyle/>
        <a:p>
          <a:endParaRPr lang="en-US" sz="2800"/>
        </a:p>
      </dgm:t>
    </dgm:pt>
    <dgm:pt modelId="{8128178F-4317-834A-A2DF-6A897EFD7C36}" type="pres">
      <dgm:prSet presAssocID="{75DFEDED-BD8C-8042-8C22-86FBC12809E4}" presName="vert0" presStyleCnt="0">
        <dgm:presLayoutVars>
          <dgm:dir/>
          <dgm:animOne val="branch"/>
          <dgm:animLvl val="lvl"/>
        </dgm:presLayoutVars>
      </dgm:prSet>
      <dgm:spPr/>
      <dgm:t>
        <a:bodyPr/>
        <a:lstStyle/>
        <a:p>
          <a:endParaRPr lang="en-US"/>
        </a:p>
      </dgm:t>
    </dgm:pt>
    <dgm:pt modelId="{09CA23AB-9C10-2F47-9228-3B1DA9E6DCC2}" type="pres">
      <dgm:prSet presAssocID="{1B2B08C8-689A-0842-AC73-02F332B9C870}" presName="thickLine" presStyleLbl="alignNode1" presStyleIdx="0" presStyleCnt="2"/>
      <dgm:spPr/>
    </dgm:pt>
    <dgm:pt modelId="{9B427F45-A963-D140-B0CB-EF54AEAC148A}" type="pres">
      <dgm:prSet presAssocID="{1B2B08C8-689A-0842-AC73-02F332B9C870}" presName="horz1" presStyleCnt="0"/>
      <dgm:spPr/>
    </dgm:pt>
    <dgm:pt modelId="{E62D7F55-31C6-B44A-B462-C90293920E94}" type="pres">
      <dgm:prSet presAssocID="{1B2B08C8-689A-0842-AC73-02F332B9C870}" presName="tx1" presStyleLbl="revTx" presStyleIdx="0" presStyleCnt="2"/>
      <dgm:spPr/>
      <dgm:t>
        <a:bodyPr/>
        <a:lstStyle/>
        <a:p>
          <a:endParaRPr lang="en-US"/>
        </a:p>
      </dgm:t>
    </dgm:pt>
    <dgm:pt modelId="{A618F987-2EFD-ED41-8CAF-44A6AA021241}" type="pres">
      <dgm:prSet presAssocID="{1B2B08C8-689A-0842-AC73-02F332B9C870}" presName="vert1" presStyleCnt="0"/>
      <dgm:spPr/>
    </dgm:pt>
    <dgm:pt modelId="{F978A499-A58D-C140-B111-EF2B0E7B9DFD}" type="pres">
      <dgm:prSet presAssocID="{76D8685C-B1BA-F040-BE3A-49B3718BBA83}" presName="thickLine" presStyleLbl="alignNode1" presStyleIdx="1" presStyleCnt="2"/>
      <dgm:spPr/>
    </dgm:pt>
    <dgm:pt modelId="{9EADB24C-9071-8C43-A023-408823094BB7}" type="pres">
      <dgm:prSet presAssocID="{76D8685C-B1BA-F040-BE3A-49B3718BBA83}" presName="horz1" presStyleCnt="0"/>
      <dgm:spPr/>
    </dgm:pt>
    <dgm:pt modelId="{41CA6A24-13EB-8D4C-9142-3A0390B3DD35}" type="pres">
      <dgm:prSet presAssocID="{76D8685C-B1BA-F040-BE3A-49B3718BBA83}" presName="tx1" presStyleLbl="revTx" presStyleIdx="1" presStyleCnt="2"/>
      <dgm:spPr/>
      <dgm:t>
        <a:bodyPr/>
        <a:lstStyle/>
        <a:p>
          <a:endParaRPr lang="en-US"/>
        </a:p>
      </dgm:t>
    </dgm:pt>
    <dgm:pt modelId="{2E894E61-BFD8-B243-84E8-88AAEFEFB465}" type="pres">
      <dgm:prSet presAssocID="{76D8685C-B1BA-F040-BE3A-49B3718BBA83}" presName="vert1" presStyleCnt="0"/>
      <dgm:spPr/>
    </dgm:pt>
  </dgm:ptLst>
  <dgm:cxnLst>
    <dgm:cxn modelId="{F5ACAA7B-C143-9B40-9216-9B2C1A09F4E5}" srcId="{75DFEDED-BD8C-8042-8C22-86FBC12809E4}" destId="{1B2B08C8-689A-0842-AC73-02F332B9C870}" srcOrd="0" destOrd="0" parTransId="{B05A2CB7-F2F5-6E45-9039-0404394CABF1}" sibTransId="{6A0AFE7E-EA1A-3246-84BF-7204A8B4385F}"/>
    <dgm:cxn modelId="{AE7C2840-8AE8-DC44-82A8-849DB5BE6E14}" type="presOf" srcId="{76D8685C-B1BA-F040-BE3A-49B3718BBA83}" destId="{41CA6A24-13EB-8D4C-9142-3A0390B3DD35}" srcOrd="0" destOrd="0" presId="urn:microsoft.com/office/officeart/2008/layout/LinedList"/>
    <dgm:cxn modelId="{9385170F-97E9-4E42-9980-314FA262B078}" type="presOf" srcId="{1B2B08C8-689A-0842-AC73-02F332B9C870}" destId="{E62D7F55-31C6-B44A-B462-C90293920E94}" srcOrd="0" destOrd="0" presId="urn:microsoft.com/office/officeart/2008/layout/LinedList"/>
    <dgm:cxn modelId="{85369065-D8AC-6A42-8DFF-F593498C0B62}" srcId="{75DFEDED-BD8C-8042-8C22-86FBC12809E4}" destId="{76D8685C-B1BA-F040-BE3A-49B3718BBA83}" srcOrd="1" destOrd="0" parTransId="{A4D7F940-7A1C-C44F-B679-A7900444F406}" sibTransId="{1EB83864-4689-9043-9D1E-69FA0236FB64}"/>
    <dgm:cxn modelId="{B1A0075C-1186-974A-AFA2-EA67B56FB112}" type="presOf" srcId="{75DFEDED-BD8C-8042-8C22-86FBC12809E4}" destId="{8128178F-4317-834A-A2DF-6A897EFD7C36}" srcOrd="0" destOrd="0" presId="urn:microsoft.com/office/officeart/2008/layout/LinedList"/>
    <dgm:cxn modelId="{CC8E7535-A48A-FA47-972B-735725550696}" type="presParOf" srcId="{8128178F-4317-834A-A2DF-6A897EFD7C36}" destId="{09CA23AB-9C10-2F47-9228-3B1DA9E6DCC2}" srcOrd="0" destOrd="0" presId="urn:microsoft.com/office/officeart/2008/layout/LinedList"/>
    <dgm:cxn modelId="{A80408E7-531A-CD46-92A1-1CCCBF460C7A}" type="presParOf" srcId="{8128178F-4317-834A-A2DF-6A897EFD7C36}" destId="{9B427F45-A963-D140-B0CB-EF54AEAC148A}" srcOrd="1" destOrd="0" presId="urn:microsoft.com/office/officeart/2008/layout/LinedList"/>
    <dgm:cxn modelId="{9E0BFA41-9EDF-B44E-8C63-974E27FFE5E5}" type="presParOf" srcId="{9B427F45-A963-D140-B0CB-EF54AEAC148A}" destId="{E62D7F55-31C6-B44A-B462-C90293920E94}" srcOrd="0" destOrd="0" presId="urn:microsoft.com/office/officeart/2008/layout/LinedList"/>
    <dgm:cxn modelId="{91DADD9E-7B49-1744-A1E0-5A36CEB5F789}" type="presParOf" srcId="{9B427F45-A963-D140-B0CB-EF54AEAC148A}" destId="{A618F987-2EFD-ED41-8CAF-44A6AA021241}" srcOrd="1" destOrd="0" presId="urn:microsoft.com/office/officeart/2008/layout/LinedList"/>
    <dgm:cxn modelId="{04FC2FE2-4DF1-7C4E-85ED-076A9C1BBFCD}" type="presParOf" srcId="{8128178F-4317-834A-A2DF-6A897EFD7C36}" destId="{F978A499-A58D-C140-B111-EF2B0E7B9DFD}" srcOrd="2" destOrd="0" presId="urn:microsoft.com/office/officeart/2008/layout/LinedList"/>
    <dgm:cxn modelId="{380D3F33-53A4-FA49-97F4-853D1CA3F711}" type="presParOf" srcId="{8128178F-4317-834A-A2DF-6A897EFD7C36}" destId="{9EADB24C-9071-8C43-A023-408823094BB7}" srcOrd="3" destOrd="0" presId="urn:microsoft.com/office/officeart/2008/layout/LinedList"/>
    <dgm:cxn modelId="{0DB00582-DA43-2348-9402-F703F48969B5}" type="presParOf" srcId="{9EADB24C-9071-8C43-A023-408823094BB7}" destId="{41CA6A24-13EB-8D4C-9142-3A0390B3DD35}" srcOrd="0" destOrd="0" presId="urn:microsoft.com/office/officeart/2008/layout/LinedList"/>
    <dgm:cxn modelId="{D62A22CC-285F-8243-A6B6-9426D626B636}" type="presParOf" srcId="{9EADB24C-9071-8C43-A023-408823094BB7}" destId="{2E894E61-BFD8-B243-84E8-88AAEFEFB4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3D8DDBF-57A8-A443-A56A-0DF9D5987089}"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E105BB34-7550-994E-AD7C-7CA2E04BC947}">
      <dgm:prSet/>
      <dgm:spPr/>
      <dgm:t>
        <a:bodyPr/>
        <a:lstStyle/>
        <a:p>
          <a:pPr rtl="0"/>
          <a:r>
            <a:rPr lang="en-US" b="1" dirty="0" smtClean="0"/>
            <a:t>Role-based access control </a:t>
          </a:r>
          <a:endParaRPr lang="en-US" dirty="0"/>
        </a:p>
      </dgm:t>
    </dgm:pt>
    <dgm:pt modelId="{EF5BD822-1957-2A4C-84E8-AFC64D3C773D}" type="parTrans" cxnId="{A5A5E5EB-2B99-1448-BF45-38B35C80DCBC}">
      <dgm:prSet/>
      <dgm:spPr/>
      <dgm:t>
        <a:bodyPr/>
        <a:lstStyle/>
        <a:p>
          <a:endParaRPr lang="en-US"/>
        </a:p>
      </dgm:t>
    </dgm:pt>
    <dgm:pt modelId="{4F84D819-4733-F940-9DB2-1EC96B269C51}" type="sibTrans" cxnId="{A5A5E5EB-2B99-1448-BF45-38B35C80DCBC}">
      <dgm:prSet/>
      <dgm:spPr/>
      <dgm:t>
        <a:bodyPr/>
        <a:lstStyle/>
        <a:p>
          <a:endParaRPr lang="en-US"/>
        </a:p>
      </dgm:t>
    </dgm:pt>
    <dgm:pt modelId="{7602BE27-80EA-6B42-950E-8F11BCB83BAC}">
      <dgm:prSet/>
      <dgm:spPr/>
      <dgm:t>
        <a:bodyPr/>
        <a:lstStyle/>
        <a:p>
          <a:pPr rtl="0"/>
          <a:r>
            <a:rPr lang="en-US" b="1" smtClean="0"/>
            <a:t>Approval checking and rejection of unapproved packages</a:t>
          </a:r>
          <a:endParaRPr lang="en-US"/>
        </a:p>
      </dgm:t>
    </dgm:pt>
    <dgm:pt modelId="{31A32FF7-1C5C-6D4C-9870-62465DD26D62}" type="parTrans" cxnId="{8AC9C074-5554-3749-A67B-96CD3CAB8A3E}">
      <dgm:prSet/>
      <dgm:spPr/>
      <dgm:t>
        <a:bodyPr/>
        <a:lstStyle/>
        <a:p>
          <a:endParaRPr lang="en-US"/>
        </a:p>
      </dgm:t>
    </dgm:pt>
    <dgm:pt modelId="{216E7BE0-C602-DA42-BF80-5A9B74405971}" type="sibTrans" cxnId="{8AC9C074-5554-3749-A67B-96CD3CAB8A3E}">
      <dgm:prSet/>
      <dgm:spPr/>
      <dgm:t>
        <a:bodyPr/>
        <a:lstStyle/>
        <a:p>
          <a:endParaRPr lang="en-US"/>
        </a:p>
      </dgm:t>
    </dgm:pt>
    <dgm:pt modelId="{10A735D9-B7E7-D14F-AFE1-E1AEE2099BAD}">
      <dgm:prSet/>
      <dgm:spPr/>
      <dgm:t>
        <a:bodyPr/>
        <a:lstStyle/>
        <a:p>
          <a:pPr rtl="0"/>
          <a:r>
            <a:rPr lang="en-US" b="1" smtClean="0"/>
            <a:t>Component verification tools </a:t>
          </a:r>
          <a:endParaRPr lang="en-US"/>
        </a:p>
      </dgm:t>
    </dgm:pt>
    <dgm:pt modelId="{B66DB112-7326-4049-B8C8-F56DF66F076A}" type="parTrans" cxnId="{ED6D51AC-4548-124E-ACB5-1E3E17F47850}">
      <dgm:prSet/>
      <dgm:spPr/>
      <dgm:t>
        <a:bodyPr/>
        <a:lstStyle/>
        <a:p>
          <a:endParaRPr lang="en-US"/>
        </a:p>
      </dgm:t>
    </dgm:pt>
    <dgm:pt modelId="{A42D9D58-0C98-E34E-B608-2D0325588607}" type="sibTrans" cxnId="{ED6D51AC-4548-124E-ACB5-1E3E17F47850}">
      <dgm:prSet/>
      <dgm:spPr/>
      <dgm:t>
        <a:bodyPr/>
        <a:lstStyle/>
        <a:p>
          <a:endParaRPr lang="en-US"/>
        </a:p>
      </dgm:t>
    </dgm:pt>
    <dgm:pt modelId="{6AEA8E3C-894C-994D-A4E3-E739F0E6483F}">
      <dgm:prSet/>
      <dgm:spPr/>
      <dgm:t>
        <a:bodyPr/>
        <a:lstStyle/>
        <a:p>
          <a:pPr rtl="0"/>
          <a:r>
            <a:rPr lang="en-US" b="1" smtClean="0"/>
            <a:t>Rollback and demotion facilities </a:t>
          </a:r>
          <a:endParaRPr lang="en-US"/>
        </a:p>
      </dgm:t>
    </dgm:pt>
    <dgm:pt modelId="{E59140B1-61CF-AF44-BD1E-9BA14D75E70F}" type="parTrans" cxnId="{08E55762-45E3-0743-8E05-26B648C617AF}">
      <dgm:prSet/>
      <dgm:spPr/>
      <dgm:t>
        <a:bodyPr/>
        <a:lstStyle/>
        <a:p>
          <a:endParaRPr lang="en-US"/>
        </a:p>
      </dgm:t>
    </dgm:pt>
    <dgm:pt modelId="{F85CEAFA-2122-9A46-AA7E-DFA5A6DF22C8}" type="sibTrans" cxnId="{08E55762-45E3-0743-8E05-26B648C617AF}">
      <dgm:prSet/>
      <dgm:spPr/>
      <dgm:t>
        <a:bodyPr/>
        <a:lstStyle/>
        <a:p>
          <a:endParaRPr lang="en-US"/>
        </a:p>
      </dgm:t>
    </dgm:pt>
    <dgm:pt modelId="{AA2E22A0-4FB3-F742-89DF-F0D36CE47CBB}">
      <dgm:prSet/>
      <dgm:spPr/>
      <dgm:t>
        <a:bodyPr/>
        <a:lstStyle/>
        <a:p>
          <a:pPr rtl="0"/>
          <a:r>
            <a:rPr lang="en-US" b="1" dirty="0" smtClean="0"/>
            <a:t>Auditing and reporting tools </a:t>
          </a:r>
          <a:endParaRPr lang="en-US" dirty="0"/>
        </a:p>
      </dgm:t>
    </dgm:pt>
    <dgm:pt modelId="{EB77CE28-CE78-D94C-A1A3-42F17388AC84}" type="parTrans" cxnId="{9850F9A7-287A-2240-81B3-A649009A05DE}">
      <dgm:prSet/>
      <dgm:spPr/>
      <dgm:t>
        <a:bodyPr/>
        <a:lstStyle/>
        <a:p>
          <a:endParaRPr lang="en-US"/>
        </a:p>
      </dgm:t>
    </dgm:pt>
    <dgm:pt modelId="{BABD97D4-E57C-6E49-B6AF-D26B7CB81A3B}" type="sibTrans" cxnId="{9850F9A7-287A-2240-81B3-A649009A05DE}">
      <dgm:prSet/>
      <dgm:spPr/>
      <dgm:t>
        <a:bodyPr/>
        <a:lstStyle/>
        <a:p>
          <a:endParaRPr lang="en-US"/>
        </a:p>
      </dgm:t>
    </dgm:pt>
    <dgm:pt modelId="{102CDDDD-125E-7944-A8FB-90485D7A24E2}" type="pres">
      <dgm:prSet presAssocID="{53D8DDBF-57A8-A443-A56A-0DF9D5987089}" presName="vert0" presStyleCnt="0">
        <dgm:presLayoutVars>
          <dgm:dir/>
          <dgm:animOne val="branch"/>
          <dgm:animLvl val="lvl"/>
        </dgm:presLayoutVars>
      </dgm:prSet>
      <dgm:spPr/>
      <dgm:t>
        <a:bodyPr/>
        <a:lstStyle/>
        <a:p>
          <a:endParaRPr lang="en-US"/>
        </a:p>
      </dgm:t>
    </dgm:pt>
    <dgm:pt modelId="{AED8E56F-023C-9343-BC67-8DC915CDA454}" type="pres">
      <dgm:prSet presAssocID="{E105BB34-7550-994E-AD7C-7CA2E04BC947}" presName="thickLine" presStyleLbl="alignNode1" presStyleIdx="0" presStyleCnt="5"/>
      <dgm:spPr/>
    </dgm:pt>
    <dgm:pt modelId="{3D0371FF-6249-C54F-866F-3C7A3E9C5CFE}" type="pres">
      <dgm:prSet presAssocID="{E105BB34-7550-994E-AD7C-7CA2E04BC947}" presName="horz1" presStyleCnt="0"/>
      <dgm:spPr/>
    </dgm:pt>
    <dgm:pt modelId="{65F8FD5F-EC23-844B-8217-74C195C8318F}" type="pres">
      <dgm:prSet presAssocID="{E105BB34-7550-994E-AD7C-7CA2E04BC947}" presName="tx1" presStyleLbl="revTx" presStyleIdx="0" presStyleCnt="5"/>
      <dgm:spPr/>
      <dgm:t>
        <a:bodyPr/>
        <a:lstStyle/>
        <a:p>
          <a:endParaRPr lang="en-US"/>
        </a:p>
      </dgm:t>
    </dgm:pt>
    <dgm:pt modelId="{13EC3210-316F-D346-811D-0FEBD262D6F0}" type="pres">
      <dgm:prSet presAssocID="{E105BB34-7550-994E-AD7C-7CA2E04BC947}" presName="vert1" presStyleCnt="0"/>
      <dgm:spPr/>
    </dgm:pt>
    <dgm:pt modelId="{545811E8-A9A0-7140-8810-5ED5FDB98CB8}" type="pres">
      <dgm:prSet presAssocID="{7602BE27-80EA-6B42-950E-8F11BCB83BAC}" presName="thickLine" presStyleLbl="alignNode1" presStyleIdx="1" presStyleCnt="5"/>
      <dgm:spPr/>
    </dgm:pt>
    <dgm:pt modelId="{9073DDB0-67F3-714B-BCFF-8E818A6D3EE8}" type="pres">
      <dgm:prSet presAssocID="{7602BE27-80EA-6B42-950E-8F11BCB83BAC}" presName="horz1" presStyleCnt="0"/>
      <dgm:spPr/>
    </dgm:pt>
    <dgm:pt modelId="{5987205B-C361-ED4B-8EB3-45C1C2466355}" type="pres">
      <dgm:prSet presAssocID="{7602BE27-80EA-6B42-950E-8F11BCB83BAC}" presName="tx1" presStyleLbl="revTx" presStyleIdx="1" presStyleCnt="5"/>
      <dgm:spPr/>
      <dgm:t>
        <a:bodyPr/>
        <a:lstStyle/>
        <a:p>
          <a:endParaRPr lang="en-US"/>
        </a:p>
      </dgm:t>
    </dgm:pt>
    <dgm:pt modelId="{5B890D66-61CC-E643-B5A1-45F7D4618906}" type="pres">
      <dgm:prSet presAssocID="{7602BE27-80EA-6B42-950E-8F11BCB83BAC}" presName="vert1" presStyleCnt="0"/>
      <dgm:spPr/>
    </dgm:pt>
    <dgm:pt modelId="{6D282F06-46D6-894C-BD4D-188A09692D1E}" type="pres">
      <dgm:prSet presAssocID="{10A735D9-B7E7-D14F-AFE1-E1AEE2099BAD}" presName="thickLine" presStyleLbl="alignNode1" presStyleIdx="2" presStyleCnt="5"/>
      <dgm:spPr/>
    </dgm:pt>
    <dgm:pt modelId="{6AB77CA2-42CC-F848-8F00-8516E2ADE8D9}" type="pres">
      <dgm:prSet presAssocID="{10A735D9-B7E7-D14F-AFE1-E1AEE2099BAD}" presName="horz1" presStyleCnt="0"/>
      <dgm:spPr/>
    </dgm:pt>
    <dgm:pt modelId="{C8510BD9-AA4D-0042-9E63-3C2CAD4C9706}" type="pres">
      <dgm:prSet presAssocID="{10A735D9-B7E7-D14F-AFE1-E1AEE2099BAD}" presName="tx1" presStyleLbl="revTx" presStyleIdx="2" presStyleCnt="5"/>
      <dgm:spPr/>
      <dgm:t>
        <a:bodyPr/>
        <a:lstStyle/>
        <a:p>
          <a:endParaRPr lang="en-US"/>
        </a:p>
      </dgm:t>
    </dgm:pt>
    <dgm:pt modelId="{13A83BE7-5212-BD4A-9698-67FE208830E3}" type="pres">
      <dgm:prSet presAssocID="{10A735D9-B7E7-D14F-AFE1-E1AEE2099BAD}" presName="vert1" presStyleCnt="0"/>
      <dgm:spPr/>
    </dgm:pt>
    <dgm:pt modelId="{C92CD8D0-C3CD-AC46-8630-26CF95597284}" type="pres">
      <dgm:prSet presAssocID="{6AEA8E3C-894C-994D-A4E3-E739F0E6483F}" presName="thickLine" presStyleLbl="alignNode1" presStyleIdx="3" presStyleCnt="5"/>
      <dgm:spPr/>
    </dgm:pt>
    <dgm:pt modelId="{A796A45C-8B75-904F-BA02-374C0BC0273C}" type="pres">
      <dgm:prSet presAssocID="{6AEA8E3C-894C-994D-A4E3-E739F0E6483F}" presName="horz1" presStyleCnt="0"/>
      <dgm:spPr/>
    </dgm:pt>
    <dgm:pt modelId="{0399AC53-FCCD-8943-A3AC-6DD88A45D6A6}" type="pres">
      <dgm:prSet presAssocID="{6AEA8E3C-894C-994D-A4E3-E739F0E6483F}" presName="tx1" presStyleLbl="revTx" presStyleIdx="3" presStyleCnt="5"/>
      <dgm:spPr/>
      <dgm:t>
        <a:bodyPr/>
        <a:lstStyle/>
        <a:p>
          <a:endParaRPr lang="en-US"/>
        </a:p>
      </dgm:t>
    </dgm:pt>
    <dgm:pt modelId="{45D7D424-2491-A844-BEAD-C945008B8AA7}" type="pres">
      <dgm:prSet presAssocID="{6AEA8E3C-894C-994D-A4E3-E739F0E6483F}" presName="vert1" presStyleCnt="0"/>
      <dgm:spPr/>
    </dgm:pt>
    <dgm:pt modelId="{222DDC18-544C-6A47-9321-679FAB62C38C}" type="pres">
      <dgm:prSet presAssocID="{AA2E22A0-4FB3-F742-89DF-F0D36CE47CBB}" presName="thickLine" presStyleLbl="alignNode1" presStyleIdx="4" presStyleCnt="5"/>
      <dgm:spPr/>
    </dgm:pt>
    <dgm:pt modelId="{B15A4861-4212-AD4A-9EE1-DA6362C8E6F2}" type="pres">
      <dgm:prSet presAssocID="{AA2E22A0-4FB3-F742-89DF-F0D36CE47CBB}" presName="horz1" presStyleCnt="0"/>
      <dgm:spPr/>
    </dgm:pt>
    <dgm:pt modelId="{FE7525E7-2F8B-3D4F-892B-58AD8D0C609D}" type="pres">
      <dgm:prSet presAssocID="{AA2E22A0-4FB3-F742-89DF-F0D36CE47CBB}" presName="tx1" presStyleLbl="revTx" presStyleIdx="4" presStyleCnt="5"/>
      <dgm:spPr/>
      <dgm:t>
        <a:bodyPr/>
        <a:lstStyle/>
        <a:p>
          <a:endParaRPr lang="en-US"/>
        </a:p>
      </dgm:t>
    </dgm:pt>
    <dgm:pt modelId="{CAB16D95-E25A-6F4E-8035-5930F0E248B0}" type="pres">
      <dgm:prSet presAssocID="{AA2E22A0-4FB3-F742-89DF-F0D36CE47CBB}" presName="vert1" presStyleCnt="0"/>
      <dgm:spPr/>
    </dgm:pt>
  </dgm:ptLst>
  <dgm:cxnLst>
    <dgm:cxn modelId="{E48ECFD2-B0B7-104E-A8B4-73A70C0AA7B2}" type="presOf" srcId="{E105BB34-7550-994E-AD7C-7CA2E04BC947}" destId="{65F8FD5F-EC23-844B-8217-74C195C8318F}" srcOrd="0" destOrd="0" presId="urn:microsoft.com/office/officeart/2008/layout/LinedList"/>
    <dgm:cxn modelId="{08E55762-45E3-0743-8E05-26B648C617AF}" srcId="{53D8DDBF-57A8-A443-A56A-0DF9D5987089}" destId="{6AEA8E3C-894C-994D-A4E3-E739F0E6483F}" srcOrd="3" destOrd="0" parTransId="{E59140B1-61CF-AF44-BD1E-9BA14D75E70F}" sibTransId="{F85CEAFA-2122-9A46-AA7E-DFA5A6DF22C8}"/>
    <dgm:cxn modelId="{ED6D51AC-4548-124E-ACB5-1E3E17F47850}" srcId="{53D8DDBF-57A8-A443-A56A-0DF9D5987089}" destId="{10A735D9-B7E7-D14F-AFE1-E1AEE2099BAD}" srcOrd="2" destOrd="0" parTransId="{B66DB112-7326-4049-B8C8-F56DF66F076A}" sibTransId="{A42D9D58-0C98-E34E-B608-2D0325588607}"/>
    <dgm:cxn modelId="{9850F9A7-287A-2240-81B3-A649009A05DE}" srcId="{53D8DDBF-57A8-A443-A56A-0DF9D5987089}" destId="{AA2E22A0-4FB3-F742-89DF-F0D36CE47CBB}" srcOrd="4" destOrd="0" parTransId="{EB77CE28-CE78-D94C-A1A3-42F17388AC84}" sibTransId="{BABD97D4-E57C-6E49-B6AF-D26B7CB81A3B}"/>
    <dgm:cxn modelId="{A5A5E5EB-2B99-1448-BF45-38B35C80DCBC}" srcId="{53D8DDBF-57A8-A443-A56A-0DF9D5987089}" destId="{E105BB34-7550-994E-AD7C-7CA2E04BC947}" srcOrd="0" destOrd="0" parTransId="{EF5BD822-1957-2A4C-84E8-AFC64D3C773D}" sibTransId="{4F84D819-4733-F940-9DB2-1EC96B269C51}"/>
    <dgm:cxn modelId="{740DC760-1734-4649-9EB1-4161865198D0}" type="presOf" srcId="{AA2E22A0-4FB3-F742-89DF-F0D36CE47CBB}" destId="{FE7525E7-2F8B-3D4F-892B-58AD8D0C609D}" srcOrd="0" destOrd="0" presId="urn:microsoft.com/office/officeart/2008/layout/LinedList"/>
    <dgm:cxn modelId="{3A98787A-E0F9-504B-A0C9-55C0C01FBE04}" type="presOf" srcId="{7602BE27-80EA-6B42-950E-8F11BCB83BAC}" destId="{5987205B-C361-ED4B-8EB3-45C1C2466355}" srcOrd="0" destOrd="0" presId="urn:microsoft.com/office/officeart/2008/layout/LinedList"/>
    <dgm:cxn modelId="{2712B925-783C-B248-8AEC-33B1A90A8DFA}" type="presOf" srcId="{6AEA8E3C-894C-994D-A4E3-E739F0E6483F}" destId="{0399AC53-FCCD-8943-A3AC-6DD88A45D6A6}" srcOrd="0" destOrd="0" presId="urn:microsoft.com/office/officeart/2008/layout/LinedList"/>
    <dgm:cxn modelId="{8AC9C074-5554-3749-A67B-96CD3CAB8A3E}" srcId="{53D8DDBF-57A8-A443-A56A-0DF9D5987089}" destId="{7602BE27-80EA-6B42-950E-8F11BCB83BAC}" srcOrd="1" destOrd="0" parTransId="{31A32FF7-1C5C-6D4C-9870-62465DD26D62}" sibTransId="{216E7BE0-C602-DA42-BF80-5A9B74405971}"/>
    <dgm:cxn modelId="{913EBED4-FFB0-F64E-B7A3-E7EE8431DECF}" type="presOf" srcId="{10A735D9-B7E7-D14F-AFE1-E1AEE2099BAD}" destId="{C8510BD9-AA4D-0042-9E63-3C2CAD4C9706}" srcOrd="0" destOrd="0" presId="urn:microsoft.com/office/officeart/2008/layout/LinedList"/>
    <dgm:cxn modelId="{CBA2D69C-32BC-2146-9557-8B37828BCDB9}" type="presOf" srcId="{53D8DDBF-57A8-A443-A56A-0DF9D5987089}" destId="{102CDDDD-125E-7944-A8FB-90485D7A24E2}" srcOrd="0" destOrd="0" presId="urn:microsoft.com/office/officeart/2008/layout/LinedList"/>
    <dgm:cxn modelId="{F254EBD1-7D43-4044-B205-2BDB24723D94}" type="presParOf" srcId="{102CDDDD-125E-7944-A8FB-90485D7A24E2}" destId="{AED8E56F-023C-9343-BC67-8DC915CDA454}" srcOrd="0" destOrd="0" presId="urn:microsoft.com/office/officeart/2008/layout/LinedList"/>
    <dgm:cxn modelId="{21C1A924-0D34-0F49-A556-DC730A523F32}" type="presParOf" srcId="{102CDDDD-125E-7944-A8FB-90485D7A24E2}" destId="{3D0371FF-6249-C54F-866F-3C7A3E9C5CFE}" srcOrd="1" destOrd="0" presId="urn:microsoft.com/office/officeart/2008/layout/LinedList"/>
    <dgm:cxn modelId="{00F77001-0DD2-A548-9998-39EF006533CF}" type="presParOf" srcId="{3D0371FF-6249-C54F-866F-3C7A3E9C5CFE}" destId="{65F8FD5F-EC23-844B-8217-74C195C8318F}" srcOrd="0" destOrd="0" presId="urn:microsoft.com/office/officeart/2008/layout/LinedList"/>
    <dgm:cxn modelId="{1867E689-1665-7A45-A044-4032C4CC6293}" type="presParOf" srcId="{3D0371FF-6249-C54F-866F-3C7A3E9C5CFE}" destId="{13EC3210-316F-D346-811D-0FEBD262D6F0}" srcOrd="1" destOrd="0" presId="urn:microsoft.com/office/officeart/2008/layout/LinedList"/>
    <dgm:cxn modelId="{5D86EA97-9A90-384F-A72B-842E5E9DB9B3}" type="presParOf" srcId="{102CDDDD-125E-7944-A8FB-90485D7A24E2}" destId="{545811E8-A9A0-7140-8810-5ED5FDB98CB8}" srcOrd="2" destOrd="0" presId="urn:microsoft.com/office/officeart/2008/layout/LinedList"/>
    <dgm:cxn modelId="{39D2CD14-583A-2B47-B5B9-F0822F49C8A2}" type="presParOf" srcId="{102CDDDD-125E-7944-A8FB-90485D7A24E2}" destId="{9073DDB0-67F3-714B-BCFF-8E818A6D3EE8}" srcOrd="3" destOrd="0" presId="urn:microsoft.com/office/officeart/2008/layout/LinedList"/>
    <dgm:cxn modelId="{79627F56-2C7B-764D-B95C-143688DFDEDA}" type="presParOf" srcId="{9073DDB0-67F3-714B-BCFF-8E818A6D3EE8}" destId="{5987205B-C361-ED4B-8EB3-45C1C2466355}" srcOrd="0" destOrd="0" presId="urn:microsoft.com/office/officeart/2008/layout/LinedList"/>
    <dgm:cxn modelId="{7661B684-0B3C-C146-B0CB-152661C63A21}" type="presParOf" srcId="{9073DDB0-67F3-714B-BCFF-8E818A6D3EE8}" destId="{5B890D66-61CC-E643-B5A1-45F7D4618906}" srcOrd="1" destOrd="0" presId="urn:microsoft.com/office/officeart/2008/layout/LinedList"/>
    <dgm:cxn modelId="{EE2753D4-9B25-0C4C-8FDA-0CF2ED6B929B}" type="presParOf" srcId="{102CDDDD-125E-7944-A8FB-90485D7A24E2}" destId="{6D282F06-46D6-894C-BD4D-188A09692D1E}" srcOrd="4" destOrd="0" presId="urn:microsoft.com/office/officeart/2008/layout/LinedList"/>
    <dgm:cxn modelId="{1E640224-76F2-F34C-9E4D-0C51E9FF633F}" type="presParOf" srcId="{102CDDDD-125E-7944-A8FB-90485D7A24E2}" destId="{6AB77CA2-42CC-F848-8F00-8516E2ADE8D9}" srcOrd="5" destOrd="0" presId="urn:microsoft.com/office/officeart/2008/layout/LinedList"/>
    <dgm:cxn modelId="{536B7388-1BE6-CA46-ADDB-DB276D9CC03A}" type="presParOf" srcId="{6AB77CA2-42CC-F848-8F00-8516E2ADE8D9}" destId="{C8510BD9-AA4D-0042-9E63-3C2CAD4C9706}" srcOrd="0" destOrd="0" presId="urn:microsoft.com/office/officeart/2008/layout/LinedList"/>
    <dgm:cxn modelId="{67390799-2392-C649-96FF-841E4AB08A6D}" type="presParOf" srcId="{6AB77CA2-42CC-F848-8F00-8516E2ADE8D9}" destId="{13A83BE7-5212-BD4A-9698-67FE208830E3}" srcOrd="1" destOrd="0" presId="urn:microsoft.com/office/officeart/2008/layout/LinedList"/>
    <dgm:cxn modelId="{BBFB766E-603B-5549-BF40-13A1331F4359}" type="presParOf" srcId="{102CDDDD-125E-7944-A8FB-90485D7A24E2}" destId="{C92CD8D0-C3CD-AC46-8630-26CF95597284}" srcOrd="6" destOrd="0" presId="urn:microsoft.com/office/officeart/2008/layout/LinedList"/>
    <dgm:cxn modelId="{6FAFDD73-C8F4-8748-BD56-91116BBB554E}" type="presParOf" srcId="{102CDDDD-125E-7944-A8FB-90485D7A24E2}" destId="{A796A45C-8B75-904F-BA02-374C0BC0273C}" srcOrd="7" destOrd="0" presId="urn:microsoft.com/office/officeart/2008/layout/LinedList"/>
    <dgm:cxn modelId="{3403E19E-9107-AE49-A804-B810BDB7C583}" type="presParOf" srcId="{A796A45C-8B75-904F-BA02-374C0BC0273C}" destId="{0399AC53-FCCD-8943-A3AC-6DD88A45D6A6}" srcOrd="0" destOrd="0" presId="urn:microsoft.com/office/officeart/2008/layout/LinedList"/>
    <dgm:cxn modelId="{588E5886-3524-3C47-8EE4-A544F756A337}" type="presParOf" srcId="{A796A45C-8B75-904F-BA02-374C0BC0273C}" destId="{45D7D424-2491-A844-BEAD-C945008B8AA7}" srcOrd="1" destOrd="0" presId="urn:microsoft.com/office/officeart/2008/layout/LinedList"/>
    <dgm:cxn modelId="{6DC6B15E-CABF-A947-AB90-001967D5F91F}" type="presParOf" srcId="{102CDDDD-125E-7944-A8FB-90485D7A24E2}" destId="{222DDC18-544C-6A47-9321-679FAB62C38C}" srcOrd="8" destOrd="0" presId="urn:microsoft.com/office/officeart/2008/layout/LinedList"/>
    <dgm:cxn modelId="{F7C93F86-1EFA-5746-B5D8-DA6CFB13D1DD}" type="presParOf" srcId="{102CDDDD-125E-7944-A8FB-90485D7A24E2}" destId="{B15A4861-4212-AD4A-9EE1-DA6362C8E6F2}" srcOrd="9" destOrd="0" presId="urn:microsoft.com/office/officeart/2008/layout/LinedList"/>
    <dgm:cxn modelId="{9CCCF090-D6E1-7A44-B40A-1452E3DBF0D9}" type="presParOf" srcId="{B15A4861-4212-AD4A-9EE1-DA6362C8E6F2}" destId="{FE7525E7-2F8B-3D4F-892B-58AD8D0C609D}" srcOrd="0" destOrd="0" presId="urn:microsoft.com/office/officeart/2008/layout/LinedList"/>
    <dgm:cxn modelId="{3E62C332-9372-E441-B389-AC9974CF2D28}" type="presParOf" srcId="{B15A4861-4212-AD4A-9EE1-DA6362C8E6F2}" destId="{CAB16D95-E25A-6F4E-8035-5930F0E248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17E768E-11FC-7947-BBA8-B212A8FDE70B}"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D008177C-034F-F840-BB0A-C4283D73D208}">
      <dgm:prSet custT="1"/>
      <dgm:spPr/>
      <dgm:t>
        <a:bodyPr/>
        <a:lstStyle/>
        <a:p>
          <a:pPr rtl="0"/>
          <a:r>
            <a:rPr lang="en-US" sz="2800" b="1" smtClean="0"/>
            <a:t>Baseline hardware, software, and firmware configurations</a:t>
          </a:r>
          <a:endParaRPr lang="en-US" sz="2800"/>
        </a:p>
      </dgm:t>
    </dgm:pt>
    <dgm:pt modelId="{A52359C3-46D7-8D41-BBD7-4F3E83296077}" type="parTrans" cxnId="{792D0E79-65DB-AA48-BCAD-AEE78A8E1C68}">
      <dgm:prSet/>
      <dgm:spPr/>
      <dgm:t>
        <a:bodyPr/>
        <a:lstStyle/>
        <a:p>
          <a:endParaRPr lang="en-US" sz="2800"/>
        </a:p>
      </dgm:t>
    </dgm:pt>
    <dgm:pt modelId="{16AB113C-E2AF-884D-979D-38D7D601E7F3}" type="sibTrans" cxnId="{792D0E79-65DB-AA48-BCAD-AEE78A8E1C68}">
      <dgm:prSet/>
      <dgm:spPr/>
      <dgm:t>
        <a:bodyPr/>
        <a:lstStyle/>
        <a:p>
          <a:endParaRPr lang="en-US" sz="2800"/>
        </a:p>
      </dgm:t>
    </dgm:pt>
    <dgm:pt modelId="{9CA110EF-27A0-704F-A72E-4840971174AD}">
      <dgm:prSet custT="1"/>
      <dgm:spPr/>
      <dgm:t>
        <a:bodyPr/>
        <a:lstStyle/>
        <a:p>
          <a:pPr rtl="0"/>
          <a:r>
            <a:rPr lang="en-US" sz="2800" b="1" smtClean="0"/>
            <a:t>Design, installation, and operational documentation</a:t>
          </a:r>
          <a:endParaRPr lang="en-US" sz="2800"/>
        </a:p>
      </dgm:t>
    </dgm:pt>
    <dgm:pt modelId="{590B924B-266F-7E42-A852-442EFD7FC722}" type="parTrans" cxnId="{57E3944B-8FCC-0F4F-9A75-EB2643852E0F}">
      <dgm:prSet/>
      <dgm:spPr/>
      <dgm:t>
        <a:bodyPr/>
        <a:lstStyle/>
        <a:p>
          <a:endParaRPr lang="en-US" sz="2800"/>
        </a:p>
      </dgm:t>
    </dgm:pt>
    <dgm:pt modelId="{3D1019FC-20C4-E94F-820E-DC161A953243}" type="sibTrans" cxnId="{57E3944B-8FCC-0F4F-9A75-EB2643852E0F}">
      <dgm:prSet/>
      <dgm:spPr/>
      <dgm:t>
        <a:bodyPr/>
        <a:lstStyle/>
        <a:p>
          <a:endParaRPr lang="en-US" sz="2800"/>
        </a:p>
      </dgm:t>
    </dgm:pt>
    <dgm:pt modelId="{DE55C6B1-96E4-E246-AA01-0BB245ACD1E8}">
      <dgm:prSet custT="1"/>
      <dgm:spPr/>
      <dgm:t>
        <a:bodyPr/>
        <a:lstStyle/>
        <a:p>
          <a:pPr rtl="0"/>
          <a:r>
            <a:rPr lang="en-US" sz="2800" b="1" smtClean="0"/>
            <a:t>Changes to the system since the last baseline</a:t>
          </a:r>
          <a:endParaRPr lang="en-US" sz="2800"/>
        </a:p>
      </dgm:t>
    </dgm:pt>
    <dgm:pt modelId="{DE95FFEC-CB20-C143-8608-9CEE791D23DB}" type="parTrans" cxnId="{0CB9179B-59BB-824B-A768-74AE35C52FA5}">
      <dgm:prSet/>
      <dgm:spPr/>
      <dgm:t>
        <a:bodyPr/>
        <a:lstStyle/>
        <a:p>
          <a:endParaRPr lang="en-US" sz="2800"/>
        </a:p>
      </dgm:t>
    </dgm:pt>
    <dgm:pt modelId="{A7A165E5-BCE8-DD40-9426-783E26B8D5EF}" type="sibTrans" cxnId="{0CB9179B-59BB-824B-A768-74AE35C52FA5}">
      <dgm:prSet/>
      <dgm:spPr/>
      <dgm:t>
        <a:bodyPr/>
        <a:lstStyle/>
        <a:p>
          <a:endParaRPr lang="en-US" sz="2800"/>
        </a:p>
      </dgm:t>
    </dgm:pt>
    <dgm:pt modelId="{4D2C5B93-4F0A-E04C-A51A-97AF5E2DA7F2}">
      <dgm:prSet custT="1"/>
      <dgm:spPr/>
      <dgm:t>
        <a:bodyPr/>
        <a:lstStyle/>
        <a:p>
          <a:pPr rtl="0"/>
          <a:r>
            <a:rPr lang="en-US" sz="2800" b="1" smtClean="0"/>
            <a:t>Software test plans and results</a:t>
          </a:r>
          <a:endParaRPr lang="en-US" sz="2800"/>
        </a:p>
      </dgm:t>
    </dgm:pt>
    <dgm:pt modelId="{D0D36B97-2919-F041-9436-1F1F5B336A6F}" type="parTrans" cxnId="{424895F6-E55D-484B-956A-A36ADA0147E3}">
      <dgm:prSet/>
      <dgm:spPr/>
      <dgm:t>
        <a:bodyPr/>
        <a:lstStyle/>
        <a:p>
          <a:endParaRPr lang="en-US" sz="2800"/>
        </a:p>
      </dgm:t>
    </dgm:pt>
    <dgm:pt modelId="{0D7F5346-5B85-E44A-AF45-BD42FD650845}" type="sibTrans" cxnId="{424895F6-E55D-484B-956A-A36ADA0147E3}">
      <dgm:prSet/>
      <dgm:spPr/>
      <dgm:t>
        <a:bodyPr/>
        <a:lstStyle/>
        <a:p>
          <a:endParaRPr lang="en-US" sz="2800"/>
        </a:p>
      </dgm:t>
    </dgm:pt>
    <dgm:pt modelId="{FE7FD2BC-B9D0-AC40-B522-110C78BA9ECB}" type="pres">
      <dgm:prSet presAssocID="{017E768E-11FC-7947-BBA8-B212A8FDE70B}" presName="vert0" presStyleCnt="0">
        <dgm:presLayoutVars>
          <dgm:dir/>
          <dgm:animOne val="branch"/>
          <dgm:animLvl val="lvl"/>
        </dgm:presLayoutVars>
      </dgm:prSet>
      <dgm:spPr/>
      <dgm:t>
        <a:bodyPr/>
        <a:lstStyle/>
        <a:p>
          <a:endParaRPr lang="en-US"/>
        </a:p>
      </dgm:t>
    </dgm:pt>
    <dgm:pt modelId="{4A505C9A-CBAE-C54D-A9BE-7E8E66E29D02}" type="pres">
      <dgm:prSet presAssocID="{D008177C-034F-F840-BB0A-C4283D73D208}" presName="thickLine" presStyleLbl="alignNode1" presStyleIdx="0" presStyleCnt="4"/>
      <dgm:spPr/>
    </dgm:pt>
    <dgm:pt modelId="{689BDFBA-D624-B849-A832-2BBC543D79F2}" type="pres">
      <dgm:prSet presAssocID="{D008177C-034F-F840-BB0A-C4283D73D208}" presName="horz1" presStyleCnt="0"/>
      <dgm:spPr/>
    </dgm:pt>
    <dgm:pt modelId="{29678702-8D74-6548-8D12-40874C3EF23C}" type="pres">
      <dgm:prSet presAssocID="{D008177C-034F-F840-BB0A-C4283D73D208}" presName="tx1" presStyleLbl="revTx" presStyleIdx="0" presStyleCnt="4"/>
      <dgm:spPr/>
      <dgm:t>
        <a:bodyPr/>
        <a:lstStyle/>
        <a:p>
          <a:endParaRPr lang="en-US"/>
        </a:p>
      </dgm:t>
    </dgm:pt>
    <dgm:pt modelId="{81A14838-EB3D-0843-B620-B9A62B8E2752}" type="pres">
      <dgm:prSet presAssocID="{D008177C-034F-F840-BB0A-C4283D73D208}" presName="vert1" presStyleCnt="0"/>
      <dgm:spPr/>
    </dgm:pt>
    <dgm:pt modelId="{E82FD2A8-5B11-3E41-9888-9214811BCD02}" type="pres">
      <dgm:prSet presAssocID="{9CA110EF-27A0-704F-A72E-4840971174AD}" presName="thickLine" presStyleLbl="alignNode1" presStyleIdx="1" presStyleCnt="4"/>
      <dgm:spPr/>
    </dgm:pt>
    <dgm:pt modelId="{64983EAC-3B89-D440-B9BB-AAB2D54183DB}" type="pres">
      <dgm:prSet presAssocID="{9CA110EF-27A0-704F-A72E-4840971174AD}" presName="horz1" presStyleCnt="0"/>
      <dgm:spPr/>
    </dgm:pt>
    <dgm:pt modelId="{FA069E7A-47B6-BC48-877C-143F228F6C59}" type="pres">
      <dgm:prSet presAssocID="{9CA110EF-27A0-704F-A72E-4840971174AD}" presName="tx1" presStyleLbl="revTx" presStyleIdx="1" presStyleCnt="4"/>
      <dgm:spPr/>
      <dgm:t>
        <a:bodyPr/>
        <a:lstStyle/>
        <a:p>
          <a:endParaRPr lang="en-US"/>
        </a:p>
      </dgm:t>
    </dgm:pt>
    <dgm:pt modelId="{44EADDE2-58B6-5C41-B505-CB06B19F6C96}" type="pres">
      <dgm:prSet presAssocID="{9CA110EF-27A0-704F-A72E-4840971174AD}" presName="vert1" presStyleCnt="0"/>
      <dgm:spPr/>
    </dgm:pt>
    <dgm:pt modelId="{10B0E97D-EAE3-1544-B7E3-69AE2CAFC1E8}" type="pres">
      <dgm:prSet presAssocID="{DE55C6B1-96E4-E246-AA01-0BB245ACD1E8}" presName="thickLine" presStyleLbl="alignNode1" presStyleIdx="2" presStyleCnt="4"/>
      <dgm:spPr/>
    </dgm:pt>
    <dgm:pt modelId="{74C3EDCC-2FFF-9F4E-B076-2DCFB78FF23E}" type="pres">
      <dgm:prSet presAssocID="{DE55C6B1-96E4-E246-AA01-0BB245ACD1E8}" presName="horz1" presStyleCnt="0"/>
      <dgm:spPr/>
    </dgm:pt>
    <dgm:pt modelId="{25EFCB70-FC22-984E-BA46-E2F0D05120A4}" type="pres">
      <dgm:prSet presAssocID="{DE55C6B1-96E4-E246-AA01-0BB245ACD1E8}" presName="tx1" presStyleLbl="revTx" presStyleIdx="2" presStyleCnt="4"/>
      <dgm:spPr/>
      <dgm:t>
        <a:bodyPr/>
        <a:lstStyle/>
        <a:p>
          <a:endParaRPr lang="en-US"/>
        </a:p>
      </dgm:t>
    </dgm:pt>
    <dgm:pt modelId="{A1A6BE30-A945-A14F-A6D3-66C6197E5DB4}" type="pres">
      <dgm:prSet presAssocID="{DE55C6B1-96E4-E246-AA01-0BB245ACD1E8}" presName="vert1" presStyleCnt="0"/>
      <dgm:spPr/>
    </dgm:pt>
    <dgm:pt modelId="{6102C8FF-FD5D-6148-A743-E0AA0D987DEE}" type="pres">
      <dgm:prSet presAssocID="{4D2C5B93-4F0A-E04C-A51A-97AF5E2DA7F2}" presName="thickLine" presStyleLbl="alignNode1" presStyleIdx="3" presStyleCnt="4"/>
      <dgm:spPr/>
    </dgm:pt>
    <dgm:pt modelId="{5BBB87BC-98EF-8849-86EF-C829609F2E3C}" type="pres">
      <dgm:prSet presAssocID="{4D2C5B93-4F0A-E04C-A51A-97AF5E2DA7F2}" presName="horz1" presStyleCnt="0"/>
      <dgm:spPr/>
    </dgm:pt>
    <dgm:pt modelId="{6B1E0A4D-D114-BE4F-9E2D-1C4D4047E4B6}" type="pres">
      <dgm:prSet presAssocID="{4D2C5B93-4F0A-E04C-A51A-97AF5E2DA7F2}" presName="tx1" presStyleLbl="revTx" presStyleIdx="3" presStyleCnt="4"/>
      <dgm:spPr/>
      <dgm:t>
        <a:bodyPr/>
        <a:lstStyle/>
        <a:p>
          <a:endParaRPr lang="en-US"/>
        </a:p>
      </dgm:t>
    </dgm:pt>
    <dgm:pt modelId="{054B0C78-4D95-5D40-A251-83990DC93A10}" type="pres">
      <dgm:prSet presAssocID="{4D2C5B93-4F0A-E04C-A51A-97AF5E2DA7F2}" presName="vert1" presStyleCnt="0"/>
      <dgm:spPr/>
    </dgm:pt>
  </dgm:ptLst>
  <dgm:cxnLst>
    <dgm:cxn modelId="{792D0E79-65DB-AA48-BCAD-AEE78A8E1C68}" srcId="{017E768E-11FC-7947-BBA8-B212A8FDE70B}" destId="{D008177C-034F-F840-BB0A-C4283D73D208}" srcOrd="0" destOrd="0" parTransId="{A52359C3-46D7-8D41-BBD7-4F3E83296077}" sibTransId="{16AB113C-E2AF-884D-979D-38D7D601E7F3}"/>
    <dgm:cxn modelId="{F0DAB4A2-46CC-844C-A38F-E5D25C51DFEC}" type="presOf" srcId="{017E768E-11FC-7947-BBA8-B212A8FDE70B}" destId="{FE7FD2BC-B9D0-AC40-B522-110C78BA9ECB}" srcOrd="0" destOrd="0" presId="urn:microsoft.com/office/officeart/2008/layout/LinedList"/>
    <dgm:cxn modelId="{0CB9179B-59BB-824B-A768-74AE35C52FA5}" srcId="{017E768E-11FC-7947-BBA8-B212A8FDE70B}" destId="{DE55C6B1-96E4-E246-AA01-0BB245ACD1E8}" srcOrd="2" destOrd="0" parTransId="{DE95FFEC-CB20-C143-8608-9CEE791D23DB}" sibTransId="{A7A165E5-BCE8-DD40-9426-783E26B8D5EF}"/>
    <dgm:cxn modelId="{C3452774-8F69-9145-99AC-E4363BC5E5F3}" type="presOf" srcId="{D008177C-034F-F840-BB0A-C4283D73D208}" destId="{29678702-8D74-6548-8D12-40874C3EF23C}" srcOrd="0" destOrd="0" presId="urn:microsoft.com/office/officeart/2008/layout/LinedList"/>
    <dgm:cxn modelId="{424895F6-E55D-484B-956A-A36ADA0147E3}" srcId="{017E768E-11FC-7947-BBA8-B212A8FDE70B}" destId="{4D2C5B93-4F0A-E04C-A51A-97AF5E2DA7F2}" srcOrd="3" destOrd="0" parTransId="{D0D36B97-2919-F041-9436-1F1F5B336A6F}" sibTransId="{0D7F5346-5B85-E44A-AF45-BD42FD650845}"/>
    <dgm:cxn modelId="{497935E5-CF5C-A540-B7B6-DD92B4F4FE38}" type="presOf" srcId="{DE55C6B1-96E4-E246-AA01-0BB245ACD1E8}" destId="{25EFCB70-FC22-984E-BA46-E2F0D05120A4}" srcOrd="0" destOrd="0" presId="urn:microsoft.com/office/officeart/2008/layout/LinedList"/>
    <dgm:cxn modelId="{F555EABD-B1CC-7844-974F-FE296ABDCB53}" type="presOf" srcId="{9CA110EF-27A0-704F-A72E-4840971174AD}" destId="{FA069E7A-47B6-BC48-877C-143F228F6C59}" srcOrd="0" destOrd="0" presId="urn:microsoft.com/office/officeart/2008/layout/LinedList"/>
    <dgm:cxn modelId="{57E3944B-8FCC-0F4F-9A75-EB2643852E0F}" srcId="{017E768E-11FC-7947-BBA8-B212A8FDE70B}" destId="{9CA110EF-27A0-704F-A72E-4840971174AD}" srcOrd="1" destOrd="0" parTransId="{590B924B-266F-7E42-A852-442EFD7FC722}" sibTransId="{3D1019FC-20C4-E94F-820E-DC161A953243}"/>
    <dgm:cxn modelId="{31265988-4D70-B241-8D6D-D3245FB4C7C4}" type="presOf" srcId="{4D2C5B93-4F0A-E04C-A51A-97AF5E2DA7F2}" destId="{6B1E0A4D-D114-BE4F-9E2D-1C4D4047E4B6}" srcOrd="0" destOrd="0" presId="urn:microsoft.com/office/officeart/2008/layout/LinedList"/>
    <dgm:cxn modelId="{D1F2FB50-80BE-8542-9660-79B3A74E067E}" type="presParOf" srcId="{FE7FD2BC-B9D0-AC40-B522-110C78BA9ECB}" destId="{4A505C9A-CBAE-C54D-A9BE-7E8E66E29D02}" srcOrd="0" destOrd="0" presId="urn:microsoft.com/office/officeart/2008/layout/LinedList"/>
    <dgm:cxn modelId="{BC9DB6EE-1FE0-0C43-BCB2-7FD7F0DD7F54}" type="presParOf" srcId="{FE7FD2BC-B9D0-AC40-B522-110C78BA9ECB}" destId="{689BDFBA-D624-B849-A832-2BBC543D79F2}" srcOrd="1" destOrd="0" presId="urn:microsoft.com/office/officeart/2008/layout/LinedList"/>
    <dgm:cxn modelId="{01D862D8-FD9F-4C42-903E-E1573FFA4140}" type="presParOf" srcId="{689BDFBA-D624-B849-A832-2BBC543D79F2}" destId="{29678702-8D74-6548-8D12-40874C3EF23C}" srcOrd="0" destOrd="0" presId="urn:microsoft.com/office/officeart/2008/layout/LinedList"/>
    <dgm:cxn modelId="{212B750E-DF78-D744-AE51-30B6F7C2EBFA}" type="presParOf" srcId="{689BDFBA-D624-B849-A832-2BBC543D79F2}" destId="{81A14838-EB3D-0843-B620-B9A62B8E2752}" srcOrd="1" destOrd="0" presId="urn:microsoft.com/office/officeart/2008/layout/LinedList"/>
    <dgm:cxn modelId="{15BCF809-B178-0343-8A09-EB455A8D0F7E}" type="presParOf" srcId="{FE7FD2BC-B9D0-AC40-B522-110C78BA9ECB}" destId="{E82FD2A8-5B11-3E41-9888-9214811BCD02}" srcOrd="2" destOrd="0" presId="urn:microsoft.com/office/officeart/2008/layout/LinedList"/>
    <dgm:cxn modelId="{40892579-51A9-984E-875D-5BA703020D07}" type="presParOf" srcId="{FE7FD2BC-B9D0-AC40-B522-110C78BA9ECB}" destId="{64983EAC-3B89-D440-B9BB-AAB2D54183DB}" srcOrd="3" destOrd="0" presId="urn:microsoft.com/office/officeart/2008/layout/LinedList"/>
    <dgm:cxn modelId="{9DC820EB-C00E-144D-87BD-B07E139ED0BD}" type="presParOf" srcId="{64983EAC-3B89-D440-B9BB-AAB2D54183DB}" destId="{FA069E7A-47B6-BC48-877C-143F228F6C59}" srcOrd="0" destOrd="0" presId="urn:microsoft.com/office/officeart/2008/layout/LinedList"/>
    <dgm:cxn modelId="{E348C3BE-65C7-3143-B5DA-BDB108E0984A}" type="presParOf" srcId="{64983EAC-3B89-D440-B9BB-AAB2D54183DB}" destId="{44EADDE2-58B6-5C41-B505-CB06B19F6C96}" srcOrd="1" destOrd="0" presId="urn:microsoft.com/office/officeart/2008/layout/LinedList"/>
    <dgm:cxn modelId="{BA708B33-6F49-0C41-AEDD-00DCBA5E54CD}" type="presParOf" srcId="{FE7FD2BC-B9D0-AC40-B522-110C78BA9ECB}" destId="{10B0E97D-EAE3-1544-B7E3-69AE2CAFC1E8}" srcOrd="4" destOrd="0" presId="urn:microsoft.com/office/officeart/2008/layout/LinedList"/>
    <dgm:cxn modelId="{FECA1EDF-D313-E745-9142-672C7D505AC0}" type="presParOf" srcId="{FE7FD2BC-B9D0-AC40-B522-110C78BA9ECB}" destId="{74C3EDCC-2FFF-9F4E-B076-2DCFB78FF23E}" srcOrd="5" destOrd="0" presId="urn:microsoft.com/office/officeart/2008/layout/LinedList"/>
    <dgm:cxn modelId="{30798AB3-7900-804A-996C-81C8854BE47F}" type="presParOf" srcId="{74C3EDCC-2FFF-9F4E-B076-2DCFB78FF23E}" destId="{25EFCB70-FC22-984E-BA46-E2F0D05120A4}" srcOrd="0" destOrd="0" presId="urn:microsoft.com/office/officeart/2008/layout/LinedList"/>
    <dgm:cxn modelId="{116C14EE-9EDD-C444-B31F-DB03C492557B}" type="presParOf" srcId="{74C3EDCC-2FFF-9F4E-B076-2DCFB78FF23E}" destId="{A1A6BE30-A945-A14F-A6D3-66C6197E5DB4}" srcOrd="1" destOrd="0" presId="urn:microsoft.com/office/officeart/2008/layout/LinedList"/>
    <dgm:cxn modelId="{2A448DEB-5BA5-E14A-A96B-A231FB2F69E0}" type="presParOf" srcId="{FE7FD2BC-B9D0-AC40-B522-110C78BA9ECB}" destId="{6102C8FF-FD5D-6148-A743-E0AA0D987DEE}" srcOrd="6" destOrd="0" presId="urn:microsoft.com/office/officeart/2008/layout/LinedList"/>
    <dgm:cxn modelId="{B91E4DEC-B5DA-7E40-8EC0-9A5A8FE55F80}" type="presParOf" srcId="{FE7FD2BC-B9D0-AC40-B522-110C78BA9ECB}" destId="{5BBB87BC-98EF-8849-86EF-C829609F2E3C}" srcOrd="7" destOrd="0" presId="urn:microsoft.com/office/officeart/2008/layout/LinedList"/>
    <dgm:cxn modelId="{E915EBC5-4750-A343-96A3-24036B224BB1}" type="presParOf" srcId="{5BBB87BC-98EF-8849-86EF-C829609F2E3C}" destId="{6B1E0A4D-D114-BE4F-9E2D-1C4D4047E4B6}" srcOrd="0" destOrd="0" presId="urn:microsoft.com/office/officeart/2008/layout/LinedList"/>
    <dgm:cxn modelId="{332147A0-4F6C-4E40-A2C0-0BBA18141869}" type="presParOf" srcId="{5BBB87BC-98EF-8849-86EF-C829609F2E3C}" destId="{054B0C78-4D95-5D40-A251-83990DC93A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6AE02FF-98DD-E546-BA62-29C28A3AE667}"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7F0348C8-2834-224A-8441-5BE6A436CA4E}">
      <dgm:prSet custT="1"/>
      <dgm:spPr/>
      <dgm:t>
        <a:bodyPr/>
        <a:lstStyle/>
        <a:p>
          <a:pPr rtl="0"/>
          <a:r>
            <a:rPr lang="en-US" sz="2000" b="1" dirty="0" smtClean="0"/>
            <a:t>Make </a:t>
          </a:r>
          <a:endParaRPr lang="en-US" sz="2000" b="1" dirty="0"/>
        </a:p>
      </dgm:t>
    </dgm:pt>
    <dgm:pt modelId="{AF2AEAE2-0D9F-0A42-BBB6-CA9C32FD1A56}" type="parTrans" cxnId="{B7A581FA-A850-8A4F-AC19-BC7D8D8959E1}">
      <dgm:prSet/>
      <dgm:spPr/>
      <dgm:t>
        <a:bodyPr/>
        <a:lstStyle/>
        <a:p>
          <a:endParaRPr lang="en-US" sz="2000" b="1"/>
        </a:p>
      </dgm:t>
    </dgm:pt>
    <dgm:pt modelId="{C365EBF6-1636-B34B-8869-3475D84C882D}" type="sibTrans" cxnId="{B7A581FA-A850-8A4F-AC19-BC7D8D8959E1}">
      <dgm:prSet/>
      <dgm:spPr/>
      <dgm:t>
        <a:bodyPr/>
        <a:lstStyle/>
        <a:p>
          <a:endParaRPr lang="en-US" sz="2000" b="1"/>
        </a:p>
      </dgm:t>
    </dgm:pt>
    <dgm:pt modelId="{92944C5A-A552-664C-8DD1-5565C6B71636}">
      <dgm:prSet custT="1"/>
      <dgm:spPr/>
      <dgm:t>
        <a:bodyPr/>
        <a:lstStyle/>
        <a:p>
          <a:pPr rtl="0"/>
          <a:r>
            <a:rPr lang="en-US" sz="2000" b="1" smtClean="0"/>
            <a:t>Model </a:t>
          </a:r>
          <a:endParaRPr lang="en-US" sz="2000" b="1"/>
        </a:p>
      </dgm:t>
    </dgm:pt>
    <dgm:pt modelId="{19111811-04C8-9B4D-95ED-873102460A0C}" type="parTrans" cxnId="{7264FB7A-B830-8E42-A0D8-0BCFADB18E08}">
      <dgm:prSet/>
      <dgm:spPr/>
      <dgm:t>
        <a:bodyPr/>
        <a:lstStyle/>
        <a:p>
          <a:endParaRPr lang="en-US" sz="2000" b="1"/>
        </a:p>
      </dgm:t>
    </dgm:pt>
    <dgm:pt modelId="{4150E5AC-E2B0-6949-B911-92C4A42449C4}" type="sibTrans" cxnId="{7264FB7A-B830-8E42-A0D8-0BCFADB18E08}">
      <dgm:prSet/>
      <dgm:spPr/>
      <dgm:t>
        <a:bodyPr/>
        <a:lstStyle/>
        <a:p>
          <a:endParaRPr lang="en-US" sz="2000" b="1"/>
        </a:p>
      </dgm:t>
    </dgm:pt>
    <dgm:pt modelId="{44B21816-7B2A-9247-9074-EABFF6F732A7}">
      <dgm:prSet custT="1"/>
      <dgm:spPr/>
      <dgm:t>
        <a:bodyPr/>
        <a:lstStyle/>
        <a:p>
          <a:pPr rtl="0"/>
          <a:r>
            <a:rPr lang="en-US" sz="2000" b="1" smtClean="0"/>
            <a:t>MAC addresses </a:t>
          </a:r>
          <a:endParaRPr lang="en-US" sz="2000" b="1"/>
        </a:p>
      </dgm:t>
    </dgm:pt>
    <dgm:pt modelId="{558DC63E-9E25-D847-AA85-8E0D2ADDF6C6}" type="parTrans" cxnId="{50B86805-F5C5-B845-B0D4-D73F4FAE8DD8}">
      <dgm:prSet/>
      <dgm:spPr/>
      <dgm:t>
        <a:bodyPr/>
        <a:lstStyle/>
        <a:p>
          <a:endParaRPr lang="en-US" sz="2000" b="1"/>
        </a:p>
      </dgm:t>
    </dgm:pt>
    <dgm:pt modelId="{D2133D61-F475-6742-9F76-BCC441046557}" type="sibTrans" cxnId="{50B86805-F5C5-B845-B0D4-D73F4FAE8DD8}">
      <dgm:prSet/>
      <dgm:spPr/>
      <dgm:t>
        <a:bodyPr/>
        <a:lstStyle/>
        <a:p>
          <a:endParaRPr lang="en-US" sz="2000" b="1"/>
        </a:p>
      </dgm:t>
    </dgm:pt>
    <dgm:pt modelId="{65DD4EFA-ACA0-5B45-868A-3FB77995373E}">
      <dgm:prSet custT="1"/>
      <dgm:spPr/>
      <dgm:t>
        <a:bodyPr/>
        <a:lstStyle/>
        <a:p>
          <a:pPr rtl="0"/>
          <a:r>
            <a:rPr lang="en-US" sz="2000" b="1" dirty="0" smtClean="0"/>
            <a:t>Serial number </a:t>
          </a:r>
          <a:endParaRPr lang="en-US" sz="2000" b="1" dirty="0"/>
        </a:p>
      </dgm:t>
    </dgm:pt>
    <dgm:pt modelId="{7876BB26-390E-3F45-9897-DCEC0735207C}" type="parTrans" cxnId="{176B4B02-7364-0A4E-8E8C-46EB7BC92590}">
      <dgm:prSet/>
      <dgm:spPr/>
      <dgm:t>
        <a:bodyPr/>
        <a:lstStyle/>
        <a:p>
          <a:endParaRPr lang="en-US" sz="2000" b="1"/>
        </a:p>
      </dgm:t>
    </dgm:pt>
    <dgm:pt modelId="{6EC028F2-0DC1-F043-A499-0D771791AD25}" type="sibTrans" cxnId="{176B4B02-7364-0A4E-8E8C-46EB7BC92590}">
      <dgm:prSet/>
      <dgm:spPr/>
      <dgm:t>
        <a:bodyPr/>
        <a:lstStyle/>
        <a:p>
          <a:endParaRPr lang="en-US" sz="2000" b="1"/>
        </a:p>
      </dgm:t>
    </dgm:pt>
    <dgm:pt modelId="{50CDC00F-CAD2-3D45-BA75-8042F4F16C07}">
      <dgm:prSet custT="1"/>
      <dgm:spPr/>
      <dgm:t>
        <a:bodyPr/>
        <a:lstStyle/>
        <a:p>
          <a:pPr rtl="0"/>
          <a:r>
            <a:rPr lang="en-US" sz="2000" b="1" smtClean="0"/>
            <a:t>Operating system or firmware version </a:t>
          </a:r>
          <a:endParaRPr lang="en-US" sz="2000" b="1"/>
        </a:p>
      </dgm:t>
    </dgm:pt>
    <dgm:pt modelId="{1FFB13E5-519D-7149-9FC5-87FED16B2D9F}" type="parTrans" cxnId="{A881932D-48E6-0D4A-B664-7A3930C44B8D}">
      <dgm:prSet/>
      <dgm:spPr/>
      <dgm:t>
        <a:bodyPr/>
        <a:lstStyle/>
        <a:p>
          <a:endParaRPr lang="en-US" sz="2000" b="1"/>
        </a:p>
      </dgm:t>
    </dgm:pt>
    <dgm:pt modelId="{CD06FFD5-126E-1147-9C9D-E6DDACAD26B3}" type="sibTrans" cxnId="{A881932D-48E6-0D4A-B664-7A3930C44B8D}">
      <dgm:prSet/>
      <dgm:spPr/>
      <dgm:t>
        <a:bodyPr/>
        <a:lstStyle/>
        <a:p>
          <a:endParaRPr lang="en-US" sz="2000" b="1"/>
        </a:p>
      </dgm:t>
    </dgm:pt>
    <dgm:pt modelId="{A726A0BD-396C-E44E-9B26-A7FD648AE74A}">
      <dgm:prSet custT="1"/>
      <dgm:spPr/>
      <dgm:t>
        <a:bodyPr/>
        <a:lstStyle/>
        <a:p>
          <a:pPr rtl="0"/>
          <a:r>
            <a:rPr lang="en-US" sz="2000" b="1" smtClean="0"/>
            <a:t>Location </a:t>
          </a:r>
          <a:endParaRPr lang="en-US" sz="2000" b="1"/>
        </a:p>
      </dgm:t>
    </dgm:pt>
    <dgm:pt modelId="{6C243841-171C-1D4F-A6CF-3BD6DECA7D57}" type="parTrans" cxnId="{AC4EC6E3-DC46-D241-A477-7B971897C637}">
      <dgm:prSet/>
      <dgm:spPr/>
      <dgm:t>
        <a:bodyPr/>
        <a:lstStyle/>
        <a:p>
          <a:endParaRPr lang="en-US" sz="2000" b="1"/>
        </a:p>
      </dgm:t>
    </dgm:pt>
    <dgm:pt modelId="{B8E441E2-E166-6846-AF40-92EE24221255}" type="sibTrans" cxnId="{AC4EC6E3-DC46-D241-A477-7B971897C637}">
      <dgm:prSet/>
      <dgm:spPr/>
      <dgm:t>
        <a:bodyPr/>
        <a:lstStyle/>
        <a:p>
          <a:endParaRPr lang="en-US" sz="2000" b="1"/>
        </a:p>
      </dgm:t>
    </dgm:pt>
    <dgm:pt modelId="{9687A489-9BFB-CD46-B9C9-BCD5D512B914}">
      <dgm:prSet custT="1"/>
      <dgm:spPr/>
      <dgm:t>
        <a:bodyPr/>
        <a:lstStyle/>
        <a:p>
          <a:pPr rtl="0"/>
          <a:r>
            <a:rPr lang="en-US" sz="2000" b="1" dirty="0" smtClean="0"/>
            <a:t>BIOS and other hardware-related passwords </a:t>
          </a:r>
          <a:endParaRPr lang="en-US" sz="2000" b="1" dirty="0"/>
        </a:p>
      </dgm:t>
    </dgm:pt>
    <dgm:pt modelId="{42D59189-546D-FB47-A029-4FAFFA7C345C}" type="parTrans" cxnId="{C97E28CE-52CA-CC46-BD2C-2EB04B0A3CB6}">
      <dgm:prSet/>
      <dgm:spPr/>
      <dgm:t>
        <a:bodyPr/>
        <a:lstStyle/>
        <a:p>
          <a:endParaRPr lang="en-US" sz="2000" b="1"/>
        </a:p>
      </dgm:t>
    </dgm:pt>
    <dgm:pt modelId="{5249BC8C-7D3F-594A-AC69-056CEE4610E3}" type="sibTrans" cxnId="{C97E28CE-52CA-CC46-BD2C-2EB04B0A3CB6}">
      <dgm:prSet/>
      <dgm:spPr/>
      <dgm:t>
        <a:bodyPr/>
        <a:lstStyle/>
        <a:p>
          <a:endParaRPr lang="en-US" sz="2000" b="1"/>
        </a:p>
      </dgm:t>
    </dgm:pt>
    <dgm:pt modelId="{1F1BAB11-F622-CC46-ABA7-17B45721B9A3}">
      <dgm:prSet custT="1"/>
      <dgm:spPr/>
      <dgm:t>
        <a:bodyPr/>
        <a:lstStyle/>
        <a:p>
          <a:pPr rtl="0"/>
          <a:r>
            <a:rPr lang="en-US" sz="2000" b="1" smtClean="0"/>
            <a:t>Assigned IP address if applicable </a:t>
          </a:r>
          <a:endParaRPr lang="en-US" sz="2000" b="1"/>
        </a:p>
      </dgm:t>
    </dgm:pt>
    <dgm:pt modelId="{9B2DB6E5-9C3C-C642-B35D-B7BC4EC433E3}" type="parTrans" cxnId="{91E89C91-F1BF-D74D-AA3A-72AA1728DDA2}">
      <dgm:prSet/>
      <dgm:spPr/>
      <dgm:t>
        <a:bodyPr/>
        <a:lstStyle/>
        <a:p>
          <a:endParaRPr lang="en-US" sz="2000" b="1"/>
        </a:p>
      </dgm:t>
    </dgm:pt>
    <dgm:pt modelId="{7CB4155D-80F9-8948-BFDA-57DD7D6E647C}" type="sibTrans" cxnId="{91E89C91-F1BF-D74D-AA3A-72AA1728DDA2}">
      <dgm:prSet/>
      <dgm:spPr/>
      <dgm:t>
        <a:bodyPr/>
        <a:lstStyle/>
        <a:p>
          <a:endParaRPr lang="en-US" sz="2000" b="1"/>
        </a:p>
      </dgm:t>
    </dgm:pt>
    <dgm:pt modelId="{595B04CF-A427-A546-9557-E5E2D22E8DEE}">
      <dgm:prSet custT="1"/>
      <dgm:spPr/>
      <dgm:t>
        <a:bodyPr/>
        <a:lstStyle/>
        <a:p>
          <a:pPr rtl="0"/>
          <a:r>
            <a:rPr lang="en-US" sz="2000" b="1" dirty="0" smtClean="0"/>
            <a:t>Organizational property management label</a:t>
          </a:r>
          <a:endParaRPr lang="en-US" sz="2000" b="1" dirty="0"/>
        </a:p>
      </dgm:t>
    </dgm:pt>
    <dgm:pt modelId="{66A68FDD-893F-7F45-AC62-5A637112D9C1}" type="parTrans" cxnId="{028C4BF2-112C-6E4B-8059-5AC7D33B72B3}">
      <dgm:prSet/>
      <dgm:spPr/>
      <dgm:t>
        <a:bodyPr/>
        <a:lstStyle/>
        <a:p>
          <a:endParaRPr lang="en-US" sz="2000" b="1"/>
        </a:p>
      </dgm:t>
    </dgm:pt>
    <dgm:pt modelId="{E199F8CD-99D6-AA4A-AC3C-286AE482AA4D}" type="sibTrans" cxnId="{028C4BF2-112C-6E4B-8059-5AC7D33B72B3}">
      <dgm:prSet/>
      <dgm:spPr/>
      <dgm:t>
        <a:bodyPr/>
        <a:lstStyle/>
        <a:p>
          <a:endParaRPr lang="en-US" sz="2000" b="1"/>
        </a:p>
      </dgm:t>
    </dgm:pt>
    <dgm:pt modelId="{15F48B13-E8C1-4A0D-AC44-8E7938A25EFF}">
      <dgm:prSet custT="1"/>
      <dgm:spPr/>
      <dgm:t>
        <a:bodyPr/>
        <a:lstStyle/>
        <a:p>
          <a:pPr rtl="0"/>
          <a:r>
            <a:rPr lang="en-US" sz="2000" b="1" dirty="0" smtClean="0"/>
            <a:t>Owner</a:t>
          </a:r>
          <a:endParaRPr lang="en-US" sz="2000" b="1" dirty="0"/>
        </a:p>
      </dgm:t>
    </dgm:pt>
    <dgm:pt modelId="{3481802F-4260-4194-BC9B-F8721708BF6F}" type="parTrans" cxnId="{1D9E754B-664B-4B30-91C3-FCD69108BAF5}">
      <dgm:prSet/>
      <dgm:spPr/>
    </dgm:pt>
    <dgm:pt modelId="{336996C6-ABE2-47E9-92BC-9FD3A9BA2459}" type="sibTrans" cxnId="{1D9E754B-664B-4B30-91C3-FCD69108BAF5}">
      <dgm:prSet/>
      <dgm:spPr/>
    </dgm:pt>
    <dgm:pt modelId="{F6F89954-E851-A845-B004-A7E09BD03472}" type="pres">
      <dgm:prSet presAssocID="{C6AE02FF-98DD-E546-BA62-29C28A3AE667}" presName="diagram" presStyleCnt="0">
        <dgm:presLayoutVars>
          <dgm:dir/>
          <dgm:resizeHandles val="exact"/>
        </dgm:presLayoutVars>
      </dgm:prSet>
      <dgm:spPr/>
      <dgm:t>
        <a:bodyPr/>
        <a:lstStyle/>
        <a:p>
          <a:endParaRPr lang="en-US"/>
        </a:p>
      </dgm:t>
    </dgm:pt>
    <dgm:pt modelId="{D780395A-24B5-2C42-AAA3-A82EA91D8B25}" type="pres">
      <dgm:prSet presAssocID="{7F0348C8-2834-224A-8441-5BE6A436CA4E}" presName="node" presStyleLbl="node1" presStyleIdx="0" presStyleCnt="10">
        <dgm:presLayoutVars>
          <dgm:bulletEnabled val="1"/>
        </dgm:presLayoutVars>
      </dgm:prSet>
      <dgm:spPr/>
      <dgm:t>
        <a:bodyPr/>
        <a:lstStyle/>
        <a:p>
          <a:endParaRPr lang="en-US"/>
        </a:p>
      </dgm:t>
    </dgm:pt>
    <dgm:pt modelId="{AA94E042-536E-A74E-82FC-C5676EFD81AB}" type="pres">
      <dgm:prSet presAssocID="{C365EBF6-1636-B34B-8869-3475D84C882D}" presName="sibTrans" presStyleCnt="0"/>
      <dgm:spPr/>
      <dgm:t>
        <a:bodyPr/>
        <a:lstStyle/>
        <a:p>
          <a:endParaRPr lang="en-US"/>
        </a:p>
      </dgm:t>
    </dgm:pt>
    <dgm:pt modelId="{AC59C5C9-57C3-5E47-B9B1-0FF2D487931C}" type="pres">
      <dgm:prSet presAssocID="{92944C5A-A552-664C-8DD1-5565C6B71636}" presName="node" presStyleLbl="node1" presStyleIdx="1" presStyleCnt="10">
        <dgm:presLayoutVars>
          <dgm:bulletEnabled val="1"/>
        </dgm:presLayoutVars>
      </dgm:prSet>
      <dgm:spPr/>
      <dgm:t>
        <a:bodyPr/>
        <a:lstStyle/>
        <a:p>
          <a:endParaRPr lang="en-US"/>
        </a:p>
      </dgm:t>
    </dgm:pt>
    <dgm:pt modelId="{44B88DBB-8B2F-D140-82D3-BB8AFFE3044F}" type="pres">
      <dgm:prSet presAssocID="{4150E5AC-E2B0-6949-B911-92C4A42449C4}" presName="sibTrans" presStyleCnt="0"/>
      <dgm:spPr/>
      <dgm:t>
        <a:bodyPr/>
        <a:lstStyle/>
        <a:p>
          <a:endParaRPr lang="en-US"/>
        </a:p>
      </dgm:t>
    </dgm:pt>
    <dgm:pt modelId="{AC8381F4-D292-F744-A71B-B34E0712D7A7}" type="pres">
      <dgm:prSet presAssocID="{44B21816-7B2A-9247-9074-EABFF6F732A7}" presName="node" presStyleLbl="node1" presStyleIdx="2" presStyleCnt="10">
        <dgm:presLayoutVars>
          <dgm:bulletEnabled val="1"/>
        </dgm:presLayoutVars>
      </dgm:prSet>
      <dgm:spPr/>
      <dgm:t>
        <a:bodyPr/>
        <a:lstStyle/>
        <a:p>
          <a:endParaRPr lang="en-US"/>
        </a:p>
      </dgm:t>
    </dgm:pt>
    <dgm:pt modelId="{6C53B6F0-60B2-5846-8EC2-2E0533BC7892}" type="pres">
      <dgm:prSet presAssocID="{D2133D61-F475-6742-9F76-BCC441046557}" presName="sibTrans" presStyleCnt="0"/>
      <dgm:spPr/>
      <dgm:t>
        <a:bodyPr/>
        <a:lstStyle/>
        <a:p>
          <a:endParaRPr lang="en-US"/>
        </a:p>
      </dgm:t>
    </dgm:pt>
    <dgm:pt modelId="{2C4FD747-9CAE-724E-A5DF-D1849709FDE8}" type="pres">
      <dgm:prSet presAssocID="{65DD4EFA-ACA0-5B45-868A-3FB77995373E}" presName="node" presStyleLbl="node1" presStyleIdx="3" presStyleCnt="10">
        <dgm:presLayoutVars>
          <dgm:bulletEnabled val="1"/>
        </dgm:presLayoutVars>
      </dgm:prSet>
      <dgm:spPr/>
      <dgm:t>
        <a:bodyPr/>
        <a:lstStyle/>
        <a:p>
          <a:endParaRPr lang="en-US"/>
        </a:p>
      </dgm:t>
    </dgm:pt>
    <dgm:pt modelId="{A3959C7C-D919-564B-88CC-2E1F024F4A51}" type="pres">
      <dgm:prSet presAssocID="{6EC028F2-0DC1-F043-A499-0D771791AD25}" presName="sibTrans" presStyleCnt="0"/>
      <dgm:spPr/>
      <dgm:t>
        <a:bodyPr/>
        <a:lstStyle/>
        <a:p>
          <a:endParaRPr lang="en-US"/>
        </a:p>
      </dgm:t>
    </dgm:pt>
    <dgm:pt modelId="{ADDB0D61-003B-414C-BBFA-ABDFF16B4875}" type="pres">
      <dgm:prSet presAssocID="{50CDC00F-CAD2-3D45-BA75-8042F4F16C07}" presName="node" presStyleLbl="node1" presStyleIdx="4" presStyleCnt="10">
        <dgm:presLayoutVars>
          <dgm:bulletEnabled val="1"/>
        </dgm:presLayoutVars>
      </dgm:prSet>
      <dgm:spPr/>
      <dgm:t>
        <a:bodyPr/>
        <a:lstStyle/>
        <a:p>
          <a:endParaRPr lang="en-US"/>
        </a:p>
      </dgm:t>
    </dgm:pt>
    <dgm:pt modelId="{0BEBC045-A200-714D-B4C2-7A2DAD2E8CAD}" type="pres">
      <dgm:prSet presAssocID="{CD06FFD5-126E-1147-9C9D-E6DDACAD26B3}" presName="sibTrans" presStyleCnt="0"/>
      <dgm:spPr/>
      <dgm:t>
        <a:bodyPr/>
        <a:lstStyle/>
        <a:p>
          <a:endParaRPr lang="en-US"/>
        </a:p>
      </dgm:t>
    </dgm:pt>
    <dgm:pt modelId="{3038C6D9-7F4F-234D-8A1F-984A5F0E33EB}" type="pres">
      <dgm:prSet presAssocID="{A726A0BD-396C-E44E-9B26-A7FD648AE74A}" presName="node" presStyleLbl="node1" presStyleIdx="5" presStyleCnt="10">
        <dgm:presLayoutVars>
          <dgm:bulletEnabled val="1"/>
        </dgm:presLayoutVars>
      </dgm:prSet>
      <dgm:spPr/>
      <dgm:t>
        <a:bodyPr/>
        <a:lstStyle/>
        <a:p>
          <a:endParaRPr lang="en-US"/>
        </a:p>
      </dgm:t>
    </dgm:pt>
    <dgm:pt modelId="{34B09323-8C70-C544-9866-4F732B1FBFBC}" type="pres">
      <dgm:prSet presAssocID="{B8E441E2-E166-6846-AF40-92EE24221255}" presName="sibTrans" presStyleCnt="0"/>
      <dgm:spPr/>
      <dgm:t>
        <a:bodyPr/>
        <a:lstStyle/>
        <a:p>
          <a:endParaRPr lang="en-US"/>
        </a:p>
      </dgm:t>
    </dgm:pt>
    <dgm:pt modelId="{794A5EDF-2291-374E-95D4-6CF4703A52B7}" type="pres">
      <dgm:prSet presAssocID="{9687A489-9BFB-CD46-B9C9-BCD5D512B914}" presName="node" presStyleLbl="node1" presStyleIdx="6" presStyleCnt="10">
        <dgm:presLayoutVars>
          <dgm:bulletEnabled val="1"/>
        </dgm:presLayoutVars>
      </dgm:prSet>
      <dgm:spPr/>
      <dgm:t>
        <a:bodyPr/>
        <a:lstStyle/>
        <a:p>
          <a:endParaRPr lang="en-US"/>
        </a:p>
      </dgm:t>
    </dgm:pt>
    <dgm:pt modelId="{58E9CAC5-D112-6940-847D-D524D9AF5238}" type="pres">
      <dgm:prSet presAssocID="{5249BC8C-7D3F-594A-AC69-056CEE4610E3}" presName="sibTrans" presStyleCnt="0"/>
      <dgm:spPr/>
      <dgm:t>
        <a:bodyPr/>
        <a:lstStyle/>
        <a:p>
          <a:endParaRPr lang="en-US"/>
        </a:p>
      </dgm:t>
    </dgm:pt>
    <dgm:pt modelId="{59B09E62-0083-1548-93AC-67FC0BCF8DBB}" type="pres">
      <dgm:prSet presAssocID="{1F1BAB11-F622-CC46-ABA7-17B45721B9A3}" presName="node" presStyleLbl="node1" presStyleIdx="7" presStyleCnt="10">
        <dgm:presLayoutVars>
          <dgm:bulletEnabled val="1"/>
        </dgm:presLayoutVars>
      </dgm:prSet>
      <dgm:spPr/>
      <dgm:t>
        <a:bodyPr/>
        <a:lstStyle/>
        <a:p>
          <a:endParaRPr lang="en-US"/>
        </a:p>
      </dgm:t>
    </dgm:pt>
    <dgm:pt modelId="{5268C9AD-B761-234E-9113-23AE22194F36}" type="pres">
      <dgm:prSet presAssocID="{7CB4155D-80F9-8948-BFDA-57DD7D6E647C}" presName="sibTrans" presStyleCnt="0"/>
      <dgm:spPr/>
      <dgm:t>
        <a:bodyPr/>
        <a:lstStyle/>
        <a:p>
          <a:endParaRPr lang="en-US"/>
        </a:p>
      </dgm:t>
    </dgm:pt>
    <dgm:pt modelId="{1616438F-CEAF-2540-BED3-B00F9D633302}" type="pres">
      <dgm:prSet presAssocID="{595B04CF-A427-A546-9557-E5E2D22E8DEE}" presName="node" presStyleLbl="node1" presStyleIdx="8" presStyleCnt="10">
        <dgm:presLayoutVars>
          <dgm:bulletEnabled val="1"/>
        </dgm:presLayoutVars>
      </dgm:prSet>
      <dgm:spPr/>
      <dgm:t>
        <a:bodyPr/>
        <a:lstStyle/>
        <a:p>
          <a:endParaRPr lang="en-US"/>
        </a:p>
      </dgm:t>
    </dgm:pt>
    <dgm:pt modelId="{B09BCF67-0D70-486F-9393-4EC15ED3A336}" type="pres">
      <dgm:prSet presAssocID="{E199F8CD-99D6-AA4A-AC3C-286AE482AA4D}" presName="sibTrans" presStyleCnt="0"/>
      <dgm:spPr/>
    </dgm:pt>
    <dgm:pt modelId="{41FF7605-A069-4C32-B182-8E60E845741D}" type="pres">
      <dgm:prSet presAssocID="{15F48B13-E8C1-4A0D-AC44-8E7938A25EFF}" presName="node" presStyleLbl="node1" presStyleIdx="9" presStyleCnt="10">
        <dgm:presLayoutVars>
          <dgm:bulletEnabled val="1"/>
        </dgm:presLayoutVars>
      </dgm:prSet>
      <dgm:spPr/>
      <dgm:t>
        <a:bodyPr/>
        <a:lstStyle/>
        <a:p>
          <a:endParaRPr lang="en-US"/>
        </a:p>
      </dgm:t>
    </dgm:pt>
  </dgm:ptLst>
  <dgm:cxnLst>
    <dgm:cxn modelId="{326704D3-4E06-BA44-959D-F56B4D002D2F}" type="presOf" srcId="{92944C5A-A552-664C-8DD1-5565C6B71636}" destId="{AC59C5C9-57C3-5E47-B9B1-0FF2D487931C}" srcOrd="0" destOrd="0" presId="urn:microsoft.com/office/officeart/2005/8/layout/default"/>
    <dgm:cxn modelId="{1B4B8409-660B-CD47-8847-A1706A909260}" type="presOf" srcId="{7F0348C8-2834-224A-8441-5BE6A436CA4E}" destId="{D780395A-24B5-2C42-AAA3-A82EA91D8B25}" srcOrd="0" destOrd="0" presId="urn:microsoft.com/office/officeart/2005/8/layout/default"/>
    <dgm:cxn modelId="{B7A581FA-A850-8A4F-AC19-BC7D8D8959E1}" srcId="{C6AE02FF-98DD-E546-BA62-29C28A3AE667}" destId="{7F0348C8-2834-224A-8441-5BE6A436CA4E}" srcOrd="0" destOrd="0" parTransId="{AF2AEAE2-0D9F-0A42-BBB6-CA9C32FD1A56}" sibTransId="{C365EBF6-1636-B34B-8869-3475D84C882D}"/>
    <dgm:cxn modelId="{BCF1559F-8352-7146-A182-9BA655954413}" type="presOf" srcId="{595B04CF-A427-A546-9557-E5E2D22E8DEE}" destId="{1616438F-CEAF-2540-BED3-B00F9D633302}" srcOrd="0" destOrd="0" presId="urn:microsoft.com/office/officeart/2005/8/layout/default"/>
    <dgm:cxn modelId="{176B4B02-7364-0A4E-8E8C-46EB7BC92590}" srcId="{C6AE02FF-98DD-E546-BA62-29C28A3AE667}" destId="{65DD4EFA-ACA0-5B45-868A-3FB77995373E}" srcOrd="3" destOrd="0" parTransId="{7876BB26-390E-3F45-9897-DCEC0735207C}" sibTransId="{6EC028F2-0DC1-F043-A499-0D771791AD25}"/>
    <dgm:cxn modelId="{7D09AA44-F118-7D4D-BA98-1E2402B786CA}" type="presOf" srcId="{9687A489-9BFB-CD46-B9C9-BCD5D512B914}" destId="{794A5EDF-2291-374E-95D4-6CF4703A52B7}" srcOrd="0" destOrd="0" presId="urn:microsoft.com/office/officeart/2005/8/layout/default"/>
    <dgm:cxn modelId="{7264FB7A-B830-8E42-A0D8-0BCFADB18E08}" srcId="{C6AE02FF-98DD-E546-BA62-29C28A3AE667}" destId="{92944C5A-A552-664C-8DD1-5565C6B71636}" srcOrd="1" destOrd="0" parTransId="{19111811-04C8-9B4D-95ED-873102460A0C}" sibTransId="{4150E5AC-E2B0-6949-B911-92C4A42449C4}"/>
    <dgm:cxn modelId="{C97E28CE-52CA-CC46-BD2C-2EB04B0A3CB6}" srcId="{C6AE02FF-98DD-E546-BA62-29C28A3AE667}" destId="{9687A489-9BFB-CD46-B9C9-BCD5D512B914}" srcOrd="6" destOrd="0" parTransId="{42D59189-546D-FB47-A029-4FAFFA7C345C}" sibTransId="{5249BC8C-7D3F-594A-AC69-056CEE4610E3}"/>
    <dgm:cxn modelId="{FC7AC04A-4D88-4842-8702-EDEC2DA1CB03}" type="presOf" srcId="{65DD4EFA-ACA0-5B45-868A-3FB77995373E}" destId="{2C4FD747-9CAE-724E-A5DF-D1849709FDE8}" srcOrd="0" destOrd="0" presId="urn:microsoft.com/office/officeart/2005/8/layout/default"/>
    <dgm:cxn modelId="{AC4EC6E3-DC46-D241-A477-7B971897C637}" srcId="{C6AE02FF-98DD-E546-BA62-29C28A3AE667}" destId="{A726A0BD-396C-E44E-9B26-A7FD648AE74A}" srcOrd="5" destOrd="0" parTransId="{6C243841-171C-1D4F-A6CF-3BD6DECA7D57}" sibTransId="{B8E441E2-E166-6846-AF40-92EE24221255}"/>
    <dgm:cxn modelId="{1D44D30F-F9FB-7249-B93A-A7B648CCDEAC}" type="presOf" srcId="{50CDC00F-CAD2-3D45-BA75-8042F4F16C07}" destId="{ADDB0D61-003B-414C-BBFA-ABDFF16B4875}" srcOrd="0" destOrd="0" presId="urn:microsoft.com/office/officeart/2005/8/layout/default"/>
    <dgm:cxn modelId="{50B86805-F5C5-B845-B0D4-D73F4FAE8DD8}" srcId="{C6AE02FF-98DD-E546-BA62-29C28A3AE667}" destId="{44B21816-7B2A-9247-9074-EABFF6F732A7}" srcOrd="2" destOrd="0" parTransId="{558DC63E-9E25-D847-AA85-8E0D2ADDF6C6}" sibTransId="{D2133D61-F475-6742-9F76-BCC441046557}"/>
    <dgm:cxn modelId="{782FA157-179B-B74C-BD50-C8AEB4E80F97}" type="presOf" srcId="{C6AE02FF-98DD-E546-BA62-29C28A3AE667}" destId="{F6F89954-E851-A845-B004-A7E09BD03472}" srcOrd="0" destOrd="0" presId="urn:microsoft.com/office/officeart/2005/8/layout/default"/>
    <dgm:cxn modelId="{1D9E754B-664B-4B30-91C3-FCD69108BAF5}" srcId="{C6AE02FF-98DD-E546-BA62-29C28A3AE667}" destId="{15F48B13-E8C1-4A0D-AC44-8E7938A25EFF}" srcOrd="9" destOrd="0" parTransId="{3481802F-4260-4194-BC9B-F8721708BF6F}" sibTransId="{336996C6-ABE2-47E9-92BC-9FD3A9BA2459}"/>
    <dgm:cxn modelId="{91E89C91-F1BF-D74D-AA3A-72AA1728DDA2}" srcId="{C6AE02FF-98DD-E546-BA62-29C28A3AE667}" destId="{1F1BAB11-F622-CC46-ABA7-17B45721B9A3}" srcOrd="7" destOrd="0" parTransId="{9B2DB6E5-9C3C-C642-B35D-B7BC4EC433E3}" sibTransId="{7CB4155D-80F9-8948-BFDA-57DD7D6E647C}"/>
    <dgm:cxn modelId="{8725A152-FE87-7844-9702-2ABF1ACB73C2}" type="presOf" srcId="{A726A0BD-396C-E44E-9B26-A7FD648AE74A}" destId="{3038C6D9-7F4F-234D-8A1F-984A5F0E33EB}" srcOrd="0" destOrd="0" presId="urn:microsoft.com/office/officeart/2005/8/layout/default"/>
    <dgm:cxn modelId="{DABBD147-AF19-5242-B283-7BA69E97535E}" type="presOf" srcId="{44B21816-7B2A-9247-9074-EABFF6F732A7}" destId="{AC8381F4-D292-F744-A71B-B34E0712D7A7}" srcOrd="0" destOrd="0" presId="urn:microsoft.com/office/officeart/2005/8/layout/default"/>
    <dgm:cxn modelId="{028C4BF2-112C-6E4B-8059-5AC7D33B72B3}" srcId="{C6AE02FF-98DD-E546-BA62-29C28A3AE667}" destId="{595B04CF-A427-A546-9557-E5E2D22E8DEE}" srcOrd="8" destOrd="0" parTransId="{66A68FDD-893F-7F45-AC62-5A637112D9C1}" sibTransId="{E199F8CD-99D6-AA4A-AC3C-286AE482AA4D}"/>
    <dgm:cxn modelId="{4D23E315-377F-6D46-B816-6B4E0D7BE18D}" type="presOf" srcId="{1F1BAB11-F622-CC46-ABA7-17B45721B9A3}" destId="{59B09E62-0083-1548-93AC-67FC0BCF8DBB}" srcOrd="0" destOrd="0" presId="urn:microsoft.com/office/officeart/2005/8/layout/default"/>
    <dgm:cxn modelId="{A881932D-48E6-0D4A-B664-7A3930C44B8D}" srcId="{C6AE02FF-98DD-E546-BA62-29C28A3AE667}" destId="{50CDC00F-CAD2-3D45-BA75-8042F4F16C07}" srcOrd="4" destOrd="0" parTransId="{1FFB13E5-519D-7149-9FC5-87FED16B2D9F}" sibTransId="{CD06FFD5-126E-1147-9C9D-E6DDACAD26B3}"/>
    <dgm:cxn modelId="{9831A2B6-7D3A-47D4-81FD-284E0A5B5950}" type="presOf" srcId="{15F48B13-E8C1-4A0D-AC44-8E7938A25EFF}" destId="{41FF7605-A069-4C32-B182-8E60E845741D}" srcOrd="0" destOrd="0" presId="urn:microsoft.com/office/officeart/2005/8/layout/default"/>
    <dgm:cxn modelId="{F271C11C-E7C4-DE46-AFB2-9A524DA2ACD8}" type="presParOf" srcId="{F6F89954-E851-A845-B004-A7E09BD03472}" destId="{D780395A-24B5-2C42-AAA3-A82EA91D8B25}" srcOrd="0" destOrd="0" presId="urn:microsoft.com/office/officeart/2005/8/layout/default"/>
    <dgm:cxn modelId="{27A7AE68-F26D-134F-9896-8680488D394F}" type="presParOf" srcId="{F6F89954-E851-A845-B004-A7E09BD03472}" destId="{AA94E042-536E-A74E-82FC-C5676EFD81AB}" srcOrd="1" destOrd="0" presId="urn:microsoft.com/office/officeart/2005/8/layout/default"/>
    <dgm:cxn modelId="{72A76ECF-7680-D64F-9E05-D1BF4F5A3CA8}" type="presParOf" srcId="{F6F89954-E851-A845-B004-A7E09BD03472}" destId="{AC59C5C9-57C3-5E47-B9B1-0FF2D487931C}" srcOrd="2" destOrd="0" presId="urn:microsoft.com/office/officeart/2005/8/layout/default"/>
    <dgm:cxn modelId="{C2F48C22-7DAA-F348-BAEE-C4E5FD530124}" type="presParOf" srcId="{F6F89954-E851-A845-B004-A7E09BD03472}" destId="{44B88DBB-8B2F-D140-82D3-BB8AFFE3044F}" srcOrd="3" destOrd="0" presId="urn:microsoft.com/office/officeart/2005/8/layout/default"/>
    <dgm:cxn modelId="{2D698039-38B5-2F44-8C8F-3ECE24CF74B0}" type="presParOf" srcId="{F6F89954-E851-A845-B004-A7E09BD03472}" destId="{AC8381F4-D292-F744-A71B-B34E0712D7A7}" srcOrd="4" destOrd="0" presId="urn:microsoft.com/office/officeart/2005/8/layout/default"/>
    <dgm:cxn modelId="{8FE72795-514B-6E41-8B57-90CF0BEC6B34}" type="presParOf" srcId="{F6F89954-E851-A845-B004-A7E09BD03472}" destId="{6C53B6F0-60B2-5846-8EC2-2E0533BC7892}" srcOrd="5" destOrd="0" presId="urn:microsoft.com/office/officeart/2005/8/layout/default"/>
    <dgm:cxn modelId="{F182FCB4-C9F6-0E4B-9F70-01C45ADB7E8F}" type="presParOf" srcId="{F6F89954-E851-A845-B004-A7E09BD03472}" destId="{2C4FD747-9CAE-724E-A5DF-D1849709FDE8}" srcOrd="6" destOrd="0" presId="urn:microsoft.com/office/officeart/2005/8/layout/default"/>
    <dgm:cxn modelId="{54E405C1-CAB9-5B49-8B9D-B7DC6B0AA009}" type="presParOf" srcId="{F6F89954-E851-A845-B004-A7E09BD03472}" destId="{A3959C7C-D919-564B-88CC-2E1F024F4A51}" srcOrd="7" destOrd="0" presId="urn:microsoft.com/office/officeart/2005/8/layout/default"/>
    <dgm:cxn modelId="{7D2E3393-F2E3-E747-9EF6-3C50658B7E12}" type="presParOf" srcId="{F6F89954-E851-A845-B004-A7E09BD03472}" destId="{ADDB0D61-003B-414C-BBFA-ABDFF16B4875}" srcOrd="8" destOrd="0" presId="urn:microsoft.com/office/officeart/2005/8/layout/default"/>
    <dgm:cxn modelId="{236F7358-ECE9-3C4C-83CE-4275A698083A}" type="presParOf" srcId="{F6F89954-E851-A845-B004-A7E09BD03472}" destId="{0BEBC045-A200-714D-B4C2-7A2DAD2E8CAD}" srcOrd="9" destOrd="0" presId="urn:microsoft.com/office/officeart/2005/8/layout/default"/>
    <dgm:cxn modelId="{D0C0A383-BB38-E44A-B46A-56FD16A1044B}" type="presParOf" srcId="{F6F89954-E851-A845-B004-A7E09BD03472}" destId="{3038C6D9-7F4F-234D-8A1F-984A5F0E33EB}" srcOrd="10" destOrd="0" presId="urn:microsoft.com/office/officeart/2005/8/layout/default"/>
    <dgm:cxn modelId="{3F843E4F-74ED-7047-825F-9065FE57E391}" type="presParOf" srcId="{F6F89954-E851-A845-B004-A7E09BD03472}" destId="{34B09323-8C70-C544-9866-4F732B1FBFBC}" srcOrd="11" destOrd="0" presId="urn:microsoft.com/office/officeart/2005/8/layout/default"/>
    <dgm:cxn modelId="{10045F10-F1DC-C04F-90F4-2577F1A1CA8B}" type="presParOf" srcId="{F6F89954-E851-A845-B004-A7E09BD03472}" destId="{794A5EDF-2291-374E-95D4-6CF4703A52B7}" srcOrd="12" destOrd="0" presId="urn:microsoft.com/office/officeart/2005/8/layout/default"/>
    <dgm:cxn modelId="{B66C0052-E569-4746-B0B8-2AD454F17393}" type="presParOf" srcId="{F6F89954-E851-A845-B004-A7E09BD03472}" destId="{58E9CAC5-D112-6940-847D-D524D9AF5238}" srcOrd="13" destOrd="0" presId="urn:microsoft.com/office/officeart/2005/8/layout/default"/>
    <dgm:cxn modelId="{E8CF0F4F-60F6-CB40-BB6F-06AF8403E446}" type="presParOf" srcId="{F6F89954-E851-A845-B004-A7E09BD03472}" destId="{59B09E62-0083-1548-93AC-67FC0BCF8DBB}" srcOrd="14" destOrd="0" presId="urn:microsoft.com/office/officeart/2005/8/layout/default"/>
    <dgm:cxn modelId="{649CD7CC-48AB-9B45-A515-CBFB382C0CCF}" type="presParOf" srcId="{F6F89954-E851-A845-B004-A7E09BD03472}" destId="{5268C9AD-B761-234E-9113-23AE22194F36}" srcOrd="15" destOrd="0" presId="urn:microsoft.com/office/officeart/2005/8/layout/default"/>
    <dgm:cxn modelId="{67883F89-1609-7140-B3F3-3935CCF06D2A}" type="presParOf" srcId="{F6F89954-E851-A845-B004-A7E09BD03472}" destId="{1616438F-CEAF-2540-BED3-B00F9D633302}" srcOrd="16" destOrd="0" presId="urn:microsoft.com/office/officeart/2005/8/layout/default"/>
    <dgm:cxn modelId="{7B4DFC6F-6CE3-4ADA-B7F7-6129AB0A2E27}" type="presParOf" srcId="{F6F89954-E851-A845-B004-A7E09BD03472}" destId="{B09BCF67-0D70-486F-9393-4EC15ED3A336}" srcOrd="17" destOrd="0" presId="urn:microsoft.com/office/officeart/2005/8/layout/default"/>
    <dgm:cxn modelId="{5D3829E9-AB85-4C81-A21A-7C513950C34A}" type="presParOf" srcId="{F6F89954-E851-A845-B004-A7E09BD03472}" destId="{41FF7605-A069-4C32-B182-8E60E845741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1A3B053-31A6-334B-8531-47274845155A}"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5567FDCA-6B07-4841-9222-72B1CF939B46}">
      <dgm:prSet custT="1"/>
      <dgm:spPr/>
      <dgm:t>
        <a:bodyPr/>
        <a:lstStyle/>
        <a:p>
          <a:pPr rtl="0"/>
          <a:r>
            <a:rPr lang="en-US" sz="2800" b="1" smtClean="0"/>
            <a:t>Software name </a:t>
          </a:r>
          <a:endParaRPr lang="en-US" sz="2800"/>
        </a:p>
      </dgm:t>
    </dgm:pt>
    <dgm:pt modelId="{74F68D57-118A-1A4C-8F7D-C69F97D9A470}" type="parTrans" cxnId="{6B487C54-6FFF-8141-B6C1-25A72FC5AC0E}">
      <dgm:prSet/>
      <dgm:spPr/>
      <dgm:t>
        <a:bodyPr/>
        <a:lstStyle/>
        <a:p>
          <a:endParaRPr lang="en-US" sz="2800"/>
        </a:p>
      </dgm:t>
    </dgm:pt>
    <dgm:pt modelId="{5BE618BA-F2BC-EC4C-9D63-92FB72DC3A1B}" type="sibTrans" cxnId="{6B487C54-6FFF-8141-B6C1-25A72FC5AC0E}">
      <dgm:prSet/>
      <dgm:spPr/>
      <dgm:t>
        <a:bodyPr/>
        <a:lstStyle/>
        <a:p>
          <a:endParaRPr lang="en-US" sz="2800"/>
        </a:p>
      </dgm:t>
    </dgm:pt>
    <dgm:pt modelId="{A7F807D3-EC0C-984F-8A9E-8C1D38BAA2A3}">
      <dgm:prSet custT="1"/>
      <dgm:spPr/>
      <dgm:t>
        <a:bodyPr/>
        <a:lstStyle/>
        <a:p>
          <a:pPr rtl="0"/>
          <a:r>
            <a:rPr lang="en-US" sz="2800" b="1" smtClean="0"/>
            <a:t>Software vendor </a:t>
          </a:r>
          <a:endParaRPr lang="en-US" sz="2800"/>
        </a:p>
      </dgm:t>
    </dgm:pt>
    <dgm:pt modelId="{E75AAC98-CD9D-B94C-B959-8E07B581D72E}" type="parTrans" cxnId="{7FE0CDEB-1991-2B44-B942-B2E925E27EA6}">
      <dgm:prSet/>
      <dgm:spPr/>
      <dgm:t>
        <a:bodyPr/>
        <a:lstStyle/>
        <a:p>
          <a:endParaRPr lang="en-US" sz="2800"/>
        </a:p>
      </dgm:t>
    </dgm:pt>
    <dgm:pt modelId="{E19EBE24-A4AB-1E4B-B89D-1D2C47644DE6}" type="sibTrans" cxnId="{7FE0CDEB-1991-2B44-B942-B2E925E27EA6}">
      <dgm:prSet/>
      <dgm:spPr/>
      <dgm:t>
        <a:bodyPr/>
        <a:lstStyle/>
        <a:p>
          <a:endParaRPr lang="en-US" sz="2800"/>
        </a:p>
      </dgm:t>
    </dgm:pt>
    <dgm:pt modelId="{101161B5-ED77-4440-8E13-3FE83384C70F}">
      <dgm:prSet custT="1"/>
      <dgm:spPr/>
      <dgm:t>
        <a:bodyPr/>
        <a:lstStyle/>
        <a:p>
          <a:pPr rtl="0"/>
          <a:r>
            <a:rPr lang="en-US" sz="2800" b="1" smtClean="0"/>
            <a:t>Keys or activation codes</a:t>
          </a:r>
          <a:endParaRPr lang="en-US" sz="2800"/>
        </a:p>
      </dgm:t>
    </dgm:pt>
    <dgm:pt modelId="{C4DF77C3-DFB1-3A46-AC3D-4D9D9224603D}" type="parTrans" cxnId="{4443FF15-3B0A-AA48-9C39-9577493F772F}">
      <dgm:prSet/>
      <dgm:spPr/>
      <dgm:t>
        <a:bodyPr/>
        <a:lstStyle/>
        <a:p>
          <a:endParaRPr lang="en-US" sz="2800"/>
        </a:p>
      </dgm:t>
    </dgm:pt>
    <dgm:pt modelId="{CEC47384-DF24-BB45-B4B9-1306363E9C27}" type="sibTrans" cxnId="{4443FF15-3B0A-AA48-9C39-9577493F772F}">
      <dgm:prSet/>
      <dgm:spPr/>
      <dgm:t>
        <a:bodyPr/>
        <a:lstStyle/>
        <a:p>
          <a:endParaRPr lang="en-US" sz="2800"/>
        </a:p>
      </dgm:t>
    </dgm:pt>
    <dgm:pt modelId="{5A582310-465F-B343-BAE4-78DEE26B612E}">
      <dgm:prSet custT="1"/>
      <dgm:spPr/>
      <dgm:t>
        <a:bodyPr/>
        <a:lstStyle/>
        <a:p>
          <a:pPr rtl="0"/>
          <a:r>
            <a:rPr lang="en-US" sz="2800" b="1" smtClean="0"/>
            <a:t>Type of license and for what version </a:t>
          </a:r>
          <a:endParaRPr lang="en-US" sz="2800"/>
        </a:p>
      </dgm:t>
    </dgm:pt>
    <dgm:pt modelId="{318850E8-92FB-A046-9415-CDBFD7115F59}" type="parTrans" cxnId="{EEDA7BA3-323F-F34D-ABC8-EF809DA61151}">
      <dgm:prSet/>
      <dgm:spPr/>
      <dgm:t>
        <a:bodyPr/>
        <a:lstStyle/>
        <a:p>
          <a:endParaRPr lang="en-US" sz="2800"/>
        </a:p>
      </dgm:t>
    </dgm:pt>
    <dgm:pt modelId="{0BD19967-EB08-E949-B625-512194AB4725}" type="sibTrans" cxnId="{EEDA7BA3-323F-F34D-ABC8-EF809DA61151}">
      <dgm:prSet/>
      <dgm:spPr/>
      <dgm:t>
        <a:bodyPr/>
        <a:lstStyle/>
        <a:p>
          <a:endParaRPr lang="en-US" sz="2800"/>
        </a:p>
      </dgm:t>
    </dgm:pt>
    <dgm:pt modelId="{5CC42C3B-382A-D440-ACC1-8D26F4D9C7FC}">
      <dgm:prSet custT="1"/>
      <dgm:spPr/>
      <dgm:t>
        <a:bodyPr/>
        <a:lstStyle/>
        <a:p>
          <a:pPr rtl="0"/>
          <a:r>
            <a:rPr lang="en-US" sz="2800" b="1" dirty="0" smtClean="0"/>
            <a:t>Number of licenses </a:t>
          </a:r>
          <a:endParaRPr lang="en-US" sz="2800" dirty="0"/>
        </a:p>
      </dgm:t>
    </dgm:pt>
    <dgm:pt modelId="{2A44FAD5-0091-0248-A74F-AFEDD663F698}" type="parTrans" cxnId="{14ECB8EC-C3FC-144E-B801-3E68AB62BF7A}">
      <dgm:prSet/>
      <dgm:spPr/>
      <dgm:t>
        <a:bodyPr/>
        <a:lstStyle/>
        <a:p>
          <a:endParaRPr lang="en-US" sz="2800"/>
        </a:p>
      </dgm:t>
    </dgm:pt>
    <dgm:pt modelId="{694CF776-691C-3440-AC17-53EFD885BB8A}" type="sibTrans" cxnId="{14ECB8EC-C3FC-144E-B801-3E68AB62BF7A}">
      <dgm:prSet/>
      <dgm:spPr/>
      <dgm:t>
        <a:bodyPr/>
        <a:lstStyle/>
        <a:p>
          <a:endParaRPr lang="en-US" sz="2800"/>
        </a:p>
      </dgm:t>
    </dgm:pt>
    <dgm:pt modelId="{3F41D39C-6C07-2244-9E09-18FDACE73322}" type="pres">
      <dgm:prSet presAssocID="{21A3B053-31A6-334B-8531-47274845155A}" presName="vert0" presStyleCnt="0">
        <dgm:presLayoutVars>
          <dgm:dir/>
          <dgm:animOne val="branch"/>
          <dgm:animLvl val="lvl"/>
        </dgm:presLayoutVars>
      </dgm:prSet>
      <dgm:spPr/>
      <dgm:t>
        <a:bodyPr/>
        <a:lstStyle/>
        <a:p>
          <a:endParaRPr lang="en-US"/>
        </a:p>
      </dgm:t>
    </dgm:pt>
    <dgm:pt modelId="{3B88FB31-C9E3-1442-998C-0A6670BB8CD9}" type="pres">
      <dgm:prSet presAssocID="{5567FDCA-6B07-4841-9222-72B1CF939B46}" presName="thickLine" presStyleLbl="alignNode1" presStyleIdx="0" presStyleCnt="5"/>
      <dgm:spPr/>
    </dgm:pt>
    <dgm:pt modelId="{6D3DF926-858B-374F-88C2-07BF38E85162}" type="pres">
      <dgm:prSet presAssocID="{5567FDCA-6B07-4841-9222-72B1CF939B46}" presName="horz1" presStyleCnt="0"/>
      <dgm:spPr/>
    </dgm:pt>
    <dgm:pt modelId="{AA0ADE8C-DBBB-0447-ABF9-D034FA1ADF22}" type="pres">
      <dgm:prSet presAssocID="{5567FDCA-6B07-4841-9222-72B1CF939B46}" presName="tx1" presStyleLbl="revTx" presStyleIdx="0" presStyleCnt="5"/>
      <dgm:spPr/>
      <dgm:t>
        <a:bodyPr/>
        <a:lstStyle/>
        <a:p>
          <a:endParaRPr lang="en-US"/>
        </a:p>
      </dgm:t>
    </dgm:pt>
    <dgm:pt modelId="{FC7D26BF-CF4F-4340-A548-BAD7EBA016FE}" type="pres">
      <dgm:prSet presAssocID="{5567FDCA-6B07-4841-9222-72B1CF939B46}" presName="vert1" presStyleCnt="0"/>
      <dgm:spPr/>
    </dgm:pt>
    <dgm:pt modelId="{BC7B8665-98E1-154A-A175-D683361EB647}" type="pres">
      <dgm:prSet presAssocID="{A7F807D3-EC0C-984F-8A9E-8C1D38BAA2A3}" presName="thickLine" presStyleLbl="alignNode1" presStyleIdx="1" presStyleCnt="5"/>
      <dgm:spPr/>
    </dgm:pt>
    <dgm:pt modelId="{427809A4-FFE8-B84E-8F90-422E3AB40467}" type="pres">
      <dgm:prSet presAssocID="{A7F807D3-EC0C-984F-8A9E-8C1D38BAA2A3}" presName="horz1" presStyleCnt="0"/>
      <dgm:spPr/>
    </dgm:pt>
    <dgm:pt modelId="{BA667430-53A2-CD47-966D-B1F02868C879}" type="pres">
      <dgm:prSet presAssocID="{A7F807D3-EC0C-984F-8A9E-8C1D38BAA2A3}" presName="tx1" presStyleLbl="revTx" presStyleIdx="1" presStyleCnt="5"/>
      <dgm:spPr/>
      <dgm:t>
        <a:bodyPr/>
        <a:lstStyle/>
        <a:p>
          <a:endParaRPr lang="en-US"/>
        </a:p>
      </dgm:t>
    </dgm:pt>
    <dgm:pt modelId="{09A7AE36-217B-1140-8822-AC08253FCB61}" type="pres">
      <dgm:prSet presAssocID="{A7F807D3-EC0C-984F-8A9E-8C1D38BAA2A3}" presName="vert1" presStyleCnt="0"/>
      <dgm:spPr/>
    </dgm:pt>
    <dgm:pt modelId="{A8C2D0DD-C48D-6C42-A7C7-7550E79EEA7F}" type="pres">
      <dgm:prSet presAssocID="{101161B5-ED77-4440-8E13-3FE83384C70F}" presName="thickLine" presStyleLbl="alignNode1" presStyleIdx="2" presStyleCnt="5"/>
      <dgm:spPr/>
    </dgm:pt>
    <dgm:pt modelId="{C6C2D2E0-2E25-3146-A6C0-C862A15793DA}" type="pres">
      <dgm:prSet presAssocID="{101161B5-ED77-4440-8E13-3FE83384C70F}" presName="horz1" presStyleCnt="0"/>
      <dgm:spPr/>
    </dgm:pt>
    <dgm:pt modelId="{085FF005-4469-AD44-AA79-EAAD10ED4295}" type="pres">
      <dgm:prSet presAssocID="{101161B5-ED77-4440-8E13-3FE83384C70F}" presName="tx1" presStyleLbl="revTx" presStyleIdx="2" presStyleCnt="5"/>
      <dgm:spPr/>
      <dgm:t>
        <a:bodyPr/>
        <a:lstStyle/>
        <a:p>
          <a:endParaRPr lang="en-US"/>
        </a:p>
      </dgm:t>
    </dgm:pt>
    <dgm:pt modelId="{E2DBB990-8638-EA4E-9031-17F6F0BCCB80}" type="pres">
      <dgm:prSet presAssocID="{101161B5-ED77-4440-8E13-3FE83384C70F}" presName="vert1" presStyleCnt="0"/>
      <dgm:spPr/>
    </dgm:pt>
    <dgm:pt modelId="{A8E05096-B0E6-A946-B962-5C532222CB35}" type="pres">
      <dgm:prSet presAssocID="{5A582310-465F-B343-BAE4-78DEE26B612E}" presName="thickLine" presStyleLbl="alignNode1" presStyleIdx="3" presStyleCnt="5"/>
      <dgm:spPr/>
    </dgm:pt>
    <dgm:pt modelId="{F221CB0A-FA1E-FF49-B326-2C8F0679BAD4}" type="pres">
      <dgm:prSet presAssocID="{5A582310-465F-B343-BAE4-78DEE26B612E}" presName="horz1" presStyleCnt="0"/>
      <dgm:spPr/>
    </dgm:pt>
    <dgm:pt modelId="{719FC77B-88AB-3342-B4D5-A5F1E503017E}" type="pres">
      <dgm:prSet presAssocID="{5A582310-465F-B343-BAE4-78DEE26B612E}" presName="tx1" presStyleLbl="revTx" presStyleIdx="3" presStyleCnt="5"/>
      <dgm:spPr/>
      <dgm:t>
        <a:bodyPr/>
        <a:lstStyle/>
        <a:p>
          <a:endParaRPr lang="en-US"/>
        </a:p>
      </dgm:t>
    </dgm:pt>
    <dgm:pt modelId="{2B327E93-3ADB-CD46-B731-F03123027A73}" type="pres">
      <dgm:prSet presAssocID="{5A582310-465F-B343-BAE4-78DEE26B612E}" presName="vert1" presStyleCnt="0"/>
      <dgm:spPr/>
    </dgm:pt>
    <dgm:pt modelId="{10EBC442-561F-8144-9C89-C9D80C6007F2}" type="pres">
      <dgm:prSet presAssocID="{5CC42C3B-382A-D440-ACC1-8D26F4D9C7FC}" presName="thickLine" presStyleLbl="alignNode1" presStyleIdx="4" presStyleCnt="5"/>
      <dgm:spPr/>
    </dgm:pt>
    <dgm:pt modelId="{850AC9B6-0188-CA47-ADBD-F363286D1A5C}" type="pres">
      <dgm:prSet presAssocID="{5CC42C3B-382A-D440-ACC1-8D26F4D9C7FC}" presName="horz1" presStyleCnt="0"/>
      <dgm:spPr/>
    </dgm:pt>
    <dgm:pt modelId="{BCE4683F-316D-AD43-BB57-D9AB6F8B4582}" type="pres">
      <dgm:prSet presAssocID="{5CC42C3B-382A-D440-ACC1-8D26F4D9C7FC}" presName="tx1" presStyleLbl="revTx" presStyleIdx="4" presStyleCnt="5"/>
      <dgm:spPr/>
      <dgm:t>
        <a:bodyPr/>
        <a:lstStyle/>
        <a:p>
          <a:endParaRPr lang="en-US"/>
        </a:p>
      </dgm:t>
    </dgm:pt>
    <dgm:pt modelId="{0180E44C-0B5B-B04E-AAE8-5D4251AE0E70}" type="pres">
      <dgm:prSet presAssocID="{5CC42C3B-382A-D440-ACC1-8D26F4D9C7FC}" presName="vert1" presStyleCnt="0"/>
      <dgm:spPr/>
    </dgm:pt>
  </dgm:ptLst>
  <dgm:cxnLst>
    <dgm:cxn modelId="{EEDA7BA3-323F-F34D-ABC8-EF809DA61151}" srcId="{21A3B053-31A6-334B-8531-47274845155A}" destId="{5A582310-465F-B343-BAE4-78DEE26B612E}" srcOrd="3" destOrd="0" parTransId="{318850E8-92FB-A046-9415-CDBFD7115F59}" sibTransId="{0BD19967-EB08-E949-B625-512194AB4725}"/>
    <dgm:cxn modelId="{5D0DB8CB-4AC7-1C45-BC24-27DDEA317371}" type="presOf" srcId="{101161B5-ED77-4440-8E13-3FE83384C70F}" destId="{085FF005-4469-AD44-AA79-EAAD10ED4295}" srcOrd="0" destOrd="0" presId="urn:microsoft.com/office/officeart/2008/layout/LinedList"/>
    <dgm:cxn modelId="{7FE0CDEB-1991-2B44-B942-B2E925E27EA6}" srcId="{21A3B053-31A6-334B-8531-47274845155A}" destId="{A7F807D3-EC0C-984F-8A9E-8C1D38BAA2A3}" srcOrd="1" destOrd="0" parTransId="{E75AAC98-CD9D-B94C-B959-8E07B581D72E}" sibTransId="{E19EBE24-A4AB-1E4B-B89D-1D2C47644DE6}"/>
    <dgm:cxn modelId="{037AFB2D-7B32-B44F-A008-1DA331C67DF3}" type="presOf" srcId="{5CC42C3B-382A-D440-ACC1-8D26F4D9C7FC}" destId="{BCE4683F-316D-AD43-BB57-D9AB6F8B4582}" srcOrd="0" destOrd="0" presId="urn:microsoft.com/office/officeart/2008/layout/LinedList"/>
    <dgm:cxn modelId="{14ECB8EC-C3FC-144E-B801-3E68AB62BF7A}" srcId="{21A3B053-31A6-334B-8531-47274845155A}" destId="{5CC42C3B-382A-D440-ACC1-8D26F4D9C7FC}" srcOrd="4" destOrd="0" parTransId="{2A44FAD5-0091-0248-A74F-AFEDD663F698}" sibTransId="{694CF776-691C-3440-AC17-53EFD885BB8A}"/>
    <dgm:cxn modelId="{4443FF15-3B0A-AA48-9C39-9577493F772F}" srcId="{21A3B053-31A6-334B-8531-47274845155A}" destId="{101161B5-ED77-4440-8E13-3FE83384C70F}" srcOrd="2" destOrd="0" parTransId="{C4DF77C3-DFB1-3A46-AC3D-4D9D9224603D}" sibTransId="{CEC47384-DF24-BB45-B4B9-1306363E9C27}"/>
    <dgm:cxn modelId="{5CB505A7-FC24-8A4C-AA42-063DC90E70BA}" type="presOf" srcId="{5567FDCA-6B07-4841-9222-72B1CF939B46}" destId="{AA0ADE8C-DBBB-0447-ABF9-D034FA1ADF22}" srcOrd="0" destOrd="0" presId="urn:microsoft.com/office/officeart/2008/layout/LinedList"/>
    <dgm:cxn modelId="{B4DFBB7F-1758-CB40-AFB2-E51C730C3795}" type="presOf" srcId="{5A582310-465F-B343-BAE4-78DEE26B612E}" destId="{719FC77B-88AB-3342-B4D5-A5F1E503017E}" srcOrd="0" destOrd="0" presId="urn:microsoft.com/office/officeart/2008/layout/LinedList"/>
    <dgm:cxn modelId="{D556C63C-4F0B-5D40-898F-642B76F303F8}" type="presOf" srcId="{A7F807D3-EC0C-984F-8A9E-8C1D38BAA2A3}" destId="{BA667430-53A2-CD47-966D-B1F02868C879}" srcOrd="0" destOrd="0" presId="urn:microsoft.com/office/officeart/2008/layout/LinedList"/>
    <dgm:cxn modelId="{0F8F37C6-63A7-664B-8DA5-969BE29BAE49}" type="presOf" srcId="{21A3B053-31A6-334B-8531-47274845155A}" destId="{3F41D39C-6C07-2244-9E09-18FDACE73322}" srcOrd="0" destOrd="0" presId="urn:microsoft.com/office/officeart/2008/layout/LinedList"/>
    <dgm:cxn modelId="{6B487C54-6FFF-8141-B6C1-25A72FC5AC0E}" srcId="{21A3B053-31A6-334B-8531-47274845155A}" destId="{5567FDCA-6B07-4841-9222-72B1CF939B46}" srcOrd="0" destOrd="0" parTransId="{74F68D57-118A-1A4C-8F7D-C69F97D9A470}" sibTransId="{5BE618BA-F2BC-EC4C-9D63-92FB72DC3A1B}"/>
    <dgm:cxn modelId="{5A50F05D-2AAB-B848-8649-41BD4B6C9C0C}" type="presParOf" srcId="{3F41D39C-6C07-2244-9E09-18FDACE73322}" destId="{3B88FB31-C9E3-1442-998C-0A6670BB8CD9}" srcOrd="0" destOrd="0" presId="urn:microsoft.com/office/officeart/2008/layout/LinedList"/>
    <dgm:cxn modelId="{35F90728-4DF0-394C-8446-726F6E8BD976}" type="presParOf" srcId="{3F41D39C-6C07-2244-9E09-18FDACE73322}" destId="{6D3DF926-858B-374F-88C2-07BF38E85162}" srcOrd="1" destOrd="0" presId="urn:microsoft.com/office/officeart/2008/layout/LinedList"/>
    <dgm:cxn modelId="{05F2936B-44C2-324A-90AA-9F0837D65BD5}" type="presParOf" srcId="{6D3DF926-858B-374F-88C2-07BF38E85162}" destId="{AA0ADE8C-DBBB-0447-ABF9-D034FA1ADF22}" srcOrd="0" destOrd="0" presId="urn:microsoft.com/office/officeart/2008/layout/LinedList"/>
    <dgm:cxn modelId="{14F7AC0F-2201-D349-8650-7E39F4F6C416}" type="presParOf" srcId="{6D3DF926-858B-374F-88C2-07BF38E85162}" destId="{FC7D26BF-CF4F-4340-A548-BAD7EBA016FE}" srcOrd="1" destOrd="0" presId="urn:microsoft.com/office/officeart/2008/layout/LinedList"/>
    <dgm:cxn modelId="{2DAF2254-1B61-1746-8019-3A6473730F81}" type="presParOf" srcId="{3F41D39C-6C07-2244-9E09-18FDACE73322}" destId="{BC7B8665-98E1-154A-A175-D683361EB647}" srcOrd="2" destOrd="0" presId="urn:microsoft.com/office/officeart/2008/layout/LinedList"/>
    <dgm:cxn modelId="{954A06E8-0455-7D46-9278-162A08080A93}" type="presParOf" srcId="{3F41D39C-6C07-2244-9E09-18FDACE73322}" destId="{427809A4-FFE8-B84E-8F90-422E3AB40467}" srcOrd="3" destOrd="0" presId="urn:microsoft.com/office/officeart/2008/layout/LinedList"/>
    <dgm:cxn modelId="{562B17DC-799E-5B4C-BB39-DC8B67D86E64}" type="presParOf" srcId="{427809A4-FFE8-B84E-8F90-422E3AB40467}" destId="{BA667430-53A2-CD47-966D-B1F02868C879}" srcOrd="0" destOrd="0" presId="urn:microsoft.com/office/officeart/2008/layout/LinedList"/>
    <dgm:cxn modelId="{3054BC08-EE7C-DE4A-82A5-5DA10B7A6B9C}" type="presParOf" srcId="{427809A4-FFE8-B84E-8F90-422E3AB40467}" destId="{09A7AE36-217B-1140-8822-AC08253FCB61}" srcOrd="1" destOrd="0" presId="urn:microsoft.com/office/officeart/2008/layout/LinedList"/>
    <dgm:cxn modelId="{69FBB11C-897D-4642-8619-C78F2B0CBB87}" type="presParOf" srcId="{3F41D39C-6C07-2244-9E09-18FDACE73322}" destId="{A8C2D0DD-C48D-6C42-A7C7-7550E79EEA7F}" srcOrd="4" destOrd="0" presId="urn:microsoft.com/office/officeart/2008/layout/LinedList"/>
    <dgm:cxn modelId="{05DE70E4-90AD-AF4C-8A66-FB86BEF102DF}" type="presParOf" srcId="{3F41D39C-6C07-2244-9E09-18FDACE73322}" destId="{C6C2D2E0-2E25-3146-A6C0-C862A15793DA}" srcOrd="5" destOrd="0" presId="urn:microsoft.com/office/officeart/2008/layout/LinedList"/>
    <dgm:cxn modelId="{91E8BDC1-F7FB-AB48-83E5-B87AF34BA8D9}" type="presParOf" srcId="{C6C2D2E0-2E25-3146-A6C0-C862A15793DA}" destId="{085FF005-4469-AD44-AA79-EAAD10ED4295}" srcOrd="0" destOrd="0" presId="urn:microsoft.com/office/officeart/2008/layout/LinedList"/>
    <dgm:cxn modelId="{5B4EF05C-3756-A348-904E-6D947024CBDA}" type="presParOf" srcId="{C6C2D2E0-2E25-3146-A6C0-C862A15793DA}" destId="{E2DBB990-8638-EA4E-9031-17F6F0BCCB80}" srcOrd="1" destOrd="0" presId="urn:microsoft.com/office/officeart/2008/layout/LinedList"/>
    <dgm:cxn modelId="{FA51BB87-45C5-C14A-851D-A831F1915FF5}" type="presParOf" srcId="{3F41D39C-6C07-2244-9E09-18FDACE73322}" destId="{A8E05096-B0E6-A946-B962-5C532222CB35}" srcOrd="6" destOrd="0" presId="urn:microsoft.com/office/officeart/2008/layout/LinedList"/>
    <dgm:cxn modelId="{4E4DC8A8-33F6-9640-8CD7-9C5D10565BA1}" type="presParOf" srcId="{3F41D39C-6C07-2244-9E09-18FDACE73322}" destId="{F221CB0A-FA1E-FF49-B326-2C8F0679BAD4}" srcOrd="7" destOrd="0" presId="urn:microsoft.com/office/officeart/2008/layout/LinedList"/>
    <dgm:cxn modelId="{044BB615-278B-7F4D-8E68-7541D9CC5326}" type="presParOf" srcId="{F221CB0A-FA1E-FF49-B326-2C8F0679BAD4}" destId="{719FC77B-88AB-3342-B4D5-A5F1E503017E}" srcOrd="0" destOrd="0" presId="urn:microsoft.com/office/officeart/2008/layout/LinedList"/>
    <dgm:cxn modelId="{F0176AB5-6217-1143-A977-A958B3243B59}" type="presParOf" srcId="{F221CB0A-FA1E-FF49-B326-2C8F0679BAD4}" destId="{2B327E93-3ADB-CD46-B731-F03123027A73}" srcOrd="1" destOrd="0" presId="urn:microsoft.com/office/officeart/2008/layout/LinedList"/>
    <dgm:cxn modelId="{41AAA82C-A2DB-C044-873C-0392EB3C5110}" type="presParOf" srcId="{3F41D39C-6C07-2244-9E09-18FDACE73322}" destId="{10EBC442-561F-8144-9C89-C9D80C6007F2}" srcOrd="8" destOrd="0" presId="urn:microsoft.com/office/officeart/2008/layout/LinedList"/>
    <dgm:cxn modelId="{032F2F79-AB9E-7F4F-9E0E-C31FCDE09AA4}" type="presParOf" srcId="{3F41D39C-6C07-2244-9E09-18FDACE73322}" destId="{850AC9B6-0188-CA47-ADBD-F363286D1A5C}" srcOrd="9" destOrd="0" presId="urn:microsoft.com/office/officeart/2008/layout/LinedList"/>
    <dgm:cxn modelId="{F4C5C11F-E446-0D42-87DD-CB6303E22347}" type="presParOf" srcId="{850AC9B6-0188-CA47-ADBD-F363286D1A5C}" destId="{BCE4683F-316D-AD43-BB57-D9AB6F8B4582}" srcOrd="0" destOrd="0" presId="urn:microsoft.com/office/officeart/2008/layout/LinedList"/>
    <dgm:cxn modelId="{281AD83B-872F-C049-ABFB-8F99603D79EA}" type="presParOf" srcId="{850AC9B6-0188-CA47-ADBD-F363286D1A5C}" destId="{0180E44C-0B5B-B04E-AAE8-5D4251AE0E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F1B1B3-3F4F-D343-A4DF-25A1BD3B86D1}"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1BF2EAD9-76AD-C344-BD2A-61D9634A7161}">
      <dgm:prSet custT="1"/>
      <dgm:spPr/>
      <dgm:t>
        <a:bodyPr/>
        <a:lstStyle/>
        <a:p>
          <a:pPr rtl="0"/>
          <a:r>
            <a:rPr lang="en-US" sz="2800" b="1" dirty="0" smtClean="0"/>
            <a:t>Design may first be laid out in a general design document</a:t>
          </a:r>
          <a:endParaRPr lang="en-US" sz="2800" dirty="0"/>
        </a:p>
      </dgm:t>
    </dgm:pt>
    <dgm:pt modelId="{CEC37AA3-5E52-E846-9D1E-3F876F8149E7}" type="parTrans" cxnId="{08033E33-D84D-354A-98CC-DCA27F523EAF}">
      <dgm:prSet/>
      <dgm:spPr/>
      <dgm:t>
        <a:bodyPr/>
        <a:lstStyle/>
        <a:p>
          <a:endParaRPr lang="en-US" sz="2800"/>
        </a:p>
      </dgm:t>
    </dgm:pt>
    <dgm:pt modelId="{58E1B52C-3377-D248-92FC-B237F6EF4962}" type="sibTrans" cxnId="{08033E33-D84D-354A-98CC-DCA27F523EAF}">
      <dgm:prSet/>
      <dgm:spPr/>
      <dgm:t>
        <a:bodyPr/>
        <a:lstStyle/>
        <a:p>
          <a:endParaRPr lang="en-US" sz="2800"/>
        </a:p>
      </dgm:t>
    </dgm:pt>
    <dgm:pt modelId="{BB085D38-061B-A44C-B2BF-9DA2AA3E2898}">
      <dgm:prSet custT="1"/>
      <dgm:spPr/>
      <dgm:t>
        <a:bodyPr/>
        <a:lstStyle/>
        <a:p>
          <a:pPr rtl="0"/>
          <a:r>
            <a:rPr lang="en-US" sz="2800" b="1" dirty="0" smtClean="0"/>
            <a:t>Design walkthroughs are often held to review the design before construction</a:t>
          </a:r>
          <a:endParaRPr lang="en-US" sz="2800" dirty="0"/>
        </a:p>
      </dgm:t>
    </dgm:pt>
    <dgm:pt modelId="{C1E34324-F543-B549-8022-539FF7844192}" type="parTrans" cxnId="{A2F26BA7-267A-FD4C-B9E1-945ED805019D}">
      <dgm:prSet/>
      <dgm:spPr/>
      <dgm:t>
        <a:bodyPr/>
        <a:lstStyle/>
        <a:p>
          <a:endParaRPr lang="en-US" sz="2800"/>
        </a:p>
      </dgm:t>
    </dgm:pt>
    <dgm:pt modelId="{69761A61-5B86-4943-91DC-0AB143E6087B}" type="sibTrans" cxnId="{A2F26BA7-267A-FD4C-B9E1-945ED805019D}">
      <dgm:prSet/>
      <dgm:spPr/>
      <dgm:t>
        <a:bodyPr/>
        <a:lstStyle/>
        <a:p>
          <a:endParaRPr lang="en-US" sz="2800"/>
        </a:p>
      </dgm:t>
    </dgm:pt>
    <dgm:pt modelId="{3536BB64-DCE8-2D45-8FA1-395E43994722}" type="pres">
      <dgm:prSet presAssocID="{C1F1B1B3-3F4F-D343-A4DF-25A1BD3B86D1}" presName="vert0" presStyleCnt="0">
        <dgm:presLayoutVars>
          <dgm:dir/>
          <dgm:animOne val="branch"/>
          <dgm:animLvl val="lvl"/>
        </dgm:presLayoutVars>
      </dgm:prSet>
      <dgm:spPr/>
      <dgm:t>
        <a:bodyPr/>
        <a:lstStyle/>
        <a:p>
          <a:endParaRPr lang="en-US"/>
        </a:p>
      </dgm:t>
    </dgm:pt>
    <dgm:pt modelId="{A2C1E890-EBAA-C541-817F-BE95BD06F1C5}" type="pres">
      <dgm:prSet presAssocID="{1BF2EAD9-76AD-C344-BD2A-61D9634A7161}" presName="thickLine" presStyleLbl="alignNode1" presStyleIdx="0" presStyleCnt="2"/>
      <dgm:spPr/>
    </dgm:pt>
    <dgm:pt modelId="{847B7DDE-91A8-F34B-B342-D29BEFE0F5FF}" type="pres">
      <dgm:prSet presAssocID="{1BF2EAD9-76AD-C344-BD2A-61D9634A7161}" presName="horz1" presStyleCnt="0"/>
      <dgm:spPr/>
    </dgm:pt>
    <dgm:pt modelId="{265913FA-F0EB-824C-AD22-AF67EC931A87}" type="pres">
      <dgm:prSet presAssocID="{1BF2EAD9-76AD-C344-BD2A-61D9634A7161}" presName="tx1" presStyleLbl="revTx" presStyleIdx="0" presStyleCnt="2"/>
      <dgm:spPr/>
      <dgm:t>
        <a:bodyPr/>
        <a:lstStyle/>
        <a:p>
          <a:endParaRPr lang="en-US"/>
        </a:p>
      </dgm:t>
    </dgm:pt>
    <dgm:pt modelId="{4043DE19-9222-7344-B3F3-993231627B4C}" type="pres">
      <dgm:prSet presAssocID="{1BF2EAD9-76AD-C344-BD2A-61D9634A7161}" presName="vert1" presStyleCnt="0"/>
      <dgm:spPr/>
    </dgm:pt>
    <dgm:pt modelId="{68BC23DA-E3C5-6C41-AAEC-71B014A4186D}" type="pres">
      <dgm:prSet presAssocID="{BB085D38-061B-A44C-B2BF-9DA2AA3E2898}" presName="thickLine" presStyleLbl="alignNode1" presStyleIdx="1" presStyleCnt="2"/>
      <dgm:spPr/>
    </dgm:pt>
    <dgm:pt modelId="{0EEB282D-9BA9-C54D-9CF1-4DC58DF2AEEB}" type="pres">
      <dgm:prSet presAssocID="{BB085D38-061B-A44C-B2BF-9DA2AA3E2898}" presName="horz1" presStyleCnt="0"/>
      <dgm:spPr/>
    </dgm:pt>
    <dgm:pt modelId="{C7B2849A-40BF-E840-9C7A-C38CA093FCAD}" type="pres">
      <dgm:prSet presAssocID="{BB085D38-061B-A44C-B2BF-9DA2AA3E2898}" presName="tx1" presStyleLbl="revTx" presStyleIdx="1" presStyleCnt="2"/>
      <dgm:spPr/>
      <dgm:t>
        <a:bodyPr/>
        <a:lstStyle/>
        <a:p>
          <a:endParaRPr lang="en-US"/>
        </a:p>
      </dgm:t>
    </dgm:pt>
    <dgm:pt modelId="{4C506BFB-60C8-2F44-B00F-35BF7AC92F2C}" type="pres">
      <dgm:prSet presAssocID="{BB085D38-061B-A44C-B2BF-9DA2AA3E2898}" presName="vert1" presStyleCnt="0"/>
      <dgm:spPr/>
    </dgm:pt>
  </dgm:ptLst>
  <dgm:cxnLst>
    <dgm:cxn modelId="{08033E33-D84D-354A-98CC-DCA27F523EAF}" srcId="{C1F1B1B3-3F4F-D343-A4DF-25A1BD3B86D1}" destId="{1BF2EAD9-76AD-C344-BD2A-61D9634A7161}" srcOrd="0" destOrd="0" parTransId="{CEC37AA3-5E52-E846-9D1E-3F876F8149E7}" sibTransId="{58E1B52C-3377-D248-92FC-B237F6EF4962}"/>
    <dgm:cxn modelId="{5ED0026B-EBA5-0049-B40C-2F8E376A88C8}" type="presOf" srcId="{1BF2EAD9-76AD-C344-BD2A-61D9634A7161}" destId="{265913FA-F0EB-824C-AD22-AF67EC931A87}" srcOrd="0" destOrd="0" presId="urn:microsoft.com/office/officeart/2008/layout/LinedList"/>
    <dgm:cxn modelId="{A2F26BA7-267A-FD4C-B9E1-945ED805019D}" srcId="{C1F1B1B3-3F4F-D343-A4DF-25A1BD3B86D1}" destId="{BB085D38-061B-A44C-B2BF-9DA2AA3E2898}" srcOrd="1" destOrd="0" parTransId="{C1E34324-F543-B549-8022-539FF7844192}" sibTransId="{69761A61-5B86-4943-91DC-0AB143E6087B}"/>
    <dgm:cxn modelId="{9D876E57-FE59-3C48-A435-1FD9E3CACE50}" type="presOf" srcId="{BB085D38-061B-A44C-B2BF-9DA2AA3E2898}" destId="{C7B2849A-40BF-E840-9C7A-C38CA093FCAD}" srcOrd="0" destOrd="0" presId="urn:microsoft.com/office/officeart/2008/layout/LinedList"/>
    <dgm:cxn modelId="{5BB21787-0AF6-B44D-950E-747A0B59D1BC}" type="presOf" srcId="{C1F1B1B3-3F4F-D343-A4DF-25A1BD3B86D1}" destId="{3536BB64-DCE8-2D45-8FA1-395E43994722}" srcOrd="0" destOrd="0" presId="urn:microsoft.com/office/officeart/2008/layout/LinedList"/>
    <dgm:cxn modelId="{8CCB6CF4-97FA-B24E-AE4A-8547D2490D8C}" type="presParOf" srcId="{3536BB64-DCE8-2D45-8FA1-395E43994722}" destId="{A2C1E890-EBAA-C541-817F-BE95BD06F1C5}" srcOrd="0" destOrd="0" presId="urn:microsoft.com/office/officeart/2008/layout/LinedList"/>
    <dgm:cxn modelId="{3C614519-9F74-7442-9C84-BCA118FDBE5E}" type="presParOf" srcId="{3536BB64-DCE8-2D45-8FA1-395E43994722}" destId="{847B7DDE-91A8-F34B-B342-D29BEFE0F5FF}" srcOrd="1" destOrd="0" presId="urn:microsoft.com/office/officeart/2008/layout/LinedList"/>
    <dgm:cxn modelId="{97D28DFD-6C6C-D14C-8B52-34E2CDDF0553}" type="presParOf" srcId="{847B7DDE-91A8-F34B-B342-D29BEFE0F5FF}" destId="{265913FA-F0EB-824C-AD22-AF67EC931A87}" srcOrd="0" destOrd="0" presId="urn:microsoft.com/office/officeart/2008/layout/LinedList"/>
    <dgm:cxn modelId="{E860DFCB-D6FD-3D40-8F91-C48A4930A4BF}" type="presParOf" srcId="{847B7DDE-91A8-F34B-B342-D29BEFE0F5FF}" destId="{4043DE19-9222-7344-B3F3-993231627B4C}" srcOrd="1" destOrd="0" presId="urn:microsoft.com/office/officeart/2008/layout/LinedList"/>
    <dgm:cxn modelId="{16A72A17-C07D-2F4E-839C-9300CE3D7441}" type="presParOf" srcId="{3536BB64-DCE8-2D45-8FA1-395E43994722}" destId="{68BC23DA-E3C5-6C41-AAEC-71B014A4186D}" srcOrd="2" destOrd="0" presId="urn:microsoft.com/office/officeart/2008/layout/LinedList"/>
    <dgm:cxn modelId="{A34D4A3A-A1BF-4549-B0FF-D4B504E13862}" type="presParOf" srcId="{3536BB64-DCE8-2D45-8FA1-395E43994722}" destId="{0EEB282D-9BA9-C54D-9CF1-4DC58DF2AEEB}" srcOrd="3" destOrd="0" presId="urn:microsoft.com/office/officeart/2008/layout/LinedList"/>
    <dgm:cxn modelId="{E53D98BE-9D98-E347-800F-BCAF1D3E263C}" type="presParOf" srcId="{0EEB282D-9BA9-C54D-9CF1-4DC58DF2AEEB}" destId="{C7B2849A-40BF-E840-9C7A-C38CA093FCAD}" srcOrd="0" destOrd="0" presId="urn:microsoft.com/office/officeart/2008/layout/LinedList"/>
    <dgm:cxn modelId="{0B1C1787-86D6-2446-9F1E-09A5742D1678}" type="presParOf" srcId="{0EEB282D-9BA9-C54D-9CF1-4DC58DF2AEEB}" destId="{4C506BFB-60C8-2F44-B00F-35BF7AC92F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1A3B053-31A6-334B-8531-47274845155A}"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DC701E25-569B-3E49-B563-2390CBEC0A40}">
      <dgm:prSet custT="1"/>
      <dgm:spPr/>
      <dgm:t>
        <a:bodyPr/>
        <a:lstStyle/>
        <a:p>
          <a:pPr rtl="0"/>
          <a:r>
            <a:rPr lang="en-US" sz="2600" b="1" dirty="0" smtClean="0"/>
            <a:t>License expiration </a:t>
          </a:r>
          <a:endParaRPr lang="en-US" sz="2600" dirty="0"/>
        </a:p>
      </dgm:t>
    </dgm:pt>
    <dgm:pt modelId="{EB786097-8462-794E-9735-2936EDC9BAC6}" type="parTrans" cxnId="{D742D328-0D4D-3242-A489-F051A696E8E4}">
      <dgm:prSet/>
      <dgm:spPr/>
      <dgm:t>
        <a:bodyPr/>
        <a:lstStyle/>
        <a:p>
          <a:endParaRPr lang="en-US" sz="2600"/>
        </a:p>
      </dgm:t>
    </dgm:pt>
    <dgm:pt modelId="{D5762D65-444D-EC4F-9D9E-6D427596ED79}" type="sibTrans" cxnId="{D742D328-0D4D-3242-A489-F051A696E8E4}">
      <dgm:prSet/>
      <dgm:spPr/>
      <dgm:t>
        <a:bodyPr/>
        <a:lstStyle/>
        <a:p>
          <a:endParaRPr lang="en-US" sz="2600"/>
        </a:p>
      </dgm:t>
    </dgm:pt>
    <dgm:pt modelId="{259DB0A6-ACFD-504F-9FCB-1DC172AFA985}">
      <dgm:prSet custT="1"/>
      <dgm:spPr/>
      <dgm:t>
        <a:bodyPr/>
        <a:lstStyle/>
        <a:p>
          <a:pPr rtl="0"/>
          <a:r>
            <a:rPr lang="en-US" sz="2600" b="1" dirty="0" smtClean="0"/>
            <a:t>License portability </a:t>
          </a:r>
          <a:endParaRPr lang="en-US" sz="2600" dirty="0"/>
        </a:p>
      </dgm:t>
    </dgm:pt>
    <dgm:pt modelId="{27B05B07-25B0-1A40-89AF-3D3C70471846}" type="parTrans" cxnId="{323CA684-D189-D241-99E6-33C8F4297DA9}">
      <dgm:prSet/>
      <dgm:spPr/>
      <dgm:t>
        <a:bodyPr/>
        <a:lstStyle/>
        <a:p>
          <a:endParaRPr lang="en-US" sz="2600"/>
        </a:p>
      </dgm:t>
    </dgm:pt>
    <dgm:pt modelId="{E95D5A67-B19B-AF4C-99A4-6081D05ED8BF}" type="sibTrans" cxnId="{323CA684-D189-D241-99E6-33C8F4297DA9}">
      <dgm:prSet/>
      <dgm:spPr/>
      <dgm:t>
        <a:bodyPr/>
        <a:lstStyle/>
        <a:p>
          <a:endParaRPr lang="en-US" sz="2600"/>
        </a:p>
      </dgm:t>
    </dgm:pt>
    <dgm:pt modelId="{538E4691-3CC8-E946-8CE0-8135975C85EC}">
      <dgm:prSet custT="1"/>
      <dgm:spPr/>
      <dgm:t>
        <a:bodyPr/>
        <a:lstStyle/>
        <a:p>
          <a:pPr rtl="0"/>
          <a:r>
            <a:rPr lang="en-US" sz="2600" b="1" smtClean="0"/>
            <a:t>Organizational software librarian or asset manager </a:t>
          </a:r>
          <a:endParaRPr lang="en-US" sz="2600"/>
        </a:p>
      </dgm:t>
    </dgm:pt>
    <dgm:pt modelId="{629E19DA-7FF5-1949-96DD-54EFF90E0BC5}" type="parTrans" cxnId="{7F44C561-BFDD-FD44-9BFC-ABB508ED619B}">
      <dgm:prSet/>
      <dgm:spPr/>
      <dgm:t>
        <a:bodyPr/>
        <a:lstStyle/>
        <a:p>
          <a:endParaRPr lang="en-US" sz="2600"/>
        </a:p>
      </dgm:t>
    </dgm:pt>
    <dgm:pt modelId="{8005C46A-EC91-A541-96F9-4990DF99DDDE}" type="sibTrans" cxnId="{7F44C561-BFDD-FD44-9BFC-ABB508ED619B}">
      <dgm:prSet/>
      <dgm:spPr/>
      <dgm:t>
        <a:bodyPr/>
        <a:lstStyle/>
        <a:p>
          <a:endParaRPr lang="en-US" sz="2600"/>
        </a:p>
      </dgm:t>
    </dgm:pt>
    <dgm:pt modelId="{864724A0-D6DF-9745-A92F-FD15359F4BD8}">
      <dgm:prSet custT="1"/>
      <dgm:spPr/>
      <dgm:t>
        <a:bodyPr/>
        <a:lstStyle/>
        <a:p>
          <a:pPr rtl="0"/>
          <a:r>
            <a:rPr lang="en-US" sz="2600" b="1" smtClean="0"/>
            <a:t>Organizational contact for installed software </a:t>
          </a:r>
          <a:endParaRPr lang="en-US" sz="2600"/>
        </a:p>
      </dgm:t>
    </dgm:pt>
    <dgm:pt modelId="{6B981B99-D770-A542-9162-8063FFC3FD57}" type="parTrans" cxnId="{B0F75106-BA89-274E-B5D0-C7064964F2F7}">
      <dgm:prSet/>
      <dgm:spPr/>
      <dgm:t>
        <a:bodyPr/>
        <a:lstStyle/>
        <a:p>
          <a:endParaRPr lang="en-US" sz="2600"/>
        </a:p>
      </dgm:t>
    </dgm:pt>
    <dgm:pt modelId="{174E5A3A-0727-1A47-8946-0D96D506C474}" type="sibTrans" cxnId="{B0F75106-BA89-274E-B5D0-C7064964F2F7}">
      <dgm:prSet/>
      <dgm:spPr/>
      <dgm:t>
        <a:bodyPr/>
        <a:lstStyle/>
        <a:p>
          <a:endParaRPr lang="en-US" sz="2600"/>
        </a:p>
      </dgm:t>
    </dgm:pt>
    <dgm:pt modelId="{A0CAB866-586F-1F46-A3A0-7CDC529BD145}">
      <dgm:prSet custT="1"/>
      <dgm:spPr/>
      <dgm:t>
        <a:bodyPr/>
        <a:lstStyle/>
        <a:p>
          <a:pPr rtl="0"/>
          <a:r>
            <a:rPr lang="en-US" sz="2600" b="1" smtClean="0"/>
            <a:t>Upgrade, full or limited license </a:t>
          </a:r>
          <a:endParaRPr lang="en-US" sz="2600"/>
        </a:p>
      </dgm:t>
    </dgm:pt>
    <dgm:pt modelId="{B1A9F2C6-21B2-6D49-9619-70FC562B1AA4}" type="parTrans" cxnId="{30E88D9A-9BD1-EE46-B576-10598DB3C93F}">
      <dgm:prSet/>
      <dgm:spPr/>
      <dgm:t>
        <a:bodyPr/>
        <a:lstStyle/>
        <a:p>
          <a:endParaRPr lang="en-US" sz="2600"/>
        </a:p>
      </dgm:t>
    </dgm:pt>
    <dgm:pt modelId="{D3BED469-5402-D244-B23F-0EE5012023A8}" type="sibTrans" cxnId="{30E88D9A-9BD1-EE46-B576-10598DB3C93F}">
      <dgm:prSet/>
      <dgm:spPr/>
      <dgm:t>
        <a:bodyPr/>
        <a:lstStyle/>
        <a:p>
          <a:endParaRPr lang="en-US" sz="2600"/>
        </a:p>
      </dgm:t>
    </dgm:pt>
    <dgm:pt modelId="{3F41D39C-6C07-2244-9E09-18FDACE73322}" type="pres">
      <dgm:prSet presAssocID="{21A3B053-31A6-334B-8531-47274845155A}" presName="vert0" presStyleCnt="0">
        <dgm:presLayoutVars>
          <dgm:dir/>
          <dgm:animOne val="branch"/>
          <dgm:animLvl val="lvl"/>
        </dgm:presLayoutVars>
      </dgm:prSet>
      <dgm:spPr/>
      <dgm:t>
        <a:bodyPr/>
        <a:lstStyle/>
        <a:p>
          <a:endParaRPr lang="en-US"/>
        </a:p>
      </dgm:t>
    </dgm:pt>
    <dgm:pt modelId="{95C0E772-8189-844D-B7DB-87C18D917BB2}" type="pres">
      <dgm:prSet presAssocID="{DC701E25-569B-3E49-B563-2390CBEC0A40}" presName="thickLine" presStyleLbl="alignNode1" presStyleIdx="0" presStyleCnt="5"/>
      <dgm:spPr/>
    </dgm:pt>
    <dgm:pt modelId="{668B3D10-B695-7B46-9622-B853648D439C}" type="pres">
      <dgm:prSet presAssocID="{DC701E25-569B-3E49-B563-2390CBEC0A40}" presName="horz1" presStyleCnt="0"/>
      <dgm:spPr/>
    </dgm:pt>
    <dgm:pt modelId="{FA684DA4-C3E0-E141-B782-64993E46C10C}" type="pres">
      <dgm:prSet presAssocID="{DC701E25-569B-3E49-B563-2390CBEC0A40}" presName="tx1" presStyleLbl="revTx" presStyleIdx="0" presStyleCnt="5"/>
      <dgm:spPr/>
      <dgm:t>
        <a:bodyPr/>
        <a:lstStyle/>
        <a:p>
          <a:endParaRPr lang="en-US"/>
        </a:p>
      </dgm:t>
    </dgm:pt>
    <dgm:pt modelId="{DD78CF6E-EE65-DF45-8F52-64542B388F91}" type="pres">
      <dgm:prSet presAssocID="{DC701E25-569B-3E49-B563-2390CBEC0A40}" presName="vert1" presStyleCnt="0"/>
      <dgm:spPr/>
    </dgm:pt>
    <dgm:pt modelId="{2546A435-5CD9-4F48-98F5-537A2D2441F5}" type="pres">
      <dgm:prSet presAssocID="{259DB0A6-ACFD-504F-9FCB-1DC172AFA985}" presName="thickLine" presStyleLbl="alignNode1" presStyleIdx="1" presStyleCnt="5"/>
      <dgm:spPr/>
    </dgm:pt>
    <dgm:pt modelId="{23269EA1-EA78-7A4F-A4CC-5F74F8BB4C41}" type="pres">
      <dgm:prSet presAssocID="{259DB0A6-ACFD-504F-9FCB-1DC172AFA985}" presName="horz1" presStyleCnt="0"/>
      <dgm:spPr/>
    </dgm:pt>
    <dgm:pt modelId="{DEC6F19C-F9D3-6145-A2C3-07E357254392}" type="pres">
      <dgm:prSet presAssocID="{259DB0A6-ACFD-504F-9FCB-1DC172AFA985}" presName="tx1" presStyleLbl="revTx" presStyleIdx="1" presStyleCnt="5"/>
      <dgm:spPr/>
      <dgm:t>
        <a:bodyPr/>
        <a:lstStyle/>
        <a:p>
          <a:endParaRPr lang="en-US"/>
        </a:p>
      </dgm:t>
    </dgm:pt>
    <dgm:pt modelId="{79541726-B119-6F4D-8A05-2CE26504708C}" type="pres">
      <dgm:prSet presAssocID="{259DB0A6-ACFD-504F-9FCB-1DC172AFA985}" presName="vert1" presStyleCnt="0"/>
      <dgm:spPr/>
    </dgm:pt>
    <dgm:pt modelId="{A1D6E530-6F08-EB48-BE56-ECCC5D2EBEC1}" type="pres">
      <dgm:prSet presAssocID="{538E4691-3CC8-E946-8CE0-8135975C85EC}" presName="thickLine" presStyleLbl="alignNode1" presStyleIdx="2" presStyleCnt="5"/>
      <dgm:spPr/>
    </dgm:pt>
    <dgm:pt modelId="{C5BD0FB8-D224-D547-9E81-411A0A9DDE30}" type="pres">
      <dgm:prSet presAssocID="{538E4691-3CC8-E946-8CE0-8135975C85EC}" presName="horz1" presStyleCnt="0"/>
      <dgm:spPr/>
    </dgm:pt>
    <dgm:pt modelId="{7CC616AC-41C4-2B40-92E1-D9B07A0A4C05}" type="pres">
      <dgm:prSet presAssocID="{538E4691-3CC8-E946-8CE0-8135975C85EC}" presName="tx1" presStyleLbl="revTx" presStyleIdx="2" presStyleCnt="5"/>
      <dgm:spPr/>
      <dgm:t>
        <a:bodyPr/>
        <a:lstStyle/>
        <a:p>
          <a:endParaRPr lang="en-US"/>
        </a:p>
      </dgm:t>
    </dgm:pt>
    <dgm:pt modelId="{9341E2BE-3208-FA4E-9135-E369885DD81B}" type="pres">
      <dgm:prSet presAssocID="{538E4691-3CC8-E946-8CE0-8135975C85EC}" presName="vert1" presStyleCnt="0"/>
      <dgm:spPr/>
    </dgm:pt>
    <dgm:pt modelId="{B04F6522-D483-ED44-8DCE-F6A5EE4E0137}" type="pres">
      <dgm:prSet presAssocID="{864724A0-D6DF-9745-A92F-FD15359F4BD8}" presName="thickLine" presStyleLbl="alignNode1" presStyleIdx="3" presStyleCnt="5"/>
      <dgm:spPr/>
    </dgm:pt>
    <dgm:pt modelId="{4E93D523-A572-DE4C-88DB-8312886D24AD}" type="pres">
      <dgm:prSet presAssocID="{864724A0-D6DF-9745-A92F-FD15359F4BD8}" presName="horz1" presStyleCnt="0"/>
      <dgm:spPr/>
    </dgm:pt>
    <dgm:pt modelId="{14E23CBA-F5AA-504B-8A55-D13798F0268C}" type="pres">
      <dgm:prSet presAssocID="{864724A0-D6DF-9745-A92F-FD15359F4BD8}" presName="tx1" presStyleLbl="revTx" presStyleIdx="3" presStyleCnt="5"/>
      <dgm:spPr/>
      <dgm:t>
        <a:bodyPr/>
        <a:lstStyle/>
        <a:p>
          <a:endParaRPr lang="en-US"/>
        </a:p>
      </dgm:t>
    </dgm:pt>
    <dgm:pt modelId="{5568D16D-02D4-E145-8CEA-779C3D62B3FA}" type="pres">
      <dgm:prSet presAssocID="{864724A0-D6DF-9745-A92F-FD15359F4BD8}" presName="vert1" presStyleCnt="0"/>
      <dgm:spPr/>
    </dgm:pt>
    <dgm:pt modelId="{473D3E50-F9A3-254B-9125-423C8954AAEB}" type="pres">
      <dgm:prSet presAssocID="{A0CAB866-586F-1F46-A3A0-7CDC529BD145}" presName="thickLine" presStyleLbl="alignNode1" presStyleIdx="4" presStyleCnt="5"/>
      <dgm:spPr/>
    </dgm:pt>
    <dgm:pt modelId="{EB62C983-241A-F34B-AD4F-47D4312309B3}" type="pres">
      <dgm:prSet presAssocID="{A0CAB866-586F-1F46-A3A0-7CDC529BD145}" presName="horz1" presStyleCnt="0"/>
      <dgm:spPr/>
    </dgm:pt>
    <dgm:pt modelId="{2B8C909F-EF44-B04E-A321-1B77040E275B}" type="pres">
      <dgm:prSet presAssocID="{A0CAB866-586F-1F46-A3A0-7CDC529BD145}" presName="tx1" presStyleLbl="revTx" presStyleIdx="4" presStyleCnt="5"/>
      <dgm:spPr/>
      <dgm:t>
        <a:bodyPr/>
        <a:lstStyle/>
        <a:p>
          <a:endParaRPr lang="en-US"/>
        </a:p>
      </dgm:t>
    </dgm:pt>
    <dgm:pt modelId="{46C7EEC0-4EAF-0641-A486-35CD9DB6D719}" type="pres">
      <dgm:prSet presAssocID="{A0CAB866-586F-1F46-A3A0-7CDC529BD145}" presName="vert1" presStyleCnt="0"/>
      <dgm:spPr/>
    </dgm:pt>
  </dgm:ptLst>
  <dgm:cxnLst>
    <dgm:cxn modelId="{D742D328-0D4D-3242-A489-F051A696E8E4}" srcId="{21A3B053-31A6-334B-8531-47274845155A}" destId="{DC701E25-569B-3E49-B563-2390CBEC0A40}" srcOrd="0" destOrd="0" parTransId="{EB786097-8462-794E-9735-2936EDC9BAC6}" sibTransId="{D5762D65-444D-EC4F-9D9E-6D427596ED79}"/>
    <dgm:cxn modelId="{DD4F2AB1-CA25-473B-8731-AF0188A41A5D}" type="presOf" srcId="{21A3B053-31A6-334B-8531-47274845155A}" destId="{3F41D39C-6C07-2244-9E09-18FDACE73322}" srcOrd="0" destOrd="0" presId="urn:microsoft.com/office/officeart/2008/layout/LinedList"/>
    <dgm:cxn modelId="{9E822B1E-F6B2-4032-BA9A-C87E4C135BFE}" type="presOf" srcId="{864724A0-D6DF-9745-A92F-FD15359F4BD8}" destId="{14E23CBA-F5AA-504B-8A55-D13798F0268C}" srcOrd="0" destOrd="0" presId="urn:microsoft.com/office/officeart/2008/layout/LinedList"/>
    <dgm:cxn modelId="{F4337BFE-265C-4254-967D-80980E0C2C21}" type="presOf" srcId="{538E4691-3CC8-E946-8CE0-8135975C85EC}" destId="{7CC616AC-41C4-2B40-92E1-D9B07A0A4C05}" srcOrd="0" destOrd="0" presId="urn:microsoft.com/office/officeart/2008/layout/LinedList"/>
    <dgm:cxn modelId="{FEA407A8-BA0F-4F53-A37E-1C8FB2BC082D}" type="presOf" srcId="{DC701E25-569B-3E49-B563-2390CBEC0A40}" destId="{FA684DA4-C3E0-E141-B782-64993E46C10C}" srcOrd="0" destOrd="0" presId="urn:microsoft.com/office/officeart/2008/layout/LinedList"/>
    <dgm:cxn modelId="{B0F75106-BA89-274E-B5D0-C7064964F2F7}" srcId="{21A3B053-31A6-334B-8531-47274845155A}" destId="{864724A0-D6DF-9745-A92F-FD15359F4BD8}" srcOrd="3" destOrd="0" parTransId="{6B981B99-D770-A542-9162-8063FFC3FD57}" sibTransId="{174E5A3A-0727-1A47-8946-0D96D506C474}"/>
    <dgm:cxn modelId="{323CA684-D189-D241-99E6-33C8F4297DA9}" srcId="{21A3B053-31A6-334B-8531-47274845155A}" destId="{259DB0A6-ACFD-504F-9FCB-1DC172AFA985}" srcOrd="1" destOrd="0" parTransId="{27B05B07-25B0-1A40-89AF-3D3C70471846}" sibTransId="{E95D5A67-B19B-AF4C-99A4-6081D05ED8BF}"/>
    <dgm:cxn modelId="{30E88D9A-9BD1-EE46-B576-10598DB3C93F}" srcId="{21A3B053-31A6-334B-8531-47274845155A}" destId="{A0CAB866-586F-1F46-A3A0-7CDC529BD145}" srcOrd="4" destOrd="0" parTransId="{B1A9F2C6-21B2-6D49-9619-70FC562B1AA4}" sibTransId="{D3BED469-5402-D244-B23F-0EE5012023A8}"/>
    <dgm:cxn modelId="{7F44C561-BFDD-FD44-9BFC-ABB508ED619B}" srcId="{21A3B053-31A6-334B-8531-47274845155A}" destId="{538E4691-3CC8-E946-8CE0-8135975C85EC}" srcOrd="2" destOrd="0" parTransId="{629E19DA-7FF5-1949-96DD-54EFF90E0BC5}" sibTransId="{8005C46A-EC91-A541-96F9-4990DF99DDDE}"/>
    <dgm:cxn modelId="{F404CB62-60A2-4B47-8D70-86B36349FD5E}" type="presOf" srcId="{259DB0A6-ACFD-504F-9FCB-1DC172AFA985}" destId="{DEC6F19C-F9D3-6145-A2C3-07E357254392}" srcOrd="0" destOrd="0" presId="urn:microsoft.com/office/officeart/2008/layout/LinedList"/>
    <dgm:cxn modelId="{BF7E96C6-77D9-429D-A29E-97726A4439CF}" type="presOf" srcId="{A0CAB866-586F-1F46-A3A0-7CDC529BD145}" destId="{2B8C909F-EF44-B04E-A321-1B77040E275B}" srcOrd="0" destOrd="0" presId="urn:microsoft.com/office/officeart/2008/layout/LinedList"/>
    <dgm:cxn modelId="{BB216A04-AB05-4B02-8457-EB3DC2AADF37}" type="presParOf" srcId="{3F41D39C-6C07-2244-9E09-18FDACE73322}" destId="{95C0E772-8189-844D-B7DB-87C18D917BB2}" srcOrd="0" destOrd="0" presId="urn:microsoft.com/office/officeart/2008/layout/LinedList"/>
    <dgm:cxn modelId="{CF4E8E7F-6B94-413B-92E8-D5A45A478646}" type="presParOf" srcId="{3F41D39C-6C07-2244-9E09-18FDACE73322}" destId="{668B3D10-B695-7B46-9622-B853648D439C}" srcOrd="1" destOrd="0" presId="urn:microsoft.com/office/officeart/2008/layout/LinedList"/>
    <dgm:cxn modelId="{36184835-E497-4E3B-9C8D-AB12EA3E8203}" type="presParOf" srcId="{668B3D10-B695-7B46-9622-B853648D439C}" destId="{FA684DA4-C3E0-E141-B782-64993E46C10C}" srcOrd="0" destOrd="0" presId="urn:microsoft.com/office/officeart/2008/layout/LinedList"/>
    <dgm:cxn modelId="{4D92706C-AAD0-4CBF-BCE6-F00E7598B74D}" type="presParOf" srcId="{668B3D10-B695-7B46-9622-B853648D439C}" destId="{DD78CF6E-EE65-DF45-8F52-64542B388F91}" srcOrd="1" destOrd="0" presId="urn:microsoft.com/office/officeart/2008/layout/LinedList"/>
    <dgm:cxn modelId="{78ABEF13-D4C5-4B97-8081-0A30F01AC391}" type="presParOf" srcId="{3F41D39C-6C07-2244-9E09-18FDACE73322}" destId="{2546A435-5CD9-4F48-98F5-537A2D2441F5}" srcOrd="2" destOrd="0" presId="urn:microsoft.com/office/officeart/2008/layout/LinedList"/>
    <dgm:cxn modelId="{8F80ED80-6779-4C07-81C0-FA7990E5AEC0}" type="presParOf" srcId="{3F41D39C-6C07-2244-9E09-18FDACE73322}" destId="{23269EA1-EA78-7A4F-A4CC-5F74F8BB4C41}" srcOrd="3" destOrd="0" presId="urn:microsoft.com/office/officeart/2008/layout/LinedList"/>
    <dgm:cxn modelId="{18CE0563-7D51-4187-9454-FDB58CE83252}" type="presParOf" srcId="{23269EA1-EA78-7A4F-A4CC-5F74F8BB4C41}" destId="{DEC6F19C-F9D3-6145-A2C3-07E357254392}" srcOrd="0" destOrd="0" presId="urn:microsoft.com/office/officeart/2008/layout/LinedList"/>
    <dgm:cxn modelId="{966AB263-4D69-4113-B517-01956556F3FF}" type="presParOf" srcId="{23269EA1-EA78-7A4F-A4CC-5F74F8BB4C41}" destId="{79541726-B119-6F4D-8A05-2CE26504708C}" srcOrd="1" destOrd="0" presId="urn:microsoft.com/office/officeart/2008/layout/LinedList"/>
    <dgm:cxn modelId="{EF4D9C98-87D2-4C91-A775-B64E443F0C00}" type="presParOf" srcId="{3F41D39C-6C07-2244-9E09-18FDACE73322}" destId="{A1D6E530-6F08-EB48-BE56-ECCC5D2EBEC1}" srcOrd="4" destOrd="0" presId="urn:microsoft.com/office/officeart/2008/layout/LinedList"/>
    <dgm:cxn modelId="{C44326F0-32E3-4DF7-9611-E26500F3C208}" type="presParOf" srcId="{3F41D39C-6C07-2244-9E09-18FDACE73322}" destId="{C5BD0FB8-D224-D547-9E81-411A0A9DDE30}" srcOrd="5" destOrd="0" presId="urn:microsoft.com/office/officeart/2008/layout/LinedList"/>
    <dgm:cxn modelId="{FF117FC7-83D8-4E23-BFDB-C5305B75B084}" type="presParOf" srcId="{C5BD0FB8-D224-D547-9E81-411A0A9DDE30}" destId="{7CC616AC-41C4-2B40-92E1-D9B07A0A4C05}" srcOrd="0" destOrd="0" presId="urn:microsoft.com/office/officeart/2008/layout/LinedList"/>
    <dgm:cxn modelId="{A7FDDFA0-F7AC-4C92-9D65-B2CEDB3635D0}" type="presParOf" srcId="{C5BD0FB8-D224-D547-9E81-411A0A9DDE30}" destId="{9341E2BE-3208-FA4E-9135-E369885DD81B}" srcOrd="1" destOrd="0" presId="urn:microsoft.com/office/officeart/2008/layout/LinedList"/>
    <dgm:cxn modelId="{EE6EDCBF-0356-4514-80C9-DE3572F7FA93}" type="presParOf" srcId="{3F41D39C-6C07-2244-9E09-18FDACE73322}" destId="{B04F6522-D483-ED44-8DCE-F6A5EE4E0137}" srcOrd="6" destOrd="0" presId="urn:microsoft.com/office/officeart/2008/layout/LinedList"/>
    <dgm:cxn modelId="{C73CF2BF-5C4D-4AB5-BCFF-00F495A41F08}" type="presParOf" srcId="{3F41D39C-6C07-2244-9E09-18FDACE73322}" destId="{4E93D523-A572-DE4C-88DB-8312886D24AD}" srcOrd="7" destOrd="0" presId="urn:microsoft.com/office/officeart/2008/layout/LinedList"/>
    <dgm:cxn modelId="{A0C3E071-8176-4B67-A8E2-79953D5623AD}" type="presParOf" srcId="{4E93D523-A572-DE4C-88DB-8312886D24AD}" destId="{14E23CBA-F5AA-504B-8A55-D13798F0268C}" srcOrd="0" destOrd="0" presId="urn:microsoft.com/office/officeart/2008/layout/LinedList"/>
    <dgm:cxn modelId="{082F8B51-E504-4699-90D8-0E199AB03813}" type="presParOf" srcId="{4E93D523-A572-DE4C-88DB-8312886D24AD}" destId="{5568D16D-02D4-E145-8CEA-779C3D62B3FA}" srcOrd="1" destOrd="0" presId="urn:microsoft.com/office/officeart/2008/layout/LinedList"/>
    <dgm:cxn modelId="{EAF345D2-B25E-42EC-B093-4ED36E8EE43D}" type="presParOf" srcId="{3F41D39C-6C07-2244-9E09-18FDACE73322}" destId="{473D3E50-F9A3-254B-9125-423C8954AAEB}" srcOrd="8" destOrd="0" presId="urn:microsoft.com/office/officeart/2008/layout/LinedList"/>
    <dgm:cxn modelId="{49136FC2-C22A-4881-BB35-5D8E1F6A3284}" type="presParOf" srcId="{3F41D39C-6C07-2244-9E09-18FDACE73322}" destId="{EB62C983-241A-F34B-AD4F-47D4312309B3}" srcOrd="9" destOrd="0" presId="urn:microsoft.com/office/officeart/2008/layout/LinedList"/>
    <dgm:cxn modelId="{86BECA44-B389-4A24-B7D0-65EB60E86F75}" type="presParOf" srcId="{EB62C983-241A-F34B-AD4F-47D4312309B3}" destId="{2B8C909F-EF44-B04E-A321-1B77040E275B}" srcOrd="0" destOrd="0" presId="urn:microsoft.com/office/officeart/2008/layout/LinedList"/>
    <dgm:cxn modelId="{62CFD909-1960-478A-8F8F-7B3B2FB18270}" type="presParOf" srcId="{EB62C983-241A-F34B-AD4F-47D4312309B3}" destId="{46C7EEC0-4EAF-0641-A486-35CD9DB6D7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719C629-6530-2E4F-B331-7FDA71817FF6}"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CF16A47C-4199-1F4A-A2AF-B17C855C5B74}">
      <dgm:prSet/>
      <dgm:spPr/>
      <dgm:t>
        <a:bodyPr/>
        <a:lstStyle/>
        <a:p>
          <a:pPr rtl="0"/>
          <a:r>
            <a:rPr lang="en-US" b="1" smtClean="0"/>
            <a:t>A configuration list for each device should be maintained</a:t>
          </a:r>
          <a:endParaRPr lang="en-US"/>
        </a:p>
      </dgm:t>
    </dgm:pt>
    <dgm:pt modelId="{B2855FE0-A76D-F448-96B1-85FC39FC2230}" type="parTrans" cxnId="{277D21C6-7511-EE41-8B41-4A972A97BD56}">
      <dgm:prSet/>
      <dgm:spPr/>
      <dgm:t>
        <a:bodyPr/>
        <a:lstStyle/>
        <a:p>
          <a:endParaRPr lang="en-US"/>
        </a:p>
      </dgm:t>
    </dgm:pt>
    <dgm:pt modelId="{6369838A-C0F5-1B42-B32A-3F4C3E00D7AD}" type="sibTrans" cxnId="{277D21C6-7511-EE41-8B41-4A972A97BD56}">
      <dgm:prSet/>
      <dgm:spPr/>
      <dgm:t>
        <a:bodyPr/>
        <a:lstStyle/>
        <a:p>
          <a:endParaRPr lang="en-US"/>
        </a:p>
      </dgm:t>
    </dgm:pt>
    <dgm:pt modelId="{7B0A470E-F2A9-284B-B0FF-DDD38A0D2F3C}">
      <dgm:prSet/>
      <dgm:spPr/>
      <dgm:t>
        <a:bodyPr/>
        <a:lstStyle/>
        <a:p>
          <a:pPr rtl="0"/>
          <a:r>
            <a:rPr lang="en-US" b="1" dirty="0" smtClean="0"/>
            <a:t>Devices such as firewalls, routers, and switches can have hundreds or thousands of configuration possibilities </a:t>
          </a:r>
          <a:endParaRPr lang="en-US" dirty="0"/>
        </a:p>
      </dgm:t>
    </dgm:pt>
    <dgm:pt modelId="{4F404135-84CB-B140-8F93-F3DB23FB7D12}" type="parTrans" cxnId="{89549053-E8A8-854F-A161-961EA2750CFE}">
      <dgm:prSet/>
      <dgm:spPr/>
      <dgm:t>
        <a:bodyPr/>
        <a:lstStyle/>
        <a:p>
          <a:endParaRPr lang="en-US"/>
        </a:p>
      </dgm:t>
    </dgm:pt>
    <dgm:pt modelId="{A872BE2D-A074-8A4B-8E56-F9F78D9CC3F5}" type="sibTrans" cxnId="{89549053-E8A8-854F-A161-961EA2750CFE}">
      <dgm:prSet/>
      <dgm:spPr/>
      <dgm:t>
        <a:bodyPr/>
        <a:lstStyle/>
        <a:p>
          <a:endParaRPr lang="en-US"/>
        </a:p>
      </dgm:t>
    </dgm:pt>
    <dgm:pt modelId="{66BC1CCC-5DEF-B04C-BCAB-E4BBE591F4FC}" type="pres">
      <dgm:prSet presAssocID="{6719C629-6530-2E4F-B331-7FDA71817FF6}" presName="diagram" presStyleCnt="0">
        <dgm:presLayoutVars>
          <dgm:dir/>
          <dgm:resizeHandles val="exact"/>
        </dgm:presLayoutVars>
      </dgm:prSet>
      <dgm:spPr/>
      <dgm:t>
        <a:bodyPr/>
        <a:lstStyle/>
        <a:p>
          <a:endParaRPr lang="en-US"/>
        </a:p>
      </dgm:t>
    </dgm:pt>
    <dgm:pt modelId="{64F887BD-7072-FB4A-A5AA-F3A84B13CF60}" type="pres">
      <dgm:prSet presAssocID="{CF16A47C-4199-1F4A-A2AF-B17C855C5B74}" presName="node" presStyleLbl="node1" presStyleIdx="0" presStyleCnt="2">
        <dgm:presLayoutVars>
          <dgm:bulletEnabled val="1"/>
        </dgm:presLayoutVars>
      </dgm:prSet>
      <dgm:spPr/>
      <dgm:t>
        <a:bodyPr/>
        <a:lstStyle/>
        <a:p>
          <a:endParaRPr lang="en-US"/>
        </a:p>
      </dgm:t>
    </dgm:pt>
    <dgm:pt modelId="{499ABF4C-1CD1-8A42-9BAF-FE1D592DCEE6}" type="pres">
      <dgm:prSet presAssocID="{6369838A-C0F5-1B42-B32A-3F4C3E00D7AD}" presName="sibTrans" presStyleCnt="0"/>
      <dgm:spPr/>
    </dgm:pt>
    <dgm:pt modelId="{439A3778-0407-3948-9B6E-9CFA894C1FA5}" type="pres">
      <dgm:prSet presAssocID="{7B0A470E-F2A9-284B-B0FF-DDD38A0D2F3C}" presName="node" presStyleLbl="node1" presStyleIdx="1" presStyleCnt="2">
        <dgm:presLayoutVars>
          <dgm:bulletEnabled val="1"/>
        </dgm:presLayoutVars>
      </dgm:prSet>
      <dgm:spPr/>
      <dgm:t>
        <a:bodyPr/>
        <a:lstStyle/>
        <a:p>
          <a:endParaRPr lang="en-US"/>
        </a:p>
      </dgm:t>
    </dgm:pt>
  </dgm:ptLst>
  <dgm:cxnLst>
    <dgm:cxn modelId="{15F739F6-29DA-6A4E-A27E-1B8986A26B5E}" type="presOf" srcId="{CF16A47C-4199-1F4A-A2AF-B17C855C5B74}" destId="{64F887BD-7072-FB4A-A5AA-F3A84B13CF60}" srcOrd="0" destOrd="0" presId="urn:microsoft.com/office/officeart/2005/8/layout/default"/>
    <dgm:cxn modelId="{277D21C6-7511-EE41-8B41-4A972A97BD56}" srcId="{6719C629-6530-2E4F-B331-7FDA71817FF6}" destId="{CF16A47C-4199-1F4A-A2AF-B17C855C5B74}" srcOrd="0" destOrd="0" parTransId="{B2855FE0-A76D-F448-96B1-85FC39FC2230}" sibTransId="{6369838A-C0F5-1B42-B32A-3F4C3E00D7AD}"/>
    <dgm:cxn modelId="{84E0A22A-BE09-8B4D-91F8-F23ACA4D74AC}" type="presOf" srcId="{6719C629-6530-2E4F-B331-7FDA71817FF6}" destId="{66BC1CCC-5DEF-B04C-BCAB-E4BBE591F4FC}" srcOrd="0" destOrd="0" presId="urn:microsoft.com/office/officeart/2005/8/layout/default"/>
    <dgm:cxn modelId="{05B7D9E4-2C63-ED49-90E3-1423531FBE2D}" type="presOf" srcId="{7B0A470E-F2A9-284B-B0FF-DDD38A0D2F3C}" destId="{439A3778-0407-3948-9B6E-9CFA894C1FA5}" srcOrd="0" destOrd="0" presId="urn:microsoft.com/office/officeart/2005/8/layout/default"/>
    <dgm:cxn modelId="{89549053-E8A8-854F-A161-961EA2750CFE}" srcId="{6719C629-6530-2E4F-B331-7FDA71817FF6}" destId="{7B0A470E-F2A9-284B-B0FF-DDD38A0D2F3C}" srcOrd="1" destOrd="0" parTransId="{4F404135-84CB-B140-8F93-F3DB23FB7D12}" sibTransId="{A872BE2D-A074-8A4B-8E56-F9F78D9CC3F5}"/>
    <dgm:cxn modelId="{2A6F84B4-570A-9E48-9C8D-3EDD012F81BE}" type="presParOf" srcId="{66BC1CCC-5DEF-B04C-BCAB-E4BBE591F4FC}" destId="{64F887BD-7072-FB4A-A5AA-F3A84B13CF60}" srcOrd="0" destOrd="0" presId="urn:microsoft.com/office/officeart/2005/8/layout/default"/>
    <dgm:cxn modelId="{57A2CF69-4A39-6A4E-8B33-DD4535C5B3D5}" type="presParOf" srcId="{66BC1CCC-5DEF-B04C-BCAB-E4BBE591F4FC}" destId="{499ABF4C-1CD1-8A42-9BAF-FE1D592DCEE6}" srcOrd="1" destOrd="0" presId="urn:microsoft.com/office/officeart/2005/8/layout/default"/>
    <dgm:cxn modelId="{EE3DA36B-E6F4-B349-B0A1-2BDE2E9BE42F}" type="presParOf" srcId="{66BC1CCC-5DEF-B04C-BCAB-E4BBE591F4FC}" destId="{439A3778-0407-3948-9B6E-9CFA894C1FA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BE8ADF4-E2B9-F841-83D1-791EE26E5EEC}"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732F8B7D-B074-BE45-A3B9-CD296416D01E}">
      <dgm:prSet custT="1"/>
      <dgm:spPr/>
      <dgm:t>
        <a:bodyPr/>
        <a:lstStyle/>
        <a:p>
          <a:pPr rtl="0"/>
          <a:r>
            <a:rPr lang="en-US" sz="3600" b="1" dirty="0" smtClean="0"/>
            <a:t>The analysis conducted by qualified staff within an organization to determine the extent to which changes to the information system affect the security posture of the system </a:t>
          </a:r>
          <a:endParaRPr lang="en-US" sz="3600" dirty="0"/>
        </a:p>
      </dgm:t>
    </dgm:pt>
    <dgm:pt modelId="{06965F97-5E6E-2442-A687-61F21890B7F4}" type="parTrans" cxnId="{8E62D662-6F88-DD4F-B3A4-1D8C383B1983}">
      <dgm:prSet/>
      <dgm:spPr/>
      <dgm:t>
        <a:bodyPr/>
        <a:lstStyle/>
        <a:p>
          <a:endParaRPr lang="en-US"/>
        </a:p>
      </dgm:t>
    </dgm:pt>
    <dgm:pt modelId="{A51A695E-BD40-434C-9BC1-9CA09FCA1FB8}" type="sibTrans" cxnId="{8E62D662-6F88-DD4F-B3A4-1D8C383B1983}">
      <dgm:prSet/>
      <dgm:spPr/>
      <dgm:t>
        <a:bodyPr/>
        <a:lstStyle/>
        <a:p>
          <a:endParaRPr lang="en-US"/>
        </a:p>
      </dgm:t>
    </dgm:pt>
    <dgm:pt modelId="{4E4946AB-093A-4D4E-97D5-6F5BB1722618}" type="pres">
      <dgm:prSet presAssocID="{EBE8ADF4-E2B9-F841-83D1-791EE26E5EEC}" presName="diagram" presStyleCnt="0">
        <dgm:presLayoutVars>
          <dgm:dir/>
          <dgm:resizeHandles val="exact"/>
        </dgm:presLayoutVars>
      </dgm:prSet>
      <dgm:spPr/>
      <dgm:t>
        <a:bodyPr/>
        <a:lstStyle/>
        <a:p>
          <a:endParaRPr lang="en-US"/>
        </a:p>
      </dgm:t>
    </dgm:pt>
    <dgm:pt modelId="{D346D86C-79A3-304B-96F1-D918EFD6E88F}" type="pres">
      <dgm:prSet presAssocID="{732F8B7D-B074-BE45-A3B9-CD296416D01E}" presName="node" presStyleLbl="node1" presStyleIdx="0" presStyleCnt="1">
        <dgm:presLayoutVars>
          <dgm:bulletEnabled val="1"/>
        </dgm:presLayoutVars>
      </dgm:prSet>
      <dgm:spPr/>
      <dgm:t>
        <a:bodyPr/>
        <a:lstStyle/>
        <a:p>
          <a:endParaRPr lang="en-US"/>
        </a:p>
      </dgm:t>
    </dgm:pt>
  </dgm:ptLst>
  <dgm:cxnLst>
    <dgm:cxn modelId="{59657138-153D-8548-ADD4-B1F5942B3435}" type="presOf" srcId="{732F8B7D-B074-BE45-A3B9-CD296416D01E}" destId="{D346D86C-79A3-304B-96F1-D918EFD6E88F}" srcOrd="0" destOrd="0" presId="urn:microsoft.com/office/officeart/2005/8/layout/default"/>
    <dgm:cxn modelId="{8E62D662-6F88-DD4F-B3A4-1D8C383B1983}" srcId="{EBE8ADF4-E2B9-F841-83D1-791EE26E5EEC}" destId="{732F8B7D-B074-BE45-A3B9-CD296416D01E}" srcOrd="0" destOrd="0" parTransId="{06965F97-5E6E-2442-A687-61F21890B7F4}" sibTransId="{A51A695E-BD40-434C-9BC1-9CA09FCA1FB8}"/>
    <dgm:cxn modelId="{FD4CC3C6-8F7B-4A4E-A2EA-C8719DB6E6F1}" type="presOf" srcId="{EBE8ADF4-E2B9-F841-83D1-791EE26E5EEC}" destId="{4E4946AB-093A-4D4E-97D5-6F5BB1722618}" srcOrd="0" destOrd="0" presId="urn:microsoft.com/office/officeart/2005/8/layout/default"/>
    <dgm:cxn modelId="{BEF4F218-BBD4-404E-8053-CF5962EB032C}" type="presParOf" srcId="{4E4946AB-093A-4D4E-97D5-6F5BB1722618}" destId="{D346D86C-79A3-304B-96F1-D918EFD6E88F}"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063B644-FB6A-FD46-BBE9-B7E193102D6E}"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7E1F294E-CED3-5C4E-83D8-9FD112D7AB3B}">
      <dgm:prSet custT="1"/>
      <dgm:spPr/>
      <dgm:t>
        <a:bodyPr/>
        <a:lstStyle/>
        <a:p>
          <a:pPr rtl="0"/>
          <a:r>
            <a:rPr lang="en-US" sz="2800" b="1" smtClean="0"/>
            <a:t>Acquisition</a:t>
          </a:r>
          <a:endParaRPr lang="en-US" sz="2800"/>
        </a:p>
      </dgm:t>
    </dgm:pt>
    <dgm:pt modelId="{81763322-B2FB-BA47-A542-B0582C5CA7FD}" type="parTrans" cxnId="{09CDD9FD-EB6E-AD48-A204-038166AF13BC}">
      <dgm:prSet/>
      <dgm:spPr/>
      <dgm:t>
        <a:bodyPr/>
        <a:lstStyle/>
        <a:p>
          <a:endParaRPr lang="en-US" sz="2800"/>
        </a:p>
      </dgm:t>
    </dgm:pt>
    <dgm:pt modelId="{94542356-4A5B-A547-BCDD-32429208425D}" type="sibTrans" cxnId="{09CDD9FD-EB6E-AD48-A204-038166AF13BC}">
      <dgm:prSet/>
      <dgm:spPr/>
      <dgm:t>
        <a:bodyPr/>
        <a:lstStyle/>
        <a:p>
          <a:endParaRPr lang="en-US" sz="2800"/>
        </a:p>
      </dgm:t>
    </dgm:pt>
    <dgm:pt modelId="{CBB2CF78-482F-9541-BB3E-07B74D2F1BE4}">
      <dgm:prSet custT="1"/>
      <dgm:spPr/>
      <dgm:t>
        <a:bodyPr/>
        <a:lstStyle/>
        <a:p>
          <a:pPr rtl="0"/>
          <a:r>
            <a:rPr lang="en-US" sz="2800" b="1" smtClean="0"/>
            <a:t>Testing</a:t>
          </a:r>
          <a:endParaRPr lang="en-US" sz="2800"/>
        </a:p>
      </dgm:t>
    </dgm:pt>
    <dgm:pt modelId="{38D1FBE0-02A1-7F4E-85C6-69256DB521A3}" type="parTrans" cxnId="{77C49F6B-989A-D947-B5E0-444D12B7680C}">
      <dgm:prSet/>
      <dgm:spPr/>
      <dgm:t>
        <a:bodyPr/>
        <a:lstStyle/>
        <a:p>
          <a:endParaRPr lang="en-US" sz="2800"/>
        </a:p>
      </dgm:t>
    </dgm:pt>
    <dgm:pt modelId="{02152D5D-960A-144F-A577-FF40694A7AAF}" type="sibTrans" cxnId="{77C49F6B-989A-D947-B5E0-444D12B7680C}">
      <dgm:prSet/>
      <dgm:spPr/>
      <dgm:t>
        <a:bodyPr/>
        <a:lstStyle/>
        <a:p>
          <a:endParaRPr lang="en-US" sz="2800"/>
        </a:p>
      </dgm:t>
    </dgm:pt>
    <dgm:pt modelId="{7F63A288-EAE0-DF4A-B1A8-B8BCE42ED66E}">
      <dgm:prSet custT="1"/>
      <dgm:spPr/>
      <dgm:t>
        <a:bodyPr/>
        <a:lstStyle/>
        <a:p>
          <a:pPr rtl="0"/>
          <a:r>
            <a:rPr lang="en-US" sz="2800" b="1" smtClean="0"/>
            <a:t>Approval</a:t>
          </a:r>
          <a:endParaRPr lang="en-US" sz="2800"/>
        </a:p>
      </dgm:t>
    </dgm:pt>
    <dgm:pt modelId="{8D772511-388D-184D-AFD9-3FFBBB9F595B}" type="parTrans" cxnId="{F8C458AD-EF1D-AB47-8A89-D9C89E07E8FB}">
      <dgm:prSet/>
      <dgm:spPr/>
      <dgm:t>
        <a:bodyPr/>
        <a:lstStyle/>
        <a:p>
          <a:endParaRPr lang="en-US" sz="2800"/>
        </a:p>
      </dgm:t>
    </dgm:pt>
    <dgm:pt modelId="{2C7B327E-BF5F-AE48-B07D-4EDC18F6E853}" type="sibTrans" cxnId="{F8C458AD-EF1D-AB47-8A89-D9C89E07E8FB}">
      <dgm:prSet/>
      <dgm:spPr/>
      <dgm:t>
        <a:bodyPr/>
        <a:lstStyle/>
        <a:p>
          <a:endParaRPr lang="en-US" sz="2800"/>
        </a:p>
      </dgm:t>
    </dgm:pt>
    <dgm:pt modelId="{857DDF9E-ACF0-B54A-A955-0D90CCFF1029}">
      <dgm:prSet custT="1"/>
      <dgm:spPr/>
      <dgm:t>
        <a:bodyPr/>
        <a:lstStyle/>
        <a:p>
          <a:pPr rtl="0"/>
          <a:r>
            <a:rPr lang="en-US" sz="2800" b="1" smtClean="0"/>
            <a:t>Packaging</a:t>
          </a:r>
          <a:endParaRPr lang="en-US" sz="2800"/>
        </a:p>
      </dgm:t>
    </dgm:pt>
    <dgm:pt modelId="{DCB78661-BADC-F84C-AC38-15DCF8CFAD9F}" type="parTrans" cxnId="{F02282F1-8918-C444-9F10-323C93EF3FC8}">
      <dgm:prSet/>
      <dgm:spPr/>
      <dgm:t>
        <a:bodyPr/>
        <a:lstStyle/>
        <a:p>
          <a:endParaRPr lang="en-US" sz="2800"/>
        </a:p>
      </dgm:t>
    </dgm:pt>
    <dgm:pt modelId="{FD337934-E490-204F-A26D-B9407AD452CE}" type="sibTrans" cxnId="{F02282F1-8918-C444-9F10-323C93EF3FC8}">
      <dgm:prSet/>
      <dgm:spPr/>
      <dgm:t>
        <a:bodyPr/>
        <a:lstStyle/>
        <a:p>
          <a:endParaRPr lang="en-US" sz="2800"/>
        </a:p>
      </dgm:t>
    </dgm:pt>
    <dgm:pt modelId="{45B07ADE-55BE-A34C-A716-EE445C4B56BF}">
      <dgm:prSet custT="1"/>
      <dgm:spPr/>
      <dgm:t>
        <a:bodyPr/>
        <a:lstStyle/>
        <a:p>
          <a:pPr rtl="0"/>
          <a:r>
            <a:rPr lang="en-US" sz="2800" b="1" smtClean="0"/>
            <a:t>Deployment</a:t>
          </a:r>
          <a:endParaRPr lang="en-US" sz="2800"/>
        </a:p>
      </dgm:t>
    </dgm:pt>
    <dgm:pt modelId="{9B9DB5B7-618E-6743-B362-F6D041593251}" type="parTrans" cxnId="{4DEBCCDB-D274-0A49-A899-1D779715A51F}">
      <dgm:prSet/>
      <dgm:spPr/>
      <dgm:t>
        <a:bodyPr/>
        <a:lstStyle/>
        <a:p>
          <a:endParaRPr lang="en-US" sz="2800"/>
        </a:p>
      </dgm:t>
    </dgm:pt>
    <dgm:pt modelId="{58630812-0F20-0247-9478-38F911724C47}" type="sibTrans" cxnId="{4DEBCCDB-D274-0A49-A899-1D779715A51F}">
      <dgm:prSet/>
      <dgm:spPr/>
      <dgm:t>
        <a:bodyPr/>
        <a:lstStyle/>
        <a:p>
          <a:endParaRPr lang="en-US" sz="2800"/>
        </a:p>
      </dgm:t>
    </dgm:pt>
    <dgm:pt modelId="{771BE591-2FA3-F94B-97E4-C132CE6E1498}">
      <dgm:prSet custT="1"/>
      <dgm:spPr/>
      <dgm:t>
        <a:bodyPr/>
        <a:lstStyle/>
        <a:p>
          <a:pPr rtl="0"/>
          <a:r>
            <a:rPr lang="en-US" sz="2800" b="1" smtClean="0"/>
            <a:t>Verification</a:t>
          </a:r>
          <a:endParaRPr lang="en-US" sz="2800"/>
        </a:p>
      </dgm:t>
    </dgm:pt>
    <dgm:pt modelId="{A91C2D68-A777-404B-A718-21A096DE21A3}" type="parTrans" cxnId="{EABC283B-3110-9E49-87ED-1EDD1A39B935}">
      <dgm:prSet/>
      <dgm:spPr/>
      <dgm:t>
        <a:bodyPr/>
        <a:lstStyle/>
        <a:p>
          <a:endParaRPr lang="en-US" sz="2800"/>
        </a:p>
      </dgm:t>
    </dgm:pt>
    <dgm:pt modelId="{2A3AD83C-00DC-3A4F-8AC0-018C93E77A4D}" type="sibTrans" cxnId="{EABC283B-3110-9E49-87ED-1EDD1A39B935}">
      <dgm:prSet/>
      <dgm:spPr/>
      <dgm:t>
        <a:bodyPr/>
        <a:lstStyle/>
        <a:p>
          <a:endParaRPr lang="en-US" sz="2800"/>
        </a:p>
      </dgm:t>
    </dgm:pt>
    <dgm:pt modelId="{4E5C8E90-047F-F041-A959-663BC20856F0}" type="pres">
      <dgm:prSet presAssocID="{0063B644-FB6A-FD46-BBE9-B7E193102D6E}" presName="vert0" presStyleCnt="0">
        <dgm:presLayoutVars>
          <dgm:dir/>
          <dgm:animOne val="branch"/>
          <dgm:animLvl val="lvl"/>
        </dgm:presLayoutVars>
      </dgm:prSet>
      <dgm:spPr/>
      <dgm:t>
        <a:bodyPr/>
        <a:lstStyle/>
        <a:p>
          <a:endParaRPr lang="en-US"/>
        </a:p>
      </dgm:t>
    </dgm:pt>
    <dgm:pt modelId="{86ECDEAB-4EAE-1246-A0D8-1345BFA9570B}" type="pres">
      <dgm:prSet presAssocID="{7E1F294E-CED3-5C4E-83D8-9FD112D7AB3B}" presName="thickLine" presStyleLbl="alignNode1" presStyleIdx="0" presStyleCnt="6"/>
      <dgm:spPr/>
    </dgm:pt>
    <dgm:pt modelId="{6B3A9C5F-BB1B-4342-87F8-67634D08C9F3}" type="pres">
      <dgm:prSet presAssocID="{7E1F294E-CED3-5C4E-83D8-9FD112D7AB3B}" presName="horz1" presStyleCnt="0"/>
      <dgm:spPr/>
    </dgm:pt>
    <dgm:pt modelId="{658E15DF-661F-CB4B-8434-4A72BB692165}" type="pres">
      <dgm:prSet presAssocID="{7E1F294E-CED3-5C4E-83D8-9FD112D7AB3B}" presName="tx1" presStyleLbl="revTx" presStyleIdx="0" presStyleCnt="6"/>
      <dgm:spPr/>
      <dgm:t>
        <a:bodyPr/>
        <a:lstStyle/>
        <a:p>
          <a:endParaRPr lang="en-US"/>
        </a:p>
      </dgm:t>
    </dgm:pt>
    <dgm:pt modelId="{2D4BCA07-BF96-2343-BE55-B44493F42499}" type="pres">
      <dgm:prSet presAssocID="{7E1F294E-CED3-5C4E-83D8-9FD112D7AB3B}" presName="vert1" presStyleCnt="0"/>
      <dgm:spPr/>
    </dgm:pt>
    <dgm:pt modelId="{61D5BF87-AD25-DD4E-84A3-79B872783848}" type="pres">
      <dgm:prSet presAssocID="{CBB2CF78-482F-9541-BB3E-07B74D2F1BE4}" presName="thickLine" presStyleLbl="alignNode1" presStyleIdx="1" presStyleCnt="6"/>
      <dgm:spPr/>
    </dgm:pt>
    <dgm:pt modelId="{D64136AA-5E79-AE45-ABA1-7688E06574D1}" type="pres">
      <dgm:prSet presAssocID="{CBB2CF78-482F-9541-BB3E-07B74D2F1BE4}" presName="horz1" presStyleCnt="0"/>
      <dgm:spPr/>
    </dgm:pt>
    <dgm:pt modelId="{B16C2234-FDBA-E147-8869-840588921802}" type="pres">
      <dgm:prSet presAssocID="{CBB2CF78-482F-9541-BB3E-07B74D2F1BE4}" presName="tx1" presStyleLbl="revTx" presStyleIdx="1" presStyleCnt="6"/>
      <dgm:spPr/>
      <dgm:t>
        <a:bodyPr/>
        <a:lstStyle/>
        <a:p>
          <a:endParaRPr lang="en-US"/>
        </a:p>
      </dgm:t>
    </dgm:pt>
    <dgm:pt modelId="{5596E340-7D67-944E-9894-7677674CC3FC}" type="pres">
      <dgm:prSet presAssocID="{CBB2CF78-482F-9541-BB3E-07B74D2F1BE4}" presName="vert1" presStyleCnt="0"/>
      <dgm:spPr/>
    </dgm:pt>
    <dgm:pt modelId="{11DF5BF4-0F30-7542-8EBD-F0EFE58E0248}" type="pres">
      <dgm:prSet presAssocID="{7F63A288-EAE0-DF4A-B1A8-B8BCE42ED66E}" presName="thickLine" presStyleLbl="alignNode1" presStyleIdx="2" presStyleCnt="6"/>
      <dgm:spPr/>
    </dgm:pt>
    <dgm:pt modelId="{49AA64B2-8617-174A-BF28-F9ED5963793C}" type="pres">
      <dgm:prSet presAssocID="{7F63A288-EAE0-DF4A-B1A8-B8BCE42ED66E}" presName="horz1" presStyleCnt="0"/>
      <dgm:spPr/>
    </dgm:pt>
    <dgm:pt modelId="{CB2450A1-7F82-AE44-BD20-68C5C5700AB4}" type="pres">
      <dgm:prSet presAssocID="{7F63A288-EAE0-DF4A-B1A8-B8BCE42ED66E}" presName="tx1" presStyleLbl="revTx" presStyleIdx="2" presStyleCnt="6"/>
      <dgm:spPr/>
      <dgm:t>
        <a:bodyPr/>
        <a:lstStyle/>
        <a:p>
          <a:endParaRPr lang="en-US"/>
        </a:p>
      </dgm:t>
    </dgm:pt>
    <dgm:pt modelId="{D60FB105-6394-C34F-99E1-54D6627A5AEC}" type="pres">
      <dgm:prSet presAssocID="{7F63A288-EAE0-DF4A-B1A8-B8BCE42ED66E}" presName="vert1" presStyleCnt="0"/>
      <dgm:spPr/>
    </dgm:pt>
    <dgm:pt modelId="{678993EB-AFD0-AB40-8308-EAF383236AAD}" type="pres">
      <dgm:prSet presAssocID="{857DDF9E-ACF0-B54A-A955-0D90CCFF1029}" presName="thickLine" presStyleLbl="alignNode1" presStyleIdx="3" presStyleCnt="6"/>
      <dgm:spPr/>
    </dgm:pt>
    <dgm:pt modelId="{5681106A-4745-CF4F-9766-01A67E51BEB2}" type="pres">
      <dgm:prSet presAssocID="{857DDF9E-ACF0-B54A-A955-0D90CCFF1029}" presName="horz1" presStyleCnt="0"/>
      <dgm:spPr/>
    </dgm:pt>
    <dgm:pt modelId="{3FD3FDD5-E074-7D41-8302-5EC5D5C36C01}" type="pres">
      <dgm:prSet presAssocID="{857DDF9E-ACF0-B54A-A955-0D90CCFF1029}" presName="tx1" presStyleLbl="revTx" presStyleIdx="3" presStyleCnt="6"/>
      <dgm:spPr/>
      <dgm:t>
        <a:bodyPr/>
        <a:lstStyle/>
        <a:p>
          <a:endParaRPr lang="en-US"/>
        </a:p>
      </dgm:t>
    </dgm:pt>
    <dgm:pt modelId="{AA9214FA-F653-444C-9092-4BAD6FABD0ED}" type="pres">
      <dgm:prSet presAssocID="{857DDF9E-ACF0-B54A-A955-0D90CCFF1029}" presName="vert1" presStyleCnt="0"/>
      <dgm:spPr/>
    </dgm:pt>
    <dgm:pt modelId="{433213FE-2A76-E448-8AD8-DCCA8ED0329A}" type="pres">
      <dgm:prSet presAssocID="{45B07ADE-55BE-A34C-A716-EE445C4B56BF}" presName="thickLine" presStyleLbl="alignNode1" presStyleIdx="4" presStyleCnt="6"/>
      <dgm:spPr/>
    </dgm:pt>
    <dgm:pt modelId="{16BD9D03-FA86-E549-BBA3-6D720ADBECFA}" type="pres">
      <dgm:prSet presAssocID="{45B07ADE-55BE-A34C-A716-EE445C4B56BF}" presName="horz1" presStyleCnt="0"/>
      <dgm:spPr/>
    </dgm:pt>
    <dgm:pt modelId="{115731A7-2E4D-9B4F-8732-31050C53758A}" type="pres">
      <dgm:prSet presAssocID="{45B07ADE-55BE-A34C-A716-EE445C4B56BF}" presName="tx1" presStyleLbl="revTx" presStyleIdx="4" presStyleCnt="6"/>
      <dgm:spPr/>
      <dgm:t>
        <a:bodyPr/>
        <a:lstStyle/>
        <a:p>
          <a:endParaRPr lang="en-US"/>
        </a:p>
      </dgm:t>
    </dgm:pt>
    <dgm:pt modelId="{DCE40134-8983-A64D-BBA1-B0D63A93030D}" type="pres">
      <dgm:prSet presAssocID="{45B07ADE-55BE-A34C-A716-EE445C4B56BF}" presName="vert1" presStyleCnt="0"/>
      <dgm:spPr/>
    </dgm:pt>
    <dgm:pt modelId="{06C76D9F-2D35-5243-B46C-7659A2D2230A}" type="pres">
      <dgm:prSet presAssocID="{771BE591-2FA3-F94B-97E4-C132CE6E1498}" presName="thickLine" presStyleLbl="alignNode1" presStyleIdx="5" presStyleCnt="6"/>
      <dgm:spPr/>
    </dgm:pt>
    <dgm:pt modelId="{2A001CA0-6EB8-4342-BF9D-1C03A1DAC793}" type="pres">
      <dgm:prSet presAssocID="{771BE591-2FA3-F94B-97E4-C132CE6E1498}" presName="horz1" presStyleCnt="0"/>
      <dgm:spPr/>
    </dgm:pt>
    <dgm:pt modelId="{4B17BDC0-6015-1C44-9BF4-0302ACDF83F8}" type="pres">
      <dgm:prSet presAssocID="{771BE591-2FA3-F94B-97E4-C132CE6E1498}" presName="tx1" presStyleLbl="revTx" presStyleIdx="5" presStyleCnt="6"/>
      <dgm:spPr/>
      <dgm:t>
        <a:bodyPr/>
        <a:lstStyle/>
        <a:p>
          <a:endParaRPr lang="en-US"/>
        </a:p>
      </dgm:t>
    </dgm:pt>
    <dgm:pt modelId="{843C9126-097E-B34C-9564-718C8F59C3FB}" type="pres">
      <dgm:prSet presAssocID="{771BE591-2FA3-F94B-97E4-C132CE6E1498}" presName="vert1" presStyleCnt="0"/>
      <dgm:spPr/>
    </dgm:pt>
  </dgm:ptLst>
  <dgm:cxnLst>
    <dgm:cxn modelId="{E286A231-DC34-8E47-923F-8277A706C2F1}" type="presOf" srcId="{771BE591-2FA3-F94B-97E4-C132CE6E1498}" destId="{4B17BDC0-6015-1C44-9BF4-0302ACDF83F8}" srcOrd="0" destOrd="0" presId="urn:microsoft.com/office/officeart/2008/layout/LinedList"/>
    <dgm:cxn modelId="{F8C458AD-EF1D-AB47-8A89-D9C89E07E8FB}" srcId="{0063B644-FB6A-FD46-BBE9-B7E193102D6E}" destId="{7F63A288-EAE0-DF4A-B1A8-B8BCE42ED66E}" srcOrd="2" destOrd="0" parTransId="{8D772511-388D-184D-AFD9-3FFBBB9F595B}" sibTransId="{2C7B327E-BF5F-AE48-B07D-4EDC18F6E853}"/>
    <dgm:cxn modelId="{1DAD709A-6B5A-984B-877B-4D25B4DF1443}" type="presOf" srcId="{0063B644-FB6A-FD46-BBE9-B7E193102D6E}" destId="{4E5C8E90-047F-F041-A959-663BC20856F0}" srcOrd="0" destOrd="0" presId="urn:microsoft.com/office/officeart/2008/layout/LinedList"/>
    <dgm:cxn modelId="{F02282F1-8918-C444-9F10-323C93EF3FC8}" srcId="{0063B644-FB6A-FD46-BBE9-B7E193102D6E}" destId="{857DDF9E-ACF0-B54A-A955-0D90CCFF1029}" srcOrd="3" destOrd="0" parTransId="{DCB78661-BADC-F84C-AC38-15DCF8CFAD9F}" sibTransId="{FD337934-E490-204F-A26D-B9407AD452CE}"/>
    <dgm:cxn modelId="{4DEBCCDB-D274-0A49-A899-1D779715A51F}" srcId="{0063B644-FB6A-FD46-BBE9-B7E193102D6E}" destId="{45B07ADE-55BE-A34C-A716-EE445C4B56BF}" srcOrd="4" destOrd="0" parTransId="{9B9DB5B7-618E-6743-B362-F6D041593251}" sibTransId="{58630812-0F20-0247-9478-38F911724C47}"/>
    <dgm:cxn modelId="{09CDD9FD-EB6E-AD48-A204-038166AF13BC}" srcId="{0063B644-FB6A-FD46-BBE9-B7E193102D6E}" destId="{7E1F294E-CED3-5C4E-83D8-9FD112D7AB3B}" srcOrd="0" destOrd="0" parTransId="{81763322-B2FB-BA47-A542-B0582C5CA7FD}" sibTransId="{94542356-4A5B-A547-BCDD-32429208425D}"/>
    <dgm:cxn modelId="{77C49F6B-989A-D947-B5E0-444D12B7680C}" srcId="{0063B644-FB6A-FD46-BBE9-B7E193102D6E}" destId="{CBB2CF78-482F-9541-BB3E-07B74D2F1BE4}" srcOrd="1" destOrd="0" parTransId="{38D1FBE0-02A1-7F4E-85C6-69256DB521A3}" sibTransId="{02152D5D-960A-144F-A577-FF40694A7AAF}"/>
    <dgm:cxn modelId="{06CAE589-623E-D64C-B19D-C8BA3993417B}" type="presOf" srcId="{7F63A288-EAE0-DF4A-B1A8-B8BCE42ED66E}" destId="{CB2450A1-7F82-AE44-BD20-68C5C5700AB4}" srcOrd="0" destOrd="0" presId="urn:microsoft.com/office/officeart/2008/layout/LinedList"/>
    <dgm:cxn modelId="{ED0B45CB-0DF8-DB41-9374-013E2DB61E41}" type="presOf" srcId="{7E1F294E-CED3-5C4E-83D8-9FD112D7AB3B}" destId="{658E15DF-661F-CB4B-8434-4A72BB692165}" srcOrd="0" destOrd="0" presId="urn:microsoft.com/office/officeart/2008/layout/LinedList"/>
    <dgm:cxn modelId="{EABC283B-3110-9E49-87ED-1EDD1A39B935}" srcId="{0063B644-FB6A-FD46-BBE9-B7E193102D6E}" destId="{771BE591-2FA3-F94B-97E4-C132CE6E1498}" srcOrd="5" destOrd="0" parTransId="{A91C2D68-A777-404B-A718-21A096DE21A3}" sibTransId="{2A3AD83C-00DC-3A4F-8AC0-018C93E77A4D}"/>
    <dgm:cxn modelId="{5208A680-54C7-2E4D-89E7-01D0FC6B1BCA}" type="presOf" srcId="{45B07ADE-55BE-A34C-A716-EE445C4B56BF}" destId="{115731A7-2E4D-9B4F-8732-31050C53758A}" srcOrd="0" destOrd="0" presId="urn:microsoft.com/office/officeart/2008/layout/LinedList"/>
    <dgm:cxn modelId="{C6ECC3D0-D21A-934F-8812-9AE257865DDF}" type="presOf" srcId="{CBB2CF78-482F-9541-BB3E-07B74D2F1BE4}" destId="{B16C2234-FDBA-E147-8869-840588921802}" srcOrd="0" destOrd="0" presId="urn:microsoft.com/office/officeart/2008/layout/LinedList"/>
    <dgm:cxn modelId="{B1BF096B-EE00-FC42-9265-7E957BFA1C99}" type="presOf" srcId="{857DDF9E-ACF0-B54A-A955-0D90CCFF1029}" destId="{3FD3FDD5-E074-7D41-8302-5EC5D5C36C01}" srcOrd="0" destOrd="0" presId="urn:microsoft.com/office/officeart/2008/layout/LinedList"/>
    <dgm:cxn modelId="{CE89A8E3-3336-5149-AE3E-8C82989AC596}" type="presParOf" srcId="{4E5C8E90-047F-F041-A959-663BC20856F0}" destId="{86ECDEAB-4EAE-1246-A0D8-1345BFA9570B}" srcOrd="0" destOrd="0" presId="urn:microsoft.com/office/officeart/2008/layout/LinedList"/>
    <dgm:cxn modelId="{545328B6-1C27-904D-93FA-4A8690A45410}" type="presParOf" srcId="{4E5C8E90-047F-F041-A959-663BC20856F0}" destId="{6B3A9C5F-BB1B-4342-87F8-67634D08C9F3}" srcOrd="1" destOrd="0" presId="urn:microsoft.com/office/officeart/2008/layout/LinedList"/>
    <dgm:cxn modelId="{FC44FCC6-C90F-AF40-84B6-F0989E55349C}" type="presParOf" srcId="{6B3A9C5F-BB1B-4342-87F8-67634D08C9F3}" destId="{658E15DF-661F-CB4B-8434-4A72BB692165}" srcOrd="0" destOrd="0" presId="urn:microsoft.com/office/officeart/2008/layout/LinedList"/>
    <dgm:cxn modelId="{DC919313-4B85-5249-8677-75EAA5D496DC}" type="presParOf" srcId="{6B3A9C5F-BB1B-4342-87F8-67634D08C9F3}" destId="{2D4BCA07-BF96-2343-BE55-B44493F42499}" srcOrd="1" destOrd="0" presId="urn:microsoft.com/office/officeart/2008/layout/LinedList"/>
    <dgm:cxn modelId="{67FEDE5A-9CDD-7C41-9048-AE3595E0E16B}" type="presParOf" srcId="{4E5C8E90-047F-F041-A959-663BC20856F0}" destId="{61D5BF87-AD25-DD4E-84A3-79B872783848}" srcOrd="2" destOrd="0" presId="urn:microsoft.com/office/officeart/2008/layout/LinedList"/>
    <dgm:cxn modelId="{1058E63C-231E-064C-BD72-A9F5D100D3E8}" type="presParOf" srcId="{4E5C8E90-047F-F041-A959-663BC20856F0}" destId="{D64136AA-5E79-AE45-ABA1-7688E06574D1}" srcOrd="3" destOrd="0" presId="urn:microsoft.com/office/officeart/2008/layout/LinedList"/>
    <dgm:cxn modelId="{95DC3C60-CDC0-5C48-9C98-0E79AE604531}" type="presParOf" srcId="{D64136AA-5E79-AE45-ABA1-7688E06574D1}" destId="{B16C2234-FDBA-E147-8869-840588921802}" srcOrd="0" destOrd="0" presId="urn:microsoft.com/office/officeart/2008/layout/LinedList"/>
    <dgm:cxn modelId="{304F3A2D-56CC-084C-A20D-51699C8771E9}" type="presParOf" srcId="{D64136AA-5E79-AE45-ABA1-7688E06574D1}" destId="{5596E340-7D67-944E-9894-7677674CC3FC}" srcOrd="1" destOrd="0" presId="urn:microsoft.com/office/officeart/2008/layout/LinedList"/>
    <dgm:cxn modelId="{E37B2A60-3860-E548-B34F-6AFD04A1902B}" type="presParOf" srcId="{4E5C8E90-047F-F041-A959-663BC20856F0}" destId="{11DF5BF4-0F30-7542-8EBD-F0EFE58E0248}" srcOrd="4" destOrd="0" presId="urn:microsoft.com/office/officeart/2008/layout/LinedList"/>
    <dgm:cxn modelId="{28B7EE5E-83C2-7145-AEF4-9E309D5326E6}" type="presParOf" srcId="{4E5C8E90-047F-F041-A959-663BC20856F0}" destId="{49AA64B2-8617-174A-BF28-F9ED5963793C}" srcOrd="5" destOrd="0" presId="urn:microsoft.com/office/officeart/2008/layout/LinedList"/>
    <dgm:cxn modelId="{6CFBA1FE-F965-F543-AE03-CE07FDF37914}" type="presParOf" srcId="{49AA64B2-8617-174A-BF28-F9ED5963793C}" destId="{CB2450A1-7F82-AE44-BD20-68C5C5700AB4}" srcOrd="0" destOrd="0" presId="urn:microsoft.com/office/officeart/2008/layout/LinedList"/>
    <dgm:cxn modelId="{2A1B4281-DC22-B348-8BC8-656DDDB8ED74}" type="presParOf" srcId="{49AA64B2-8617-174A-BF28-F9ED5963793C}" destId="{D60FB105-6394-C34F-99E1-54D6627A5AEC}" srcOrd="1" destOrd="0" presId="urn:microsoft.com/office/officeart/2008/layout/LinedList"/>
    <dgm:cxn modelId="{29CEFFDA-963C-3D46-B329-F8D1BE0F5D96}" type="presParOf" srcId="{4E5C8E90-047F-F041-A959-663BC20856F0}" destId="{678993EB-AFD0-AB40-8308-EAF383236AAD}" srcOrd="6" destOrd="0" presId="urn:microsoft.com/office/officeart/2008/layout/LinedList"/>
    <dgm:cxn modelId="{D599DA92-DA19-834B-92A2-1B7CD649E0E7}" type="presParOf" srcId="{4E5C8E90-047F-F041-A959-663BC20856F0}" destId="{5681106A-4745-CF4F-9766-01A67E51BEB2}" srcOrd="7" destOrd="0" presId="urn:microsoft.com/office/officeart/2008/layout/LinedList"/>
    <dgm:cxn modelId="{41E70A8C-9C40-F242-832A-8F52CD720173}" type="presParOf" srcId="{5681106A-4745-CF4F-9766-01A67E51BEB2}" destId="{3FD3FDD5-E074-7D41-8302-5EC5D5C36C01}" srcOrd="0" destOrd="0" presId="urn:microsoft.com/office/officeart/2008/layout/LinedList"/>
    <dgm:cxn modelId="{B01E3717-E073-D143-A7AC-5319B0236DEB}" type="presParOf" srcId="{5681106A-4745-CF4F-9766-01A67E51BEB2}" destId="{AA9214FA-F653-444C-9092-4BAD6FABD0ED}" srcOrd="1" destOrd="0" presId="urn:microsoft.com/office/officeart/2008/layout/LinedList"/>
    <dgm:cxn modelId="{8DEFCB33-B3DB-244A-991C-CEC2CDF017A1}" type="presParOf" srcId="{4E5C8E90-047F-F041-A959-663BC20856F0}" destId="{433213FE-2A76-E448-8AD8-DCCA8ED0329A}" srcOrd="8" destOrd="0" presId="urn:microsoft.com/office/officeart/2008/layout/LinedList"/>
    <dgm:cxn modelId="{14F88327-FEA3-6940-8945-28242DC9E78F}" type="presParOf" srcId="{4E5C8E90-047F-F041-A959-663BC20856F0}" destId="{16BD9D03-FA86-E549-BBA3-6D720ADBECFA}" srcOrd="9" destOrd="0" presId="urn:microsoft.com/office/officeart/2008/layout/LinedList"/>
    <dgm:cxn modelId="{5B76A191-3389-4243-983A-09DB72F9BF63}" type="presParOf" srcId="{16BD9D03-FA86-E549-BBA3-6D720ADBECFA}" destId="{115731A7-2E4D-9B4F-8732-31050C53758A}" srcOrd="0" destOrd="0" presId="urn:microsoft.com/office/officeart/2008/layout/LinedList"/>
    <dgm:cxn modelId="{29358DEA-0B65-BB4E-AB4E-1BE67435481A}" type="presParOf" srcId="{16BD9D03-FA86-E549-BBA3-6D720ADBECFA}" destId="{DCE40134-8983-A64D-BBA1-B0D63A93030D}" srcOrd="1" destOrd="0" presId="urn:microsoft.com/office/officeart/2008/layout/LinedList"/>
    <dgm:cxn modelId="{640A8952-562E-BA49-967F-18EB1E89376F}" type="presParOf" srcId="{4E5C8E90-047F-F041-A959-663BC20856F0}" destId="{06C76D9F-2D35-5243-B46C-7659A2D2230A}" srcOrd="10" destOrd="0" presId="urn:microsoft.com/office/officeart/2008/layout/LinedList"/>
    <dgm:cxn modelId="{BFC12334-2324-9A47-B966-BCBF9EDCBC87}" type="presParOf" srcId="{4E5C8E90-047F-F041-A959-663BC20856F0}" destId="{2A001CA0-6EB8-4342-BF9D-1C03A1DAC793}" srcOrd="11" destOrd="0" presId="urn:microsoft.com/office/officeart/2008/layout/LinedList"/>
    <dgm:cxn modelId="{498B514E-57A8-DB40-BD7C-1965ACE5FBD1}" type="presParOf" srcId="{2A001CA0-6EB8-4342-BF9D-1C03A1DAC793}" destId="{4B17BDC0-6015-1C44-9BF4-0302ACDF83F8}" srcOrd="0" destOrd="0" presId="urn:microsoft.com/office/officeart/2008/layout/LinedList"/>
    <dgm:cxn modelId="{9B0B43C9-DCCA-7343-A000-2C4E3FD5CD7B}" type="presParOf" srcId="{2A001CA0-6EB8-4342-BF9D-1C03A1DAC793}" destId="{843C9126-097E-B34C-9564-718C8F59C3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5059DD9-CD31-954E-8AFB-A9D3955F7A97}"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046A7FF0-1A9E-914E-9293-881D330EFCFD}">
      <dgm:prSet custT="1"/>
      <dgm:spPr/>
      <dgm:t>
        <a:bodyPr/>
        <a:lstStyle/>
        <a:p>
          <a:pPr rtl="0"/>
          <a:r>
            <a:rPr lang="en-US" sz="5000" b="1" dirty="0" smtClean="0"/>
            <a:t>Security awareness seeks to reduce the risk related to human error</a:t>
          </a:r>
          <a:endParaRPr lang="en-US" sz="5000" dirty="0"/>
        </a:p>
      </dgm:t>
    </dgm:pt>
    <dgm:pt modelId="{836A33B2-0150-D844-97BD-32CA605F9587}" type="parTrans" cxnId="{D4E6918E-9EA0-A140-99F2-AC12B4282D27}">
      <dgm:prSet/>
      <dgm:spPr/>
      <dgm:t>
        <a:bodyPr/>
        <a:lstStyle/>
        <a:p>
          <a:endParaRPr lang="en-US"/>
        </a:p>
      </dgm:t>
    </dgm:pt>
    <dgm:pt modelId="{A8E35EDE-ECCF-0945-B0C2-301010969B9E}" type="sibTrans" cxnId="{D4E6918E-9EA0-A140-99F2-AC12B4282D27}">
      <dgm:prSet/>
      <dgm:spPr/>
      <dgm:t>
        <a:bodyPr/>
        <a:lstStyle/>
        <a:p>
          <a:endParaRPr lang="en-US"/>
        </a:p>
      </dgm:t>
    </dgm:pt>
    <dgm:pt modelId="{0D5FEE78-CC49-6F46-8056-37FA21AAAF98}" type="pres">
      <dgm:prSet presAssocID="{15059DD9-CD31-954E-8AFB-A9D3955F7A97}" presName="diagram" presStyleCnt="0">
        <dgm:presLayoutVars>
          <dgm:dir/>
          <dgm:resizeHandles val="exact"/>
        </dgm:presLayoutVars>
      </dgm:prSet>
      <dgm:spPr/>
      <dgm:t>
        <a:bodyPr/>
        <a:lstStyle/>
        <a:p>
          <a:endParaRPr lang="en-US"/>
        </a:p>
      </dgm:t>
    </dgm:pt>
    <dgm:pt modelId="{608B357B-2659-EE47-8B3A-3F3307288D2A}" type="pres">
      <dgm:prSet presAssocID="{046A7FF0-1A9E-914E-9293-881D330EFCFD}" presName="node" presStyleLbl="node1" presStyleIdx="0" presStyleCnt="1">
        <dgm:presLayoutVars>
          <dgm:bulletEnabled val="1"/>
        </dgm:presLayoutVars>
      </dgm:prSet>
      <dgm:spPr/>
      <dgm:t>
        <a:bodyPr/>
        <a:lstStyle/>
        <a:p>
          <a:endParaRPr lang="en-US"/>
        </a:p>
      </dgm:t>
    </dgm:pt>
  </dgm:ptLst>
  <dgm:cxnLst>
    <dgm:cxn modelId="{D4E6918E-9EA0-A140-99F2-AC12B4282D27}" srcId="{15059DD9-CD31-954E-8AFB-A9D3955F7A97}" destId="{046A7FF0-1A9E-914E-9293-881D330EFCFD}" srcOrd="0" destOrd="0" parTransId="{836A33B2-0150-D844-97BD-32CA605F9587}" sibTransId="{A8E35EDE-ECCF-0945-B0C2-301010969B9E}"/>
    <dgm:cxn modelId="{A3F37EA5-F17F-444C-B957-0F2766A969F3}" type="presOf" srcId="{046A7FF0-1A9E-914E-9293-881D330EFCFD}" destId="{608B357B-2659-EE47-8B3A-3F3307288D2A}" srcOrd="0" destOrd="0" presId="urn:microsoft.com/office/officeart/2005/8/layout/default"/>
    <dgm:cxn modelId="{4C689EAE-F0F2-EC4D-A96B-2BB7D42A73D6}" type="presOf" srcId="{15059DD9-CD31-954E-8AFB-A9D3955F7A97}" destId="{0D5FEE78-CC49-6F46-8056-37FA21AAAF98}" srcOrd="0" destOrd="0" presId="urn:microsoft.com/office/officeart/2005/8/layout/default"/>
    <dgm:cxn modelId="{C65FC202-0BB5-C042-B72D-C02C91E6782C}" type="presParOf" srcId="{0D5FEE78-CC49-6F46-8056-37FA21AAAF98}" destId="{608B357B-2659-EE47-8B3A-3F3307288D2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5E76C33-FF9D-9F4E-89FF-5777FA292F17}"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40A8C78-4039-9A4E-946D-3ABC6C92BB8E}">
      <dgm:prSet custT="1"/>
      <dgm:spPr/>
      <dgm:t>
        <a:bodyPr/>
        <a:lstStyle/>
        <a:p>
          <a:pPr rtl="0"/>
          <a:r>
            <a:rPr lang="en-US" sz="2400" b="1" smtClean="0"/>
            <a:t>Senior management support</a:t>
          </a:r>
          <a:endParaRPr lang="en-US" sz="2400"/>
        </a:p>
      </dgm:t>
    </dgm:pt>
    <dgm:pt modelId="{3FFC4826-D685-0349-A5AA-FE1BAF2D95E6}" type="parTrans" cxnId="{F146D8C4-FEB2-9147-B8DA-A07DB96190A7}">
      <dgm:prSet/>
      <dgm:spPr/>
      <dgm:t>
        <a:bodyPr/>
        <a:lstStyle/>
        <a:p>
          <a:endParaRPr lang="en-US" sz="2400"/>
        </a:p>
      </dgm:t>
    </dgm:pt>
    <dgm:pt modelId="{1D94B444-DA2C-E242-A217-AFEE4A7E2E66}" type="sibTrans" cxnId="{F146D8C4-FEB2-9147-B8DA-A07DB96190A7}">
      <dgm:prSet/>
      <dgm:spPr/>
      <dgm:t>
        <a:bodyPr/>
        <a:lstStyle/>
        <a:p>
          <a:endParaRPr lang="en-US" sz="2400"/>
        </a:p>
      </dgm:t>
    </dgm:pt>
    <dgm:pt modelId="{A58A973E-3990-014E-B1DB-93809E2A2359}">
      <dgm:prSet custT="1"/>
      <dgm:spPr/>
      <dgm:t>
        <a:bodyPr/>
        <a:lstStyle/>
        <a:p>
          <a:pPr rtl="0"/>
          <a:r>
            <a:rPr lang="en-US" sz="2400" b="1" smtClean="0"/>
            <a:t>Cultural awareness</a:t>
          </a:r>
          <a:endParaRPr lang="en-US" sz="2400"/>
        </a:p>
      </dgm:t>
    </dgm:pt>
    <dgm:pt modelId="{01763D87-DCAC-7F44-B180-1FFF3619E1F7}" type="parTrans" cxnId="{1A59F98E-541B-2949-8ABC-9117516E434A}">
      <dgm:prSet/>
      <dgm:spPr/>
      <dgm:t>
        <a:bodyPr/>
        <a:lstStyle/>
        <a:p>
          <a:endParaRPr lang="en-US" sz="2400"/>
        </a:p>
      </dgm:t>
    </dgm:pt>
    <dgm:pt modelId="{2EAC8ED4-2F7D-4545-89E6-9F3650D56433}" type="sibTrans" cxnId="{1A59F98E-541B-2949-8ABC-9117516E434A}">
      <dgm:prSet/>
      <dgm:spPr/>
      <dgm:t>
        <a:bodyPr/>
        <a:lstStyle/>
        <a:p>
          <a:endParaRPr lang="en-US" sz="2400"/>
        </a:p>
      </dgm:t>
    </dgm:pt>
    <dgm:pt modelId="{A9110BF0-75A0-8A42-8923-8B6274210A6D}">
      <dgm:prSet custT="1"/>
      <dgm:spPr/>
      <dgm:t>
        <a:bodyPr/>
        <a:lstStyle/>
        <a:p>
          <a:pPr rtl="0"/>
          <a:r>
            <a:rPr lang="en-US" sz="2400" b="1" smtClean="0"/>
            <a:t>Set communication goals and build a strategy to meet these goals </a:t>
          </a:r>
          <a:endParaRPr lang="en-US" sz="2400"/>
        </a:p>
      </dgm:t>
    </dgm:pt>
    <dgm:pt modelId="{4E701E7E-1C7F-3542-B47F-3D743E390DD1}" type="parTrans" cxnId="{764CA2A2-A105-824A-9BAF-61AC0818AD95}">
      <dgm:prSet/>
      <dgm:spPr/>
      <dgm:t>
        <a:bodyPr/>
        <a:lstStyle/>
        <a:p>
          <a:endParaRPr lang="en-US" sz="2400"/>
        </a:p>
      </dgm:t>
    </dgm:pt>
    <dgm:pt modelId="{DC43A9A4-7407-2345-8F27-064FE3D7378A}" type="sibTrans" cxnId="{764CA2A2-A105-824A-9BAF-61AC0818AD95}">
      <dgm:prSet/>
      <dgm:spPr/>
      <dgm:t>
        <a:bodyPr/>
        <a:lstStyle/>
        <a:p>
          <a:endParaRPr lang="en-US" sz="2400"/>
        </a:p>
      </dgm:t>
    </dgm:pt>
    <dgm:pt modelId="{45CE9309-1A56-5D40-BCAC-D81BB6B09A23}">
      <dgm:prSet custT="1"/>
      <dgm:spPr/>
      <dgm:t>
        <a:bodyPr/>
        <a:lstStyle/>
        <a:p>
          <a:pPr rtl="0"/>
          <a:r>
            <a:rPr lang="en-US" sz="2400" b="1" smtClean="0"/>
            <a:t>Taking a change management approach </a:t>
          </a:r>
          <a:endParaRPr lang="en-US" sz="2400"/>
        </a:p>
      </dgm:t>
    </dgm:pt>
    <dgm:pt modelId="{CAC7E0C9-7A2E-7A4C-99D7-68142C8964F7}" type="parTrans" cxnId="{D161F79B-B838-D34A-B20B-4E5537A12650}">
      <dgm:prSet/>
      <dgm:spPr/>
      <dgm:t>
        <a:bodyPr/>
        <a:lstStyle/>
        <a:p>
          <a:endParaRPr lang="en-US" sz="2400"/>
        </a:p>
      </dgm:t>
    </dgm:pt>
    <dgm:pt modelId="{C63FC79B-5DC3-2942-AC8A-B99D94B12121}" type="sibTrans" cxnId="{D161F79B-B838-D34A-B20B-4E5537A12650}">
      <dgm:prSet/>
      <dgm:spPr/>
      <dgm:t>
        <a:bodyPr/>
        <a:lstStyle/>
        <a:p>
          <a:endParaRPr lang="en-US" sz="2400"/>
        </a:p>
      </dgm:t>
    </dgm:pt>
    <dgm:pt modelId="{F5A3511B-7630-EE47-9EB4-9F4D87567EF2}">
      <dgm:prSet custT="1"/>
      <dgm:spPr/>
      <dgm:t>
        <a:bodyPr/>
        <a:lstStyle/>
        <a:p>
          <a:pPr rtl="0"/>
          <a:r>
            <a:rPr lang="en-US" sz="2400" b="1" dirty="0" smtClean="0"/>
            <a:t>Measurement </a:t>
          </a:r>
          <a:endParaRPr lang="en-US" sz="2400" dirty="0"/>
        </a:p>
      </dgm:t>
    </dgm:pt>
    <dgm:pt modelId="{3CAE8325-5914-F94E-9A58-5DF01B6BCF79}" type="parTrans" cxnId="{CD12F35D-3789-F944-9115-B8B6AA5C3B13}">
      <dgm:prSet/>
      <dgm:spPr/>
      <dgm:t>
        <a:bodyPr/>
        <a:lstStyle/>
        <a:p>
          <a:endParaRPr lang="en-US" sz="2400"/>
        </a:p>
      </dgm:t>
    </dgm:pt>
    <dgm:pt modelId="{9772F38A-BE54-4B46-9530-F5C3BE336754}" type="sibTrans" cxnId="{CD12F35D-3789-F944-9115-B8B6AA5C3B13}">
      <dgm:prSet/>
      <dgm:spPr/>
      <dgm:t>
        <a:bodyPr/>
        <a:lstStyle/>
        <a:p>
          <a:endParaRPr lang="en-US" sz="2400"/>
        </a:p>
      </dgm:t>
    </dgm:pt>
    <dgm:pt modelId="{BC37CE2E-2146-7549-8A97-B67E96720E1A}" type="pres">
      <dgm:prSet presAssocID="{75E76C33-FF9D-9F4E-89FF-5777FA292F17}" presName="vert0" presStyleCnt="0">
        <dgm:presLayoutVars>
          <dgm:dir/>
          <dgm:animOne val="branch"/>
          <dgm:animLvl val="lvl"/>
        </dgm:presLayoutVars>
      </dgm:prSet>
      <dgm:spPr/>
      <dgm:t>
        <a:bodyPr/>
        <a:lstStyle/>
        <a:p>
          <a:endParaRPr lang="en-US"/>
        </a:p>
      </dgm:t>
    </dgm:pt>
    <dgm:pt modelId="{48D439DE-D515-9B42-9FED-C0B334E7A25A}" type="pres">
      <dgm:prSet presAssocID="{340A8C78-4039-9A4E-946D-3ABC6C92BB8E}" presName="thickLine" presStyleLbl="alignNode1" presStyleIdx="0" presStyleCnt="5"/>
      <dgm:spPr/>
    </dgm:pt>
    <dgm:pt modelId="{9D409DBA-264C-2B48-8131-4C3759AAC753}" type="pres">
      <dgm:prSet presAssocID="{340A8C78-4039-9A4E-946D-3ABC6C92BB8E}" presName="horz1" presStyleCnt="0"/>
      <dgm:spPr/>
    </dgm:pt>
    <dgm:pt modelId="{28B4BCFD-06D8-2649-A4F3-2DF86053FD69}" type="pres">
      <dgm:prSet presAssocID="{340A8C78-4039-9A4E-946D-3ABC6C92BB8E}" presName="tx1" presStyleLbl="revTx" presStyleIdx="0" presStyleCnt="5"/>
      <dgm:spPr/>
      <dgm:t>
        <a:bodyPr/>
        <a:lstStyle/>
        <a:p>
          <a:endParaRPr lang="en-US"/>
        </a:p>
      </dgm:t>
    </dgm:pt>
    <dgm:pt modelId="{CB4568CF-BF85-FE47-B512-4498DC4A8E52}" type="pres">
      <dgm:prSet presAssocID="{340A8C78-4039-9A4E-946D-3ABC6C92BB8E}" presName="vert1" presStyleCnt="0"/>
      <dgm:spPr/>
    </dgm:pt>
    <dgm:pt modelId="{5D0D1608-1AD1-D04B-A55E-01F6209C1D51}" type="pres">
      <dgm:prSet presAssocID="{A58A973E-3990-014E-B1DB-93809E2A2359}" presName="thickLine" presStyleLbl="alignNode1" presStyleIdx="1" presStyleCnt="5"/>
      <dgm:spPr/>
    </dgm:pt>
    <dgm:pt modelId="{7A6DE862-DBB7-A349-8DC3-1EAB084D3E18}" type="pres">
      <dgm:prSet presAssocID="{A58A973E-3990-014E-B1DB-93809E2A2359}" presName="horz1" presStyleCnt="0"/>
      <dgm:spPr/>
    </dgm:pt>
    <dgm:pt modelId="{96FDA2EF-0A2D-FC41-A1F5-4F4D195D14C2}" type="pres">
      <dgm:prSet presAssocID="{A58A973E-3990-014E-B1DB-93809E2A2359}" presName="tx1" presStyleLbl="revTx" presStyleIdx="1" presStyleCnt="5"/>
      <dgm:spPr/>
      <dgm:t>
        <a:bodyPr/>
        <a:lstStyle/>
        <a:p>
          <a:endParaRPr lang="en-US"/>
        </a:p>
      </dgm:t>
    </dgm:pt>
    <dgm:pt modelId="{A2A77D19-1FDC-A54B-AA92-4D2D7DBC9B89}" type="pres">
      <dgm:prSet presAssocID="{A58A973E-3990-014E-B1DB-93809E2A2359}" presName="vert1" presStyleCnt="0"/>
      <dgm:spPr/>
    </dgm:pt>
    <dgm:pt modelId="{91A9F0FE-C6E6-3747-B26B-67C91ECB46EE}" type="pres">
      <dgm:prSet presAssocID="{A9110BF0-75A0-8A42-8923-8B6274210A6D}" presName="thickLine" presStyleLbl="alignNode1" presStyleIdx="2" presStyleCnt="5"/>
      <dgm:spPr/>
    </dgm:pt>
    <dgm:pt modelId="{F980E4F6-E06D-064C-AB2A-73D4430B6784}" type="pres">
      <dgm:prSet presAssocID="{A9110BF0-75A0-8A42-8923-8B6274210A6D}" presName="horz1" presStyleCnt="0"/>
      <dgm:spPr/>
    </dgm:pt>
    <dgm:pt modelId="{681FF678-1C0A-1F42-B981-10083E73D04B}" type="pres">
      <dgm:prSet presAssocID="{A9110BF0-75A0-8A42-8923-8B6274210A6D}" presName="tx1" presStyleLbl="revTx" presStyleIdx="2" presStyleCnt="5"/>
      <dgm:spPr/>
      <dgm:t>
        <a:bodyPr/>
        <a:lstStyle/>
        <a:p>
          <a:endParaRPr lang="en-US"/>
        </a:p>
      </dgm:t>
    </dgm:pt>
    <dgm:pt modelId="{DB59BD5F-B09F-4643-8C5A-555097D38A5B}" type="pres">
      <dgm:prSet presAssocID="{A9110BF0-75A0-8A42-8923-8B6274210A6D}" presName="vert1" presStyleCnt="0"/>
      <dgm:spPr/>
    </dgm:pt>
    <dgm:pt modelId="{064C5F75-BB06-EF48-8363-54662697ABD4}" type="pres">
      <dgm:prSet presAssocID="{45CE9309-1A56-5D40-BCAC-D81BB6B09A23}" presName="thickLine" presStyleLbl="alignNode1" presStyleIdx="3" presStyleCnt="5"/>
      <dgm:spPr/>
    </dgm:pt>
    <dgm:pt modelId="{6600564D-C10D-E042-90D9-0171FE6ED545}" type="pres">
      <dgm:prSet presAssocID="{45CE9309-1A56-5D40-BCAC-D81BB6B09A23}" presName="horz1" presStyleCnt="0"/>
      <dgm:spPr/>
    </dgm:pt>
    <dgm:pt modelId="{0845399C-5333-C34A-8E3B-58FC808FAD39}" type="pres">
      <dgm:prSet presAssocID="{45CE9309-1A56-5D40-BCAC-D81BB6B09A23}" presName="tx1" presStyleLbl="revTx" presStyleIdx="3" presStyleCnt="5"/>
      <dgm:spPr/>
      <dgm:t>
        <a:bodyPr/>
        <a:lstStyle/>
        <a:p>
          <a:endParaRPr lang="en-US"/>
        </a:p>
      </dgm:t>
    </dgm:pt>
    <dgm:pt modelId="{A2101B8D-0743-3341-8ECC-D736B23B4626}" type="pres">
      <dgm:prSet presAssocID="{45CE9309-1A56-5D40-BCAC-D81BB6B09A23}" presName="vert1" presStyleCnt="0"/>
      <dgm:spPr/>
    </dgm:pt>
    <dgm:pt modelId="{6B17617C-E73E-D045-8F1A-23B6ACC77767}" type="pres">
      <dgm:prSet presAssocID="{F5A3511B-7630-EE47-9EB4-9F4D87567EF2}" presName="thickLine" presStyleLbl="alignNode1" presStyleIdx="4" presStyleCnt="5"/>
      <dgm:spPr/>
    </dgm:pt>
    <dgm:pt modelId="{A7703DAE-A786-5F41-B3F8-433962B91D4B}" type="pres">
      <dgm:prSet presAssocID="{F5A3511B-7630-EE47-9EB4-9F4D87567EF2}" presName="horz1" presStyleCnt="0"/>
      <dgm:spPr/>
    </dgm:pt>
    <dgm:pt modelId="{22D21A6A-6D1F-C946-BC15-1D5757B52C25}" type="pres">
      <dgm:prSet presAssocID="{F5A3511B-7630-EE47-9EB4-9F4D87567EF2}" presName="tx1" presStyleLbl="revTx" presStyleIdx="4" presStyleCnt="5"/>
      <dgm:spPr/>
      <dgm:t>
        <a:bodyPr/>
        <a:lstStyle/>
        <a:p>
          <a:endParaRPr lang="en-US"/>
        </a:p>
      </dgm:t>
    </dgm:pt>
    <dgm:pt modelId="{CFF1F22C-E16B-1D47-AD48-78711BD8789F}" type="pres">
      <dgm:prSet presAssocID="{F5A3511B-7630-EE47-9EB4-9F4D87567EF2}" presName="vert1" presStyleCnt="0"/>
      <dgm:spPr/>
    </dgm:pt>
  </dgm:ptLst>
  <dgm:cxnLst>
    <dgm:cxn modelId="{1A59F98E-541B-2949-8ABC-9117516E434A}" srcId="{75E76C33-FF9D-9F4E-89FF-5777FA292F17}" destId="{A58A973E-3990-014E-B1DB-93809E2A2359}" srcOrd="1" destOrd="0" parTransId="{01763D87-DCAC-7F44-B180-1FFF3619E1F7}" sibTransId="{2EAC8ED4-2F7D-4545-89E6-9F3650D56433}"/>
    <dgm:cxn modelId="{F146D8C4-FEB2-9147-B8DA-A07DB96190A7}" srcId="{75E76C33-FF9D-9F4E-89FF-5777FA292F17}" destId="{340A8C78-4039-9A4E-946D-3ABC6C92BB8E}" srcOrd="0" destOrd="0" parTransId="{3FFC4826-D685-0349-A5AA-FE1BAF2D95E6}" sibTransId="{1D94B444-DA2C-E242-A217-AFEE4A7E2E66}"/>
    <dgm:cxn modelId="{F35F3E3E-3BE5-C846-9540-09A27315EAEA}" type="presOf" srcId="{75E76C33-FF9D-9F4E-89FF-5777FA292F17}" destId="{BC37CE2E-2146-7549-8A97-B67E96720E1A}" srcOrd="0" destOrd="0" presId="urn:microsoft.com/office/officeart/2008/layout/LinedList"/>
    <dgm:cxn modelId="{D161F79B-B838-D34A-B20B-4E5537A12650}" srcId="{75E76C33-FF9D-9F4E-89FF-5777FA292F17}" destId="{45CE9309-1A56-5D40-BCAC-D81BB6B09A23}" srcOrd="3" destOrd="0" parTransId="{CAC7E0C9-7A2E-7A4C-99D7-68142C8964F7}" sibTransId="{C63FC79B-5DC3-2942-AC8A-B99D94B12121}"/>
    <dgm:cxn modelId="{590388D3-E118-C149-8329-18854BF7ED88}" type="presOf" srcId="{A9110BF0-75A0-8A42-8923-8B6274210A6D}" destId="{681FF678-1C0A-1F42-B981-10083E73D04B}" srcOrd="0" destOrd="0" presId="urn:microsoft.com/office/officeart/2008/layout/LinedList"/>
    <dgm:cxn modelId="{764CA2A2-A105-824A-9BAF-61AC0818AD95}" srcId="{75E76C33-FF9D-9F4E-89FF-5777FA292F17}" destId="{A9110BF0-75A0-8A42-8923-8B6274210A6D}" srcOrd="2" destOrd="0" parTransId="{4E701E7E-1C7F-3542-B47F-3D743E390DD1}" sibTransId="{DC43A9A4-7407-2345-8F27-064FE3D7378A}"/>
    <dgm:cxn modelId="{F420FAE9-EF98-9647-A579-772DAF343878}" type="presOf" srcId="{340A8C78-4039-9A4E-946D-3ABC6C92BB8E}" destId="{28B4BCFD-06D8-2649-A4F3-2DF86053FD69}" srcOrd="0" destOrd="0" presId="urn:microsoft.com/office/officeart/2008/layout/LinedList"/>
    <dgm:cxn modelId="{CD12F35D-3789-F944-9115-B8B6AA5C3B13}" srcId="{75E76C33-FF9D-9F4E-89FF-5777FA292F17}" destId="{F5A3511B-7630-EE47-9EB4-9F4D87567EF2}" srcOrd="4" destOrd="0" parTransId="{3CAE8325-5914-F94E-9A58-5DF01B6BCF79}" sibTransId="{9772F38A-BE54-4B46-9530-F5C3BE336754}"/>
    <dgm:cxn modelId="{E6E8B27D-14B7-314A-81A7-AF69C3C2F9E0}" type="presOf" srcId="{45CE9309-1A56-5D40-BCAC-D81BB6B09A23}" destId="{0845399C-5333-C34A-8E3B-58FC808FAD39}" srcOrd="0" destOrd="0" presId="urn:microsoft.com/office/officeart/2008/layout/LinedList"/>
    <dgm:cxn modelId="{16CCE290-061F-894D-BC90-3AAF115F090D}" type="presOf" srcId="{A58A973E-3990-014E-B1DB-93809E2A2359}" destId="{96FDA2EF-0A2D-FC41-A1F5-4F4D195D14C2}" srcOrd="0" destOrd="0" presId="urn:microsoft.com/office/officeart/2008/layout/LinedList"/>
    <dgm:cxn modelId="{5E14B934-9732-AF43-822E-68EC304065B2}" type="presOf" srcId="{F5A3511B-7630-EE47-9EB4-9F4D87567EF2}" destId="{22D21A6A-6D1F-C946-BC15-1D5757B52C25}" srcOrd="0" destOrd="0" presId="urn:microsoft.com/office/officeart/2008/layout/LinedList"/>
    <dgm:cxn modelId="{D389A229-A5A2-154F-AD7C-9CC22C90AAF3}" type="presParOf" srcId="{BC37CE2E-2146-7549-8A97-B67E96720E1A}" destId="{48D439DE-D515-9B42-9FED-C0B334E7A25A}" srcOrd="0" destOrd="0" presId="urn:microsoft.com/office/officeart/2008/layout/LinedList"/>
    <dgm:cxn modelId="{F6B68124-996B-AB42-9B88-21EC28A8A43D}" type="presParOf" srcId="{BC37CE2E-2146-7549-8A97-B67E96720E1A}" destId="{9D409DBA-264C-2B48-8131-4C3759AAC753}" srcOrd="1" destOrd="0" presId="urn:microsoft.com/office/officeart/2008/layout/LinedList"/>
    <dgm:cxn modelId="{B1350516-A188-3D40-B3E2-B3A4382E4DA2}" type="presParOf" srcId="{9D409DBA-264C-2B48-8131-4C3759AAC753}" destId="{28B4BCFD-06D8-2649-A4F3-2DF86053FD69}" srcOrd="0" destOrd="0" presId="urn:microsoft.com/office/officeart/2008/layout/LinedList"/>
    <dgm:cxn modelId="{CB2A4743-1081-674C-BB4B-CCACBE3D4920}" type="presParOf" srcId="{9D409DBA-264C-2B48-8131-4C3759AAC753}" destId="{CB4568CF-BF85-FE47-B512-4498DC4A8E52}" srcOrd="1" destOrd="0" presId="urn:microsoft.com/office/officeart/2008/layout/LinedList"/>
    <dgm:cxn modelId="{B965E8E8-2422-1A4B-97F9-95235637794A}" type="presParOf" srcId="{BC37CE2E-2146-7549-8A97-B67E96720E1A}" destId="{5D0D1608-1AD1-D04B-A55E-01F6209C1D51}" srcOrd="2" destOrd="0" presId="urn:microsoft.com/office/officeart/2008/layout/LinedList"/>
    <dgm:cxn modelId="{84ADA6ED-8D56-E849-B493-C16AEEC179F7}" type="presParOf" srcId="{BC37CE2E-2146-7549-8A97-B67E96720E1A}" destId="{7A6DE862-DBB7-A349-8DC3-1EAB084D3E18}" srcOrd="3" destOrd="0" presId="urn:microsoft.com/office/officeart/2008/layout/LinedList"/>
    <dgm:cxn modelId="{BC9C3B9B-94B7-9047-9DFE-9C87C781DC4A}" type="presParOf" srcId="{7A6DE862-DBB7-A349-8DC3-1EAB084D3E18}" destId="{96FDA2EF-0A2D-FC41-A1F5-4F4D195D14C2}" srcOrd="0" destOrd="0" presId="urn:microsoft.com/office/officeart/2008/layout/LinedList"/>
    <dgm:cxn modelId="{5FA62BC0-8FE5-AB4B-8E35-EDB22F4B093A}" type="presParOf" srcId="{7A6DE862-DBB7-A349-8DC3-1EAB084D3E18}" destId="{A2A77D19-1FDC-A54B-AA92-4D2D7DBC9B89}" srcOrd="1" destOrd="0" presId="urn:microsoft.com/office/officeart/2008/layout/LinedList"/>
    <dgm:cxn modelId="{2D76C8E8-E9E0-054E-8FE7-37FB1CE1C19E}" type="presParOf" srcId="{BC37CE2E-2146-7549-8A97-B67E96720E1A}" destId="{91A9F0FE-C6E6-3747-B26B-67C91ECB46EE}" srcOrd="4" destOrd="0" presId="urn:microsoft.com/office/officeart/2008/layout/LinedList"/>
    <dgm:cxn modelId="{DC4507D5-2390-6547-B8F8-C3B7A8B20CE7}" type="presParOf" srcId="{BC37CE2E-2146-7549-8A97-B67E96720E1A}" destId="{F980E4F6-E06D-064C-AB2A-73D4430B6784}" srcOrd="5" destOrd="0" presId="urn:microsoft.com/office/officeart/2008/layout/LinedList"/>
    <dgm:cxn modelId="{30A47C8D-15A6-E749-A9E7-1F531FF6E1BA}" type="presParOf" srcId="{F980E4F6-E06D-064C-AB2A-73D4430B6784}" destId="{681FF678-1C0A-1F42-B981-10083E73D04B}" srcOrd="0" destOrd="0" presId="urn:microsoft.com/office/officeart/2008/layout/LinedList"/>
    <dgm:cxn modelId="{2775CB57-AE3A-854B-B388-02CB42FAC2A9}" type="presParOf" srcId="{F980E4F6-E06D-064C-AB2A-73D4430B6784}" destId="{DB59BD5F-B09F-4643-8C5A-555097D38A5B}" srcOrd="1" destOrd="0" presId="urn:microsoft.com/office/officeart/2008/layout/LinedList"/>
    <dgm:cxn modelId="{00778503-22E2-B74B-AC4C-F73E34D97773}" type="presParOf" srcId="{BC37CE2E-2146-7549-8A97-B67E96720E1A}" destId="{064C5F75-BB06-EF48-8363-54662697ABD4}" srcOrd="6" destOrd="0" presId="urn:microsoft.com/office/officeart/2008/layout/LinedList"/>
    <dgm:cxn modelId="{8634055C-1263-9041-97CA-6BD5EEA0AA66}" type="presParOf" srcId="{BC37CE2E-2146-7549-8A97-B67E96720E1A}" destId="{6600564D-C10D-E042-90D9-0171FE6ED545}" srcOrd="7" destOrd="0" presId="urn:microsoft.com/office/officeart/2008/layout/LinedList"/>
    <dgm:cxn modelId="{DEE9822F-C38F-4749-8298-11272CA5D676}" type="presParOf" srcId="{6600564D-C10D-E042-90D9-0171FE6ED545}" destId="{0845399C-5333-C34A-8E3B-58FC808FAD39}" srcOrd="0" destOrd="0" presId="urn:microsoft.com/office/officeart/2008/layout/LinedList"/>
    <dgm:cxn modelId="{8A1EC629-CF46-4444-A643-D324AFDAD3B3}" type="presParOf" srcId="{6600564D-C10D-E042-90D9-0171FE6ED545}" destId="{A2101B8D-0743-3341-8ECC-D736B23B4626}" srcOrd="1" destOrd="0" presId="urn:microsoft.com/office/officeart/2008/layout/LinedList"/>
    <dgm:cxn modelId="{AD64D8E7-6A92-D049-8E3C-58B9928B055B}" type="presParOf" srcId="{BC37CE2E-2146-7549-8A97-B67E96720E1A}" destId="{6B17617C-E73E-D045-8F1A-23B6ACC77767}" srcOrd="8" destOrd="0" presId="urn:microsoft.com/office/officeart/2008/layout/LinedList"/>
    <dgm:cxn modelId="{7869D428-CA44-D346-8344-4BC27C91C820}" type="presParOf" srcId="{BC37CE2E-2146-7549-8A97-B67E96720E1A}" destId="{A7703DAE-A786-5F41-B3F8-433962B91D4B}" srcOrd="9" destOrd="0" presId="urn:microsoft.com/office/officeart/2008/layout/LinedList"/>
    <dgm:cxn modelId="{D482DE52-2BF1-6C49-B8B9-5C32749F9F28}" type="presParOf" srcId="{A7703DAE-A786-5F41-B3F8-433962B91D4B}" destId="{22D21A6A-6D1F-C946-BC15-1D5757B52C25}" srcOrd="0" destOrd="0" presId="urn:microsoft.com/office/officeart/2008/layout/LinedList"/>
    <dgm:cxn modelId="{31782343-7FB5-DB46-8B66-DF219FF789A9}" type="presParOf" srcId="{A7703DAE-A786-5F41-B3F8-433962B91D4B}" destId="{CFF1F22C-E16B-1D47-AD48-78711BD878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846FF77-D9EF-3C4B-90EC-74AA51C2F66F}"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90CBCD08-31E7-1E4A-96F0-CFD62F3ABDAB}">
      <dgm:prSet/>
      <dgm:spPr/>
      <dgm:t>
        <a:bodyPr/>
        <a:lstStyle/>
        <a:p>
          <a:pPr rtl="0"/>
          <a:r>
            <a:rPr lang="en-US" b="1" smtClean="0"/>
            <a:t>Labeling and handling of sensitive information</a:t>
          </a:r>
          <a:endParaRPr lang="en-US"/>
        </a:p>
      </dgm:t>
    </dgm:pt>
    <dgm:pt modelId="{62B60B94-EF45-504B-8A50-BDE4E5FD705D}" type="parTrans" cxnId="{438EBD62-2F56-7A4C-93FA-8043F5EB3745}">
      <dgm:prSet/>
      <dgm:spPr/>
      <dgm:t>
        <a:bodyPr/>
        <a:lstStyle/>
        <a:p>
          <a:endParaRPr lang="en-US"/>
        </a:p>
      </dgm:t>
    </dgm:pt>
    <dgm:pt modelId="{37D0EBB5-4FE1-5144-B0B6-0460EDD9D558}" type="sibTrans" cxnId="{438EBD62-2F56-7A4C-93FA-8043F5EB3745}">
      <dgm:prSet/>
      <dgm:spPr/>
      <dgm:t>
        <a:bodyPr/>
        <a:lstStyle/>
        <a:p>
          <a:endParaRPr lang="en-US"/>
        </a:p>
      </dgm:t>
    </dgm:pt>
    <dgm:pt modelId="{4AC7F986-BD71-7647-AD09-C6A1FFBFAB63}">
      <dgm:prSet/>
      <dgm:spPr/>
      <dgm:t>
        <a:bodyPr/>
        <a:lstStyle/>
        <a:p>
          <a:pPr rtl="0"/>
          <a:r>
            <a:rPr lang="en-US" b="1" smtClean="0"/>
            <a:t>Appropriate use policies for e-mail, Internet, and other services</a:t>
          </a:r>
          <a:endParaRPr lang="en-US"/>
        </a:p>
      </dgm:t>
    </dgm:pt>
    <dgm:pt modelId="{F3C8CF2F-A619-E344-BAE6-DA8984418BA5}" type="parTrans" cxnId="{5CC0252F-7214-A740-B2C2-A06073EEB984}">
      <dgm:prSet/>
      <dgm:spPr/>
      <dgm:t>
        <a:bodyPr/>
        <a:lstStyle/>
        <a:p>
          <a:endParaRPr lang="en-US"/>
        </a:p>
      </dgm:t>
    </dgm:pt>
    <dgm:pt modelId="{648B6ED9-E1BF-2942-A4C4-16ED87DE6107}" type="sibTrans" cxnId="{5CC0252F-7214-A740-B2C2-A06073EEB984}">
      <dgm:prSet/>
      <dgm:spPr/>
      <dgm:t>
        <a:bodyPr/>
        <a:lstStyle/>
        <a:p>
          <a:endParaRPr lang="en-US"/>
        </a:p>
      </dgm:t>
    </dgm:pt>
    <dgm:pt modelId="{F48F8025-BE0F-924C-A7B9-2A621D3429E8}">
      <dgm:prSet/>
      <dgm:spPr/>
      <dgm:t>
        <a:bodyPr/>
        <a:lstStyle/>
        <a:p>
          <a:pPr rtl="0"/>
          <a:r>
            <a:rPr lang="en-US" b="1" smtClean="0"/>
            <a:t>Customer privacy laws, policies, and procedures</a:t>
          </a:r>
          <a:endParaRPr lang="en-US"/>
        </a:p>
      </dgm:t>
    </dgm:pt>
    <dgm:pt modelId="{E5A636CE-6DAD-3642-95F3-A0D6B9DF735F}" type="parTrans" cxnId="{A0D71251-83B9-8049-B810-E91C877C3227}">
      <dgm:prSet/>
      <dgm:spPr/>
      <dgm:t>
        <a:bodyPr/>
        <a:lstStyle/>
        <a:p>
          <a:endParaRPr lang="en-US"/>
        </a:p>
      </dgm:t>
    </dgm:pt>
    <dgm:pt modelId="{D9E446DC-A577-5B42-90CB-E694FF449E66}" type="sibTrans" cxnId="{A0D71251-83B9-8049-B810-E91C877C3227}">
      <dgm:prSet/>
      <dgm:spPr/>
      <dgm:t>
        <a:bodyPr/>
        <a:lstStyle/>
        <a:p>
          <a:endParaRPr lang="en-US"/>
        </a:p>
      </dgm:t>
    </dgm:pt>
    <dgm:pt modelId="{49D487CE-6019-F74B-8D66-CCDB3AE16247}">
      <dgm:prSet/>
      <dgm:spPr/>
      <dgm:t>
        <a:bodyPr/>
        <a:lstStyle/>
        <a:p>
          <a:pPr rtl="0"/>
          <a:r>
            <a:rPr lang="en-US" b="1" smtClean="0"/>
            <a:t>Detecting and reporting security incidents</a:t>
          </a:r>
          <a:endParaRPr lang="en-US"/>
        </a:p>
      </dgm:t>
    </dgm:pt>
    <dgm:pt modelId="{B754558A-564B-8B44-93C3-DC71506727C9}" type="parTrans" cxnId="{86ACB5B4-1B50-504B-BDA6-617A1214B8F4}">
      <dgm:prSet/>
      <dgm:spPr/>
      <dgm:t>
        <a:bodyPr/>
        <a:lstStyle/>
        <a:p>
          <a:endParaRPr lang="en-US"/>
        </a:p>
      </dgm:t>
    </dgm:pt>
    <dgm:pt modelId="{36B7DD4C-1BA6-3B45-B2CB-E81A90C27861}" type="sibTrans" cxnId="{86ACB5B4-1B50-504B-BDA6-617A1214B8F4}">
      <dgm:prSet/>
      <dgm:spPr/>
      <dgm:t>
        <a:bodyPr/>
        <a:lstStyle/>
        <a:p>
          <a:endParaRPr lang="en-US"/>
        </a:p>
      </dgm:t>
    </dgm:pt>
    <dgm:pt modelId="{F252C649-7758-3C45-8CF7-F31AC21F4EBC}">
      <dgm:prSet/>
      <dgm:spPr/>
      <dgm:t>
        <a:bodyPr/>
        <a:lstStyle/>
        <a:p>
          <a:pPr rtl="0"/>
          <a:r>
            <a:rPr lang="en-US" b="1" smtClean="0"/>
            <a:t>Protecting intellectual property and copyright </a:t>
          </a:r>
          <a:endParaRPr lang="en-US"/>
        </a:p>
      </dgm:t>
    </dgm:pt>
    <dgm:pt modelId="{B5E0B9BC-2A04-AB4B-83E3-E27310F8BA0B}" type="parTrans" cxnId="{841B60BB-793C-5949-83C8-4E34B363523B}">
      <dgm:prSet/>
      <dgm:spPr/>
      <dgm:t>
        <a:bodyPr/>
        <a:lstStyle/>
        <a:p>
          <a:endParaRPr lang="en-US"/>
        </a:p>
      </dgm:t>
    </dgm:pt>
    <dgm:pt modelId="{4F606569-D756-4B43-9FD9-3527A83792E3}" type="sibTrans" cxnId="{841B60BB-793C-5949-83C8-4E34B363523B}">
      <dgm:prSet/>
      <dgm:spPr/>
      <dgm:t>
        <a:bodyPr/>
        <a:lstStyle/>
        <a:p>
          <a:endParaRPr lang="en-US"/>
        </a:p>
      </dgm:t>
    </dgm:pt>
    <dgm:pt modelId="{F1EEFF62-87A2-0740-945A-3BA2D70ED7BF}" type="pres">
      <dgm:prSet presAssocID="{E846FF77-D9EF-3C4B-90EC-74AA51C2F66F}" presName="vert0" presStyleCnt="0">
        <dgm:presLayoutVars>
          <dgm:dir/>
          <dgm:animOne val="branch"/>
          <dgm:animLvl val="lvl"/>
        </dgm:presLayoutVars>
      </dgm:prSet>
      <dgm:spPr/>
      <dgm:t>
        <a:bodyPr/>
        <a:lstStyle/>
        <a:p>
          <a:endParaRPr lang="en-US"/>
        </a:p>
      </dgm:t>
    </dgm:pt>
    <dgm:pt modelId="{46F3C498-7D8B-1045-8792-31632A31BF99}" type="pres">
      <dgm:prSet presAssocID="{90CBCD08-31E7-1E4A-96F0-CFD62F3ABDAB}" presName="thickLine" presStyleLbl="alignNode1" presStyleIdx="0" presStyleCnt="5"/>
      <dgm:spPr/>
    </dgm:pt>
    <dgm:pt modelId="{05603DF0-C7C1-4B49-AB59-5D11AE07F694}" type="pres">
      <dgm:prSet presAssocID="{90CBCD08-31E7-1E4A-96F0-CFD62F3ABDAB}" presName="horz1" presStyleCnt="0"/>
      <dgm:spPr/>
    </dgm:pt>
    <dgm:pt modelId="{CB7990C9-AE0D-3D48-A891-35E05391A180}" type="pres">
      <dgm:prSet presAssocID="{90CBCD08-31E7-1E4A-96F0-CFD62F3ABDAB}" presName="tx1" presStyleLbl="revTx" presStyleIdx="0" presStyleCnt="5"/>
      <dgm:spPr/>
      <dgm:t>
        <a:bodyPr/>
        <a:lstStyle/>
        <a:p>
          <a:endParaRPr lang="en-US"/>
        </a:p>
      </dgm:t>
    </dgm:pt>
    <dgm:pt modelId="{3828CCE3-2FFB-964B-BFAB-03560CD24571}" type="pres">
      <dgm:prSet presAssocID="{90CBCD08-31E7-1E4A-96F0-CFD62F3ABDAB}" presName="vert1" presStyleCnt="0"/>
      <dgm:spPr/>
    </dgm:pt>
    <dgm:pt modelId="{BB12FB72-501D-D545-81BD-2CE6E6D75CC9}" type="pres">
      <dgm:prSet presAssocID="{4AC7F986-BD71-7647-AD09-C6A1FFBFAB63}" presName="thickLine" presStyleLbl="alignNode1" presStyleIdx="1" presStyleCnt="5"/>
      <dgm:spPr/>
    </dgm:pt>
    <dgm:pt modelId="{C602D82D-0AA2-EC4B-991A-9AB1349AB722}" type="pres">
      <dgm:prSet presAssocID="{4AC7F986-BD71-7647-AD09-C6A1FFBFAB63}" presName="horz1" presStyleCnt="0"/>
      <dgm:spPr/>
    </dgm:pt>
    <dgm:pt modelId="{DB76E807-8109-814B-9465-B23F3B8EB3B0}" type="pres">
      <dgm:prSet presAssocID="{4AC7F986-BD71-7647-AD09-C6A1FFBFAB63}" presName="tx1" presStyleLbl="revTx" presStyleIdx="1" presStyleCnt="5"/>
      <dgm:spPr/>
      <dgm:t>
        <a:bodyPr/>
        <a:lstStyle/>
        <a:p>
          <a:endParaRPr lang="en-US"/>
        </a:p>
      </dgm:t>
    </dgm:pt>
    <dgm:pt modelId="{B36B9AF5-93CA-5840-B650-AE7E598EA47A}" type="pres">
      <dgm:prSet presAssocID="{4AC7F986-BD71-7647-AD09-C6A1FFBFAB63}" presName="vert1" presStyleCnt="0"/>
      <dgm:spPr/>
    </dgm:pt>
    <dgm:pt modelId="{2600DA66-7AB0-3E41-812E-7736FCEEA5C8}" type="pres">
      <dgm:prSet presAssocID="{F48F8025-BE0F-924C-A7B9-2A621D3429E8}" presName="thickLine" presStyleLbl="alignNode1" presStyleIdx="2" presStyleCnt="5"/>
      <dgm:spPr/>
    </dgm:pt>
    <dgm:pt modelId="{256F27C8-326D-6B40-A9BF-D115A2B01BC9}" type="pres">
      <dgm:prSet presAssocID="{F48F8025-BE0F-924C-A7B9-2A621D3429E8}" presName="horz1" presStyleCnt="0"/>
      <dgm:spPr/>
    </dgm:pt>
    <dgm:pt modelId="{3EA54B8F-1A26-BC46-BFF9-5AB627811902}" type="pres">
      <dgm:prSet presAssocID="{F48F8025-BE0F-924C-A7B9-2A621D3429E8}" presName="tx1" presStyleLbl="revTx" presStyleIdx="2" presStyleCnt="5"/>
      <dgm:spPr/>
      <dgm:t>
        <a:bodyPr/>
        <a:lstStyle/>
        <a:p>
          <a:endParaRPr lang="en-US"/>
        </a:p>
      </dgm:t>
    </dgm:pt>
    <dgm:pt modelId="{C6BBBD99-B947-1240-8064-5348FDB8DA32}" type="pres">
      <dgm:prSet presAssocID="{F48F8025-BE0F-924C-A7B9-2A621D3429E8}" presName="vert1" presStyleCnt="0"/>
      <dgm:spPr/>
    </dgm:pt>
    <dgm:pt modelId="{B5B2F9FB-B114-3941-B795-848D8D1FB44D}" type="pres">
      <dgm:prSet presAssocID="{49D487CE-6019-F74B-8D66-CCDB3AE16247}" presName="thickLine" presStyleLbl="alignNode1" presStyleIdx="3" presStyleCnt="5"/>
      <dgm:spPr/>
    </dgm:pt>
    <dgm:pt modelId="{C37082EA-8CCD-5D48-B03D-93AA8C0F44B2}" type="pres">
      <dgm:prSet presAssocID="{49D487CE-6019-F74B-8D66-CCDB3AE16247}" presName="horz1" presStyleCnt="0"/>
      <dgm:spPr/>
    </dgm:pt>
    <dgm:pt modelId="{F19A60E1-251C-AE42-A4FC-5731F2022361}" type="pres">
      <dgm:prSet presAssocID="{49D487CE-6019-F74B-8D66-CCDB3AE16247}" presName="tx1" presStyleLbl="revTx" presStyleIdx="3" presStyleCnt="5"/>
      <dgm:spPr/>
      <dgm:t>
        <a:bodyPr/>
        <a:lstStyle/>
        <a:p>
          <a:endParaRPr lang="en-US"/>
        </a:p>
      </dgm:t>
    </dgm:pt>
    <dgm:pt modelId="{E0BEB137-B5F9-CA45-B02C-04F2FEE3B55C}" type="pres">
      <dgm:prSet presAssocID="{49D487CE-6019-F74B-8D66-CCDB3AE16247}" presName="vert1" presStyleCnt="0"/>
      <dgm:spPr/>
    </dgm:pt>
    <dgm:pt modelId="{66704641-5114-0B4D-A154-6EA2C47BA04D}" type="pres">
      <dgm:prSet presAssocID="{F252C649-7758-3C45-8CF7-F31AC21F4EBC}" presName="thickLine" presStyleLbl="alignNode1" presStyleIdx="4" presStyleCnt="5"/>
      <dgm:spPr/>
    </dgm:pt>
    <dgm:pt modelId="{67F5F48A-FCD2-9B4B-9434-BE562B4C04B0}" type="pres">
      <dgm:prSet presAssocID="{F252C649-7758-3C45-8CF7-F31AC21F4EBC}" presName="horz1" presStyleCnt="0"/>
      <dgm:spPr/>
    </dgm:pt>
    <dgm:pt modelId="{372E9B53-B10A-7C47-9CE3-A09EBA4FB015}" type="pres">
      <dgm:prSet presAssocID="{F252C649-7758-3C45-8CF7-F31AC21F4EBC}" presName="tx1" presStyleLbl="revTx" presStyleIdx="4" presStyleCnt="5"/>
      <dgm:spPr/>
      <dgm:t>
        <a:bodyPr/>
        <a:lstStyle/>
        <a:p>
          <a:endParaRPr lang="en-US"/>
        </a:p>
      </dgm:t>
    </dgm:pt>
    <dgm:pt modelId="{2E64A620-6360-0D43-A373-96193809062E}" type="pres">
      <dgm:prSet presAssocID="{F252C649-7758-3C45-8CF7-F31AC21F4EBC}" presName="vert1" presStyleCnt="0"/>
      <dgm:spPr/>
    </dgm:pt>
  </dgm:ptLst>
  <dgm:cxnLst>
    <dgm:cxn modelId="{73E67D26-3706-8E41-9D0A-76CAB32A88D4}" type="presOf" srcId="{E846FF77-D9EF-3C4B-90EC-74AA51C2F66F}" destId="{F1EEFF62-87A2-0740-945A-3BA2D70ED7BF}" srcOrd="0" destOrd="0" presId="urn:microsoft.com/office/officeart/2008/layout/LinedList"/>
    <dgm:cxn modelId="{438EBD62-2F56-7A4C-93FA-8043F5EB3745}" srcId="{E846FF77-D9EF-3C4B-90EC-74AA51C2F66F}" destId="{90CBCD08-31E7-1E4A-96F0-CFD62F3ABDAB}" srcOrd="0" destOrd="0" parTransId="{62B60B94-EF45-504B-8A50-BDE4E5FD705D}" sibTransId="{37D0EBB5-4FE1-5144-B0B6-0460EDD9D558}"/>
    <dgm:cxn modelId="{A0D71251-83B9-8049-B810-E91C877C3227}" srcId="{E846FF77-D9EF-3C4B-90EC-74AA51C2F66F}" destId="{F48F8025-BE0F-924C-A7B9-2A621D3429E8}" srcOrd="2" destOrd="0" parTransId="{E5A636CE-6DAD-3642-95F3-A0D6B9DF735F}" sibTransId="{D9E446DC-A577-5B42-90CB-E694FF449E66}"/>
    <dgm:cxn modelId="{86ACB5B4-1B50-504B-BDA6-617A1214B8F4}" srcId="{E846FF77-D9EF-3C4B-90EC-74AA51C2F66F}" destId="{49D487CE-6019-F74B-8D66-CCDB3AE16247}" srcOrd="3" destOrd="0" parTransId="{B754558A-564B-8B44-93C3-DC71506727C9}" sibTransId="{36B7DD4C-1BA6-3B45-B2CB-E81A90C27861}"/>
    <dgm:cxn modelId="{5CC0252F-7214-A740-B2C2-A06073EEB984}" srcId="{E846FF77-D9EF-3C4B-90EC-74AA51C2F66F}" destId="{4AC7F986-BD71-7647-AD09-C6A1FFBFAB63}" srcOrd="1" destOrd="0" parTransId="{F3C8CF2F-A619-E344-BAE6-DA8984418BA5}" sibTransId="{648B6ED9-E1BF-2942-A4C4-16ED87DE6107}"/>
    <dgm:cxn modelId="{AE6E3815-B373-D84A-A246-3DFC5CEE3641}" type="presOf" srcId="{F48F8025-BE0F-924C-A7B9-2A621D3429E8}" destId="{3EA54B8F-1A26-BC46-BFF9-5AB627811902}" srcOrd="0" destOrd="0" presId="urn:microsoft.com/office/officeart/2008/layout/LinedList"/>
    <dgm:cxn modelId="{334D6061-2172-0F49-8146-DE3A26852F17}" type="presOf" srcId="{4AC7F986-BD71-7647-AD09-C6A1FFBFAB63}" destId="{DB76E807-8109-814B-9465-B23F3B8EB3B0}" srcOrd="0" destOrd="0" presId="urn:microsoft.com/office/officeart/2008/layout/LinedList"/>
    <dgm:cxn modelId="{5AEA5ED4-C549-F04A-A401-A2CB17AE4D78}" type="presOf" srcId="{90CBCD08-31E7-1E4A-96F0-CFD62F3ABDAB}" destId="{CB7990C9-AE0D-3D48-A891-35E05391A180}" srcOrd="0" destOrd="0" presId="urn:microsoft.com/office/officeart/2008/layout/LinedList"/>
    <dgm:cxn modelId="{222361B4-513E-3C42-AEA0-ED3E056E0A68}" type="presOf" srcId="{F252C649-7758-3C45-8CF7-F31AC21F4EBC}" destId="{372E9B53-B10A-7C47-9CE3-A09EBA4FB015}" srcOrd="0" destOrd="0" presId="urn:microsoft.com/office/officeart/2008/layout/LinedList"/>
    <dgm:cxn modelId="{841B60BB-793C-5949-83C8-4E34B363523B}" srcId="{E846FF77-D9EF-3C4B-90EC-74AA51C2F66F}" destId="{F252C649-7758-3C45-8CF7-F31AC21F4EBC}" srcOrd="4" destOrd="0" parTransId="{B5E0B9BC-2A04-AB4B-83E3-E27310F8BA0B}" sibTransId="{4F606569-D756-4B43-9FD9-3527A83792E3}"/>
    <dgm:cxn modelId="{5BEC6F5C-CD00-B24C-9EE4-63DBDC1A3876}" type="presOf" srcId="{49D487CE-6019-F74B-8D66-CCDB3AE16247}" destId="{F19A60E1-251C-AE42-A4FC-5731F2022361}" srcOrd="0" destOrd="0" presId="urn:microsoft.com/office/officeart/2008/layout/LinedList"/>
    <dgm:cxn modelId="{03D6D584-792A-0F42-9729-D132FA072618}" type="presParOf" srcId="{F1EEFF62-87A2-0740-945A-3BA2D70ED7BF}" destId="{46F3C498-7D8B-1045-8792-31632A31BF99}" srcOrd="0" destOrd="0" presId="urn:microsoft.com/office/officeart/2008/layout/LinedList"/>
    <dgm:cxn modelId="{67C32F69-0FFF-E04E-8974-3A2CCE47C0BE}" type="presParOf" srcId="{F1EEFF62-87A2-0740-945A-3BA2D70ED7BF}" destId="{05603DF0-C7C1-4B49-AB59-5D11AE07F694}" srcOrd="1" destOrd="0" presId="urn:microsoft.com/office/officeart/2008/layout/LinedList"/>
    <dgm:cxn modelId="{E43D084A-B967-A44D-A867-8FAB76373421}" type="presParOf" srcId="{05603DF0-C7C1-4B49-AB59-5D11AE07F694}" destId="{CB7990C9-AE0D-3D48-A891-35E05391A180}" srcOrd="0" destOrd="0" presId="urn:microsoft.com/office/officeart/2008/layout/LinedList"/>
    <dgm:cxn modelId="{8492AED0-4BF5-274E-A4C3-FC01B3BEEC28}" type="presParOf" srcId="{05603DF0-C7C1-4B49-AB59-5D11AE07F694}" destId="{3828CCE3-2FFB-964B-BFAB-03560CD24571}" srcOrd="1" destOrd="0" presId="urn:microsoft.com/office/officeart/2008/layout/LinedList"/>
    <dgm:cxn modelId="{B8194D66-BB97-0447-AAF2-003BDF06D409}" type="presParOf" srcId="{F1EEFF62-87A2-0740-945A-3BA2D70ED7BF}" destId="{BB12FB72-501D-D545-81BD-2CE6E6D75CC9}" srcOrd="2" destOrd="0" presId="urn:microsoft.com/office/officeart/2008/layout/LinedList"/>
    <dgm:cxn modelId="{3BAE1691-3B8B-FB44-8A58-99E0F4C7413E}" type="presParOf" srcId="{F1EEFF62-87A2-0740-945A-3BA2D70ED7BF}" destId="{C602D82D-0AA2-EC4B-991A-9AB1349AB722}" srcOrd="3" destOrd="0" presId="urn:microsoft.com/office/officeart/2008/layout/LinedList"/>
    <dgm:cxn modelId="{1CBB98C8-5C48-764C-BCEC-371A4FFE84AA}" type="presParOf" srcId="{C602D82D-0AA2-EC4B-991A-9AB1349AB722}" destId="{DB76E807-8109-814B-9465-B23F3B8EB3B0}" srcOrd="0" destOrd="0" presId="urn:microsoft.com/office/officeart/2008/layout/LinedList"/>
    <dgm:cxn modelId="{8FFA5E0D-A28B-3B41-8E9E-92EAA92C0CBA}" type="presParOf" srcId="{C602D82D-0AA2-EC4B-991A-9AB1349AB722}" destId="{B36B9AF5-93CA-5840-B650-AE7E598EA47A}" srcOrd="1" destOrd="0" presId="urn:microsoft.com/office/officeart/2008/layout/LinedList"/>
    <dgm:cxn modelId="{FBD76B07-86AD-844F-8943-F6330CAAFE70}" type="presParOf" srcId="{F1EEFF62-87A2-0740-945A-3BA2D70ED7BF}" destId="{2600DA66-7AB0-3E41-812E-7736FCEEA5C8}" srcOrd="4" destOrd="0" presId="urn:microsoft.com/office/officeart/2008/layout/LinedList"/>
    <dgm:cxn modelId="{5F26FBD0-7233-5644-92A2-AC64B603959B}" type="presParOf" srcId="{F1EEFF62-87A2-0740-945A-3BA2D70ED7BF}" destId="{256F27C8-326D-6B40-A9BF-D115A2B01BC9}" srcOrd="5" destOrd="0" presId="urn:microsoft.com/office/officeart/2008/layout/LinedList"/>
    <dgm:cxn modelId="{143B9523-9771-2540-B434-D8E5B4F3D35F}" type="presParOf" srcId="{256F27C8-326D-6B40-A9BF-D115A2B01BC9}" destId="{3EA54B8F-1A26-BC46-BFF9-5AB627811902}" srcOrd="0" destOrd="0" presId="urn:microsoft.com/office/officeart/2008/layout/LinedList"/>
    <dgm:cxn modelId="{3233B43F-DA82-4A4C-A28D-ADA4E62E144D}" type="presParOf" srcId="{256F27C8-326D-6B40-A9BF-D115A2B01BC9}" destId="{C6BBBD99-B947-1240-8064-5348FDB8DA32}" srcOrd="1" destOrd="0" presId="urn:microsoft.com/office/officeart/2008/layout/LinedList"/>
    <dgm:cxn modelId="{B50B9604-0F0D-BD40-91D1-55B8EB13C449}" type="presParOf" srcId="{F1EEFF62-87A2-0740-945A-3BA2D70ED7BF}" destId="{B5B2F9FB-B114-3941-B795-848D8D1FB44D}" srcOrd="6" destOrd="0" presId="urn:microsoft.com/office/officeart/2008/layout/LinedList"/>
    <dgm:cxn modelId="{A47E7A55-9693-2E43-9275-19FAEAF56DC7}" type="presParOf" srcId="{F1EEFF62-87A2-0740-945A-3BA2D70ED7BF}" destId="{C37082EA-8CCD-5D48-B03D-93AA8C0F44B2}" srcOrd="7" destOrd="0" presId="urn:microsoft.com/office/officeart/2008/layout/LinedList"/>
    <dgm:cxn modelId="{05274F77-0AC3-5B41-B090-55998335E5C7}" type="presParOf" srcId="{C37082EA-8CCD-5D48-B03D-93AA8C0F44B2}" destId="{F19A60E1-251C-AE42-A4FC-5731F2022361}" srcOrd="0" destOrd="0" presId="urn:microsoft.com/office/officeart/2008/layout/LinedList"/>
    <dgm:cxn modelId="{7381544D-8D05-214E-A0D5-326CDADCACF9}" type="presParOf" srcId="{C37082EA-8CCD-5D48-B03D-93AA8C0F44B2}" destId="{E0BEB137-B5F9-CA45-B02C-04F2FEE3B55C}" srcOrd="1" destOrd="0" presId="urn:microsoft.com/office/officeart/2008/layout/LinedList"/>
    <dgm:cxn modelId="{900029AD-B1F3-D545-B556-2062E83B3195}" type="presParOf" srcId="{F1EEFF62-87A2-0740-945A-3BA2D70ED7BF}" destId="{66704641-5114-0B4D-A154-6EA2C47BA04D}" srcOrd="8" destOrd="0" presId="urn:microsoft.com/office/officeart/2008/layout/LinedList"/>
    <dgm:cxn modelId="{D93D6B33-D499-9C4B-B1D9-28C169732BB2}" type="presParOf" srcId="{F1EEFF62-87A2-0740-945A-3BA2D70ED7BF}" destId="{67F5F48A-FCD2-9B4B-9434-BE562B4C04B0}" srcOrd="9" destOrd="0" presId="urn:microsoft.com/office/officeart/2008/layout/LinedList"/>
    <dgm:cxn modelId="{B47CC3CE-86D2-6544-B088-C38386E17ECA}" type="presParOf" srcId="{67F5F48A-FCD2-9B4B-9434-BE562B4C04B0}" destId="{372E9B53-B10A-7C47-9CE3-A09EBA4FB015}" srcOrd="0" destOrd="0" presId="urn:microsoft.com/office/officeart/2008/layout/LinedList"/>
    <dgm:cxn modelId="{0E6F03BA-A28C-5746-85B3-B6D99DDD7F1D}" type="presParOf" srcId="{67F5F48A-FCD2-9B4B-9434-BE562B4C04B0}" destId="{2E64A620-6360-0D43-A373-9619380906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0CEBD7-FB51-D646-A161-CE2D7D9BC433}"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BABBC9E8-59F3-0F4B-8384-FCD74D298D2E}">
      <dgm:prSet custT="1"/>
      <dgm:spPr/>
      <dgm:t>
        <a:bodyPr/>
        <a:lstStyle/>
        <a:p>
          <a:pPr rtl="0"/>
          <a:r>
            <a:rPr lang="en-US" sz="2800" b="1" dirty="0" smtClean="0"/>
            <a:t>Software programming is completed in this phase</a:t>
          </a:r>
          <a:endParaRPr lang="en-US" sz="2800" dirty="0"/>
        </a:p>
      </dgm:t>
    </dgm:pt>
    <dgm:pt modelId="{15F87B8E-C987-E840-A6FF-123F4482CABC}" type="parTrans" cxnId="{9C8B23D0-1B85-7942-BFEC-CDF91B62FCD9}">
      <dgm:prSet/>
      <dgm:spPr/>
      <dgm:t>
        <a:bodyPr/>
        <a:lstStyle/>
        <a:p>
          <a:endParaRPr lang="en-US" sz="2800"/>
        </a:p>
      </dgm:t>
    </dgm:pt>
    <dgm:pt modelId="{07054254-B0DC-7B4F-893F-1FE97DD7FAD8}" type="sibTrans" cxnId="{9C8B23D0-1B85-7942-BFEC-CDF91B62FCD9}">
      <dgm:prSet/>
      <dgm:spPr/>
      <dgm:t>
        <a:bodyPr/>
        <a:lstStyle/>
        <a:p>
          <a:endParaRPr lang="en-US" sz="2800"/>
        </a:p>
      </dgm:t>
    </dgm:pt>
    <dgm:pt modelId="{31D7F0F9-50C4-6A41-AD93-E8DBEBB23DF4}">
      <dgm:prSet custT="1"/>
      <dgm:spPr/>
      <dgm:t>
        <a:bodyPr/>
        <a:lstStyle/>
        <a:p>
          <a:pPr rtl="0"/>
          <a:r>
            <a:rPr lang="en-US" sz="2800" b="1" dirty="0" smtClean="0"/>
            <a:t>Functional design specifications are translated into executable processes using one or more programming languages</a:t>
          </a:r>
          <a:endParaRPr lang="en-US" sz="2800" dirty="0"/>
        </a:p>
      </dgm:t>
    </dgm:pt>
    <dgm:pt modelId="{FCA14AD5-A138-8A40-9E0F-42A780E54271}" type="parTrans" cxnId="{D79433C2-B4D1-2A4B-94C5-AAA11FA8C305}">
      <dgm:prSet/>
      <dgm:spPr/>
      <dgm:t>
        <a:bodyPr/>
        <a:lstStyle/>
        <a:p>
          <a:endParaRPr lang="en-US" sz="2800"/>
        </a:p>
      </dgm:t>
    </dgm:pt>
    <dgm:pt modelId="{C3D2F250-2771-6647-B760-A92670DEF97C}" type="sibTrans" cxnId="{D79433C2-B4D1-2A4B-94C5-AAA11FA8C305}">
      <dgm:prSet/>
      <dgm:spPr/>
      <dgm:t>
        <a:bodyPr/>
        <a:lstStyle/>
        <a:p>
          <a:endParaRPr lang="en-US" sz="2800"/>
        </a:p>
      </dgm:t>
    </dgm:pt>
    <dgm:pt modelId="{829087E9-ED17-5943-8A59-1DE7B70A6BFE}" type="pres">
      <dgm:prSet presAssocID="{380CEBD7-FB51-D646-A161-CE2D7D9BC433}" presName="vert0" presStyleCnt="0">
        <dgm:presLayoutVars>
          <dgm:dir/>
          <dgm:animOne val="branch"/>
          <dgm:animLvl val="lvl"/>
        </dgm:presLayoutVars>
      </dgm:prSet>
      <dgm:spPr/>
      <dgm:t>
        <a:bodyPr/>
        <a:lstStyle/>
        <a:p>
          <a:endParaRPr lang="en-US"/>
        </a:p>
      </dgm:t>
    </dgm:pt>
    <dgm:pt modelId="{60B6CDE5-A55B-7A47-A61C-9F21869C9C5D}" type="pres">
      <dgm:prSet presAssocID="{BABBC9E8-59F3-0F4B-8384-FCD74D298D2E}" presName="thickLine" presStyleLbl="alignNode1" presStyleIdx="0" presStyleCnt="2"/>
      <dgm:spPr/>
    </dgm:pt>
    <dgm:pt modelId="{91C65C61-DB7F-1045-8BFD-AFC45AED493D}" type="pres">
      <dgm:prSet presAssocID="{BABBC9E8-59F3-0F4B-8384-FCD74D298D2E}" presName="horz1" presStyleCnt="0"/>
      <dgm:spPr/>
    </dgm:pt>
    <dgm:pt modelId="{8A0C2062-9471-8748-8A8F-A32088D5E415}" type="pres">
      <dgm:prSet presAssocID="{BABBC9E8-59F3-0F4B-8384-FCD74D298D2E}" presName="tx1" presStyleLbl="revTx" presStyleIdx="0" presStyleCnt="2"/>
      <dgm:spPr/>
      <dgm:t>
        <a:bodyPr/>
        <a:lstStyle/>
        <a:p>
          <a:endParaRPr lang="en-US"/>
        </a:p>
      </dgm:t>
    </dgm:pt>
    <dgm:pt modelId="{A4665BCC-FEA1-A64D-BC9A-5D0980ABD838}" type="pres">
      <dgm:prSet presAssocID="{BABBC9E8-59F3-0F4B-8384-FCD74D298D2E}" presName="vert1" presStyleCnt="0"/>
      <dgm:spPr/>
    </dgm:pt>
    <dgm:pt modelId="{9DD7A69C-6571-6D4F-A929-3664C37DB5F4}" type="pres">
      <dgm:prSet presAssocID="{31D7F0F9-50C4-6A41-AD93-E8DBEBB23DF4}" presName="thickLine" presStyleLbl="alignNode1" presStyleIdx="1" presStyleCnt="2"/>
      <dgm:spPr/>
    </dgm:pt>
    <dgm:pt modelId="{AA3F548A-1063-5143-A14F-B31089E0F964}" type="pres">
      <dgm:prSet presAssocID="{31D7F0F9-50C4-6A41-AD93-E8DBEBB23DF4}" presName="horz1" presStyleCnt="0"/>
      <dgm:spPr/>
    </dgm:pt>
    <dgm:pt modelId="{3B2FCC55-7412-2A46-A53D-25287217B1CA}" type="pres">
      <dgm:prSet presAssocID="{31D7F0F9-50C4-6A41-AD93-E8DBEBB23DF4}" presName="tx1" presStyleLbl="revTx" presStyleIdx="1" presStyleCnt="2"/>
      <dgm:spPr/>
      <dgm:t>
        <a:bodyPr/>
        <a:lstStyle/>
        <a:p>
          <a:endParaRPr lang="en-US"/>
        </a:p>
      </dgm:t>
    </dgm:pt>
    <dgm:pt modelId="{A0D9018B-D143-0B4D-A747-0F28E2102485}" type="pres">
      <dgm:prSet presAssocID="{31D7F0F9-50C4-6A41-AD93-E8DBEBB23DF4}" presName="vert1" presStyleCnt="0"/>
      <dgm:spPr/>
    </dgm:pt>
  </dgm:ptLst>
  <dgm:cxnLst>
    <dgm:cxn modelId="{866A6A87-4469-2D4D-B999-0F98C3CCC8EF}" type="presOf" srcId="{31D7F0F9-50C4-6A41-AD93-E8DBEBB23DF4}" destId="{3B2FCC55-7412-2A46-A53D-25287217B1CA}" srcOrd="0" destOrd="0" presId="urn:microsoft.com/office/officeart/2008/layout/LinedList"/>
    <dgm:cxn modelId="{9C8B23D0-1B85-7942-BFEC-CDF91B62FCD9}" srcId="{380CEBD7-FB51-D646-A161-CE2D7D9BC433}" destId="{BABBC9E8-59F3-0F4B-8384-FCD74D298D2E}" srcOrd="0" destOrd="0" parTransId="{15F87B8E-C987-E840-A6FF-123F4482CABC}" sibTransId="{07054254-B0DC-7B4F-893F-1FE97DD7FAD8}"/>
    <dgm:cxn modelId="{655F0AE2-FFF2-0A4F-A27B-3D16CCA4E90B}" type="presOf" srcId="{380CEBD7-FB51-D646-A161-CE2D7D9BC433}" destId="{829087E9-ED17-5943-8A59-1DE7B70A6BFE}" srcOrd="0" destOrd="0" presId="urn:microsoft.com/office/officeart/2008/layout/LinedList"/>
    <dgm:cxn modelId="{D79433C2-B4D1-2A4B-94C5-AAA11FA8C305}" srcId="{380CEBD7-FB51-D646-A161-CE2D7D9BC433}" destId="{31D7F0F9-50C4-6A41-AD93-E8DBEBB23DF4}" srcOrd="1" destOrd="0" parTransId="{FCA14AD5-A138-8A40-9E0F-42A780E54271}" sibTransId="{C3D2F250-2771-6647-B760-A92670DEF97C}"/>
    <dgm:cxn modelId="{C89F4037-3D7B-C547-A953-DA9F25BBE5B3}" type="presOf" srcId="{BABBC9E8-59F3-0F4B-8384-FCD74D298D2E}" destId="{8A0C2062-9471-8748-8A8F-A32088D5E415}" srcOrd="0" destOrd="0" presId="urn:microsoft.com/office/officeart/2008/layout/LinedList"/>
    <dgm:cxn modelId="{F9811712-9EC0-F540-BF4D-DBCFBC438934}" type="presParOf" srcId="{829087E9-ED17-5943-8A59-1DE7B70A6BFE}" destId="{60B6CDE5-A55B-7A47-A61C-9F21869C9C5D}" srcOrd="0" destOrd="0" presId="urn:microsoft.com/office/officeart/2008/layout/LinedList"/>
    <dgm:cxn modelId="{FF32883D-8965-AF47-B1B5-787BCD63EA03}" type="presParOf" srcId="{829087E9-ED17-5943-8A59-1DE7B70A6BFE}" destId="{91C65C61-DB7F-1045-8BFD-AFC45AED493D}" srcOrd="1" destOrd="0" presId="urn:microsoft.com/office/officeart/2008/layout/LinedList"/>
    <dgm:cxn modelId="{F33E9362-6A42-FF44-A0BB-25CAEDB57BFD}" type="presParOf" srcId="{91C65C61-DB7F-1045-8BFD-AFC45AED493D}" destId="{8A0C2062-9471-8748-8A8F-A32088D5E415}" srcOrd="0" destOrd="0" presId="urn:microsoft.com/office/officeart/2008/layout/LinedList"/>
    <dgm:cxn modelId="{1AB470DA-6FF7-8E47-BC1E-3F2DAF2C91E6}" type="presParOf" srcId="{91C65C61-DB7F-1045-8BFD-AFC45AED493D}" destId="{A4665BCC-FEA1-A64D-BC9A-5D0980ABD838}" srcOrd="1" destOrd="0" presId="urn:microsoft.com/office/officeart/2008/layout/LinedList"/>
    <dgm:cxn modelId="{5320D1FF-0504-944F-A09D-1C35F504752D}" type="presParOf" srcId="{829087E9-ED17-5943-8A59-1DE7B70A6BFE}" destId="{9DD7A69C-6571-6D4F-A929-3664C37DB5F4}" srcOrd="2" destOrd="0" presId="urn:microsoft.com/office/officeart/2008/layout/LinedList"/>
    <dgm:cxn modelId="{AB766801-8571-7A43-97E8-ACBA6A3ED231}" type="presParOf" srcId="{829087E9-ED17-5943-8A59-1DE7B70A6BFE}" destId="{AA3F548A-1063-5143-A14F-B31089E0F964}" srcOrd="3" destOrd="0" presId="urn:microsoft.com/office/officeart/2008/layout/LinedList"/>
    <dgm:cxn modelId="{A6C6D439-1586-3D46-BF72-9871ED22BA26}" type="presParOf" srcId="{AA3F548A-1063-5143-A14F-B31089E0F964}" destId="{3B2FCC55-7412-2A46-A53D-25287217B1CA}" srcOrd="0" destOrd="0" presId="urn:microsoft.com/office/officeart/2008/layout/LinedList"/>
    <dgm:cxn modelId="{F5FDB842-F346-2E45-8159-987657787B8E}" type="presParOf" srcId="{AA3F548A-1063-5143-A14F-B31089E0F964}" destId="{A0D9018B-D143-0B4D-A747-0F28E21024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2832A3-C3C2-7C44-BD6B-045D8C214979}"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A29C3A67-5100-3247-8F27-5827DA5CAE76}">
      <dgm:prSet custT="1"/>
      <dgm:spPr/>
      <dgm:t>
        <a:bodyPr/>
        <a:lstStyle/>
        <a:p>
          <a:pPr rtl="0"/>
          <a:r>
            <a:rPr lang="en-US" sz="4400" b="1" smtClean="0"/>
            <a:t>Integration occurs when multiple functional units of code or modules that form the application are compiled and run together </a:t>
          </a:r>
          <a:endParaRPr lang="en-US" sz="4400"/>
        </a:p>
      </dgm:t>
    </dgm:pt>
    <dgm:pt modelId="{14F405D7-9674-7A4A-8068-119127E0C5C5}" type="parTrans" cxnId="{EDC4901C-C2EE-104A-899B-4DE5324FBFD6}">
      <dgm:prSet/>
      <dgm:spPr/>
      <dgm:t>
        <a:bodyPr/>
        <a:lstStyle/>
        <a:p>
          <a:endParaRPr lang="en-US"/>
        </a:p>
      </dgm:t>
    </dgm:pt>
    <dgm:pt modelId="{557AC2FE-4C15-464B-BEEB-77DE93ADEEE3}" type="sibTrans" cxnId="{EDC4901C-C2EE-104A-899B-4DE5324FBFD6}">
      <dgm:prSet/>
      <dgm:spPr/>
      <dgm:t>
        <a:bodyPr/>
        <a:lstStyle/>
        <a:p>
          <a:endParaRPr lang="en-US"/>
        </a:p>
      </dgm:t>
    </dgm:pt>
    <dgm:pt modelId="{2D72036C-697D-A346-9BA7-EAE2216D9F77}" type="pres">
      <dgm:prSet presAssocID="{082832A3-C3C2-7C44-BD6B-045D8C214979}" presName="diagram" presStyleCnt="0">
        <dgm:presLayoutVars>
          <dgm:dir/>
          <dgm:resizeHandles val="exact"/>
        </dgm:presLayoutVars>
      </dgm:prSet>
      <dgm:spPr/>
      <dgm:t>
        <a:bodyPr/>
        <a:lstStyle/>
        <a:p>
          <a:endParaRPr lang="en-US"/>
        </a:p>
      </dgm:t>
    </dgm:pt>
    <dgm:pt modelId="{BD32672F-CEF6-F246-AD44-A929674A9569}" type="pres">
      <dgm:prSet presAssocID="{A29C3A67-5100-3247-8F27-5827DA5CAE76}" presName="node" presStyleLbl="node1" presStyleIdx="0" presStyleCnt="1">
        <dgm:presLayoutVars>
          <dgm:bulletEnabled val="1"/>
        </dgm:presLayoutVars>
      </dgm:prSet>
      <dgm:spPr/>
      <dgm:t>
        <a:bodyPr/>
        <a:lstStyle/>
        <a:p>
          <a:endParaRPr lang="en-US"/>
        </a:p>
      </dgm:t>
    </dgm:pt>
  </dgm:ptLst>
  <dgm:cxnLst>
    <dgm:cxn modelId="{EDC4901C-C2EE-104A-899B-4DE5324FBFD6}" srcId="{082832A3-C3C2-7C44-BD6B-045D8C214979}" destId="{A29C3A67-5100-3247-8F27-5827DA5CAE76}" srcOrd="0" destOrd="0" parTransId="{14F405D7-9674-7A4A-8068-119127E0C5C5}" sibTransId="{557AC2FE-4C15-464B-BEEB-77DE93ADEEE3}"/>
    <dgm:cxn modelId="{B2A87B05-13A5-0241-82DA-007B535989B5}" type="presOf" srcId="{082832A3-C3C2-7C44-BD6B-045D8C214979}" destId="{2D72036C-697D-A346-9BA7-EAE2216D9F77}" srcOrd="0" destOrd="0" presId="urn:microsoft.com/office/officeart/2005/8/layout/default"/>
    <dgm:cxn modelId="{7516A440-E3CE-F849-87ED-0E75BBEF58EF}" type="presOf" srcId="{A29C3A67-5100-3247-8F27-5827DA5CAE76}" destId="{BD32672F-CEF6-F246-AD44-A929674A9569}" srcOrd="0" destOrd="0" presId="urn:microsoft.com/office/officeart/2005/8/layout/default"/>
    <dgm:cxn modelId="{9A6DAC30-78F4-EE41-9463-4834FA56F850}" type="presParOf" srcId="{2D72036C-697D-A346-9BA7-EAE2216D9F77}" destId="{BD32672F-CEF6-F246-AD44-A929674A9569}"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8F94CF-4FB4-694F-86F3-4AF98E027B8A}"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69A28B2E-FFAF-064C-87D8-2B26757584A3}">
      <dgm:prSet/>
      <dgm:spPr/>
      <dgm:t>
        <a:bodyPr/>
        <a:lstStyle/>
        <a:p>
          <a:pPr rtl="0"/>
          <a:r>
            <a:rPr lang="en-US" b="1" smtClean="0"/>
            <a:t>Changes in business needs and practices, newly discovered bugs and vulnerabilities, and changes in the technical environment all necessitate changes to production applications</a:t>
          </a:r>
          <a:endParaRPr lang="en-US"/>
        </a:p>
      </dgm:t>
    </dgm:pt>
    <dgm:pt modelId="{FAFC04B2-30ED-7942-9CA7-02E1687B84CB}" type="parTrans" cxnId="{EF653805-5215-1F4E-A259-B733AF4C5651}">
      <dgm:prSet/>
      <dgm:spPr/>
      <dgm:t>
        <a:bodyPr/>
        <a:lstStyle/>
        <a:p>
          <a:endParaRPr lang="en-US"/>
        </a:p>
      </dgm:t>
    </dgm:pt>
    <dgm:pt modelId="{045BD7CD-23CE-0A4C-AF27-5B565BC28626}" type="sibTrans" cxnId="{EF653805-5215-1F4E-A259-B733AF4C5651}">
      <dgm:prSet/>
      <dgm:spPr/>
      <dgm:t>
        <a:bodyPr/>
        <a:lstStyle/>
        <a:p>
          <a:endParaRPr lang="en-US"/>
        </a:p>
      </dgm:t>
    </dgm:pt>
    <dgm:pt modelId="{D5D42B91-F659-CC4F-9D63-0B69A70FD158}" type="pres">
      <dgm:prSet presAssocID="{D38F94CF-4FB4-694F-86F3-4AF98E027B8A}" presName="diagram" presStyleCnt="0">
        <dgm:presLayoutVars>
          <dgm:dir/>
          <dgm:resizeHandles val="exact"/>
        </dgm:presLayoutVars>
      </dgm:prSet>
      <dgm:spPr/>
      <dgm:t>
        <a:bodyPr/>
        <a:lstStyle/>
        <a:p>
          <a:endParaRPr lang="en-US"/>
        </a:p>
      </dgm:t>
    </dgm:pt>
    <dgm:pt modelId="{830006D2-8771-994C-9E41-5A896E1C6BAA}" type="pres">
      <dgm:prSet presAssocID="{69A28B2E-FFAF-064C-87D8-2B26757584A3}" presName="node" presStyleLbl="node1" presStyleIdx="0" presStyleCnt="1">
        <dgm:presLayoutVars>
          <dgm:bulletEnabled val="1"/>
        </dgm:presLayoutVars>
      </dgm:prSet>
      <dgm:spPr/>
      <dgm:t>
        <a:bodyPr/>
        <a:lstStyle/>
        <a:p>
          <a:endParaRPr lang="en-US"/>
        </a:p>
      </dgm:t>
    </dgm:pt>
  </dgm:ptLst>
  <dgm:cxnLst>
    <dgm:cxn modelId="{7D14BE0A-D32D-314F-ABD2-51BF098F4606}" type="presOf" srcId="{69A28B2E-FFAF-064C-87D8-2B26757584A3}" destId="{830006D2-8771-994C-9E41-5A896E1C6BAA}" srcOrd="0" destOrd="0" presId="urn:microsoft.com/office/officeart/2005/8/layout/default"/>
    <dgm:cxn modelId="{EF653805-5215-1F4E-A259-B733AF4C5651}" srcId="{D38F94CF-4FB4-694F-86F3-4AF98E027B8A}" destId="{69A28B2E-FFAF-064C-87D8-2B26757584A3}" srcOrd="0" destOrd="0" parTransId="{FAFC04B2-30ED-7942-9CA7-02E1687B84CB}" sibTransId="{045BD7CD-23CE-0A4C-AF27-5B565BC28626}"/>
    <dgm:cxn modelId="{7C701DE3-3FFB-1847-AAD2-4D7BD420CA9A}" type="presOf" srcId="{D38F94CF-4FB4-694F-86F3-4AF98E027B8A}" destId="{D5D42B91-F659-CC4F-9D63-0B69A70FD158}" srcOrd="0" destOrd="0" presId="urn:microsoft.com/office/officeart/2005/8/layout/default"/>
    <dgm:cxn modelId="{FA0F42D7-6130-D84F-9D31-D73407A5A0FC}" type="presParOf" srcId="{D5D42B91-F659-CC4F-9D63-0B69A70FD158}" destId="{830006D2-8771-994C-9E41-5A896E1C6BA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6C536D-98A0-0D4A-BC17-18385A5D8889}"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93DBAF70-F8B0-1847-9535-565C9C31D8EE}">
      <dgm:prSet custT="1"/>
      <dgm:spPr/>
      <dgm:t>
        <a:bodyPr/>
        <a:lstStyle/>
        <a:p>
          <a:pPr rtl="0"/>
          <a:r>
            <a:rPr lang="en-US" sz="2800" b="1" smtClean="0"/>
            <a:t>Spiral model</a:t>
          </a:r>
          <a:endParaRPr lang="en-US" sz="2800"/>
        </a:p>
      </dgm:t>
    </dgm:pt>
    <dgm:pt modelId="{121CD08C-82D9-984A-BD84-AC5BD9F992AA}" type="parTrans" cxnId="{48927F98-E01F-5D42-876E-84C5C7AF7676}">
      <dgm:prSet/>
      <dgm:spPr/>
      <dgm:t>
        <a:bodyPr/>
        <a:lstStyle/>
        <a:p>
          <a:endParaRPr lang="en-US" sz="2800"/>
        </a:p>
      </dgm:t>
    </dgm:pt>
    <dgm:pt modelId="{73F070E8-570F-3A47-9F31-CA1EE0412DBF}" type="sibTrans" cxnId="{48927F98-E01F-5D42-876E-84C5C7AF7676}">
      <dgm:prSet/>
      <dgm:spPr/>
      <dgm:t>
        <a:bodyPr/>
        <a:lstStyle/>
        <a:p>
          <a:endParaRPr lang="en-US" sz="2800"/>
        </a:p>
      </dgm:t>
    </dgm:pt>
    <dgm:pt modelId="{EFFF9E11-96A4-EB4D-BA35-DCC806FD6B09}">
      <dgm:prSet custT="1"/>
      <dgm:spPr/>
      <dgm:t>
        <a:bodyPr/>
        <a:lstStyle/>
        <a:p>
          <a:pPr rtl="0"/>
          <a:r>
            <a:rPr lang="en-US" sz="2800" b="1" smtClean="0"/>
            <a:t>Extreme Programming and Rapid Application Development </a:t>
          </a:r>
          <a:endParaRPr lang="en-US" sz="2800"/>
        </a:p>
      </dgm:t>
    </dgm:pt>
    <dgm:pt modelId="{10299BAE-D7A3-CE42-9966-DC913B0FD185}" type="parTrans" cxnId="{EB459388-32D0-0846-8D33-F358EA3FA10F}">
      <dgm:prSet/>
      <dgm:spPr/>
      <dgm:t>
        <a:bodyPr/>
        <a:lstStyle/>
        <a:p>
          <a:endParaRPr lang="en-US" sz="2800"/>
        </a:p>
      </dgm:t>
    </dgm:pt>
    <dgm:pt modelId="{842EB67C-0760-8A40-B42D-174186EC6F70}" type="sibTrans" cxnId="{EB459388-32D0-0846-8D33-F358EA3FA10F}">
      <dgm:prSet/>
      <dgm:spPr/>
      <dgm:t>
        <a:bodyPr/>
        <a:lstStyle/>
        <a:p>
          <a:endParaRPr lang="en-US" sz="2800"/>
        </a:p>
      </dgm:t>
    </dgm:pt>
    <dgm:pt modelId="{E90CEABA-DA86-F849-A39D-56DD85705148}">
      <dgm:prSet custT="1"/>
      <dgm:spPr/>
      <dgm:t>
        <a:bodyPr/>
        <a:lstStyle/>
        <a:p>
          <a:pPr rtl="0"/>
          <a:r>
            <a:rPr lang="en-US" sz="2800" b="1" smtClean="0"/>
            <a:t>Agile Development </a:t>
          </a:r>
          <a:endParaRPr lang="en-US" sz="2800"/>
        </a:p>
      </dgm:t>
    </dgm:pt>
    <dgm:pt modelId="{6D233E21-7ECB-0748-9DEB-B961429D34D3}" type="parTrans" cxnId="{3A66AA98-00AE-DF48-8DF9-728423AB3713}">
      <dgm:prSet/>
      <dgm:spPr/>
      <dgm:t>
        <a:bodyPr/>
        <a:lstStyle/>
        <a:p>
          <a:endParaRPr lang="en-US" sz="2800"/>
        </a:p>
      </dgm:t>
    </dgm:pt>
    <dgm:pt modelId="{16CE692B-CAA4-2948-8BD4-40149917B538}" type="sibTrans" cxnId="{3A66AA98-00AE-DF48-8DF9-728423AB3713}">
      <dgm:prSet/>
      <dgm:spPr/>
      <dgm:t>
        <a:bodyPr/>
        <a:lstStyle/>
        <a:p>
          <a:endParaRPr lang="en-US" sz="2800"/>
        </a:p>
      </dgm:t>
    </dgm:pt>
    <dgm:pt modelId="{C6CE383A-BFAD-FB43-B71A-05448459DAE1}">
      <dgm:prSet custT="1"/>
      <dgm:spPr/>
      <dgm:t>
        <a:bodyPr/>
        <a:lstStyle/>
        <a:p>
          <a:pPr rtl="0"/>
          <a:r>
            <a:rPr lang="en-US" sz="2800" b="1" smtClean="0"/>
            <a:t>Component Development and Reuse </a:t>
          </a:r>
          <a:endParaRPr lang="en-US" sz="2800"/>
        </a:p>
      </dgm:t>
    </dgm:pt>
    <dgm:pt modelId="{06369284-B116-D246-91EA-725635E3B3CD}" type="parTrans" cxnId="{993F260F-591D-2548-BD93-BC179D76DA94}">
      <dgm:prSet/>
      <dgm:spPr/>
      <dgm:t>
        <a:bodyPr/>
        <a:lstStyle/>
        <a:p>
          <a:endParaRPr lang="en-US" sz="2800"/>
        </a:p>
      </dgm:t>
    </dgm:pt>
    <dgm:pt modelId="{65C7D6DC-3F40-D647-B1D7-A1896B194AF6}" type="sibTrans" cxnId="{993F260F-591D-2548-BD93-BC179D76DA94}">
      <dgm:prSet/>
      <dgm:spPr/>
      <dgm:t>
        <a:bodyPr/>
        <a:lstStyle/>
        <a:p>
          <a:endParaRPr lang="en-US" sz="2800"/>
        </a:p>
      </dgm:t>
    </dgm:pt>
    <dgm:pt modelId="{570C827E-6BC2-9445-8EC5-27690DF1E3B3}" type="pres">
      <dgm:prSet presAssocID="{C26C536D-98A0-0D4A-BC17-18385A5D8889}" presName="vert0" presStyleCnt="0">
        <dgm:presLayoutVars>
          <dgm:dir/>
          <dgm:animOne val="branch"/>
          <dgm:animLvl val="lvl"/>
        </dgm:presLayoutVars>
      </dgm:prSet>
      <dgm:spPr/>
      <dgm:t>
        <a:bodyPr/>
        <a:lstStyle/>
        <a:p>
          <a:endParaRPr lang="en-US"/>
        </a:p>
      </dgm:t>
    </dgm:pt>
    <dgm:pt modelId="{ECE47483-1B62-2E4D-826C-5E6E704D7235}" type="pres">
      <dgm:prSet presAssocID="{93DBAF70-F8B0-1847-9535-565C9C31D8EE}" presName="thickLine" presStyleLbl="alignNode1" presStyleIdx="0" presStyleCnt="4"/>
      <dgm:spPr/>
    </dgm:pt>
    <dgm:pt modelId="{853F3A05-F940-FC46-92A1-2240518A0386}" type="pres">
      <dgm:prSet presAssocID="{93DBAF70-F8B0-1847-9535-565C9C31D8EE}" presName="horz1" presStyleCnt="0"/>
      <dgm:spPr/>
    </dgm:pt>
    <dgm:pt modelId="{39D4FC17-2B18-E648-8A20-CD0D45ACDDB2}" type="pres">
      <dgm:prSet presAssocID="{93DBAF70-F8B0-1847-9535-565C9C31D8EE}" presName="tx1" presStyleLbl="revTx" presStyleIdx="0" presStyleCnt="4"/>
      <dgm:spPr/>
      <dgm:t>
        <a:bodyPr/>
        <a:lstStyle/>
        <a:p>
          <a:endParaRPr lang="en-US"/>
        </a:p>
      </dgm:t>
    </dgm:pt>
    <dgm:pt modelId="{6281471C-3487-F14A-97D4-32FA23D90287}" type="pres">
      <dgm:prSet presAssocID="{93DBAF70-F8B0-1847-9535-565C9C31D8EE}" presName="vert1" presStyleCnt="0"/>
      <dgm:spPr/>
    </dgm:pt>
    <dgm:pt modelId="{AB935B40-9B2D-ED4C-83DD-2E554C4EF6E1}" type="pres">
      <dgm:prSet presAssocID="{EFFF9E11-96A4-EB4D-BA35-DCC806FD6B09}" presName="thickLine" presStyleLbl="alignNode1" presStyleIdx="1" presStyleCnt="4"/>
      <dgm:spPr/>
    </dgm:pt>
    <dgm:pt modelId="{D504084B-B7C4-0046-9486-437B4622A093}" type="pres">
      <dgm:prSet presAssocID="{EFFF9E11-96A4-EB4D-BA35-DCC806FD6B09}" presName="horz1" presStyleCnt="0"/>
      <dgm:spPr/>
    </dgm:pt>
    <dgm:pt modelId="{2B6CE666-2576-9F4B-9177-0B3247C43C76}" type="pres">
      <dgm:prSet presAssocID="{EFFF9E11-96A4-EB4D-BA35-DCC806FD6B09}" presName="tx1" presStyleLbl="revTx" presStyleIdx="1" presStyleCnt="4"/>
      <dgm:spPr/>
      <dgm:t>
        <a:bodyPr/>
        <a:lstStyle/>
        <a:p>
          <a:endParaRPr lang="en-US"/>
        </a:p>
      </dgm:t>
    </dgm:pt>
    <dgm:pt modelId="{C1181D01-28D0-DE4B-8FE5-49ACA6E780E6}" type="pres">
      <dgm:prSet presAssocID="{EFFF9E11-96A4-EB4D-BA35-DCC806FD6B09}" presName="vert1" presStyleCnt="0"/>
      <dgm:spPr/>
    </dgm:pt>
    <dgm:pt modelId="{C66E55BE-DB2D-7147-B462-9DAFBCE980CE}" type="pres">
      <dgm:prSet presAssocID="{E90CEABA-DA86-F849-A39D-56DD85705148}" presName="thickLine" presStyleLbl="alignNode1" presStyleIdx="2" presStyleCnt="4"/>
      <dgm:spPr/>
    </dgm:pt>
    <dgm:pt modelId="{A730325D-7D93-BF4D-841D-366B41C2D1BD}" type="pres">
      <dgm:prSet presAssocID="{E90CEABA-DA86-F849-A39D-56DD85705148}" presName="horz1" presStyleCnt="0"/>
      <dgm:spPr/>
    </dgm:pt>
    <dgm:pt modelId="{EFA156B1-94A9-4F44-A885-A2AE5425FEB2}" type="pres">
      <dgm:prSet presAssocID="{E90CEABA-DA86-F849-A39D-56DD85705148}" presName="tx1" presStyleLbl="revTx" presStyleIdx="2" presStyleCnt="4"/>
      <dgm:spPr/>
      <dgm:t>
        <a:bodyPr/>
        <a:lstStyle/>
        <a:p>
          <a:endParaRPr lang="en-US"/>
        </a:p>
      </dgm:t>
    </dgm:pt>
    <dgm:pt modelId="{A4CE0984-4088-1E41-9A49-FC3A3651E439}" type="pres">
      <dgm:prSet presAssocID="{E90CEABA-DA86-F849-A39D-56DD85705148}" presName="vert1" presStyleCnt="0"/>
      <dgm:spPr/>
    </dgm:pt>
    <dgm:pt modelId="{35599FE0-78D3-9E4D-B431-104A3146941E}" type="pres">
      <dgm:prSet presAssocID="{C6CE383A-BFAD-FB43-B71A-05448459DAE1}" presName="thickLine" presStyleLbl="alignNode1" presStyleIdx="3" presStyleCnt="4"/>
      <dgm:spPr/>
    </dgm:pt>
    <dgm:pt modelId="{03155ACE-67BC-6643-B37D-9B3606F5E8A9}" type="pres">
      <dgm:prSet presAssocID="{C6CE383A-BFAD-FB43-B71A-05448459DAE1}" presName="horz1" presStyleCnt="0"/>
      <dgm:spPr/>
    </dgm:pt>
    <dgm:pt modelId="{02209F90-6588-5B4B-9937-9CF839470D2C}" type="pres">
      <dgm:prSet presAssocID="{C6CE383A-BFAD-FB43-B71A-05448459DAE1}" presName="tx1" presStyleLbl="revTx" presStyleIdx="3" presStyleCnt="4"/>
      <dgm:spPr/>
      <dgm:t>
        <a:bodyPr/>
        <a:lstStyle/>
        <a:p>
          <a:endParaRPr lang="en-US"/>
        </a:p>
      </dgm:t>
    </dgm:pt>
    <dgm:pt modelId="{2E8F569F-8125-7C45-998E-C8D75E3D1577}" type="pres">
      <dgm:prSet presAssocID="{C6CE383A-BFAD-FB43-B71A-05448459DAE1}" presName="vert1" presStyleCnt="0"/>
      <dgm:spPr/>
    </dgm:pt>
  </dgm:ptLst>
  <dgm:cxnLst>
    <dgm:cxn modelId="{48927F98-E01F-5D42-876E-84C5C7AF7676}" srcId="{C26C536D-98A0-0D4A-BC17-18385A5D8889}" destId="{93DBAF70-F8B0-1847-9535-565C9C31D8EE}" srcOrd="0" destOrd="0" parTransId="{121CD08C-82D9-984A-BD84-AC5BD9F992AA}" sibTransId="{73F070E8-570F-3A47-9F31-CA1EE0412DBF}"/>
    <dgm:cxn modelId="{3A66AA98-00AE-DF48-8DF9-728423AB3713}" srcId="{C26C536D-98A0-0D4A-BC17-18385A5D8889}" destId="{E90CEABA-DA86-F849-A39D-56DD85705148}" srcOrd="2" destOrd="0" parTransId="{6D233E21-7ECB-0748-9DEB-B961429D34D3}" sibTransId="{16CE692B-CAA4-2948-8BD4-40149917B538}"/>
    <dgm:cxn modelId="{8C38DD92-7F44-F24B-94A2-E720ECD7AD7C}" type="presOf" srcId="{93DBAF70-F8B0-1847-9535-565C9C31D8EE}" destId="{39D4FC17-2B18-E648-8A20-CD0D45ACDDB2}" srcOrd="0" destOrd="0" presId="urn:microsoft.com/office/officeart/2008/layout/LinedList"/>
    <dgm:cxn modelId="{0CD2679A-5F43-8048-8E8E-D637ED33D649}" type="presOf" srcId="{EFFF9E11-96A4-EB4D-BA35-DCC806FD6B09}" destId="{2B6CE666-2576-9F4B-9177-0B3247C43C76}" srcOrd="0" destOrd="0" presId="urn:microsoft.com/office/officeart/2008/layout/LinedList"/>
    <dgm:cxn modelId="{D8E70789-D791-334A-AB4F-12DC22D9B2B6}" type="presOf" srcId="{C6CE383A-BFAD-FB43-B71A-05448459DAE1}" destId="{02209F90-6588-5B4B-9937-9CF839470D2C}" srcOrd="0" destOrd="0" presId="urn:microsoft.com/office/officeart/2008/layout/LinedList"/>
    <dgm:cxn modelId="{993F260F-591D-2548-BD93-BC179D76DA94}" srcId="{C26C536D-98A0-0D4A-BC17-18385A5D8889}" destId="{C6CE383A-BFAD-FB43-B71A-05448459DAE1}" srcOrd="3" destOrd="0" parTransId="{06369284-B116-D246-91EA-725635E3B3CD}" sibTransId="{65C7D6DC-3F40-D647-B1D7-A1896B194AF6}"/>
    <dgm:cxn modelId="{EB459388-32D0-0846-8D33-F358EA3FA10F}" srcId="{C26C536D-98A0-0D4A-BC17-18385A5D8889}" destId="{EFFF9E11-96A4-EB4D-BA35-DCC806FD6B09}" srcOrd="1" destOrd="0" parTransId="{10299BAE-D7A3-CE42-9966-DC913B0FD185}" sibTransId="{842EB67C-0760-8A40-B42D-174186EC6F70}"/>
    <dgm:cxn modelId="{1BC0609D-C96A-9B49-84B3-150F7180026D}" type="presOf" srcId="{C26C536D-98A0-0D4A-BC17-18385A5D8889}" destId="{570C827E-6BC2-9445-8EC5-27690DF1E3B3}" srcOrd="0" destOrd="0" presId="urn:microsoft.com/office/officeart/2008/layout/LinedList"/>
    <dgm:cxn modelId="{02C7D96B-2DD6-CA49-B4F3-6293B43C05EA}" type="presOf" srcId="{E90CEABA-DA86-F849-A39D-56DD85705148}" destId="{EFA156B1-94A9-4F44-A885-A2AE5425FEB2}" srcOrd="0" destOrd="0" presId="urn:microsoft.com/office/officeart/2008/layout/LinedList"/>
    <dgm:cxn modelId="{D4198572-2297-9247-A77A-451D7ABD9C52}" type="presParOf" srcId="{570C827E-6BC2-9445-8EC5-27690DF1E3B3}" destId="{ECE47483-1B62-2E4D-826C-5E6E704D7235}" srcOrd="0" destOrd="0" presId="urn:microsoft.com/office/officeart/2008/layout/LinedList"/>
    <dgm:cxn modelId="{0FE54C4D-EDB0-1941-B8B0-671271061CB6}" type="presParOf" srcId="{570C827E-6BC2-9445-8EC5-27690DF1E3B3}" destId="{853F3A05-F940-FC46-92A1-2240518A0386}" srcOrd="1" destOrd="0" presId="urn:microsoft.com/office/officeart/2008/layout/LinedList"/>
    <dgm:cxn modelId="{7D3CFE4E-FC2B-A849-8F90-ABEEB4695BC7}" type="presParOf" srcId="{853F3A05-F940-FC46-92A1-2240518A0386}" destId="{39D4FC17-2B18-E648-8A20-CD0D45ACDDB2}" srcOrd="0" destOrd="0" presId="urn:microsoft.com/office/officeart/2008/layout/LinedList"/>
    <dgm:cxn modelId="{4968BE44-EF0E-8F44-ABD3-86E550DB306D}" type="presParOf" srcId="{853F3A05-F940-FC46-92A1-2240518A0386}" destId="{6281471C-3487-F14A-97D4-32FA23D90287}" srcOrd="1" destOrd="0" presId="urn:microsoft.com/office/officeart/2008/layout/LinedList"/>
    <dgm:cxn modelId="{93DA0620-4629-874A-A9C6-1C627AD409E6}" type="presParOf" srcId="{570C827E-6BC2-9445-8EC5-27690DF1E3B3}" destId="{AB935B40-9B2D-ED4C-83DD-2E554C4EF6E1}" srcOrd="2" destOrd="0" presId="urn:microsoft.com/office/officeart/2008/layout/LinedList"/>
    <dgm:cxn modelId="{AC578DFC-5D1F-9C41-9FB5-56516600EF8E}" type="presParOf" srcId="{570C827E-6BC2-9445-8EC5-27690DF1E3B3}" destId="{D504084B-B7C4-0046-9486-437B4622A093}" srcOrd="3" destOrd="0" presId="urn:microsoft.com/office/officeart/2008/layout/LinedList"/>
    <dgm:cxn modelId="{A787A4CA-2C20-6549-8086-801EADE81C8F}" type="presParOf" srcId="{D504084B-B7C4-0046-9486-437B4622A093}" destId="{2B6CE666-2576-9F4B-9177-0B3247C43C76}" srcOrd="0" destOrd="0" presId="urn:microsoft.com/office/officeart/2008/layout/LinedList"/>
    <dgm:cxn modelId="{F333D20A-26BA-9E49-B65E-0316F5DDBCE3}" type="presParOf" srcId="{D504084B-B7C4-0046-9486-437B4622A093}" destId="{C1181D01-28D0-DE4B-8FE5-49ACA6E780E6}" srcOrd="1" destOrd="0" presId="urn:microsoft.com/office/officeart/2008/layout/LinedList"/>
    <dgm:cxn modelId="{C0A4C7D4-1178-344A-BECD-B1C70AFDDE57}" type="presParOf" srcId="{570C827E-6BC2-9445-8EC5-27690DF1E3B3}" destId="{C66E55BE-DB2D-7147-B462-9DAFBCE980CE}" srcOrd="4" destOrd="0" presId="urn:microsoft.com/office/officeart/2008/layout/LinedList"/>
    <dgm:cxn modelId="{99131176-15AE-C44D-96C8-5989CC2A2BF8}" type="presParOf" srcId="{570C827E-6BC2-9445-8EC5-27690DF1E3B3}" destId="{A730325D-7D93-BF4D-841D-366B41C2D1BD}" srcOrd="5" destOrd="0" presId="urn:microsoft.com/office/officeart/2008/layout/LinedList"/>
    <dgm:cxn modelId="{FAE63D06-01AF-A149-A8E0-3B7F113C7633}" type="presParOf" srcId="{A730325D-7D93-BF4D-841D-366B41C2D1BD}" destId="{EFA156B1-94A9-4F44-A885-A2AE5425FEB2}" srcOrd="0" destOrd="0" presId="urn:microsoft.com/office/officeart/2008/layout/LinedList"/>
    <dgm:cxn modelId="{8293E10C-0A45-3342-BE92-30290FF49F84}" type="presParOf" srcId="{A730325D-7D93-BF4D-841D-366B41C2D1BD}" destId="{A4CE0984-4088-1E41-9A49-FC3A3651E439}" srcOrd="1" destOrd="0" presId="urn:microsoft.com/office/officeart/2008/layout/LinedList"/>
    <dgm:cxn modelId="{25150FFB-E602-0943-802A-3269FD7B413C}" type="presParOf" srcId="{570C827E-6BC2-9445-8EC5-27690DF1E3B3}" destId="{35599FE0-78D3-9E4D-B431-104A3146941E}" srcOrd="6" destOrd="0" presId="urn:microsoft.com/office/officeart/2008/layout/LinedList"/>
    <dgm:cxn modelId="{DBA36D04-1CBC-3C40-B1D1-AF99ECAA0DB2}" type="presParOf" srcId="{570C827E-6BC2-9445-8EC5-27690DF1E3B3}" destId="{03155ACE-67BC-6643-B37D-9B3606F5E8A9}" srcOrd="7" destOrd="0" presId="urn:microsoft.com/office/officeart/2008/layout/LinedList"/>
    <dgm:cxn modelId="{A2D44A8B-4D70-1C4A-9148-185A5D7AA767}" type="presParOf" srcId="{03155ACE-67BC-6643-B37D-9B3606F5E8A9}" destId="{02209F90-6588-5B4B-9937-9CF839470D2C}" srcOrd="0" destOrd="0" presId="urn:microsoft.com/office/officeart/2008/layout/LinedList"/>
    <dgm:cxn modelId="{1CBC319A-C941-F040-ABC0-CE70DA96AFBF}" type="presParOf" srcId="{03155ACE-67BC-6643-B37D-9B3606F5E8A9}" destId="{2E8F569F-8125-7C45-998E-C8D75E3D15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F52D85-7AE1-2349-B51C-F6A1F41BCF69}" type="doc">
      <dgm:prSet loTypeId="urn:microsoft.com/office/officeart/2005/8/layout/default" loCatId="" qsTypeId="urn:microsoft.com/office/officeart/2005/8/quickstyle/simple1" qsCatId="simple" csTypeId="urn:microsoft.com/office/officeart/2005/8/colors/accent1_2" csCatId="accent1"/>
      <dgm:spPr/>
      <dgm:t>
        <a:bodyPr/>
        <a:lstStyle/>
        <a:p>
          <a:endParaRPr lang="en-US"/>
        </a:p>
      </dgm:t>
    </dgm:pt>
    <dgm:pt modelId="{F3CEE5D6-A589-FA46-B14E-DFDCAB92549D}">
      <dgm:prSet custT="1"/>
      <dgm:spPr/>
      <dgm:t>
        <a:bodyPr/>
        <a:lstStyle/>
        <a:p>
          <a:pPr rtl="0"/>
          <a:r>
            <a:rPr lang="en-US" sz="4600" b="1" dirty="0" smtClean="0"/>
            <a:t>The OWASP provides a freely available listing of the top vulnerabilities found in web applications </a:t>
          </a:r>
          <a:endParaRPr lang="en-US" sz="4600" dirty="0"/>
        </a:p>
      </dgm:t>
    </dgm:pt>
    <dgm:pt modelId="{4BDC8F00-9FDD-684D-9746-68BA657579A5}" type="parTrans" cxnId="{E80AF567-6919-8542-A9E2-F2FF099CE456}">
      <dgm:prSet/>
      <dgm:spPr/>
      <dgm:t>
        <a:bodyPr/>
        <a:lstStyle/>
        <a:p>
          <a:endParaRPr lang="en-US"/>
        </a:p>
      </dgm:t>
    </dgm:pt>
    <dgm:pt modelId="{0F4AA61E-C060-A747-AE1C-C9CCF1D710F6}" type="sibTrans" cxnId="{E80AF567-6919-8542-A9E2-F2FF099CE456}">
      <dgm:prSet/>
      <dgm:spPr/>
      <dgm:t>
        <a:bodyPr/>
        <a:lstStyle/>
        <a:p>
          <a:endParaRPr lang="en-US"/>
        </a:p>
      </dgm:t>
    </dgm:pt>
    <dgm:pt modelId="{AF665D0F-FF98-F647-BFC6-3B2A41D6BFDF}" type="pres">
      <dgm:prSet presAssocID="{F7F52D85-7AE1-2349-B51C-F6A1F41BCF69}" presName="diagram" presStyleCnt="0">
        <dgm:presLayoutVars>
          <dgm:dir/>
          <dgm:resizeHandles val="exact"/>
        </dgm:presLayoutVars>
      </dgm:prSet>
      <dgm:spPr/>
      <dgm:t>
        <a:bodyPr/>
        <a:lstStyle/>
        <a:p>
          <a:endParaRPr lang="en-US"/>
        </a:p>
      </dgm:t>
    </dgm:pt>
    <dgm:pt modelId="{FCE37194-E62B-8D46-A86F-D6DA12C74B58}" type="pres">
      <dgm:prSet presAssocID="{F3CEE5D6-A589-FA46-B14E-DFDCAB92549D}" presName="node" presStyleLbl="node1" presStyleIdx="0" presStyleCnt="1">
        <dgm:presLayoutVars>
          <dgm:bulletEnabled val="1"/>
        </dgm:presLayoutVars>
      </dgm:prSet>
      <dgm:spPr/>
      <dgm:t>
        <a:bodyPr/>
        <a:lstStyle/>
        <a:p>
          <a:endParaRPr lang="en-US"/>
        </a:p>
      </dgm:t>
    </dgm:pt>
  </dgm:ptLst>
  <dgm:cxnLst>
    <dgm:cxn modelId="{E80AF567-6919-8542-A9E2-F2FF099CE456}" srcId="{F7F52D85-7AE1-2349-B51C-F6A1F41BCF69}" destId="{F3CEE5D6-A589-FA46-B14E-DFDCAB92549D}" srcOrd="0" destOrd="0" parTransId="{4BDC8F00-9FDD-684D-9746-68BA657579A5}" sibTransId="{0F4AA61E-C060-A747-AE1C-C9CCF1D710F6}"/>
    <dgm:cxn modelId="{537B157C-727F-5141-9384-2FF807135E1A}" type="presOf" srcId="{F7F52D85-7AE1-2349-B51C-F6A1F41BCF69}" destId="{AF665D0F-FF98-F647-BFC6-3B2A41D6BFDF}" srcOrd="0" destOrd="0" presId="urn:microsoft.com/office/officeart/2005/8/layout/default"/>
    <dgm:cxn modelId="{41FE58BA-2158-5846-B4E1-C50A76D40803}" type="presOf" srcId="{F3CEE5D6-A589-FA46-B14E-DFDCAB92549D}" destId="{FCE37194-E62B-8D46-A86F-D6DA12C74B58}" srcOrd="0" destOrd="0" presId="urn:microsoft.com/office/officeart/2005/8/layout/default"/>
    <dgm:cxn modelId="{9E02A1D9-FB49-5243-A743-3D10EE4AB59B}" type="presParOf" srcId="{AF665D0F-FF98-F647-BFC6-3B2A41D6BFDF}" destId="{FCE37194-E62B-8D46-A86F-D6DA12C74B5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1BD2EA-0045-D14A-8E3D-2C4333148A7A}"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6472F400-28BF-4141-92FB-FBA32F020960}">
      <dgm:prSet/>
      <dgm:spPr/>
      <dgm:t>
        <a:bodyPr/>
        <a:lstStyle/>
        <a:p>
          <a:pPr rtl="0"/>
          <a:r>
            <a:rPr lang="en-US" b="1" smtClean="0"/>
            <a:t>Authentication</a:t>
          </a:r>
          <a:endParaRPr lang="en-US"/>
        </a:p>
      </dgm:t>
    </dgm:pt>
    <dgm:pt modelId="{0EEA8DD7-D797-7446-BFAC-B6217E2DB07D}" type="parTrans" cxnId="{85D2596F-90EE-CC44-B75D-D70882422CEA}">
      <dgm:prSet/>
      <dgm:spPr/>
      <dgm:t>
        <a:bodyPr/>
        <a:lstStyle/>
        <a:p>
          <a:endParaRPr lang="en-US"/>
        </a:p>
      </dgm:t>
    </dgm:pt>
    <dgm:pt modelId="{D778C178-C1E3-8A4D-A934-B837D6174E96}" type="sibTrans" cxnId="{85D2596F-90EE-CC44-B75D-D70882422CEA}">
      <dgm:prSet/>
      <dgm:spPr/>
      <dgm:t>
        <a:bodyPr/>
        <a:lstStyle/>
        <a:p>
          <a:endParaRPr lang="en-US"/>
        </a:p>
      </dgm:t>
    </dgm:pt>
    <dgm:pt modelId="{C1B27550-6D0B-9548-BE2C-F1A71B8C439C}">
      <dgm:prSet/>
      <dgm:spPr/>
      <dgm:t>
        <a:bodyPr/>
        <a:lstStyle/>
        <a:p>
          <a:pPr rtl="0"/>
          <a:r>
            <a:rPr lang="en-US" b="1" smtClean="0"/>
            <a:t>Authorization</a:t>
          </a:r>
          <a:endParaRPr lang="en-US"/>
        </a:p>
      </dgm:t>
    </dgm:pt>
    <dgm:pt modelId="{34456FFC-0FA3-2945-9A1B-E117DEB144FD}" type="parTrans" cxnId="{B17EC67F-762E-D24F-9A7F-7836018BBE4A}">
      <dgm:prSet/>
      <dgm:spPr/>
      <dgm:t>
        <a:bodyPr/>
        <a:lstStyle/>
        <a:p>
          <a:endParaRPr lang="en-US"/>
        </a:p>
      </dgm:t>
    </dgm:pt>
    <dgm:pt modelId="{D9532F74-8CB4-BD40-A3AE-B9522B0EDA0F}" type="sibTrans" cxnId="{B17EC67F-762E-D24F-9A7F-7836018BBE4A}">
      <dgm:prSet/>
      <dgm:spPr/>
      <dgm:t>
        <a:bodyPr/>
        <a:lstStyle/>
        <a:p>
          <a:endParaRPr lang="en-US"/>
        </a:p>
      </dgm:t>
    </dgm:pt>
    <dgm:pt modelId="{50ABBE91-F8A3-0647-A9C7-6B6606A024CA}">
      <dgm:prSet/>
      <dgm:spPr/>
      <dgm:t>
        <a:bodyPr/>
        <a:lstStyle/>
        <a:p>
          <a:pPr rtl="0"/>
          <a:r>
            <a:rPr lang="en-US" b="1" smtClean="0"/>
            <a:t>Session management </a:t>
          </a:r>
          <a:endParaRPr lang="en-US"/>
        </a:p>
      </dgm:t>
    </dgm:pt>
    <dgm:pt modelId="{B6E329CE-5929-0A42-8A89-3E10FE7B527D}" type="parTrans" cxnId="{9B4493F0-DC6D-9B4D-86CF-FCD6B904F40D}">
      <dgm:prSet/>
      <dgm:spPr/>
      <dgm:t>
        <a:bodyPr/>
        <a:lstStyle/>
        <a:p>
          <a:endParaRPr lang="en-US"/>
        </a:p>
      </dgm:t>
    </dgm:pt>
    <dgm:pt modelId="{3650EC58-245E-BF4B-9DD1-7FFCBC35B6DE}" type="sibTrans" cxnId="{9B4493F0-DC6D-9B4D-86CF-FCD6B904F40D}">
      <dgm:prSet/>
      <dgm:spPr/>
      <dgm:t>
        <a:bodyPr/>
        <a:lstStyle/>
        <a:p>
          <a:endParaRPr lang="en-US"/>
        </a:p>
      </dgm:t>
    </dgm:pt>
    <dgm:pt modelId="{7DB9C67E-0450-9E42-9F0F-17EB1A55CD4A}">
      <dgm:prSet/>
      <dgm:spPr/>
      <dgm:t>
        <a:bodyPr/>
        <a:lstStyle/>
        <a:p>
          <a:pPr rtl="0"/>
          <a:r>
            <a:rPr lang="en-US" b="1" smtClean="0"/>
            <a:t>Encryption of sensitive data</a:t>
          </a:r>
          <a:endParaRPr lang="en-US"/>
        </a:p>
      </dgm:t>
    </dgm:pt>
    <dgm:pt modelId="{E888ED7C-2075-AA41-B9C7-9143CF127BAE}" type="parTrans" cxnId="{542234C0-5B56-6D45-BEB7-23EA010227EB}">
      <dgm:prSet/>
      <dgm:spPr/>
      <dgm:t>
        <a:bodyPr/>
        <a:lstStyle/>
        <a:p>
          <a:endParaRPr lang="en-US"/>
        </a:p>
      </dgm:t>
    </dgm:pt>
    <dgm:pt modelId="{19771684-F152-0940-9DBD-1E8DCB743800}" type="sibTrans" cxnId="{542234C0-5B56-6D45-BEB7-23EA010227EB}">
      <dgm:prSet/>
      <dgm:spPr/>
      <dgm:t>
        <a:bodyPr/>
        <a:lstStyle/>
        <a:p>
          <a:endParaRPr lang="en-US"/>
        </a:p>
      </dgm:t>
    </dgm:pt>
    <dgm:pt modelId="{F4549847-A612-7744-B388-CAB2806A4450}">
      <dgm:prSet/>
      <dgm:spPr/>
      <dgm:t>
        <a:bodyPr/>
        <a:lstStyle/>
        <a:p>
          <a:pPr rtl="0"/>
          <a:r>
            <a:rPr lang="en-US" b="1" smtClean="0"/>
            <a:t>Input validation</a:t>
          </a:r>
          <a:endParaRPr lang="en-US"/>
        </a:p>
      </dgm:t>
    </dgm:pt>
    <dgm:pt modelId="{5B5805D4-C715-924C-B746-A2B462256F40}" type="parTrans" cxnId="{A621EF4F-0B12-6146-A72D-23D111FBD076}">
      <dgm:prSet/>
      <dgm:spPr/>
      <dgm:t>
        <a:bodyPr/>
        <a:lstStyle/>
        <a:p>
          <a:endParaRPr lang="en-US"/>
        </a:p>
      </dgm:t>
    </dgm:pt>
    <dgm:pt modelId="{0E317C31-920F-464F-880F-133B7FDB7AE1}" type="sibTrans" cxnId="{A621EF4F-0B12-6146-A72D-23D111FBD076}">
      <dgm:prSet/>
      <dgm:spPr/>
      <dgm:t>
        <a:bodyPr/>
        <a:lstStyle/>
        <a:p>
          <a:endParaRPr lang="en-US"/>
        </a:p>
      </dgm:t>
    </dgm:pt>
    <dgm:pt modelId="{8AFFAC86-251F-684E-895F-10BFE556E98D}">
      <dgm:prSet/>
      <dgm:spPr/>
      <dgm:t>
        <a:bodyPr/>
        <a:lstStyle/>
        <a:p>
          <a:pPr rtl="0"/>
          <a:r>
            <a:rPr lang="en-US" b="1" smtClean="0"/>
            <a:t>Disallow dynamic queries</a:t>
          </a:r>
          <a:endParaRPr lang="en-US"/>
        </a:p>
      </dgm:t>
    </dgm:pt>
    <dgm:pt modelId="{DDFD6251-0A96-B34B-BC87-AFF879E7E584}" type="parTrans" cxnId="{F80A26AB-6B88-FD47-8B72-6CE8691355E8}">
      <dgm:prSet/>
      <dgm:spPr/>
      <dgm:t>
        <a:bodyPr/>
        <a:lstStyle/>
        <a:p>
          <a:endParaRPr lang="en-US"/>
        </a:p>
      </dgm:t>
    </dgm:pt>
    <dgm:pt modelId="{B6FC9D53-74B8-9C43-ABA5-79108AE6F176}" type="sibTrans" cxnId="{F80A26AB-6B88-FD47-8B72-6CE8691355E8}">
      <dgm:prSet/>
      <dgm:spPr/>
      <dgm:t>
        <a:bodyPr/>
        <a:lstStyle/>
        <a:p>
          <a:endParaRPr lang="en-US"/>
        </a:p>
      </dgm:t>
    </dgm:pt>
    <dgm:pt modelId="{A46D4D66-1230-D048-B0FC-A19BB919F03B}">
      <dgm:prSet/>
      <dgm:spPr/>
      <dgm:t>
        <a:bodyPr/>
        <a:lstStyle/>
        <a:p>
          <a:pPr rtl="0"/>
          <a:r>
            <a:rPr lang="en-US" b="1" smtClean="0"/>
            <a:t>Out-of-band confirmation</a:t>
          </a:r>
          <a:endParaRPr lang="en-US"/>
        </a:p>
      </dgm:t>
    </dgm:pt>
    <dgm:pt modelId="{71B96FCF-8ABC-444B-B36F-3D23E2D3BC31}" type="parTrans" cxnId="{ECE6CEC2-C1E3-A14E-8505-8A82A30DE1FA}">
      <dgm:prSet/>
      <dgm:spPr/>
      <dgm:t>
        <a:bodyPr/>
        <a:lstStyle/>
        <a:p>
          <a:endParaRPr lang="en-US"/>
        </a:p>
      </dgm:t>
    </dgm:pt>
    <dgm:pt modelId="{A71B93C2-D95F-7B4B-8E26-13B5534E9527}" type="sibTrans" cxnId="{ECE6CEC2-C1E3-A14E-8505-8A82A30DE1FA}">
      <dgm:prSet/>
      <dgm:spPr/>
      <dgm:t>
        <a:bodyPr/>
        <a:lstStyle/>
        <a:p>
          <a:endParaRPr lang="en-US"/>
        </a:p>
      </dgm:t>
    </dgm:pt>
    <dgm:pt modelId="{A3050489-FD65-7649-8436-06BECC428B6A}">
      <dgm:prSet/>
      <dgm:spPr/>
      <dgm:t>
        <a:bodyPr/>
        <a:lstStyle/>
        <a:p>
          <a:pPr rtl="0"/>
          <a:r>
            <a:rPr lang="en-US" b="1" smtClean="0"/>
            <a:t>Avoid exposing system information</a:t>
          </a:r>
          <a:endParaRPr lang="en-US"/>
        </a:p>
      </dgm:t>
    </dgm:pt>
    <dgm:pt modelId="{96280FAA-6598-EE42-91E6-9080DC15F384}" type="parTrans" cxnId="{234A94A2-6369-CC4E-BC54-8A7FFAC35154}">
      <dgm:prSet/>
      <dgm:spPr/>
      <dgm:t>
        <a:bodyPr/>
        <a:lstStyle/>
        <a:p>
          <a:endParaRPr lang="en-US"/>
        </a:p>
      </dgm:t>
    </dgm:pt>
    <dgm:pt modelId="{F246F583-C2E7-1940-BFAB-B2B8CD5AD92F}" type="sibTrans" cxnId="{234A94A2-6369-CC4E-BC54-8A7FFAC35154}">
      <dgm:prSet/>
      <dgm:spPr/>
      <dgm:t>
        <a:bodyPr/>
        <a:lstStyle/>
        <a:p>
          <a:endParaRPr lang="en-US"/>
        </a:p>
      </dgm:t>
    </dgm:pt>
    <dgm:pt modelId="{E0B3517D-6524-3248-B7E1-D2174D4B1563}">
      <dgm:prSet/>
      <dgm:spPr/>
      <dgm:t>
        <a:bodyPr/>
        <a:lstStyle/>
        <a:p>
          <a:pPr rtl="0"/>
          <a:r>
            <a:rPr lang="en-US" b="1" smtClean="0"/>
            <a:t>Error handling </a:t>
          </a:r>
          <a:endParaRPr lang="en-US"/>
        </a:p>
      </dgm:t>
    </dgm:pt>
    <dgm:pt modelId="{209F1876-E2EC-794D-B948-87E61F5D2B58}" type="parTrans" cxnId="{801A21E6-0571-3949-B088-7D4BA7A826C2}">
      <dgm:prSet/>
      <dgm:spPr/>
      <dgm:t>
        <a:bodyPr/>
        <a:lstStyle/>
        <a:p>
          <a:endParaRPr lang="en-US"/>
        </a:p>
      </dgm:t>
    </dgm:pt>
    <dgm:pt modelId="{BC6100CF-3E2B-884F-93C1-3271F84E938A}" type="sibTrans" cxnId="{801A21E6-0571-3949-B088-7D4BA7A826C2}">
      <dgm:prSet/>
      <dgm:spPr/>
      <dgm:t>
        <a:bodyPr/>
        <a:lstStyle/>
        <a:p>
          <a:endParaRPr lang="en-US"/>
        </a:p>
      </dgm:t>
    </dgm:pt>
    <dgm:pt modelId="{5A4EE3D2-C49A-264E-8B11-8CECC986EDBB}" type="pres">
      <dgm:prSet presAssocID="{A61BD2EA-0045-D14A-8E3D-2C4333148A7A}" presName="vert0" presStyleCnt="0">
        <dgm:presLayoutVars>
          <dgm:dir/>
          <dgm:animOne val="branch"/>
          <dgm:animLvl val="lvl"/>
        </dgm:presLayoutVars>
      </dgm:prSet>
      <dgm:spPr/>
      <dgm:t>
        <a:bodyPr/>
        <a:lstStyle/>
        <a:p>
          <a:endParaRPr lang="en-US"/>
        </a:p>
      </dgm:t>
    </dgm:pt>
    <dgm:pt modelId="{4D921CFD-6556-974D-831B-C03325CF1E7E}" type="pres">
      <dgm:prSet presAssocID="{6472F400-28BF-4141-92FB-FBA32F020960}" presName="thickLine" presStyleLbl="alignNode1" presStyleIdx="0" presStyleCnt="9"/>
      <dgm:spPr/>
    </dgm:pt>
    <dgm:pt modelId="{64416D64-E5D0-4941-BE3E-3EF2BCB4E8AE}" type="pres">
      <dgm:prSet presAssocID="{6472F400-28BF-4141-92FB-FBA32F020960}" presName="horz1" presStyleCnt="0"/>
      <dgm:spPr/>
    </dgm:pt>
    <dgm:pt modelId="{5D1B042C-D113-1644-8809-67D7E2596D47}" type="pres">
      <dgm:prSet presAssocID="{6472F400-28BF-4141-92FB-FBA32F020960}" presName="tx1" presStyleLbl="revTx" presStyleIdx="0" presStyleCnt="9"/>
      <dgm:spPr/>
      <dgm:t>
        <a:bodyPr/>
        <a:lstStyle/>
        <a:p>
          <a:endParaRPr lang="en-US"/>
        </a:p>
      </dgm:t>
    </dgm:pt>
    <dgm:pt modelId="{65C7C22D-288F-8846-AB9B-8C7187158534}" type="pres">
      <dgm:prSet presAssocID="{6472F400-28BF-4141-92FB-FBA32F020960}" presName="vert1" presStyleCnt="0"/>
      <dgm:spPr/>
    </dgm:pt>
    <dgm:pt modelId="{CBA9A6A8-0154-4441-AEBF-56786815058D}" type="pres">
      <dgm:prSet presAssocID="{C1B27550-6D0B-9548-BE2C-F1A71B8C439C}" presName="thickLine" presStyleLbl="alignNode1" presStyleIdx="1" presStyleCnt="9"/>
      <dgm:spPr/>
    </dgm:pt>
    <dgm:pt modelId="{8E7515AD-9DD6-3D4C-A1B4-132AA84AB135}" type="pres">
      <dgm:prSet presAssocID="{C1B27550-6D0B-9548-BE2C-F1A71B8C439C}" presName="horz1" presStyleCnt="0"/>
      <dgm:spPr/>
    </dgm:pt>
    <dgm:pt modelId="{6910387D-A57D-3241-89F6-E827625D532C}" type="pres">
      <dgm:prSet presAssocID="{C1B27550-6D0B-9548-BE2C-F1A71B8C439C}" presName="tx1" presStyleLbl="revTx" presStyleIdx="1" presStyleCnt="9"/>
      <dgm:spPr/>
      <dgm:t>
        <a:bodyPr/>
        <a:lstStyle/>
        <a:p>
          <a:endParaRPr lang="en-US"/>
        </a:p>
      </dgm:t>
    </dgm:pt>
    <dgm:pt modelId="{E5B94C85-4A8F-7E49-8206-844C2007F4B1}" type="pres">
      <dgm:prSet presAssocID="{C1B27550-6D0B-9548-BE2C-F1A71B8C439C}" presName="vert1" presStyleCnt="0"/>
      <dgm:spPr/>
    </dgm:pt>
    <dgm:pt modelId="{DF09581F-9DCE-9841-990C-4BCDB455468E}" type="pres">
      <dgm:prSet presAssocID="{50ABBE91-F8A3-0647-A9C7-6B6606A024CA}" presName="thickLine" presStyleLbl="alignNode1" presStyleIdx="2" presStyleCnt="9"/>
      <dgm:spPr/>
    </dgm:pt>
    <dgm:pt modelId="{05C12A79-35C9-184D-B1CF-8DB90BE4C464}" type="pres">
      <dgm:prSet presAssocID="{50ABBE91-F8A3-0647-A9C7-6B6606A024CA}" presName="horz1" presStyleCnt="0"/>
      <dgm:spPr/>
    </dgm:pt>
    <dgm:pt modelId="{BC752581-E78A-1F45-9842-4D6CA8834D8B}" type="pres">
      <dgm:prSet presAssocID="{50ABBE91-F8A3-0647-A9C7-6B6606A024CA}" presName="tx1" presStyleLbl="revTx" presStyleIdx="2" presStyleCnt="9"/>
      <dgm:spPr/>
      <dgm:t>
        <a:bodyPr/>
        <a:lstStyle/>
        <a:p>
          <a:endParaRPr lang="en-US"/>
        </a:p>
      </dgm:t>
    </dgm:pt>
    <dgm:pt modelId="{66BD3D44-DEB8-E74D-85E7-1BE48BC34926}" type="pres">
      <dgm:prSet presAssocID="{50ABBE91-F8A3-0647-A9C7-6B6606A024CA}" presName="vert1" presStyleCnt="0"/>
      <dgm:spPr/>
    </dgm:pt>
    <dgm:pt modelId="{B2BFBBDA-F3F4-C044-9123-5CD4242681AC}" type="pres">
      <dgm:prSet presAssocID="{7DB9C67E-0450-9E42-9F0F-17EB1A55CD4A}" presName="thickLine" presStyleLbl="alignNode1" presStyleIdx="3" presStyleCnt="9"/>
      <dgm:spPr/>
    </dgm:pt>
    <dgm:pt modelId="{DCB0B30F-1AB2-184F-B6F4-85B4D0C0234A}" type="pres">
      <dgm:prSet presAssocID="{7DB9C67E-0450-9E42-9F0F-17EB1A55CD4A}" presName="horz1" presStyleCnt="0"/>
      <dgm:spPr/>
    </dgm:pt>
    <dgm:pt modelId="{3BA1F3D2-141F-0F48-973C-D8DC0FCE37BC}" type="pres">
      <dgm:prSet presAssocID="{7DB9C67E-0450-9E42-9F0F-17EB1A55CD4A}" presName="tx1" presStyleLbl="revTx" presStyleIdx="3" presStyleCnt="9"/>
      <dgm:spPr/>
      <dgm:t>
        <a:bodyPr/>
        <a:lstStyle/>
        <a:p>
          <a:endParaRPr lang="en-US"/>
        </a:p>
      </dgm:t>
    </dgm:pt>
    <dgm:pt modelId="{2FD4F79E-0D90-BD43-8465-ECDEB67B67FA}" type="pres">
      <dgm:prSet presAssocID="{7DB9C67E-0450-9E42-9F0F-17EB1A55CD4A}" presName="vert1" presStyleCnt="0"/>
      <dgm:spPr/>
    </dgm:pt>
    <dgm:pt modelId="{A47CAE8D-2D78-0F47-B053-796FA0656F51}" type="pres">
      <dgm:prSet presAssocID="{F4549847-A612-7744-B388-CAB2806A4450}" presName="thickLine" presStyleLbl="alignNode1" presStyleIdx="4" presStyleCnt="9"/>
      <dgm:spPr/>
    </dgm:pt>
    <dgm:pt modelId="{255BE5DF-4918-3F4A-AC8A-42AEED5C07D1}" type="pres">
      <dgm:prSet presAssocID="{F4549847-A612-7744-B388-CAB2806A4450}" presName="horz1" presStyleCnt="0"/>
      <dgm:spPr/>
    </dgm:pt>
    <dgm:pt modelId="{3990C622-C764-F940-BAE6-D47B5A4C88D1}" type="pres">
      <dgm:prSet presAssocID="{F4549847-A612-7744-B388-CAB2806A4450}" presName="tx1" presStyleLbl="revTx" presStyleIdx="4" presStyleCnt="9"/>
      <dgm:spPr/>
      <dgm:t>
        <a:bodyPr/>
        <a:lstStyle/>
        <a:p>
          <a:endParaRPr lang="en-US"/>
        </a:p>
      </dgm:t>
    </dgm:pt>
    <dgm:pt modelId="{DA5B3317-53B4-C740-AC2D-D793687663D2}" type="pres">
      <dgm:prSet presAssocID="{F4549847-A612-7744-B388-CAB2806A4450}" presName="vert1" presStyleCnt="0"/>
      <dgm:spPr/>
    </dgm:pt>
    <dgm:pt modelId="{4CF97080-C3DD-564E-A258-ED1C32269DE4}" type="pres">
      <dgm:prSet presAssocID="{8AFFAC86-251F-684E-895F-10BFE556E98D}" presName="thickLine" presStyleLbl="alignNode1" presStyleIdx="5" presStyleCnt="9"/>
      <dgm:spPr/>
    </dgm:pt>
    <dgm:pt modelId="{4E838741-313D-2B41-8D3F-431473B8D08C}" type="pres">
      <dgm:prSet presAssocID="{8AFFAC86-251F-684E-895F-10BFE556E98D}" presName="horz1" presStyleCnt="0"/>
      <dgm:spPr/>
    </dgm:pt>
    <dgm:pt modelId="{4513F246-8BA1-6F4B-B8D3-FE749F30384A}" type="pres">
      <dgm:prSet presAssocID="{8AFFAC86-251F-684E-895F-10BFE556E98D}" presName="tx1" presStyleLbl="revTx" presStyleIdx="5" presStyleCnt="9"/>
      <dgm:spPr/>
      <dgm:t>
        <a:bodyPr/>
        <a:lstStyle/>
        <a:p>
          <a:endParaRPr lang="en-US"/>
        </a:p>
      </dgm:t>
    </dgm:pt>
    <dgm:pt modelId="{B840D4E4-1A84-4242-B580-42375640777B}" type="pres">
      <dgm:prSet presAssocID="{8AFFAC86-251F-684E-895F-10BFE556E98D}" presName="vert1" presStyleCnt="0"/>
      <dgm:spPr/>
    </dgm:pt>
    <dgm:pt modelId="{659E7327-59FA-184C-B1D8-5CE55C9F8660}" type="pres">
      <dgm:prSet presAssocID="{A46D4D66-1230-D048-B0FC-A19BB919F03B}" presName="thickLine" presStyleLbl="alignNode1" presStyleIdx="6" presStyleCnt="9"/>
      <dgm:spPr/>
    </dgm:pt>
    <dgm:pt modelId="{5D1E576E-694A-CB4F-9211-14461911C99E}" type="pres">
      <dgm:prSet presAssocID="{A46D4D66-1230-D048-B0FC-A19BB919F03B}" presName="horz1" presStyleCnt="0"/>
      <dgm:spPr/>
    </dgm:pt>
    <dgm:pt modelId="{AAFE526C-6FD7-574B-927D-99DA2D9640B6}" type="pres">
      <dgm:prSet presAssocID="{A46D4D66-1230-D048-B0FC-A19BB919F03B}" presName="tx1" presStyleLbl="revTx" presStyleIdx="6" presStyleCnt="9"/>
      <dgm:spPr/>
      <dgm:t>
        <a:bodyPr/>
        <a:lstStyle/>
        <a:p>
          <a:endParaRPr lang="en-US"/>
        </a:p>
      </dgm:t>
    </dgm:pt>
    <dgm:pt modelId="{FBD396C7-AB0A-3E42-9E69-8ED206FFF415}" type="pres">
      <dgm:prSet presAssocID="{A46D4D66-1230-D048-B0FC-A19BB919F03B}" presName="vert1" presStyleCnt="0"/>
      <dgm:spPr/>
    </dgm:pt>
    <dgm:pt modelId="{88103DDB-F0AE-974C-A299-B047BBC67EA6}" type="pres">
      <dgm:prSet presAssocID="{A3050489-FD65-7649-8436-06BECC428B6A}" presName="thickLine" presStyleLbl="alignNode1" presStyleIdx="7" presStyleCnt="9"/>
      <dgm:spPr/>
    </dgm:pt>
    <dgm:pt modelId="{C8498C26-6C7D-EB40-BB0B-BB47E5F1B7B1}" type="pres">
      <dgm:prSet presAssocID="{A3050489-FD65-7649-8436-06BECC428B6A}" presName="horz1" presStyleCnt="0"/>
      <dgm:spPr/>
    </dgm:pt>
    <dgm:pt modelId="{A85BCCCC-E332-E749-BC8B-6915EAAFFA18}" type="pres">
      <dgm:prSet presAssocID="{A3050489-FD65-7649-8436-06BECC428B6A}" presName="tx1" presStyleLbl="revTx" presStyleIdx="7" presStyleCnt="9"/>
      <dgm:spPr/>
      <dgm:t>
        <a:bodyPr/>
        <a:lstStyle/>
        <a:p>
          <a:endParaRPr lang="en-US"/>
        </a:p>
      </dgm:t>
    </dgm:pt>
    <dgm:pt modelId="{BDB7456B-F4C5-384E-92B7-7D1A41162F62}" type="pres">
      <dgm:prSet presAssocID="{A3050489-FD65-7649-8436-06BECC428B6A}" presName="vert1" presStyleCnt="0"/>
      <dgm:spPr/>
    </dgm:pt>
    <dgm:pt modelId="{7047406E-7AB0-AC49-99FE-D85DDE93D27A}" type="pres">
      <dgm:prSet presAssocID="{E0B3517D-6524-3248-B7E1-D2174D4B1563}" presName="thickLine" presStyleLbl="alignNode1" presStyleIdx="8" presStyleCnt="9"/>
      <dgm:spPr/>
    </dgm:pt>
    <dgm:pt modelId="{BC7A6D81-F9A7-D24B-8A88-1596C9A28C48}" type="pres">
      <dgm:prSet presAssocID="{E0B3517D-6524-3248-B7E1-D2174D4B1563}" presName="horz1" presStyleCnt="0"/>
      <dgm:spPr/>
    </dgm:pt>
    <dgm:pt modelId="{F041504B-5AF1-634D-8EED-42D5C72B692D}" type="pres">
      <dgm:prSet presAssocID="{E0B3517D-6524-3248-B7E1-D2174D4B1563}" presName="tx1" presStyleLbl="revTx" presStyleIdx="8" presStyleCnt="9"/>
      <dgm:spPr/>
      <dgm:t>
        <a:bodyPr/>
        <a:lstStyle/>
        <a:p>
          <a:endParaRPr lang="en-US"/>
        </a:p>
      </dgm:t>
    </dgm:pt>
    <dgm:pt modelId="{CF985056-15D9-9542-96DE-1D6B56E9F213}" type="pres">
      <dgm:prSet presAssocID="{E0B3517D-6524-3248-B7E1-D2174D4B1563}" presName="vert1" presStyleCnt="0"/>
      <dgm:spPr/>
    </dgm:pt>
  </dgm:ptLst>
  <dgm:cxnLst>
    <dgm:cxn modelId="{ECE6CEC2-C1E3-A14E-8505-8A82A30DE1FA}" srcId="{A61BD2EA-0045-D14A-8E3D-2C4333148A7A}" destId="{A46D4D66-1230-D048-B0FC-A19BB919F03B}" srcOrd="6" destOrd="0" parTransId="{71B96FCF-8ABC-444B-B36F-3D23E2D3BC31}" sibTransId="{A71B93C2-D95F-7B4B-8E26-13B5534E9527}"/>
    <dgm:cxn modelId="{8520C463-FA0F-7A49-AD6E-140DA1D456E5}" type="presOf" srcId="{A3050489-FD65-7649-8436-06BECC428B6A}" destId="{A85BCCCC-E332-E749-BC8B-6915EAAFFA18}" srcOrd="0" destOrd="0" presId="urn:microsoft.com/office/officeart/2008/layout/LinedList"/>
    <dgm:cxn modelId="{6B69A5F0-74C9-0549-ADAC-D326257A0725}" type="presOf" srcId="{A46D4D66-1230-D048-B0FC-A19BB919F03B}" destId="{AAFE526C-6FD7-574B-927D-99DA2D9640B6}" srcOrd="0" destOrd="0" presId="urn:microsoft.com/office/officeart/2008/layout/LinedList"/>
    <dgm:cxn modelId="{542234C0-5B56-6D45-BEB7-23EA010227EB}" srcId="{A61BD2EA-0045-D14A-8E3D-2C4333148A7A}" destId="{7DB9C67E-0450-9E42-9F0F-17EB1A55CD4A}" srcOrd="3" destOrd="0" parTransId="{E888ED7C-2075-AA41-B9C7-9143CF127BAE}" sibTransId="{19771684-F152-0940-9DBD-1E8DCB743800}"/>
    <dgm:cxn modelId="{C772D359-6035-0949-91B6-5EAEB12BB3ED}" type="presOf" srcId="{E0B3517D-6524-3248-B7E1-D2174D4B1563}" destId="{F041504B-5AF1-634D-8EED-42D5C72B692D}" srcOrd="0" destOrd="0" presId="urn:microsoft.com/office/officeart/2008/layout/LinedList"/>
    <dgm:cxn modelId="{F80A26AB-6B88-FD47-8B72-6CE8691355E8}" srcId="{A61BD2EA-0045-D14A-8E3D-2C4333148A7A}" destId="{8AFFAC86-251F-684E-895F-10BFE556E98D}" srcOrd="5" destOrd="0" parTransId="{DDFD6251-0A96-B34B-BC87-AFF879E7E584}" sibTransId="{B6FC9D53-74B8-9C43-ABA5-79108AE6F176}"/>
    <dgm:cxn modelId="{AA124288-5F0E-3E48-94F3-6DD1245C7879}" type="presOf" srcId="{C1B27550-6D0B-9548-BE2C-F1A71B8C439C}" destId="{6910387D-A57D-3241-89F6-E827625D532C}" srcOrd="0" destOrd="0" presId="urn:microsoft.com/office/officeart/2008/layout/LinedList"/>
    <dgm:cxn modelId="{7B911557-5CC4-AF49-9552-61FF32144DE2}" type="presOf" srcId="{F4549847-A612-7744-B388-CAB2806A4450}" destId="{3990C622-C764-F940-BAE6-D47B5A4C88D1}" srcOrd="0" destOrd="0" presId="urn:microsoft.com/office/officeart/2008/layout/LinedList"/>
    <dgm:cxn modelId="{915E75A4-9B94-0B42-9CA0-5AFB25BEC732}" type="presOf" srcId="{7DB9C67E-0450-9E42-9F0F-17EB1A55CD4A}" destId="{3BA1F3D2-141F-0F48-973C-D8DC0FCE37BC}" srcOrd="0" destOrd="0" presId="urn:microsoft.com/office/officeart/2008/layout/LinedList"/>
    <dgm:cxn modelId="{8878C3A5-B9FB-6B4E-A3E3-FAF674516F43}" type="presOf" srcId="{A61BD2EA-0045-D14A-8E3D-2C4333148A7A}" destId="{5A4EE3D2-C49A-264E-8B11-8CECC986EDBB}" srcOrd="0" destOrd="0" presId="urn:microsoft.com/office/officeart/2008/layout/LinedList"/>
    <dgm:cxn modelId="{5169F6D7-F8E5-5B46-B3E7-76B4B4F25E5A}" type="presOf" srcId="{6472F400-28BF-4141-92FB-FBA32F020960}" destId="{5D1B042C-D113-1644-8809-67D7E2596D47}" srcOrd="0" destOrd="0" presId="urn:microsoft.com/office/officeart/2008/layout/LinedList"/>
    <dgm:cxn modelId="{B17EC67F-762E-D24F-9A7F-7836018BBE4A}" srcId="{A61BD2EA-0045-D14A-8E3D-2C4333148A7A}" destId="{C1B27550-6D0B-9548-BE2C-F1A71B8C439C}" srcOrd="1" destOrd="0" parTransId="{34456FFC-0FA3-2945-9A1B-E117DEB144FD}" sibTransId="{D9532F74-8CB4-BD40-A3AE-B9522B0EDA0F}"/>
    <dgm:cxn modelId="{234A94A2-6369-CC4E-BC54-8A7FFAC35154}" srcId="{A61BD2EA-0045-D14A-8E3D-2C4333148A7A}" destId="{A3050489-FD65-7649-8436-06BECC428B6A}" srcOrd="7" destOrd="0" parTransId="{96280FAA-6598-EE42-91E6-9080DC15F384}" sibTransId="{F246F583-C2E7-1940-BFAB-B2B8CD5AD92F}"/>
    <dgm:cxn modelId="{55103EDC-F515-6241-BE96-F8A84E7A97E9}" type="presOf" srcId="{50ABBE91-F8A3-0647-A9C7-6B6606A024CA}" destId="{BC752581-E78A-1F45-9842-4D6CA8834D8B}" srcOrd="0" destOrd="0" presId="urn:microsoft.com/office/officeart/2008/layout/LinedList"/>
    <dgm:cxn modelId="{8F6831CF-E448-884A-89A2-B1A1CB6C4828}" type="presOf" srcId="{8AFFAC86-251F-684E-895F-10BFE556E98D}" destId="{4513F246-8BA1-6F4B-B8D3-FE749F30384A}" srcOrd="0" destOrd="0" presId="urn:microsoft.com/office/officeart/2008/layout/LinedList"/>
    <dgm:cxn modelId="{A621EF4F-0B12-6146-A72D-23D111FBD076}" srcId="{A61BD2EA-0045-D14A-8E3D-2C4333148A7A}" destId="{F4549847-A612-7744-B388-CAB2806A4450}" srcOrd="4" destOrd="0" parTransId="{5B5805D4-C715-924C-B746-A2B462256F40}" sibTransId="{0E317C31-920F-464F-880F-133B7FDB7AE1}"/>
    <dgm:cxn modelId="{801A21E6-0571-3949-B088-7D4BA7A826C2}" srcId="{A61BD2EA-0045-D14A-8E3D-2C4333148A7A}" destId="{E0B3517D-6524-3248-B7E1-D2174D4B1563}" srcOrd="8" destOrd="0" parTransId="{209F1876-E2EC-794D-B948-87E61F5D2B58}" sibTransId="{BC6100CF-3E2B-884F-93C1-3271F84E938A}"/>
    <dgm:cxn modelId="{9B4493F0-DC6D-9B4D-86CF-FCD6B904F40D}" srcId="{A61BD2EA-0045-D14A-8E3D-2C4333148A7A}" destId="{50ABBE91-F8A3-0647-A9C7-6B6606A024CA}" srcOrd="2" destOrd="0" parTransId="{B6E329CE-5929-0A42-8A89-3E10FE7B527D}" sibTransId="{3650EC58-245E-BF4B-9DD1-7FFCBC35B6DE}"/>
    <dgm:cxn modelId="{85D2596F-90EE-CC44-B75D-D70882422CEA}" srcId="{A61BD2EA-0045-D14A-8E3D-2C4333148A7A}" destId="{6472F400-28BF-4141-92FB-FBA32F020960}" srcOrd="0" destOrd="0" parTransId="{0EEA8DD7-D797-7446-BFAC-B6217E2DB07D}" sibTransId="{D778C178-C1E3-8A4D-A934-B837D6174E96}"/>
    <dgm:cxn modelId="{94EA63C0-F301-5447-A641-93C15C53FCB3}" type="presParOf" srcId="{5A4EE3D2-C49A-264E-8B11-8CECC986EDBB}" destId="{4D921CFD-6556-974D-831B-C03325CF1E7E}" srcOrd="0" destOrd="0" presId="urn:microsoft.com/office/officeart/2008/layout/LinedList"/>
    <dgm:cxn modelId="{C991B373-AD60-794C-AD35-D174B98EE0F5}" type="presParOf" srcId="{5A4EE3D2-C49A-264E-8B11-8CECC986EDBB}" destId="{64416D64-E5D0-4941-BE3E-3EF2BCB4E8AE}" srcOrd="1" destOrd="0" presId="urn:microsoft.com/office/officeart/2008/layout/LinedList"/>
    <dgm:cxn modelId="{8EFE2062-C203-934B-B60D-D06179EF6763}" type="presParOf" srcId="{64416D64-E5D0-4941-BE3E-3EF2BCB4E8AE}" destId="{5D1B042C-D113-1644-8809-67D7E2596D47}" srcOrd="0" destOrd="0" presId="urn:microsoft.com/office/officeart/2008/layout/LinedList"/>
    <dgm:cxn modelId="{B85CEB12-2850-8A45-9329-462E1E92B0D2}" type="presParOf" srcId="{64416D64-E5D0-4941-BE3E-3EF2BCB4E8AE}" destId="{65C7C22D-288F-8846-AB9B-8C7187158534}" srcOrd="1" destOrd="0" presId="urn:microsoft.com/office/officeart/2008/layout/LinedList"/>
    <dgm:cxn modelId="{D1FA3BF5-EE98-E447-A954-569E158C397E}" type="presParOf" srcId="{5A4EE3D2-C49A-264E-8B11-8CECC986EDBB}" destId="{CBA9A6A8-0154-4441-AEBF-56786815058D}" srcOrd="2" destOrd="0" presId="urn:microsoft.com/office/officeart/2008/layout/LinedList"/>
    <dgm:cxn modelId="{2BB5C9AF-FCA7-A445-B4B9-8E65D143BD77}" type="presParOf" srcId="{5A4EE3D2-C49A-264E-8B11-8CECC986EDBB}" destId="{8E7515AD-9DD6-3D4C-A1B4-132AA84AB135}" srcOrd="3" destOrd="0" presId="urn:microsoft.com/office/officeart/2008/layout/LinedList"/>
    <dgm:cxn modelId="{34B6C305-AAC5-A647-800B-3509C15258A5}" type="presParOf" srcId="{8E7515AD-9DD6-3D4C-A1B4-132AA84AB135}" destId="{6910387D-A57D-3241-89F6-E827625D532C}" srcOrd="0" destOrd="0" presId="urn:microsoft.com/office/officeart/2008/layout/LinedList"/>
    <dgm:cxn modelId="{FB9771E6-9FD8-6E48-A088-F14C54372399}" type="presParOf" srcId="{8E7515AD-9DD6-3D4C-A1B4-132AA84AB135}" destId="{E5B94C85-4A8F-7E49-8206-844C2007F4B1}" srcOrd="1" destOrd="0" presId="urn:microsoft.com/office/officeart/2008/layout/LinedList"/>
    <dgm:cxn modelId="{9337DBD3-D508-8348-9241-454BE67933AE}" type="presParOf" srcId="{5A4EE3D2-C49A-264E-8B11-8CECC986EDBB}" destId="{DF09581F-9DCE-9841-990C-4BCDB455468E}" srcOrd="4" destOrd="0" presId="urn:microsoft.com/office/officeart/2008/layout/LinedList"/>
    <dgm:cxn modelId="{C211E2A8-6C81-B24B-AD23-3DEF17F8355A}" type="presParOf" srcId="{5A4EE3D2-C49A-264E-8B11-8CECC986EDBB}" destId="{05C12A79-35C9-184D-B1CF-8DB90BE4C464}" srcOrd="5" destOrd="0" presId="urn:microsoft.com/office/officeart/2008/layout/LinedList"/>
    <dgm:cxn modelId="{1DC53F16-A3E0-3343-89F7-A585779928D1}" type="presParOf" srcId="{05C12A79-35C9-184D-B1CF-8DB90BE4C464}" destId="{BC752581-E78A-1F45-9842-4D6CA8834D8B}" srcOrd="0" destOrd="0" presId="urn:microsoft.com/office/officeart/2008/layout/LinedList"/>
    <dgm:cxn modelId="{14F4FF35-542C-1A4E-B82A-DA75CEC32793}" type="presParOf" srcId="{05C12A79-35C9-184D-B1CF-8DB90BE4C464}" destId="{66BD3D44-DEB8-E74D-85E7-1BE48BC34926}" srcOrd="1" destOrd="0" presId="urn:microsoft.com/office/officeart/2008/layout/LinedList"/>
    <dgm:cxn modelId="{90CED160-4179-5D4E-9E8C-992F6F196D04}" type="presParOf" srcId="{5A4EE3D2-C49A-264E-8B11-8CECC986EDBB}" destId="{B2BFBBDA-F3F4-C044-9123-5CD4242681AC}" srcOrd="6" destOrd="0" presId="urn:microsoft.com/office/officeart/2008/layout/LinedList"/>
    <dgm:cxn modelId="{398A58BA-8D81-B847-B9F3-080ADD16093F}" type="presParOf" srcId="{5A4EE3D2-C49A-264E-8B11-8CECC986EDBB}" destId="{DCB0B30F-1AB2-184F-B6F4-85B4D0C0234A}" srcOrd="7" destOrd="0" presId="urn:microsoft.com/office/officeart/2008/layout/LinedList"/>
    <dgm:cxn modelId="{671599DF-6164-9344-AA89-F1B481E63FFD}" type="presParOf" srcId="{DCB0B30F-1AB2-184F-B6F4-85B4D0C0234A}" destId="{3BA1F3D2-141F-0F48-973C-D8DC0FCE37BC}" srcOrd="0" destOrd="0" presId="urn:microsoft.com/office/officeart/2008/layout/LinedList"/>
    <dgm:cxn modelId="{14AEEDBD-04EC-314D-A86A-571A0AA48BFA}" type="presParOf" srcId="{DCB0B30F-1AB2-184F-B6F4-85B4D0C0234A}" destId="{2FD4F79E-0D90-BD43-8465-ECDEB67B67FA}" srcOrd="1" destOrd="0" presId="urn:microsoft.com/office/officeart/2008/layout/LinedList"/>
    <dgm:cxn modelId="{739064F4-A490-9C4A-A106-06F580CB08C3}" type="presParOf" srcId="{5A4EE3D2-C49A-264E-8B11-8CECC986EDBB}" destId="{A47CAE8D-2D78-0F47-B053-796FA0656F51}" srcOrd="8" destOrd="0" presId="urn:microsoft.com/office/officeart/2008/layout/LinedList"/>
    <dgm:cxn modelId="{3A6E3502-4ACB-6842-9B86-E25774954A60}" type="presParOf" srcId="{5A4EE3D2-C49A-264E-8B11-8CECC986EDBB}" destId="{255BE5DF-4918-3F4A-AC8A-42AEED5C07D1}" srcOrd="9" destOrd="0" presId="urn:microsoft.com/office/officeart/2008/layout/LinedList"/>
    <dgm:cxn modelId="{00F935F1-B6ED-F541-9136-81589D2F9ED0}" type="presParOf" srcId="{255BE5DF-4918-3F4A-AC8A-42AEED5C07D1}" destId="{3990C622-C764-F940-BAE6-D47B5A4C88D1}" srcOrd="0" destOrd="0" presId="urn:microsoft.com/office/officeart/2008/layout/LinedList"/>
    <dgm:cxn modelId="{5DA13B7E-8320-A540-B95C-29AF6CF475EE}" type="presParOf" srcId="{255BE5DF-4918-3F4A-AC8A-42AEED5C07D1}" destId="{DA5B3317-53B4-C740-AC2D-D793687663D2}" srcOrd="1" destOrd="0" presId="urn:microsoft.com/office/officeart/2008/layout/LinedList"/>
    <dgm:cxn modelId="{467EBFA8-A7A2-7548-87D0-4443B6501C0D}" type="presParOf" srcId="{5A4EE3D2-C49A-264E-8B11-8CECC986EDBB}" destId="{4CF97080-C3DD-564E-A258-ED1C32269DE4}" srcOrd="10" destOrd="0" presId="urn:microsoft.com/office/officeart/2008/layout/LinedList"/>
    <dgm:cxn modelId="{1E6DE397-94A4-274D-B491-C0BE8913B149}" type="presParOf" srcId="{5A4EE3D2-C49A-264E-8B11-8CECC986EDBB}" destId="{4E838741-313D-2B41-8D3F-431473B8D08C}" srcOrd="11" destOrd="0" presId="urn:microsoft.com/office/officeart/2008/layout/LinedList"/>
    <dgm:cxn modelId="{6859BB9C-A8CB-D541-ACE1-9AF1F0D582C4}" type="presParOf" srcId="{4E838741-313D-2B41-8D3F-431473B8D08C}" destId="{4513F246-8BA1-6F4B-B8D3-FE749F30384A}" srcOrd="0" destOrd="0" presId="urn:microsoft.com/office/officeart/2008/layout/LinedList"/>
    <dgm:cxn modelId="{9BB5CFB6-93CA-4A4D-8EF8-6388A76FCA27}" type="presParOf" srcId="{4E838741-313D-2B41-8D3F-431473B8D08C}" destId="{B840D4E4-1A84-4242-B580-42375640777B}" srcOrd="1" destOrd="0" presId="urn:microsoft.com/office/officeart/2008/layout/LinedList"/>
    <dgm:cxn modelId="{5C0DC455-F33A-5542-AD3C-E866250C3DC0}" type="presParOf" srcId="{5A4EE3D2-C49A-264E-8B11-8CECC986EDBB}" destId="{659E7327-59FA-184C-B1D8-5CE55C9F8660}" srcOrd="12" destOrd="0" presId="urn:microsoft.com/office/officeart/2008/layout/LinedList"/>
    <dgm:cxn modelId="{73B41B5F-6486-6547-BD20-68C659B408B9}" type="presParOf" srcId="{5A4EE3D2-C49A-264E-8B11-8CECC986EDBB}" destId="{5D1E576E-694A-CB4F-9211-14461911C99E}" srcOrd="13" destOrd="0" presId="urn:microsoft.com/office/officeart/2008/layout/LinedList"/>
    <dgm:cxn modelId="{A4030A9A-38F3-FD46-BE1F-87B2E41C6728}" type="presParOf" srcId="{5D1E576E-694A-CB4F-9211-14461911C99E}" destId="{AAFE526C-6FD7-574B-927D-99DA2D9640B6}" srcOrd="0" destOrd="0" presId="urn:microsoft.com/office/officeart/2008/layout/LinedList"/>
    <dgm:cxn modelId="{1EE27D67-E214-424A-815B-ECC456CF2981}" type="presParOf" srcId="{5D1E576E-694A-CB4F-9211-14461911C99E}" destId="{FBD396C7-AB0A-3E42-9E69-8ED206FFF415}" srcOrd="1" destOrd="0" presId="urn:microsoft.com/office/officeart/2008/layout/LinedList"/>
    <dgm:cxn modelId="{F9AA63E2-D7D3-3F48-8759-8F2114778815}" type="presParOf" srcId="{5A4EE3D2-C49A-264E-8B11-8CECC986EDBB}" destId="{88103DDB-F0AE-974C-A299-B047BBC67EA6}" srcOrd="14" destOrd="0" presId="urn:microsoft.com/office/officeart/2008/layout/LinedList"/>
    <dgm:cxn modelId="{BB803DDA-2108-0842-A25B-B4C1C39832A9}" type="presParOf" srcId="{5A4EE3D2-C49A-264E-8B11-8CECC986EDBB}" destId="{C8498C26-6C7D-EB40-BB0B-BB47E5F1B7B1}" srcOrd="15" destOrd="0" presId="urn:microsoft.com/office/officeart/2008/layout/LinedList"/>
    <dgm:cxn modelId="{31EA3EE4-FD5A-4A49-869A-6EA80DB40B0D}" type="presParOf" srcId="{C8498C26-6C7D-EB40-BB0B-BB47E5F1B7B1}" destId="{A85BCCCC-E332-E749-BC8B-6915EAAFFA18}" srcOrd="0" destOrd="0" presId="urn:microsoft.com/office/officeart/2008/layout/LinedList"/>
    <dgm:cxn modelId="{78EF9F59-8855-5A4D-876D-7F03837DDA04}" type="presParOf" srcId="{C8498C26-6C7D-EB40-BB0B-BB47E5F1B7B1}" destId="{BDB7456B-F4C5-384E-92B7-7D1A41162F62}" srcOrd="1" destOrd="0" presId="urn:microsoft.com/office/officeart/2008/layout/LinedList"/>
    <dgm:cxn modelId="{9A5A4B2F-FDEC-D745-97E8-AB473B3A00CE}" type="presParOf" srcId="{5A4EE3D2-C49A-264E-8B11-8CECC986EDBB}" destId="{7047406E-7AB0-AC49-99FE-D85DDE93D27A}" srcOrd="16" destOrd="0" presId="urn:microsoft.com/office/officeart/2008/layout/LinedList"/>
    <dgm:cxn modelId="{2E59221A-17C2-A344-A184-84B42EE97B47}" type="presParOf" srcId="{5A4EE3D2-C49A-264E-8B11-8CECC986EDBB}" destId="{BC7A6D81-F9A7-D24B-8A88-1596C9A28C48}" srcOrd="17" destOrd="0" presId="urn:microsoft.com/office/officeart/2008/layout/LinedList"/>
    <dgm:cxn modelId="{5FA83D9C-0B6F-9A44-BA6C-5D3E08731128}" type="presParOf" srcId="{BC7A6D81-F9A7-D24B-8A88-1596C9A28C48}" destId="{F041504B-5AF1-634D-8EED-42D5C72B692D}" srcOrd="0" destOrd="0" presId="urn:microsoft.com/office/officeart/2008/layout/LinedList"/>
    <dgm:cxn modelId="{4C9CAE90-10D6-C040-807D-3C75B11510AF}" type="presParOf" srcId="{BC7A6D81-F9A7-D24B-8A88-1596C9A28C48}" destId="{CF985056-15D9-9542-96DE-1D6B56E9F2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409B2-CB6B-5940-9766-3F9087F7B4D8}">
      <dsp:nvSpPr>
        <dsp:cNvPr id="0" name=""/>
        <dsp:cNvSpPr/>
      </dsp:nvSpPr>
      <dsp:spPr>
        <a:xfrm>
          <a:off x="0" y="209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3491C71-7E9C-E747-A5CB-F94487512828}">
      <dsp:nvSpPr>
        <dsp:cNvPr id="0" name=""/>
        <dsp:cNvSpPr/>
      </dsp:nvSpPr>
      <dsp:spPr>
        <a:xfrm>
          <a:off x="0" y="2093"/>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Requirement Gathering and Analysis </a:t>
          </a:r>
          <a:endParaRPr lang="en-US" sz="2800" kern="1200"/>
        </a:p>
      </dsp:txBody>
      <dsp:txXfrm>
        <a:off x="0" y="2093"/>
        <a:ext cx="8229600" cy="713941"/>
      </dsp:txXfrm>
    </dsp:sp>
    <dsp:sp modelId="{ADC84654-649E-164A-8B71-61805C214CD9}">
      <dsp:nvSpPr>
        <dsp:cNvPr id="0" name=""/>
        <dsp:cNvSpPr/>
      </dsp:nvSpPr>
      <dsp:spPr>
        <a:xfrm>
          <a:off x="0" y="71603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ECF77A1-6FC8-2245-8FAD-A7AA9708DBFE}">
      <dsp:nvSpPr>
        <dsp:cNvPr id="0" name=""/>
        <dsp:cNvSpPr/>
      </dsp:nvSpPr>
      <dsp:spPr>
        <a:xfrm>
          <a:off x="0" y="716035"/>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System Design </a:t>
          </a:r>
          <a:endParaRPr lang="en-US" sz="2800" kern="1200"/>
        </a:p>
      </dsp:txBody>
      <dsp:txXfrm>
        <a:off x="0" y="716035"/>
        <a:ext cx="8229600" cy="713941"/>
      </dsp:txXfrm>
    </dsp:sp>
    <dsp:sp modelId="{CD8C7DCA-6263-AB45-B828-8DC41B293538}">
      <dsp:nvSpPr>
        <dsp:cNvPr id="0" name=""/>
        <dsp:cNvSpPr/>
      </dsp:nvSpPr>
      <dsp:spPr>
        <a:xfrm>
          <a:off x="0" y="142997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A843F31-62D3-BD4C-B87F-671CAAE40B30}">
      <dsp:nvSpPr>
        <dsp:cNvPr id="0" name=""/>
        <dsp:cNvSpPr/>
      </dsp:nvSpPr>
      <dsp:spPr>
        <a:xfrm>
          <a:off x="0" y="1429977"/>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Implementation</a:t>
          </a:r>
          <a:endParaRPr lang="en-US" sz="2800" kern="1200"/>
        </a:p>
      </dsp:txBody>
      <dsp:txXfrm>
        <a:off x="0" y="1429977"/>
        <a:ext cx="8229600" cy="713941"/>
      </dsp:txXfrm>
    </dsp:sp>
    <dsp:sp modelId="{7C41F76E-37F9-A443-88DB-BED3C9BACE0D}">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8DD28FB-6131-CD4C-8158-9F257D7C9640}">
      <dsp:nvSpPr>
        <dsp:cNvPr id="0" name=""/>
        <dsp:cNvSpPr/>
      </dsp:nvSpPr>
      <dsp:spPr>
        <a:xfrm>
          <a:off x="0" y="2143919"/>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Integration and testing</a:t>
          </a:r>
          <a:endParaRPr lang="en-US" sz="2800" kern="1200"/>
        </a:p>
      </dsp:txBody>
      <dsp:txXfrm>
        <a:off x="0" y="2143919"/>
        <a:ext cx="8229600" cy="713941"/>
      </dsp:txXfrm>
    </dsp:sp>
    <dsp:sp modelId="{C85AE854-39CB-484F-BE0E-AFCCCF79730C}">
      <dsp:nvSpPr>
        <dsp:cNvPr id="0" name=""/>
        <dsp:cNvSpPr/>
      </dsp:nvSpPr>
      <dsp:spPr>
        <a:xfrm>
          <a:off x="0" y="285786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FB65EA0-90EB-AD4E-BBCC-8C136736A559}">
      <dsp:nvSpPr>
        <dsp:cNvPr id="0" name=""/>
        <dsp:cNvSpPr/>
      </dsp:nvSpPr>
      <dsp:spPr>
        <a:xfrm>
          <a:off x="0" y="2857860"/>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Deployment of system</a:t>
          </a:r>
          <a:endParaRPr lang="en-US" sz="2800" kern="1200"/>
        </a:p>
      </dsp:txBody>
      <dsp:txXfrm>
        <a:off x="0" y="2857860"/>
        <a:ext cx="8229600" cy="713941"/>
      </dsp:txXfrm>
    </dsp:sp>
    <dsp:sp modelId="{9583D699-4AB3-D442-BD80-27C2BFEBD318}">
      <dsp:nvSpPr>
        <dsp:cNvPr id="0" name=""/>
        <dsp:cNvSpPr/>
      </dsp:nvSpPr>
      <dsp:spPr>
        <a:xfrm>
          <a:off x="0" y="357180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CD98DB3-9FEC-A14D-8D98-44E3AF6FAD7B}">
      <dsp:nvSpPr>
        <dsp:cNvPr id="0" name=""/>
        <dsp:cNvSpPr/>
      </dsp:nvSpPr>
      <dsp:spPr>
        <a:xfrm>
          <a:off x="0" y="3571802"/>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Maintenance</a:t>
          </a:r>
          <a:endParaRPr lang="en-US" sz="2800" kern="1200"/>
        </a:p>
      </dsp:txBody>
      <dsp:txXfrm>
        <a:off x="0" y="3571802"/>
        <a:ext cx="8229600" cy="7139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47AB3-F9A3-7746-8552-3FD5697650BB}">
      <dsp:nvSpPr>
        <dsp:cNvPr id="0" name=""/>
        <dsp:cNvSpPr/>
      </dsp:nvSpPr>
      <dsp:spPr>
        <a:xfrm>
          <a:off x="654992" y="2133"/>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smtClean="0"/>
            <a:t>Hardware Asset Management (HWAM) </a:t>
          </a:r>
          <a:endParaRPr lang="en-US" sz="3300" kern="1200"/>
        </a:p>
      </dsp:txBody>
      <dsp:txXfrm>
        <a:off x="654992" y="2133"/>
        <a:ext cx="3295054" cy="1977032"/>
      </dsp:txXfrm>
    </dsp:sp>
    <dsp:sp modelId="{A5C3652C-A8A7-8042-9320-2615A1B712CE}">
      <dsp:nvSpPr>
        <dsp:cNvPr id="0" name=""/>
        <dsp:cNvSpPr/>
      </dsp:nvSpPr>
      <dsp:spPr>
        <a:xfrm>
          <a:off x="4279552" y="2133"/>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Software Inventory Management (SWAM) </a:t>
          </a:r>
        </a:p>
      </dsp:txBody>
      <dsp:txXfrm>
        <a:off x="4279552" y="2133"/>
        <a:ext cx="3295054" cy="1977032"/>
      </dsp:txXfrm>
    </dsp:sp>
    <dsp:sp modelId="{96924838-C4C6-1B45-937F-627A1803B054}">
      <dsp:nvSpPr>
        <dsp:cNvPr id="0" name=""/>
        <dsp:cNvSpPr/>
      </dsp:nvSpPr>
      <dsp:spPr>
        <a:xfrm>
          <a:off x="654992" y="2308671"/>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Configuration Setting Management (CSM) </a:t>
          </a:r>
        </a:p>
      </dsp:txBody>
      <dsp:txXfrm>
        <a:off x="654992" y="2308671"/>
        <a:ext cx="3295054" cy="1977032"/>
      </dsp:txXfrm>
    </dsp:sp>
    <dsp:sp modelId="{F6454B9E-109E-7E4F-8DC6-D05B1CBA6E13}">
      <dsp:nvSpPr>
        <dsp:cNvPr id="0" name=""/>
        <dsp:cNvSpPr/>
      </dsp:nvSpPr>
      <dsp:spPr>
        <a:xfrm>
          <a:off x="4279552" y="2308671"/>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Vulnerability (Patch) Management (VUL) </a:t>
          </a:r>
        </a:p>
      </dsp:txBody>
      <dsp:txXfrm>
        <a:off x="4279552" y="2308671"/>
        <a:ext cx="3295054" cy="19770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E3C3F-D983-7642-917A-D90442E3AC9C}">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smtClean="0"/>
            <a:t>Many companies consider Hardware Asset Management (HAM)/Software Asset Management (SAM) to be an unnecessary expense </a:t>
          </a:r>
          <a:endParaRPr lang="en-US" sz="3800" kern="1200"/>
        </a:p>
      </dsp:txBody>
      <dsp:txXfrm>
        <a:off x="542478" y="526"/>
        <a:ext cx="7144642" cy="42867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DA94A-CB71-3646-A364-77C25A256C11}">
      <dsp:nvSpPr>
        <dsp:cNvPr id="0" name=""/>
        <dsp:cNvSpPr/>
      </dsp:nvSpPr>
      <dsp:spPr>
        <a:xfrm>
          <a:off x="654992" y="2133"/>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b="1" kern="1200" smtClean="0"/>
            <a:t>Database size</a:t>
          </a:r>
          <a:endParaRPr lang="en-US" sz="3400" b="1" kern="1200"/>
        </a:p>
      </dsp:txBody>
      <dsp:txXfrm>
        <a:off x="654992" y="2133"/>
        <a:ext cx="3295054" cy="1977032"/>
      </dsp:txXfrm>
    </dsp:sp>
    <dsp:sp modelId="{AD0A2AA1-8BB8-5749-B825-57B1CCDF23AA}">
      <dsp:nvSpPr>
        <dsp:cNvPr id="0" name=""/>
        <dsp:cNvSpPr/>
      </dsp:nvSpPr>
      <dsp:spPr>
        <a:xfrm>
          <a:off x="4279552" y="2133"/>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b="1" kern="1200" smtClean="0"/>
            <a:t>Performance</a:t>
          </a:r>
          <a:endParaRPr lang="en-US" sz="3400" b="1" kern="1200"/>
        </a:p>
      </dsp:txBody>
      <dsp:txXfrm>
        <a:off x="4279552" y="2133"/>
        <a:ext cx="3295054" cy="1977032"/>
      </dsp:txXfrm>
    </dsp:sp>
    <dsp:sp modelId="{3E0C0859-2C32-D14D-8016-8C34175E9E7B}">
      <dsp:nvSpPr>
        <dsp:cNvPr id="0" name=""/>
        <dsp:cNvSpPr/>
      </dsp:nvSpPr>
      <dsp:spPr>
        <a:xfrm>
          <a:off x="2467272" y="2308671"/>
          <a:ext cx="3295054" cy="19770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b="1" kern="1200" smtClean="0"/>
            <a:t>Application compatibility </a:t>
          </a:r>
          <a:endParaRPr lang="en-US" sz="3400" b="1" kern="1200"/>
        </a:p>
      </dsp:txBody>
      <dsp:txXfrm>
        <a:off x="2467272" y="2308671"/>
        <a:ext cx="3295054" cy="19770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C17DD-9F67-6341-B64E-A0BEEC23DE53}">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b="1" kern="1200" smtClean="0"/>
            <a:t>Deduplication is a process that scans the entire collection of information looking for similar chunks of data that can be consolidated </a:t>
          </a:r>
          <a:endParaRPr lang="en-US" sz="4200" kern="1200"/>
        </a:p>
      </dsp:txBody>
      <dsp:txXfrm>
        <a:off x="542478" y="526"/>
        <a:ext cx="7144642" cy="42867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CECDD-3E37-A24B-9A02-C719BF570A0F}">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1E604ED-E544-AE4C-B26F-B34BE087F862}">
      <dsp:nvSpPr>
        <dsp:cNvPr id="0" name=""/>
        <dsp:cNvSpPr/>
      </dsp:nvSpPr>
      <dsp:spPr>
        <a:xfrm>
          <a:off x="0" y="523"/>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Roles and responsibilities </a:t>
          </a:r>
          <a:endParaRPr lang="en-US" sz="2800" kern="1200"/>
        </a:p>
      </dsp:txBody>
      <dsp:txXfrm>
        <a:off x="0" y="523"/>
        <a:ext cx="8229600" cy="612398"/>
      </dsp:txXfrm>
    </dsp:sp>
    <dsp:sp modelId="{CACCF596-BB09-DA46-B6A2-EE63436E16F4}">
      <dsp:nvSpPr>
        <dsp:cNvPr id="0" name=""/>
        <dsp:cNvSpPr/>
      </dsp:nvSpPr>
      <dsp:spPr>
        <a:xfrm>
          <a:off x="0" y="61292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67C871C-8578-1543-A51C-CBFBAE003AC1}">
      <dsp:nvSpPr>
        <dsp:cNvPr id="0" name=""/>
        <dsp:cNvSpPr/>
      </dsp:nvSpPr>
      <dsp:spPr>
        <a:xfrm>
          <a:off x="0" y="612922"/>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Key generation and storage</a:t>
          </a:r>
          <a:endParaRPr lang="en-US" sz="2800" kern="1200"/>
        </a:p>
      </dsp:txBody>
      <dsp:txXfrm>
        <a:off x="0" y="612922"/>
        <a:ext cx="8229600" cy="612398"/>
      </dsp:txXfrm>
    </dsp:sp>
    <dsp:sp modelId="{A08622D7-CF64-BE4E-9CFF-96A5CA8ACFB4}">
      <dsp:nvSpPr>
        <dsp:cNvPr id="0" name=""/>
        <dsp:cNvSpPr/>
      </dsp:nvSpPr>
      <dsp:spPr>
        <a:xfrm>
          <a:off x="0" y="122532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BB22B38-1C10-A342-9179-6AB006035287}">
      <dsp:nvSpPr>
        <dsp:cNvPr id="0" name=""/>
        <dsp:cNvSpPr/>
      </dsp:nvSpPr>
      <dsp:spPr>
        <a:xfrm>
          <a:off x="0" y="1225320"/>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Distribution</a:t>
          </a:r>
          <a:endParaRPr lang="en-US" sz="2800" kern="1200"/>
        </a:p>
      </dsp:txBody>
      <dsp:txXfrm>
        <a:off x="0" y="1225320"/>
        <a:ext cx="8229600" cy="612398"/>
      </dsp:txXfrm>
    </dsp:sp>
    <dsp:sp modelId="{114A91E1-E970-1542-99DB-EEC2D7A0916A}">
      <dsp:nvSpPr>
        <dsp:cNvPr id="0" name=""/>
        <dsp:cNvSpPr/>
      </dsp:nvSpPr>
      <dsp:spPr>
        <a:xfrm>
          <a:off x="0" y="18377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754BE14-78FF-1143-83A4-41528024C88F}">
      <dsp:nvSpPr>
        <dsp:cNvPr id="0" name=""/>
        <dsp:cNvSpPr/>
      </dsp:nvSpPr>
      <dsp:spPr>
        <a:xfrm>
          <a:off x="0" y="1837719"/>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Expiration</a:t>
          </a:r>
          <a:endParaRPr lang="en-US" sz="2800" kern="1200"/>
        </a:p>
      </dsp:txBody>
      <dsp:txXfrm>
        <a:off x="0" y="1837719"/>
        <a:ext cx="8229600" cy="612398"/>
      </dsp:txXfrm>
    </dsp:sp>
    <dsp:sp modelId="{EE37FBFB-5434-E14A-9DB8-9B46B0F70EAC}">
      <dsp:nvSpPr>
        <dsp:cNvPr id="0" name=""/>
        <dsp:cNvSpPr/>
      </dsp:nvSpPr>
      <dsp:spPr>
        <a:xfrm>
          <a:off x="0" y="245011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22E54B1-E674-DD44-AB79-3B6A9558D274}">
      <dsp:nvSpPr>
        <dsp:cNvPr id="0" name=""/>
        <dsp:cNvSpPr/>
      </dsp:nvSpPr>
      <dsp:spPr>
        <a:xfrm>
          <a:off x="0" y="2450118"/>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Revocation and destruction</a:t>
          </a:r>
          <a:endParaRPr lang="en-US" sz="2800" kern="1200"/>
        </a:p>
      </dsp:txBody>
      <dsp:txXfrm>
        <a:off x="0" y="2450118"/>
        <a:ext cx="8229600" cy="612398"/>
      </dsp:txXfrm>
    </dsp:sp>
    <dsp:sp modelId="{5169ADBC-F6AF-F94B-B76D-A8EF2E0FCEEE}">
      <dsp:nvSpPr>
        <dsp:cNvPr id="0" name=""/>
        <dsp:cNvSpPr/>
      </dsp:nvSpPr>
      <dsp:spPr>
        <a:xfrm>
          <a:off x="0" y="306251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D92A066-3915-DA41-A3C2-6E506E8CF571}">
      <dsp:nvSpPr>
        <dsp:cNvPr id="0" name=""/>
        <dsp:cNvSpPr/>
      </dsp:nvSpPr>
      <dsp:spPr>
        <a:xfrm>
          <a:off x="0" y="3062517"/>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Audit and tracking</a:t>
          </a:r>
          <a:endParaRPr lang="en-US" sz="2800" kern="1200"/>
        </a:p>
      </dsp:txBody>
      <dsp:txXfrm>
        <a:off x="0" y="3062517"/>
        <a:ext cx="8229600" cy="612398"/>
      </dsp:txXfrm>
    </dsp:sp>
    <dsp:sp modelId="{DAB82D9E-F0DF-7B45-919F-29928C181FC3}">
      <dsp:nvSpPr>
        <dsp:cNvPr id="0" name=""/>
        <dsp:cNvSpPr/>
      </dsp:nvSpPr>
      <dsp:spPr>
        <a:xfrm>
          <a:off x="0" y="367491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6D7C4E-44E0-0D43-9D92-9E008092F095}">
      <dsp:nvSpPr>
        <dsp:cNvPr id="0" name=""/>
        <dsp:cNvSpPr/>
      </dsp:nvSpPr>
      <dsp:spPr>
        <a:xfrm>
          <a:off x="0" y="3674915"/>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Emergency management </a:t>
          </a:r>
          <a:endParaRPr lang="en-US" sz="2800" kern="1200"/>
        </a:p>
      </dsp:txBody>
      <dsp:txXfrm>
        <a:off x="0" y="3674915"/>
        <a:ext cx="8229600" cy="6123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7FA8D-F5DD-9D40-96A1-47B22036DEE8}">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b="1" kern="1200" dirty="0" smtClean="0"/>
            <a:t>IRM functions to assign specific properties to an object such as how long the object may exist, what users or systems may access it, and if any notifications need to occur when the file is opened, modified, or printed </a:t>
          </a:r>
          <a:endParaRPr lang="en-US" sz="3400" kern="1200" dirty="0"/>
        </a:p>
      </dsp:txBody>
      <dsp:txXfrm>
        <a:off x="542478" y="526"/>
        <a:ext cx="7144642" cy="42867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A2C0B-127D-0F4C-8513-367295289D31}">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292C79A-C9EA-2B42-8103-2033DCC3B63A}">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Record retention policy and schedule </a:t>
          </a:r>
          <a:endParaRPr lang="en-US" sz="2800" kern="1200"/>
        </a:p>
      </dsp:txBody>
      <dsp:txXfrm>
        <a:off x="0" y="0"/>
        <a:ext cx="8229600" cy="2143919"/>
      </dsp:txXfrm>
    </dsp:sp>
    <dsp:sp modelId="{CC9549C5-DB4B-354A-A9D3-9C61C0032F6C}">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6269BA3-CA5E-0842-A404-894061264FA1}">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Handling procedures</a:t>
          </a:r>
          <a:endParaRPr lang="en-US" sz="2800" kern="1200"/>
        </a:p>
      </dsp:txBody>
      <dsp:txXfrm>
        <a:off x="0" y="2143919"/>
        <a:ext cx="8229600" cy="214391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1603C-BAE0-B546-A3DB-B73487E44DC3}">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34D73A-5E1A-5D4A-B670-FA51B3EAFAD0}">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Strip-cut shredders</a:t>
          </a:r>
          <a:endParaRPr lang="en-US" sz="2800" kern="1200"/>
        </a:p>
      </dsp:txBody>
      <dsp:txXfrm>
        <a:off x="0" y="523"/>
        <a:ext cx="8229600" cy="857358"/>
      </dsp:txXfrm>
    </dsp:sp>
    <dsp:sp modelId="{01D1027A-105A-114D-BBF6-1540E2ADA057}">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A4183CD-586A-DB42-9176-F8731F57D1A9}">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Cross-cut shredders</a:t>
          </a:r>
          <a:endParaRPr lang="en-US" sz="2800" kern="1200"/>
        </a:p>
      </dsp:txBody>
      <dsp:txXfrm>
        <a:off x="0" y="857881"/>
        <a:ext cx="8229600" cy="857358"/>
      </dsp:txXfrm>
    </dsp:sp>
    <dsp:sp modelId="{40A88C89-33C8-A046-957E-41AAA9DDC91A}">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AE9AEDC-C368-4C41-B9A4-1842F8268ADE}">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Particle-cut shredders</a:t>
          </a:r>
          <a:endParaRPr lang="en-US" sz="2800" kern="1200"/>
        </a:p>
      </dsp:txBody>
      <dsp:txXfrm>
        <a:off x="0" y="1715239"/>
        <a:ext cx="8229600" cy="857358"/>
      </dsp:txXfrm>
    </dsp:sp>
    <dsp:sp modelId="{7709C6DB-4D92-214E-8413-06384BAFD81C}">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A25484E-0502-B248-8C89-BE644BD11850}">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Hammermills</a:t>
          </a:r>
          <a:endParaRPr lang="en-US" sz="2800" kern="1200"/>
        </a:p>
      </dsp:txBody>
      <dsp:txXfrm>
        <a:off x="0" y="2572598"/>
        <a:ext cx="8229600" cy="857358"/>
      </dsp:txXfrm>
    </dsp:sp>
    <dsp:sp modelId="{C44593F7-B2B7-B548-BFA2-C2DC23CEB0EE}">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A5B1754-7AE4-8B49-B412-B7DA8CC0CF98}">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Granulators</a:t>
          </a:r>
          <a:endParaRPr lang="en-US" sz="2800" kern="1200"/>
        </a:p>
      </dsp:txBody>
      <dsp:txXfrm>
        <a:off x="0" y="3429956"/>
        <a:ext cx="8229600" cy="8573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4AA74-0087-2A4A-9766-976DE054686B}">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8E9EE86-5982-9D45-883F-5954DD41AF67}">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Methods of destroying data contained on magnetic media include various techniques for clearing or sanitizing data</a:t>
          </a:r>
          <a:endParaRPr lang="en-US" sz="2800" kern="1200"/>
        </a:p>
      </dsp:txBody>
      <dsp:txXfrm>
        <a:off x="0" y="0"/>
        <a:ext cx="8229600" cy="2143919"/>
      </dsp:txXfrm>
    </dsp:sp>
    <dsp:sp modelId="{30A06E9D-8422-DD4B-A760-3999B393F86C}">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A852CA1-F04A-E448-9C2D-2594060B3FFE}">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Cloud service providers should support eradication of data when deleted </a:t>
          </a:r>
          <a:endParaRPr lang="en-US" sz="2800" kern="1200"/>
        </a:p>
      </dsp:txBody>
      <dsp:txXfrm>
        <a:off x="0" y="2143919"/>
        <a:ext cx="8229600" cy="21439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FF76C-FE85-A940-B9A1-DAB749FD4C97}">
      <dsp:nvSpPr>
        <dsp:cNvPr id="0" name=""/>
        <dsp:cNvSpPr/>
      </dsp:nvSpPr>
      <dsp:spPr>
        <a:xfrm>
          <a:off x="0" y="209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D8D0CE0-9C27-B544-8427-8793632F7EB4}">
      <dsp:nvSpPr>
        <dsp:cNvPr id="0" name=""/>
        <dsp:cNvSpPr/>
      </dsp:nvSpPr>
      <dsp:spPr>
        <a:xfrm>
          <a:off x="0" y="2093"/>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Data discovery</a:t>
          </a:r>
          <a:endParaRPr lang="en-US" sz="2800" kern="1200"/>
        </a:p>
      </dsp:txBody>
      <dsp:txXfrm>
        <a:off x="0" y="2093"/>
        <a:ext cx="8229600" cy="713941"/>
      </dsp:txXfrm>
    </dsp:sp>
    <dsp:sp modelId="{AF2BA1DC-80A8-6F4A-AE3C-F32223026F53}">
      <dsp:nvSpPr>
        <dsp:cNvPr id="0" name=""/>
        <dsp:cNvSpPr/>
      </dsp:nvSpPr>
      <dsp:spPr>
        <a:xfrm>
          <a:off x="0" y="71603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544B334-D77C-CD43-87D5-718C616D8456}">
      <dsp:nvSpPr>
        <dsp:cNvPr id="0" name=""/>
        <dsp:cNvSpPr/>
      </dsp:nvSpPr>
      <dsp:spPr>
        <a:xfrm>
          <a:off x="0" y="716035"/>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Labeling</a:t>
          </a:r>
          <a:endParaRPr lang="en-US" sz="2800" kern="1200"/>
        </a:p>
      </dsp:txBody>
      <dsp:txXfrm>
        <a:off x="0" y="716035"/>
        <a:ext cx="8229600" cy="713941"/>
      </dsp:txXfrm>
    </dsp:sp>
    <dsp:sp modelId="{B5E5BA51-26C4-2C42-9634-74A3C516D8A7}">
      <dsp:nvSpPr>
        <dsp:cNvPr id="0" name=""/>
        <dsp:cNvSpPr/>
      </dsp:nvSpPr>
      <dsp:spPr>
        <a:xfrm>
          <a:off x="0" y="142997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3021424-AFB5-AA4F-BB5B-0EDE3AF5D6B0}">
      <dsp:nvSpPr>
        <dsp:cNvPr id="0" name=""/>
        <dsp:cNvSpPr/>
      </dsp:nvSpPr>
      <dsp:spPr>
        <a:xfrm>
          <a:off x="0" y="1429977"/>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Policy creation</a:t>
          </a:r>
          <a:endParaRPr lang="en-US" sz="2800" kern="1200"/>
        </a:p>
      </dsp:txBody>
      <dsp:txXfrm>
        <a:off x="0" y="1429977"/>
        <a:ext cx="8229600" cy="713941"/>
      </dsp:txXfrm>
    </dsp:sp>
    <dsp:sp modelId="{4D649AA0-8DA8-6C4A-844C-3A1A4FF6A304}">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1934A1F-B4BD-184E-A61E-E11DAE485A2E}">
      <dsp:nvSpPr>
        <dsp:cNvPr id="0" name=""/>
        <dsp:cNvSpPr/>
      </dsp:nvSpPr>
      <dsp:spPr>
        <a:xfrm>
          <a:off x="0" y="2143919"/>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Content detection/monitoring</a:t>
          </a:r>
          <a:endParaRPr lang="en-US" sz="2800" kern="1200"/>
        </a:p>
      </dsp:txBody>
      <dsp:txXfrm>
        <a:off x="0" y="2143919"/>
        <a:ext cx="8229600" cy="713941"/>
      </dsp:txXfrm>
    </dsp:sp>
    <dsp:sp modelId="{2F1D355B-835F-FD41-B06E-1EFDEA7D4C93}">
      <dsp:nvSpPr>
        <dsp:cNvPr id="0" name=""/>
        <dsp:cNvSpPr/>
      </dsp:nvSpPr>
      <dsp:spPr>
        <a:xfrm>
          <a:off x="0" y="285786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5013584-CE1F-8D4B-9B3B-DA19DE7E6F20}">
      <dsp:nvSpPr>
        <dsp:cNvPr id="0" name=""/>
        <dsp:cNvSpPr/>
      </dsp:nvSpPr>
      <dsp:spPr>
        <a:xfrm>
          <a:off x="0" y="2857860"/>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Prevention or blocking</a:t>
          </a:r>
          <a:endParaRPr lang="en-US" sz="2800" kern="1200"/>
        </a:p>
      </dsp:txBody>
      <dsp:txXfrm>
        <a:off x="0" y="2857860"/>
        <a:ext cx="8229600" cy="713941"/>
      </dsp:txXfrm>
    </dsp:sp>
    <dsp:sp modelId="{B564A0A4-D638-E542-83FC-D31A7DE13789}">
      <dsp:nvSpPr>
        <dsp:cNvPr id="0" name=""/>
        <dsp:cNvSpPr/>
      </dsp:nvSpPr>
      <dsp:spPr>
        <a:xfrm>
          <a:off x="0" y="357180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6DF3E97-CC00-A845-A637-4BEE7F78FB8E}">
      <dsp:nvSpPr>
        <dsp:cNvPr id="0" name=""/>
        <dsp:cNvSpPr/>
      </dsp:nvSpPr>
      <dsp:spPr>
        <a:xfrm>
          <a:off x="0" y="3571802"/>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Reporting</a:t>
          </a:r>
          <a:endParaRPr lang="en-US" sz="2800" kern="1200"/>
        </a:p>
      </dsp:txBody>
      <dsp:txXfrm>
        <a:off x="0" y="3571802"/>
        <a:ext cx="8229600" cy="713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FC48F-B201-8C44-9206-2BBB23A5C29F}">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E34B08-989C-5948-ABEC-2281C07E1843}">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Functional and nonfunctional requirements are documented</a:t>
          </a:r>
          <a:endParaRPr lang="en-US" sz="2800" kern="1200"/>
        </a:p>
      </dsp:txBody>
      <dsp:txXfrm>
        <a:off x="0" y="0"/>
        <a:ext cx="8229600" cy="2143919"/>
      </dsp:txXfrm>
    </dsp:sp>
    <dsp:sp modelId="{D9682489-AEB4-A047-89A3-CE47E18FFF46}">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F5780F6-CD69-DD41-A2D8-67C87CBAACF6}">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Security requirements may be incorporated within the nonfunctional requirements specification </a:t>
          </a:r>
          <a:endParaRPr lang="en-US" sz="2800" kern="1200"/>
        </a:p>
      </dsp:txBody>
      <dsp:txXfrm>
        <a:off x="0" y="2143919"/>
        <a:ext cx="8229600" cy="21439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1C600-FA4A-CB4E-AE54-05956A07F067}">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13B6791-3FCD-A54B-BDB1-A54E86CC0D96}">
      <dsp:nvSpPr>
        <dsp:cNvPr id="0" name=""/>
        <dsp:cNvSpPr/>
      </dsp:nvSpPr>
      <dsp:spPr>
        <a:xfrm>
          <a:off x="0" y="523"/>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Operational security policy</a:t>
          </a:r>
          <a:endParaRPr lang="en-US" sz="2800" kern="1200"/>
        </a:p>
      </dsp:txBody>
      <dsp:txXfrm>
        <a:off x="0" y="523"/>
        <a:ext cx="8229600" cy="612398"/>
      </dsp:txXfrm>
    </dsp:sp>
    <dsp:sp modelId="{3356EECA-9DB6-7941-B76B-5A8CD5E705DE}">
      <dsp:nvSpPr>
        <dsp:cNvPr id="0" name=""/>
        <dsp:cNvSpPr/>
      </dsp:nvSpPr>
      <dsp:spPr>
        <a:xfrm>
          <a:off x="0" y="61292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690DEE5-30BB-C644-9F2C-026DA8E9AD71}">
      <dsp:nvSpPr>
        <dsp:cNvPr id="0" name=""/>
        <dsp:cNvSpPr/>
      </dsp:nvSpPr>
      <dsp:spPr>
        <a:xfrm>
          <a:off x="0" y="612922"/>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Change management process</a:t>
          </a:r>
          <a:endParaRPr lang="en-US" sz="2800" kern="1200"/>
        </a:p>
      </dsp:txBody>
      <dsp:txXfrm>
        <a:off x="0" y="612922"/>
        <a:ext cx="8229600" cy="612398"/>
      </dsp:txXfrm>
    </dsp:sp>
    <dsp:sp modelId="{B55AC988-8833-424A-86AA-1E2AEE216DED}">
      <dsp:nvSpPr>
        <dsp:cNvPr id="0" name=""/>
        <dsp:cNvSpPr/>
      </dsp:nvSpPr>
      <dsp:spPr>
        <a:xfrm>
          <a:off x="0" y="122532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413E5A9-D37C-D446-887D-F1D83378B4D5}">
      <dsp:nvSpPr>
        <dsp:cNvPr id="0" name=""/>
        <dsp:cNvSpPr/>
      </dsp:nvSpPr>
      <dsp:spPr>
        <a:xfrm>
          <a:off x="0" y="1225320"/>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Access control</a:t>
          </a:r>
          <a:endParaRPr lang="en-US" sz="2800" kern="1200"/>
        </a:p>
      </dsp:txBody>
      <dsp:txXfrm>
        <a:off x="0" y="1225320"/>
        <a:ext cx="8229600" cy="612398"/>
      </dsp:txXfrm>
    </dsp:sp>
    <dsp:sp modelId="{EC719B8C-1959-DD4D-A886-76A58179FDDA}">
      <dsp:nvSpPr>
        <dsp:cNvPr id="0" name=""/>
        <dsp:cNvSpPr/>
      </dsp:nvSpPr>
      <dsp:spPr>
        <a:xfrm>
          <a:off x="0" y="18377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41A25D5-A789-5E4F-8256-DF3BADEE22FD}">
      <dsp:nvSpPr>
        <dsp:cNvPr id="0" name=""/>
        <dsp:cNvSpPr/>
      </dsp:nvSpPr>
      <dsp:spPr>
        <a:xfrm>
          <a:off x="0" y="1837719"/>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Authorization</a:t>
          </a:r>
          <a:endParaRPr lang="en-US" sz="2800" kern="1200"/>
        </a:p>
      </dsp:txBody>
      <dsp:txXfrm>
        <a:off x="0" y="1837719"/>
        <a:ext cx="8229600" cy="612398"/>
      </dsp:txXfrm>
    </dsp:sp>
    <dsp:sp modelId="{C11125D7-31D7-0640-A07C-608F34FA855F}">
      <dsp:nvSpPr>
        <dsp:cNvPr id="0" name=""/>
        <dsp:cNvSpPr/>
      </dsp:nvSpPr>
      <dsp:spPr>
        <a:xfrm>
          <a:off x="0" y="245011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FB8E40A-F560-124D-866A-CC3285EE6EBA}">
      <dsp:nvSpPr>
        <dsp:cNvPr id="0" name=""/>
        <dsp:cNvSpPr/>
      </dsp:nvSpPr>
      <dsp:spPr>
        <a:xfrm>
          <a:off x="0" y="2450118"/>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Dual control</a:t>
          </a:r>
          <a:endParaRPr lang="en-US" sz="2800" kern="1200"/>
        </a:p>
      </dsp:txBody>
      <dsp:txXfrm>
        <a:off x="0" y="2450118"/>
        <a:ext cx="8229600" cy="612398"/>
      </dsp:txXfrm>
    </dsp:sp>
    <dsp:sp modelId="{B0502CA4-AE78-004E-9B7C-DF1C6C41E0D8}">
      <dsp:nvSpPr>
        <dsp:cNvPr id="0" name=""/>
        <dsp:cNvSpPr/>
      </dsp:nvSpPr>
      <dsp:spPr>
        <a:xfrm>
          <a:off x="0" y="306251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5BAD1E1-D673-D842-986B-C370FDCC95EE}">
      <dsp:nvSpPr>
        <dsp:cNvPr id="0" name=""/>
        <dsp:cNvSpPr/>
      </dsp:nvSpPr>
      <dsp:spPr>
        <a:xfrm>
          <a:off x="0" y="3062517"/>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Secure and verify</a:t>
          </a:r>
          <a:endParaRPr lang="en-US" sz="2800" kern="1200"/>
        </a:p>
      </dsp:txBody>
      <dsp:txXfrm>
        <a:off x="0" y="3062517"/>
        <a:ext cx="8229600" cy="612398"/>
      </dsp:txXfrm>
    </dsp:sp>
    <dsp:sp modelId="{B7F511D0-841C-BD45-B7E0-B7A03E4417D3}">
      <dsp:nvSpPr>
        <dsp:cNvPr id="0" name=""/>
        <dsp:cNvSpPr/>
      </dsp:nvSpPr>
      <dsp:spPr>
        <a:xfrm>
          <a:off x="0" y="367491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62AF020-37BF-2B41-BC5D-F15FF477ADFE}">
      <dsp:nvSpPr>
        <dsp:cNvPr id="0" name=""/>
        <dsp:cNvSpPr/>
      </dsp:nvSpPr>
      <dsp:spPr>
        <a:xfrm>
          <a:off x="0" y="3674915"/>
          <a:ext cx="8229600" cy="61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Automation </a:t>
          </a:r>
          <a:endParaRPr lang="en-US" sz="2800" kern="1200"/>
        </a:p>
      </dsp:txBody>
      <dsp:txXfrm>
        <a:off x="0" y="3674915"/>
        <a:ext cx="8229600" cy="6123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9B65C-12EA-684B-9F54-16DB0B831060}">
      <dsp:nvSpPr>
        <dsp:cNvPr id="0" name=""/>
        <dsp:cNvSpPr/>
      </dsp:nvSpPr>
      <dsp:spPr>
        <a:xfrm>
          <a:off x="477369" y="1251"/>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E-Mail and Internet Usage Policies</a:t>
          </a:r>
          <a:endParaRPr lang="en-US" sz="2500" b="1" kern="1200" dirty="0"/>
        </a:p>
      </dsp:txBody>
      <dsp:txXfrm>
        <a:off x="477369" y="1251"/>
        <a:ext cx="2181487" cy="1308892"/>
      </dsp:txXfrm>
    </dsp:sp>
    <dsp:sp modelId="{23F7D141-C0A5-0F4C-8D84-EC449D366C2A}">
      <dsp:nvSpPr>
        <dsp:cNvPr id="0" name=""/>
        <dsp:cNvSpPr/>
      </dsp:nvSpPr>
      <dsp:spPr>
        <a:xfrm>
          <a:off x="2877005" y="1251"/>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Antivirus Policy</a:t>
          </a:r>
          <a:endParaRPr lang="en-US" sz="2500" b="1" kern="1200" dirty="0"/>
        </a:p>
      </dsp:txBody>
      <dsp:txXfrm>
        <a:off x="2877005" y="1251"/>
        <a:ext cx="2181487" cy="1308892"/>
      </dsp:txXfrm>
    </dsp:sp>
    <dsp:sp modelId="{03D9A8FA-9738-B245-9E64-BCDABE8CB00F}">
      <dsp:nvSpPr>
        <dsp:cNvPr id="0" name=""/>
        <dsp:cNvSpPr/>
      </dsp:nvSpPr>
      <dsp:spPr>
        <a:xfrm>
          <a:off x="5276641" y="1251"/>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Remote Access Policy</a:t>
          </a:r>
          <a:endParaRPr lang="en-US" sz="2500" b="1" kern="1200" dirty="0"/>
        </a:p>
      </dsp:txBody>
      <dsp:txXfrm>
        <a:off x="5276641" y="1251"/>
        <a:ext cx="2181487" cy="1308892"/>
      </dsp:txXfrm>
    </dsp:sp>
    <dsp:sp modelId="{06C1F2DB-0157-9D48-B558-34023754982E}">
      <dsp:nvSpPr>
        <dsp:cNvPr id="0" name=""/>
        <dsp:cNvSpPr/>
      </dsp:nvSpPr>
      <dsp:spPr>
        <a:xfrm>
          <a:off x="477369" y="1528292"/>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Information Classification Policy</a:t>
          </a:r>
          <a:endParaRPr lang="en-US" sz="2500" b="1" kern="1200" dirty="0"/>
        </a:p>
      </dsp:txBody>
      <dsp:txXfrm>
        <a:off x="477369" y="1528292"/>
        <a:ext cx="2181487" cy="1308892"/>
      </dsp:txXfrm>
    </dsp:sp>
    <dsp:sp modelId="{3C1BFD1D-7A9D-CE46-96B4-2B2F6C524F28}">
      <dsp:nvSpPr>
        <dsp:cNvPr id="0" name=""/>
        <dsp:cNvSpPr/>
      </dsp:nvSpPr>
      <dsp:spPr>
        <a:xfrm>
          <a:off x="2877005" y="1528292"/>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Encryption Policies</a:t>
          </a:r>
          <a:endParaRPr lang="en-US" sz="2500" b="1" kern="1200" dirty="0"/>
        </a:p>
      </dsp:txBody>
      <dsp:txXfrm>
        <a:off x="2877005" y="1528292"/>
        <a:ext cx="2181487" cy="1308892"/>
      </dsp:txXfrm>
    </dsp:sp>
    <dsp:sp modelId="{D4A92E6B-6DD2-234A-A98F-B44C231F8295}">
      <dsp:nvSpPr>
        <dsp:cNvPr id="0" name=""/>
        <dsp:cNvSpPr/>
      </dsp:nvSpPr>
      <dsp:spPr>
        <a:xfrm>
          <a:off x="5276641" y="1528292"/>
          <a:ext cx="2181487" cy="13088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t>Document Format Policy</a:t>
          </a:r>
          <a:endParaRPr lang="en-US" sz="2500" b="1" kern="1200" dirty="0"/>
        </a:p>
      </dsp:txBody>
      <dsp:txXfrm>
        <a:off x="5276641" y="1528292"/>
        <a:ext cx="2181487" cy="13088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A155-D058-B240-80A5-FA5318DBA24E}">
      <dsp:nvSpPr>
        <dsp:cNvPr id="0" name=""/>
        <dsp:cNvSpPr/>
      </dsp:nvSpPr>
      <dsp:spPr>
        <a:xfrm>
          <a:off x="0" y="209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EC575C7-FF22-0F45-B175-2B76CC8F69E7}">
      <dsp:nvSpPr>
        <dsp:cNvPr id="0" name=""/>
        <dsp:cNvSpPr/>
      </dsp:nvSpPr>
      <dsp:spPr>
        <a:xfrm>
          <a:off x="0" y="2093"/>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State the objective</a:t>
          </a:r>
          <a:endParaRPr lang="en-US" sz="2400" kern="1200"/>
        </a:p>
      </dsp:txBody>
      <dsp:txXfrm>
        <a:off x="0" y="2093"/>
        <a:ext cx="8229600" cy="713941"/>
      </dsp:txXfrm>
    </dsp:sp>
    <dsp:sp modelId="{C26039F3-18F9-1747-90F9-CFEF78EFB815}">
      <dsp:nvSpPr>
        <dsp:cNvPr id="0" name=""/>
        <dsp:cNvSpPr/>
      </dsp:nvSpPr>
      <dsp:spPr>
        <a:xfrm>
          <a:off x="0" y="71603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37A9777-3D10-B749-8199-243C1AD5AB0E}">
      <dsp:nvSpPr>
        <dsp:cNvPr id="0" name=""/>
        <dsp:cNvSpPr/>
      </dsp:nvSpPr>
      <dsp:spPr>
        <a:xfrm>
          <a:off x="0" y="716035"/>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Draft the policy specifics</a:t>
          </a:r>
          <a:endParaRPr lang="en-US" sz="2400" kern="1200"/>
        </a:p>
      </dsp:txBody>
      <dsp:txXfrm>
        <a:off x="0" y="716035"/>
        <a:ext cx="8229600" cy="713941"/>
      </dsp:txXfrm>
    </dsp:sp>
    <dsp:sp modelId="{C8414C50-47BD-0A47-B5F2-A156BD122F13}">
      <dsp:nvSpPr>
        <dsp:cNvPr id="0" name=""/>
        <dsp:cNvSpPr/>
      </dsp:nvSpPr>
      <dsp:spPr>
        <a:xfrm>
          <a:off x="0" y="142997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9EC1F82-8387-994D-9CBC-69965A874565}">
      <dsp:nvSpPr>
        <dsp:cNvPr id="0" name=""/>
        <dsp:cNvSpPr/>
      </dsp:nvSpPr>
      <dsp:spPr>
        <a:xfrm>
          <a:off x="0" y="1429977"/>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Identify methods for measurement and enforcement</a:t>
          </a:r>
          <a:endParaRPr lang="en-US" sz="2400" kern="1200"/>
        </a:p>
      </dsp:txBody>
      <dsp:txXfrm>
        <a:off x="0" y="1429977"/>
        <a:ext cx="8229600" cy="713941"/>
      </dsp:txXfrm>
    </dsp:sp>
    <dsp:sp modelId="{4C066897-2DCC-1244-894A-4FC6EA3367CD}">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C336C7F-E04D-2644-B43C-271F3322A2C9}">
      <dsp:nvSpPr>
        <dsp:cNvPr id="0" name=""/>
        <dsp:cNvSpPr/>
      </dsp:nvSpPr>
      <dsp:spPr>
        <a:xfrm>
          <a:off x="0" y="2143919"/>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Compliance with policy expectations </a:t>
          </a:r>
          <a:endParaRPr lang="en-US" sz="2400" kern="1200"/>
        </a:p>
      </dsp:txBody>
      <dsp:txXfrm>
        <a:off x="0" y="2143919"/>
        <a:ext cx="8229600" cy="713941"/>
      </dsp:txXfrm>
    </dsp:sp>
    <dsp:sp modelId="{5FCE91DE-908A-4540-ADDF-C96146F5768F}">
      <dsp:nvSpPr>
        <dsp:cNvPr id="0" name=""/>
        <dsp:cNvSpPr/>
      </dsp:nvSpPr>
      <dsp:spPr>
        <a:xfrm>
          <a:off x="0" y="285786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13301A9-2C1E-1F43-BE31-6BB7BB269F5B}">
      <dsp:nvSpPr>
        <dsp:cNvPr id="0" name=""/>
        <dsp:cNvSpPr/>
      </dsp:nvSpPr>
      <dsp:spPr>
        <a:xfrm>
          <a:off x="0" y="2857860"/>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Communication</a:t>
          </a:r>
          <a:endParaRPr lang="en-US" sz="2400" kern="1200"/>
        </a:p>
      </dsp:txBody>
      <dsp:txXfrm>
        <a:off x="0" y="2857860"/>
        <a:ext cx="8229600" cy="713941"/>
      </dsp:txXfrm>
    </dsp:sp>
    <dsp:sp modelId="{A4BB9766-870A-0444-B80B-9902975C502E}">
      <dsp:nvSpPr>
        <dsp:cNvPr id="0" name=""/>
        <dsp:cNvSpPr/>
      </dsp:nvSpPr>
      <dsp:spPr>
        <a:xfrm>
          <a:off x="0" y="357180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D138640-04C7-0B4F-A8B6-B60865C3EB4F}">
      <dsp:nvSpPr>
        <dsp:cNvPr id="0" name=""/>
        <dsp:cNvSpPr/>
      </dsp:nvSpPr>
      <dsp:spPr>
        <a:xfrm>
          <a:off x="0" y="3571802"/>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Periodic review</a:t>
          </a:r>
          <a:endParaRPr lang="en-US" sz="2400" kern="1200"/>
        </a:p>
      </dsp:txBody>
      <dsp:txXfrm>
        <a:off x="0" y="3571802"/>
        <a:ext cx="8229600" cy="71394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4EA80-F732-1E4A-9D87-402848302F87}">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7AA58A5-9C64-7F44-A9BF-24A2E1A1D959}">
      <dsp:nvSpPr>
        <dsp:cNvPr id="0" name=""/>
        <dsp:cNvSpPr/>
      </dsp:nvSpPr>
      <dsp:spPr>
        <a:xfrm>
          <a:off x="0" y="0"/>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Procedures are step-by-step instructions for performing a specific task or set of tasks</a:t>
          </a:r>
          <a:endParaRPr lang="en-US" sz="2400" kern="1200"/>
        </a:p>
      </dsp:txBody>
      <dsp:txXfrm>
        <a:off x="0" y="0"/>
        <a:ext cx="8229600" cy="1071959"/>
      </dsp:txXfrm>
    </dsp:sp>
    <dsp:sp modelId="{FF6BC392-99AD-3847-A69F-BE528DA0B2EA}">
      <dsp:nvSpPr>
        <dsp:cNvPr id="0" name=""/>
        <dsp:cNvSpPr/>
      </dsp:nvSpPr>
      <dsp:spPr>
        <a:xfrm>
          <a:off x="0" y="107195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D308065-9B35-7241-B38B-A18945A50A5A}">
      <dsp:nvSpPr>
        <dsp:cNvPr id="0" name=""/>
        <dsp:cNvSpPr/>
      </dsp:nvSpPr>
      <dsp:spPr>
        <a:xfrm>
          <a:off x="0" y="107195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Ensure consistent and repeatable results</a:t>
          </a:r>
          <a:endParaRPr lang="en-US" sz="2400" kern="1200"/>
        </a:p>
      </dsp:txBody>
      <dsp:txXfrm>
        <a:off x="0" y="1071959"/>
        <a:ext cx="8229600" cy="1071959"/>
      </dsp:txXfrm>
    </dsp:sp>
    <dsp:sp modelId="{B5593624-E81F-9448-971F-BC5F0B83C86C}">
      <dsp:nvSpPr>
        <dsp:cNvPr id="0" name=""/>
        <dsp:cNvSpPr/>
      </dsp:nvSpPr>
      <dsp:spPr>
        <a:xfrm>
          <a:off x="0" y="214391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B17E8E-DA61-FD49-8CE6-24D1691A2DF4}">
      <dsp:nvSpPr>
        <dsp:cNvPr id="0" name=""/>
        <dsp:cNvSpPr/>
      </dsp:nvSpPr>
      <dsp:spPr>
        <a:xfrm>
          <a:off x="0" y="214391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Provide instruction to those who are unfamiliar with how to perform a specific process</a:t>
          </a:r>
          <a:endParaRPr lang="en-US" sz="2400" kern="1200"/>
        </a:p>
      </dsp:txBody>
      <dsp:txXfrm>
        <a:off x="0" y="2143919"/>
        <a:ext cx="8229600" cy="1071959"/>
      </dsp:txXfrm>
    </dsp:sp>
    <dsp:sp modelId="{5D1FFC4C-CB53-2641-909B-A0A78953E554}">
      <dsp:nvSpPr>
        <dsp:cNvPr id="0" name=""/>
        <dsp:cNvSpPr/>
      </dsp:nvSpPr>
      <dsp:spPr>
        <a:xfrm>
          <a:off x="0" y="321587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2AA059-A007-7447-A225-D0C6C1296578}">
      <dsp:nvSpPr>
        <dsp:cNvPr id="0" name=""/>
        <dsp:cNvSpPr/>
      </dsp:nvSpPr>
      <dsp:spPr>
        <a:xfrm>
          <a:off x="0" y="3215878"/>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t>Provide assurance to management and auditors that policies are being enforced in practice </a:t>
          </a:r>
          <a:endParaRPr lang="en-US" sz="2400" kern="1200" dirty="0"/>
        </a:p>
      </dsp:txBody>
      <dsp:txXfrm>
        <a:off x="0" y="3215878"/>
        <a:ext cx="8229600" cy="107195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8F063-FDA8-8F45-8D44-24DA1949ACB2}">
      <dsp:nvSpPr>
        <dsp:cNvPr id="0" name=""/>
        <dsp:cNvSpPr/>
      </dsp:nvSpPr>
      <dsp:spPr>
        <a:xfrm>
          <a:off x="0" y="209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012433-099E-FD47-AF81-FB26E6B8D1FB}">
      <dsp:nvSpPr>
        <dsp:cNvPr id="0" name=""/>
        <dsp:cNvSpPr/>
      </dsp:nvSpPr>
      <dsp:spPr>
        <a:xfrm>
          <a:off x="0" y="2093"/>
          <a:ext cx="8229600" cy="142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The conditions that must be met for an application or component to be released to production</a:t>
          </a:r>
          <a:endParaRPr lang="en-US" sz="2800" kern="1200"/>
        </a:p>
      </dsp:txBody>
      <dsp:txXfrm>
        <a:off x="0" y="2093"/>
        <a:ext cx="8229600" cy="1427883"/>
      </dsp:txXfrm>
    </dsp:sp>
    <dsp:sp modelId="{D47AC476-35E2-1A43-AC07-F8DBC2CE4D5C}">
      <dsp:nvSpPr>
        <dsp:cNvPr id="0" name=""/>
        <dsp:cNvSpPr/>
      </dsp:nvSpPr>
      <dsp:spPr>
        <a:xfrm>
          <a:off x="0" y="142997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AE6AD90-4A62-C845-8FAD-9AAE2D087DDE}">
      <dsp:nvSpPr>
        <dsp:cNvPr id="0" name=""/>
        <dsp:cNvSpPr/>
      </dsp:nvSpPr>
      <dsp:spPr>
        <a:xfrm>
          <a:off x="0" y="1429977"/>
          <a:ext cx="8229600" cy="142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Roles and responsibilities for packaging, approving, moving, and testing code releases </a:t>
          </a:r>
          <a:endParaRPr lang="en-US" sz="2800" kern="1200"/>
        </a:p>
      </dsp:txBody>
      <dsp:txXfrm>
        <a:off x="0" y="1429977"/>
        <a:ext cx="8229600" cy="1427883"/>
      </dsp:txXfrm>
    </dsp:sp>
    <dsp:sp modelId="{D16A0286-5CF1-C441-9A3D-59F037CF1BD2}">
      <dsp:nvSpPr>
        <dsp:cNvPr id="0" name=""/>
        <dsp:cNvSpPr/>
      </dsp:nvSpPr>
      <dsp:spPr>
        <a:xfrm>
          <a:off x="0" y="285786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BF0483E-39AD-BD40-A464-77E18159CD25}">
      <dsp:nvSpPr>
        <dsp:cNvPr id="0" name=""/>
        <dsp:cNvSpPr/>
      </dsp:nvSpPr>
      <dsp:spPr>
        <a:xfrm>
          <a:off x="0" y="2857860"/>
          <a:ext cx="8229600" cy="142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Approval and documentation requirements</a:t>
          </a:r>
          <a:endParaRPr lang="en-US" sz="2800" kern="1200"/>
        </a:p>
      </dsp:txBody>
      <dsp:txXfrm>
        <a:off x="0" y="2857860"/>
        <a:ext cx="8229600" cy="142788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A23AB-9C10-2F47-9228-3B1DA9E6DCC2}">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2D7F55-31C6-B44A-B462-C90293920E94}">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Responsible for planning, coordination, implementation, and communication of all application releases</a:t>
          </a:r>
          <a:endParaRPr lang="en-US" sz="2800" kern="1200"/>
        </a:p>
      </dsp:txBody>
      <dsp:txXfrm>
        <a:off x="0" y="0"/>
        <a:ext cx="8229600" cy="2143919"/>
      </dsp:txXfrm>
    </dsp:sp>
    <dsp:sp modelId="{F978A499-A58D-C140-B111-EF2B0E7B9DFD}">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1CA6A24-13EB-8D4C-9142-3A0390B3DD35}">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Assures that all documentation and communication regarding the release are prepared and distributed</a:t>
          </a:r>
          <a:endParaRPr lang="en-US" sz="2800" kern="1200"/>
        </a:p>
      </dsp:txBody>
      <dsp:txXfrm>
        <a:off x="0" y="2143919"/>
        <a:ext cx="8229600" cy="214391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E56F-023C-9343-BC67-8DC915CDA454}">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5F8FD5F-EC23-844B-8217-74C195C8318F}">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dirty="0" smtClean="0"/>
            <a:t>Role-based access control </a:t>
          </a:r>
          <a:endParaRPr lang="en-US" sz="2600" kern="1200" dirty="0"/>
        </a:p>
      </dsp:txBody>
      <dsp:txXfrm>
        <a:off x="0" y="523"/>
        <a:ext cx="8229600" cy="857358"/>
      </dsp:txXfrm>
    </dsp:sp>
    <dsp:sp modelId="{545811E8-A9A0-7140-8810-5ED5FDB98CB8}">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987205B-C361-ED4B-8EB3-45C1C2466355}">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Approval checking and rejection of unapproved packages</a:t>
          </a:r>
          <a:endParaRPr lang="en-US" sz="2600" kern="1200"/>
        </a:p>
      </dsp:txBody>
      <dsp:txXfrm>
        <a:off x="0" y="857881"/>
        <a:ext cx="8229600" cy="857358"/>
      </dsp:txXfrm>
    </dsp:sp>
    <dsp:sp modelId="{6D282F06-46D6-894C-BD4D-188A09692D1E}">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8510BD9-AA4D-0042-9E63-3C2CAD4C9706}">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Component verification tools </a:t>
          </a:r>
          <a:endParaRPr lang="en-US" sz="2600" kern="1200"/>
        </a:p>
      </dsp:txBody>
      <dsp:txXfrm>
        <a:off x="0" y="1715239"/>
        <a:ext cx="8229600" cy="857358"/>
      </dsp:txXfrm>
    </dsp:sp>
    <dsp:sp modelId="{C92CD8D0-C3CD-AC46-8630-26CF95597284}">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99AC53-FCCD-8943-A3AC-6DD88A45D6A6}">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Rollback and demotion facilities </a:t>
          </a:r>
          <a:endParaRPr lang="en-US" sz="2600" kern="1200"/>
        </a:p>
      </dsp:txBody>
      <dsp:txXfrm>
        <a:off x="0" y="2572598"/>
        <a:ext cx="8229600" cy="857358"/>
      </dsp:txXfrm>
    </dsp:sp>
    <dsp:sp modelId="{222DDC18-544C-6A47-9321-679FAB62C38C}">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E7525E7-2F8B-3D4F-892B-58AD8D0C609D}">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dirty="0" smtClean="0"/>
            <a:t>Auditing and reporting tools </a:t>
          </a:r>
          <a:endParaRPr lang="en-US" sz="2600" kern="1200" dirty="0"/>
        </a:p>
      </dsp:txBody>
      <dsp:txXfrm>
        <a:off x="0" y="3429956"/>
        <a:ext cx="8229600" cy="85735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05C9A-CBAE-C54D-A9BE-7E8E66E29D02}">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9678702-8D74-6548-8D12-40874C3EF23C}">
      <dsp:nvSpPr>
        <dsp:cNvPr id="0" name=""/>
        <dsp:cNvSpPr/>
      </dsp:nvSpPr>
      <dsp:spPr>
        <a:xfrm>
          <a:off x="0" y="0"/>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Baseline hardware, software, and firmware configurations</a:t>
          </a:r>
          <a:endParaRPr lang="en-US" sz="2800" kern="1200"/>
        </a:p>
      </dsp:txBody>
      <dsp:txXfrm>
        <a:off x="0" y="0"/>
        <a:ext cx="8229600" cy="1071959"/>
      </dsp:txXfrm>
    </dsp:sp>
    <dsp:sp modelId="{E82FD2A8-5B11-3E41-9888-9214811BCD02}">
      <dsp:nvSpPr>
        <dsp:cNvPr id="0" name=""/>
        <dsp:cNvSpPr/>
      </dsp:nvSpPr>
      <dsp:spPr>
        <a:xfrm>
          <a:off x="0" y="107195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A069E7A-47B6-BC48-877C-143F228F6C59}">
      <dsp:nvSpPr>
        <dsp:cNvPr id="0" name=""/>
        <dsp:cNvSpPr/>
      </dsp:nvSpPr>
      <dsp:spPr>
        <a:xfrm>
          <a:off x="0" y="107195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Design, installation, and operational documentation</a:t>
          </a:r>
          <a:endParaRPr lang="en-US" sz="2800" kern="1200"/>
        </a:p>
      </dsp:txBody>
      <dsp:txXfrm>
        <a:off x="0" y="1071959"/>
        <a:ext cx="8229600" cy="1071959"/>
      </dsp:txXfrm>
    </dsp:sp>
    <dsp:sp modelId="{10B0E97D-EAE3-1544-B7E3-69AE2CAFC1E8}">
      <dsp:nvSpPr>
        <dsp:cNvPr id="0" name=""/>
        <dsp:cNvSpPr/>
      </dsp:nvSpPr>
      <dsp:spPr>
        <a:xfrm>
          <a:off x="0" y="214391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5EFCB70-FC22-984E-BA46-E2F0D05120A4}">
      <dsp:nvSpPr>
        <dsp:cNvPr id="0" name=""/>
        <dsp:cNvSpPr/>
      </dsp:nvSpPr>
      <dsp:spPr>
        <a:xfrm>
          <a:off x="0" y="214391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Changes to the system since the last baseline</a:t>
          </a:r>
          <a:endParaRPr lang="en-US" sz="2800" kern="1200"/>
        </a:p>
      </dsp:txBody>
      <dsp:txXfrm>
        <a:off x="0" y="2143919"/>
        <a:ext cx="8229600" cy="1071959"/>
      </dsp:txXfrm>
    </dsp:sp>
    <dsp:sp modelId="{6102C8FF-FD5D-6148-A743-E0AA0D987DEE}">
      <dsp:nvSpPr>
        <dsp:cNvPr id="0" name=""/>
        <dsp:cNvSpPr/>
      </dsp:nvSpPr>
      <dsp:spPr>
        <a:xfrm>
          <a:off x="0" y="321587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B1E0A4D-D114-BE4F-9E2D-1C4D4047E4B6}">
      <dsp:nvSpPr>
        <dsp:cNvPr id="0" name=""/>
        <dsp:cNvSpPr/>
      </dsp:nvSpPr>
      <dsp:spPr>
        <a:xfrm>
          <a:off x="0" y="3215878"/>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Software test plans and results</a:t>
          </a:r>
          <a:endParaRPr lang="en-US" sz="2800" kern="1200"/>
        </a:p>
      </dsp:txBody>
      <dsp:txXfrm>
        <a:off x="0" y="3215878"/>
        <a:ext cx="8229600" cy="107195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0395A-24B5-2C42-AAA3-A82EA91D8B25}">
      <dsp:nvSpPr>
        <dsp:cNvPr id="0" name=""/>
        <dsp:cNvSpPr/>
      </dsp:nvSpPr>
      <dsp:spPr>
        <a:xfrm>
          <a:off x="2411" y="2311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Make </a:t>
          </a:r>
          <a:endParaRPr lang="en-US" sz="2000" b="1" kern="1200" dirty="0"/>
        </a:p>
      </dsp:txBody>
      <dsp:txXfrm>
        <a:off x="2411" y="231179"/>
        <a:ext cx="1912739" cy="1147643"/>
      </dsp:txXfrm>
    </dsp:sp>
    <dsp:sp modelId="{AC59C5C9-57C3-5E47-B9B1-0FF2D487931C}">
      <dsp:nvSpPr>
        <dsp:cNvPr id="0" name=""/>
        <dsp:cNvSpPr/>
      </dsp:nvSpPr>
      <dsp:spPr>
        <a:xfrm>
          <a:off x="2106423" y="2311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Model </a:t>
          </a:r>
          <a:endParaRPr lang="en-US" sz="2000" b="1" kern="1200"/>
        </a:p>
      </dsp:txBody>
      <dsp:txXfrm>
        <a:off x="2106423" y="231179"/>
        <a:ext cx="1912739" cy="1147643"/>
      </dsp:txXfrm>
    </dsp:sp>
    <dsp:sp modelId="{AC8381F4-D292-F744-A71B-B34E0712D7A7}">
      <dsp:nvSpPr>
        <dsp:cNvPr id="0" name=""/>
        <dsp:cNvSpPr/>
      </dsp:nvSpPr>
      <dsp:spPr>
        <a:xfrm>
          <a:off x="4210436" y="2311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MAC addresses </a:t>
          </a:r>
          <a:endParaRPr lang="en-US" sz="2000" b="1" kern="1200"/>
        </a:p>
      </dsp:txBody>
      <dsp:txXfrm>
        <a:off x="4210436" y="231179"/>
        <a:ext cx="1912739" cy="1147643"/>
      </dsp:txXfrm>
    </dsp:sp>
    <dsp:sp modelId="{2C4FD747-9CAE-724E-A5DF-D1849709FDE8}">
      <dsp:nvSpPr>
        <dsp:cNvPr id="0" name=""/>
        <dsp:cNvSpPr/>
      </dsp:nvSpPr>
      <dsp:spPr>
        <a:xfrm>
          <a:off x="6314449" y="2311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Serial number </a:t>
          </a:r>
          <a:endParaRPr lang="en-US" sz="2000" b="1" kern="1200" dirty="0"/>
        </a:p>
      </dsp:txBody>
      <dsp:txXfrm>
        <a:off x="6314449" y="231179"/>
        <a:ext cx="1912739" cy="1147643"/>
      </dsp:txXfrm>
    </dsp:sp>
    <dsp:sp modelId="{ADDB0D61-003B-414C-BBFA-ABDFF16B4875}">
      <dsp:nvSpPr>
        <dsp:cNvPr id="0" name=""/>
        <dsp:cNvSpPr/>
      </dsp:nvSpPr>
      <dsp:spPr>
        <a:xfrm>
          <a:off x="2411" y="157009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Operating system or firmware version </a:t>
          </a:r>
          <a:endParaRPr lang="en-US" sz="2000" b="1" kern="1200"/>
        </a:p>
      </dsp:txBody>
      <dsp:txXfrm>
        <a:off x="2411" y="1570097"/>
        <a:ext cx="1912739" cy="1147643"/>
      </dsp:txXfrm>
    </dsp:sp>
    <dsp:sp modelId="{3038C6D9-7F4F-234D-8A1F-984A5F0E33EB}">
      <dsp:nvSpPr>
        <dsp:cNvPr id="0" name=""/>
        <dsp:cNvSpPr/>
      </dsp:nvSpPr>
      <dsp:spPr>
        <a:xfrm>
          <a:off x="2106423" y="157009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Location </a:t>
          </a:r>
          <a:endParaRPr lang="en-US" sz="2000" b="1" kern="1200"/>
        </a:p>
      </dsp:txBody>
      <dsp:txXfrm>
        <a:off x="2106423" y="1570097"/>
        <a:ext cx="1912739" cy="1147643"/>
      </dsp:txXfrm>
    </dsp:sp>
    <dsp:sp modelId="{794A5EDF-2291-374E-95D4-6CF4703A52B7}">
      <dsp:nvSpPr>
        <dsp:cNvPr id="0" name=""/>
        <dsp:cNvSpPr/>
      </dsp:nvSpPr>
      <dsp:spPr>
        <a:xfrm>
          <a:off x="4210436" y="157009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BIOS and other hardware-related passwords </a:t>
          </a:r>
          <a:endParaRPr lang="en-US" sz="2000" b="1" kern="1200" dirty="0"/>
        </a:p>
      </dsp:txBody>
      <dsp:txXfrm>
        <a:off x="4210436" y="1570097"/>
        <a:ext cx="1912739" cy="1147643"/>
      </dsp:txXfrm>
    </dsp:sp>
    <dsp:sp modelId="{59B09E62-0083-1548-93AC-67FC0BCF8DBB}">
      <dsp:nvSpPr>
        <dsp:cNvPr id="0" name=""/>
        <dsp:cNvSpPr/>
      </dsp:nvSpPr>
      <dsp:spPr>
        <a:xfrm>
          <a:off x="6314449" y="157009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smtClean="0"/>
            <a:t>Assigned IP address if applicable </a:t>
          </a:r>
          <a:endParaRPr lang="en-US" sz="2000" b="1" kern="1200"/>
        </a:p>
      </dsp:txBody>
      <dsp:txXfrm>
        <a:off x="6314449" y="1570097"/>
        <a:ext cx="1912739" cy="1147643"/>
      </dsp:txXfrm>
    </dsp:sp>
    <dsp:sp modelId="{1616438F-CEAF-2540-BED3-B00F9D633302}">
      <dsp:nvSpPr>
        <dsp:cNvPr id="0" name=""/>
        <dsp:cNvSpPr/>
      </dsp:nvSpPr>
      <dsp:spPr>
        <a:xfrm>
          <a:off x="2106423" y="2909014"/>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Organizational property management label</a:t>
          </a:r>
          <a:endParaRPr lang="en-US" sz="2000" b="1" kern="1200" dirty="0"/>
        </a:p>
      </dsp:txBody>
      <dsp:txXfrm>
        <a:off x="2106423" y="2909014"/>
        <a:ext cx="1912739" cy="1147643"/>
      </dsp:txXfrm>
    </dsp:sp>
    <dsp:sp modelId="{41FF7605-A069-4C32-B182-8E60E845741D}">
      <dsp:nvSpPr>
        <dsp:cNvPr id="0" name=""/>
        <dsp:cNvSpPr/>
      </dsp:nvSpPr>
      <dsp:spPr>
        <a:xfrm>
          <a:off x="4210436" y="2909014"/>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Owner</a:t>
          </a:r>
          <a:endParaRPr lang="en-US" sz="2000" b="1" kern="1200" dirty="0"/>
        </a:p>
      </dsp:txBody>
      <dsp:txXfrm>
        <a:off x="4210436" y="2909014"/>
        <a:ext cx="1912739" cy="1147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8FB31-C9E3-1442-998C-0A6670BB8CD9}">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A0ADE8C-DBBB-0447-ABF9-D034FA1ADF22}">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Software name </a:t>
          </a:r>
          <a:endParaRPr lang="en-US" sz="2800" kern="1200"/>
        </a:p>
      </dsp:txBody>
      <dsp:txXfrm>
        <a:off x="0" y="523"/>
        <a:ext cx="8229600" cy="857358"/>
      </dsp:txXfrm>
    </dsp:sp>
    <dsp:sp modelId="{BC7B8665-98E1-154A-A175-D683361EB647}">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A667430-53A2-CD47-966D-B1F02868C879}">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Software vendor </a:t>
          </a:r>
          <a:endParaRPr lang="en-US" sz="2800" kern="1200"/>
        </a:p>
      </dsp:txBody>
      <dsp:txXfrm>
        <a:off x="0" y="857881"/>
        <a:ext cx="8229600" cy="857358"/>
      </dsp:txXfrm>
    </dsp:sp>
    <dsp:sp modelId="{A8C2D0DD-C48D-6C42-A7C7-7550E79EEA7F}">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85FF005-4469-AD44-AA79-EAAD10ED4295}">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Keys or activation codes</a:t>
          </a:r>
          <a:endParaRPr lang="en-US" sz="2800" kern="1200"/>
        </a:p>
      </dsp:txBody>
      <dsp:txXfrm>
        <a:off x="0" y="1715239"/>
        <a:ext cx="8229600" cy="857358"/>
      </dsp:txXfrm>
    </dsp:sp>
    <dsp:sp modelId="{A8E05096-B0E6-A946-B962-5C532222CB35}">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19FC77B-88AB-3342-B4D5-A5F1E503017E}">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Type of license and for what version </a:t>
          </a:r>
          <a:endParaRPr lang="en-US" sz="2800" kern="1200"/>
        </a:p>
      </dsp:txBody>
      <dsp:txXfrm>
        <a:off x="0" y="2572598"/>
        <a:ext cx="8229600" cy="857358"/>
      </dsp:txXfrm>
    </dsp:sp>
    <dsp:sp modelId="{10EBC442-561F-8144-9C89-C9D80C6007F2}">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CE4683F-316D-AD43-BB57-D9AB6F8B4582}">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dirty="0" smtClean="0"/>
            <a:t>Number of licenses </a:t>
          </a:r>
          <a:endParaRPr lang="en-US" sz="2800" kern="1200" dirty="0"/>
        </a:p>
      </dsp:txBody>
      <dsp:txXfrm>
        <a:off x="0" y="3429956"/>
        <a:ext cx="8229600" cy="857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1E890-EBAA-C541-817F-BE95BD06F1C5}">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65913FA-F0EB-824C-AD22-AF67EC931A87}">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dirty="0" smtClean="0"/>
            <a:t>Design may first be laid out in a general design document</a:t>
          </a:r>
          <a:endParaRPr lang="en-US" sz="2800" kern="1200" dirty="0"/>
        </a:p>
      </dsp:txBody>
      <dsp:txXfrm>
        <a:off x="0" y="0"/>
        <a:ext cx="8229600" cy="2143919"/>
      </dsp:txXfrm>
    </dsp:sp>
    <dsp:sp modelId="{68BC23DA-E3C5-6C41-AAEC-71B014A4186D}">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7B2849A-40BF-E840-9C7A-C38CA093FCAD}">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dirty="0" smtClean="0"/>
            <a:t>Design walkthroughs are often held to review the design before construction</a:t>
          </a:r>
          <a:endParaRPr lang="en-US" sz="2800" kern="1200" dirty="0"/>
        </a:p>
      </dsp:txBody>
      <dsp:txXfrm>
        <a:off x="0" y="2143919"/>
        <a:ext cx="8229600" cy="214391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0E772-8189-844D-B7DB-87C18D917BB2}">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A684DA4-C3E0-E141-B782-64993E46C10C}">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dirty="0" smtClean="0"/>
            <a:t>License expiration </a:t>
          </a:r>
          <a:endParaRPr lang="en-US" sz="2600" kern="1200" dirty="0"/>
        </a:p>
      </dsp:txBody>
      <dsp:txXfrm>
        <a:off x="0" y="523"/>
        <a:ext cx="8229600" cy="857358"/>
      </dsp:txXfrm>
    </dsp:sp>
    <dsp:sp modelId="{2546A435-5CD9-4F48-98F5-537A2D2441F5}">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EC6F19C-F9D3-6145-A2C3-07E357254392}">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dirty="0" smtClean="0"/>
            <a:t>License portability </a:t>
          </a:r>
          <a:endParaRPr lang="en-US" sz="2600" kern="1200" dirty="0"/>
        </a:p>
      </dsp:txBody>
      <dsp:txXfrm>
        <a:off x="0" y="857881"/>
        <a:ext cx="8229600" cy="857358"/>
      </dsp:txXfrm>
    </dsp:sp>
    <dsp:sp modelId="{A1D6E530-6F08-EB48-BE56-ECCC5D2EBEC1}">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CC616AC-41C4-2B40-92E1-D9B07A0A4C05}">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Organizational software librarian or asset manager </a:t>
          </a:r>
          <a:endParaRPr lang="en-US" sz="2600" kern="1200"/>
        </a:p>
      </dsp:txBody>
      <dsp:txXfrm>
        <a:off x="0" y="1715239"/>
        <a:ext cx="8229600" cy="857358"/>
      </dsp:txXfrm>
    </dsp:sp>
    <dsp:sp modelId="{B04F6522-D483-ED44-8DCE-F6A5EE4E0137}">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4E23CBA-F5AA-504B-8A55-D13798F0268C}">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Organizational contact for installed software </a:t>
          </a:r>
          <a:endParaRPr lang="en-US" sz="2600" kern="1200"/>
        </a:p>
      </dsp:txBody>
      <dsp:txXfrm>
        <a:off x="0" y="2572598"/>
        <a:ext cx="8229600" cy="857358"/>
      </dsp:txXfrm>
    </dsp:sp>
    <dsp:sp modelId="{473D3E50-F9A3-254B-9125-423C8954AAEB}">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B8C909F-EF44-B04E-A321-1B77040E275B}">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kern="1200" smtClean="0"/>
            <a:t>Upgrade, full or limited license </a:t>
          </a:r>
          <a:endParaRPr lang="en-US" sz="2600" kern="1200"/>
        </a:p>
      </dsp:txBody>
      <dsp:txXfrm>
        <a:off x="0" y="3429956"/>
        <a:ext cx="8229600" cy="85735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87BD-7072-FB4A-A5AA-F3A84B13CF60}">
      <dsp:nvSpPr>
        <dsp:cNvPr id="0" name=""/>
        <dsp:cNvSpPr/>
      </dsp:nvSpPr>
      <dsp:spPr>
        <a:xfrm>
          <a:off x="1004" y="968548"/>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smtClean="0"/>
            <a:t>A configuration list for each device should be maintained</a:t>
          </a:r>
          <a:endParaRPr lang="en-US" sz="2700" kern="1200"/>
        </a:p>
      </dsp:txBody>
      <dsp:txXfrm>
        <a:off x="1004" y="968548"/>
        <a:ext cx="3917900" cy="2350740"/>
      </dsp:txXfrm>
    </dsp:sp>
    <dsp:sp modelId="{439A3778-0407-3948-9B6E-9CFA894C1FA5}">
      <dsp:nvSpPr>
        <dsp:cNvPr id="0" name=""/>
        <dsp:cNvSpPr/>
      </dsp:nvSpPr>
      <dsp:spPr>
        <a:xfrm>
          <a:off x="4310695" y="968548"/>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Devices such as firewalls, routers, and switches can have hundreds or thousands of configuration possibilities </a:t>
          </a:r>
          <a:endParaRPr lang="en-US" sz="2700" kern="1200" dirty="0"/>
        </a:p>
      </dsp:txBody>
      <dsp:txXfrm>
        <a:off x="4310695" y="968548"/>
        <a:ext cx="3917900" cy="235074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6D86C-79A3-304B-96F1-D918EFD6E88F}">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The analysis conducted by qualified staff within an organization to determine the extent to which changes to the information system affect the security posture of the system </a:t>
          </a:r>
          <a:endParaRPr lang="en-US" sz="3600" kern="1200" dirty="0"/>
        </a:p>
      </dsp:txBody>
      <dsp:txXfrm>
        <a:off x="542478" y="526"/>
        <a:ext cx="7144642" cy="42867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CDEAB-4EAE-1246-A0D8-1345BFA9570B}">
      <dsp:nvSpPr>
        <dsp:cNvPr id="0" name=""/>
        <dsp:cNvSpPr/>
      </dsp:nvSpPr>
      <dsp:spPr>
        <a:xfrm>
          <a:off x="0" y="209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58E15DF-661F-CB4B-8434-4A72BB692165}">
      <dsp:nvSpPr>
        <dsp:cNvPr id="0" name=""/>
        <dsp:cNvSpPr/>
      </dsp:nvSpPr>
      <dsp:spPr>
        <a:xfrm>
          <a:off x="0" y="2093"/>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Acquisition</a:t>
          </a:r>
          <a:endParaRPr lang="en-US" sz="2800" kern="1200"/>
        </a:p>
      </dsp:txBody>
      <dsp:txXfrm>
        <a:off x="0" y="2093"/>
        <a:ext cx="8229600" cy="713941"/>
      </dsp:txXfrm>
    </dsp:sp>
    <dsp:sp modelId="{61D5BF87-AD25-DD4E-84A3-79B872783848}">
      <dsp:nvSpPr>
        <dsp:cNvPr id="0" name=""/>
        <dsp:cNvSpPr/>
      </dsp:nvSpPr>
      <dsp:spPr>
        <a:xfrm>
          <a:off x="0" y="716035"/>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16C2234-FDBA-E147-8869-840588921802}">
      <dsp:nvSpPr>
        <dsp:cNvPr id="0" name=""/>
        <dsp:cNvSpPr/>
      </dsp:nvSpPr>
      <dsp:spPr>
        <a:xfrm>
          <a:off x="0" y="716035"/>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Testing</a:t>
          </a:r>
          <a:endParaRPr lang="en-US" sz="2800" kern="1200"/>
        </a:p>
      </dsp:txBody>
      <dsp:txXfrm>
        <a:off x="0" y="716035"/>
        <a:ext cx="8229600" cy="713941"/>
      </dsp:txXfrm>
    </dsp:sp>
    <dsp:sp modelId="{11DF5BF4-0F30-7542-8EBD-F0EFE58E0248}">
      <dsp:nvSpPr>
        <dsp:cNvPr id="0" name=""/>
        <dsp:cNvSpPr/>
      </dsp:nvSpPr>
      <dsp:spPr>
        <a:xfrm>
          <a:off x="0" y="1429977"/>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B2450A1-7F82-AE44-BD20-68C5C5700AB4}">
      <dsp:nvSpPr>
        <dsp:cNvPr id="0" name=""/>
        <dsp:cNvSpPr/>
      </dsp:nvSpPr>
      <dsp:spPr>
        <a:xfrm>
          <a:off x="0" y="1429977"/>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Approval</a:t>
          </a:r>
          <a:endParaRPr lang="en-US" sz="2800" kern="1200"/>
        </a:p>
      </dsp:txBody>
      <dsp:txXfrm>
        <a:off x="0" y="1429977"/>
        <a:ext cx="8229600" cy="713941"/>
      </dsp:txXfrm>
    </dsp:sp>
    <dsp:sp modelId="{678993EB-AFD0-AB40-8308-EAF383236AAD}">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FD3FDD5-E074-7D41-8302-5EC5D5C36C01}">
      <dsp:nvSpPr>
        <dsp:cNvPr id="0" name=""/>
        <dsp:cNvSpPr/>
      </dsp:nvSpPr>
      <dsp:spPr>
        <a:xfrm>
          <a:off x="0" y="2143919"/>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Packaging</a:t>
          </a:r>
          <a:endParaRPr lang="en-US" sz="2800" kern="1200"/>
        </a:p>
      </dsp:txBody>
      <dsp:txXfrm>
        <a:off x="0" y="2143919"/>
        <a:ext cx="8229600" cy="713941"/>
      </dsp:txXfrm>
    </dsp:sp>
    <dsp:sp modelId="{433213FE-2A76-E448-8AD8-DCCA8ED0329A}">
      <dsp:nvSpPr>
        <dsp:cNvPr id="0" name=""/>
        <dsp:cNvSpPr/>
      </dsp:nvSpPr>
      <dsp:spPr>
        <a:xfrm>
          <a:off x="0" y="285786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15731A7-2E4D-9B4F-8732-31050C53758A}">
      <dsp:nvSpPr>
        <dsp:cNvPr id="0" name=""/>
        <dsp:cNvSpPr/>
      </dsp:nvSpPr>
      <dsp:spPr>
        <a:xfrm>
          <a:off x="0" y="2857860"/>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Deployment</a:t>
          </a:r>
          <a:endParaRPr lang="en-US" sz="2800" kern="1200"/>
        </a:p>
      </dsp:txBody>
      <dsp:txXfrm>
        <a:off x="0" y="2857860"/>
        <a:ext cx="8229600" cy="713941"/>
      </dsp:txXfrm>
    </dsp:sp>
    <dsp:sp modelId="{06C76D9F-2D35-5243-B46C-7659A2D2230A}">
      <dsp:nvSpPr>
        <dsp:cNvPr id="0" name=""/>
        <dsp:cNvSpPr/>
      </dsp:nvSpPr>
      <dsp:spPr>
        <a:xfrm>
          <a:off x="0" y="3571802"/>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B17BDC0-6015-1C44-9BF4-0302ACDF83F8}">
      <dsp:nvSpPr>
        <dsp:cNvPr id="0" name=""/>
        <dsp:cNvSpPr/>
      </dsp:nvSpPr>
      <dsp:spPr>
        <a:xfrm>
          <a:off x="0" y="3571802"/>
          <a:ext cx="8229600" cy="71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Verification</a:t>
          </a:r>
          <a:endParaRPr lang="en-US" sz="2800" kern="1200"/>
        </a:p>
      </dsp:txBody>
      <dsp:txXfrm>
        <a:off x="0" y="3571802"/>
        <a:ext cx="8229600" cy="7139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B357B-2659-EE47-8B3A-3F3307288D2A}">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1" kern="1200" dirty="0" smtClean="0"/>
            <a:t>Security awareness seeks to reduce the risk related to human error</a:t>
          </a:r>
          <a:endParaRPr lang="en-US" sz="5000" kern="1200" dirty="0"/>
        </a:p>
      </dsp:txBody>
      <dsp:txXfrm>
        <a:off x="542478" y="526"/>
        <a:ext cx="7144642" cy="428678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39DE-D515-9B42-9FED-C0B334E7A25A}">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8B4BCFD-06D8-2649-A4F3-2DF86053FD69}">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Senior management support</a:t>
          </a:r>
          <a:endParaRPr lang="en-US" sz="2400" kern="1200"/>
        </a:p>
      </dsp:txBody>
      <dsp:txXfrm>
        <a:off x="0" y="523"/>
        <a:ext cx="8229600" cy="857358"/>
      </dsp:txXfrm>
    </dsp:sp>
    <dsp:sp modelId="{5D0D1608-1AD1-D04B-A55E-01F6209C1D51}">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6FDA2EF-0A2D-FC41-A1F5-4F4D195D14C2}">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Cultural awareness</a:t>
          </a:r>
          <a:endParaRPr lang="en-US" sz="2400" kern="1200"/>
        </a:p>
      </dsp:txBody>
      <dsp:txXfrm>
        <a:off x="0" y="857881"/>
        <a:ext cx="8229600" cy="857358"/>
      </dsp:txXfrm>
    </dsp:sp>
    <dsp:sp modelId="{91A9F0FE-C6E6-3747-B26B-67C91ECB46EE}">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81FF678-1C0A-1F42-B981-10083E73D04B}">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Set communication goals and build a strategy to meet these goals </a:t>
          </a:r>
          <a:endParaRPr lang="en-US" sz="2400" kern="1200"/>
        </a:p>
      </dsp:txBody>
      <dsp:txXfrm>
        <a:off x="0" y="1715239"/>
        <a:ext cx="8229600" cy="857358"/>
      </dsp:txXfrm>
    </dsp:sp>
    <dsp:sp modelId="{064C5F75-BB06-EF48-8363-54662697ABD4}">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845399C-5333-C34A-8E3B-58FC808FAD39}">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smtClean="0"/>
            <a:t>Taking a change management approach </a:t>
          </a:r>
          <a:endParaRPr lang="en-US" sz="2400" kern="1200"/>
        </a:p>
      </dsp:txBody>
      <dsp:txXfrm>
        <a:off x="0" y="2572598"/>
        <a:ext cx="8229600" cy="857358"/>
      </dsp:txXfrm>
    </dsp:sp>
    <dsp:sp modelId="{6B17617C-E73E-D045-8F1A-23B6ACC77767}">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2D21A6A-6D1F-C946-BC15-1D5757B52C25}">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t>Measurement </a:t>
          </a:r>
          <a:endParaRPr lang="en-US" sz="2400" kern="1200" dirty="0"/>
        </a:p>
      </dsp:txBody>
      <dsp:txXfrm>
        <a:off x="0" y="3429956"/>
        <a:ext cx="8229600" cy="85735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3C498-7D8B-1045-8792-31632A31BF99}">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B7990C9-AE0D-3D48-A891-35E05391A180}">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smtClean="0"/>
            <a:t>Labeling and handling of sensitive information</a:t>
          </a:r>
          <a:endParaRPr lang="en-US" sz="2500" kern="1200"/>
        </a:p>
      </dsp:txBody>
      <dsp:txXfrm>
        <a:off x="0" y="523"/>
        <a:ext cx="8229600" cy="857358"/>
      </dsp:txXfrm>
    </dsp:sp>
    <dsp:sp modelId="{BB12FB72-501D-D545-81BD-2CE6E6D75CC9}">
      <dsp:nvSpPr>
        <dsp:cNvPr id="0" name=""/>
        <dsp:cNvSpPr/>
      </dsp:nvSpPr>
      <dsp:spPr>
        <a:xfrm>
          <a:off x="0" y="857881"/>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B76E807-8109-814B-9465-B23F3B8EB3B0}">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smtClean="0"/>
            <a:t>Appropriate use policies for e-mail, Internet, and other services</a:t>
          </a:r>
          <a:endParaRPr lang="en-US" sz="2500" kern="1200"/>
        </a:p>
      </dsp:txBody>
      <dsp:txXfrm>
        <a:off x="0" y="857881"/>
        <a:ext cx="8229600" cy="857358"/>
      </dsp:txXfrm>
    </dsp:sp>
    <dsp:sp modelId="{2600DA66-7AB0-3E41-812E-7736FCEEA5C8}">
      <dsp:nvSpPr>
        <dsp:cNvPr id="0" name=""/>
        <dsp:cNvSpPr/>
      </dsp:nvSpPr>
      <dsp:spPr>
        <a:xfrm>
          <a:off x="0" y="171523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EA54B8F-1A26-BC46-BFF9-5AB627811902}">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smtClean="0"/>
            <a:t>Customer privacy laws, policies, and procedures</a:t>
          </a:r>
          <a:endParaRPr lang="en-US" sz="2500" kern="1200"/>
        </a:p>
      </dsp:txBody>
      <dsp:txXfrm>
        <a:off x="0" y="1715239"/>
        <a:ext cx="8229600" cy="857358"/>
      </dsp:txXfrm>
    </dsp:sp>
    <dsp:sp modelId="{B5B2F9FB-B114-3941-B795-848D8D1FB44D}">
      <dsp:nvSpPr>
        <dsp:cNvPr id="0" name=""/>
        <dsp:cNvSpPr/>
      </dsp:nvSpPr>
      <dsp:spPr>
        <a:xfrm>
          <a:off x="0" y="257259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19A60E1-251C-AE42-A4FC-5731F2022361}">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smtClean="0"/>
            <a:t>Detecting and reporting security incidents</a:t>
          </a:r>
          <a:endParaRPr lang="en-US" sz="2500" kern="1200"/>
        </a:p>
      </dsp:txBody>
      <dsp:txXfrm>
        <a:off x="0" y="2572598"/>
        <a:ext cx="8229600" cy="857358"/>
      </dsp:txXfrm>
    </dsp:sp>
    <dsp:sp modelId="{66704641-5114-0B4D-A154-6EA2C47BA04D}">
      <dsp:nvSpPr>
        <dsp:cNvPr id="0" name=""/>
        <dsp:cNvSpPr/>
      </dsp:nvSpPr>
      <dsp:spPr>
        <a:xfrm>
          <a:off x="0" y="3429956"/>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72E9B53-B10A-7C47-9CE3-A09EBA4FB015}">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smtClean="0"/>
            <a:t>Protecting intellectual property and copyright </a:t>
          </a:r>
          <a:endParaRPr lang="en-US" sz="2500" kern="1200"/>
        </a:p>
      </dsp:txBody>
      <dsp:txXfrm>
        <a:off x="0" y="3429956"/>
        <a:ext cx="8229600" cy="8573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6CDE5-A55B-7A47-A61C-9F21869C9C5D}">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A0C2062-9471-8748-8A8F-A32088D5E415}">
      <dsp:nvSpPr>
        <dsp:cNvPr id="0" name=""/>
        <dsp:cNvSpPr/>
      </dsp:nvSpPr>
      <dsp:spPr>
        <a:xfrm>
          <a:off x="0" y="0"/>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dirty="0" smtClean="0"/>
            <a:t>Software programming is completed in this phase</a:t>
          </a:r>
          <a:endParaRPr lang="en-US" sz="2800" kern="1200" dirty="0"/>
        </a:p>
      </dsp:txBody>
      <dsp:txXfrm>
        <a:off x="0" y="0"/>
        <a:ext cx="8229600" cy="2143919"/>
      </dsp:txXfrm>
    </dsp:sp>
    <dsp:sp modelId="{9DD7A69C-6571-6D4F-A929-3664C37DB5F4}">
      <dsp:nvSpPr>
        <dsp:cNvPr id="0" name=""/>
        <dsp:cNvSpPr/>
      </dsp:nvSpPr>
      <dsp:spPr>
        <a:xfrm>
          <a:off x="0" y="214391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B2FCC55-7412-2A46-A53D-25287217B1CA}">
      <dsp:nvSpPr>
        <dsp:cNvPr id="0" name=""/>
        <dsp:cNvSpPr/>
      </dsp:nvSpPr>
      <dsp:spPr>
        <a:xfrm>
          <a:off x="0" y="2143919"/>
          <a:ext cx="8229600" cy="2143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dirty="0" smtClean="0"/>
            <a:t>Functional design specifications are translated into executable processes using one or more programming languages</a:t>
          </a:r>
          <a:endParaRPr lang="en-US" sz="2800" kern="1200" dirty="0"/>
        </a:p>
      </dsp:txBody>
      <dsp:txXfrm>
        <a:off x="0" y="2143919"/>
        <a:ext cx="8229600" cy="2143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2672F-CEF6-F246-AD44-A929674A9569}">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b="1" kern="1200" smtClean="0"/>
            <a:t>Integration occurs when multiple functional units of code or modules that form the application are compiled and run together </a:t>
          </a:r>
          <a:endParaRPr lang="en-US" sz="4400" kern="1200"/>
        </a:p>
      </dsp:txBody>
      <dsp:txXfrm>
        <a:off x="542478" y="526"/>
        <a:ext cx="7144642" cy="42867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006D2-8771-994C-9E41-5A896E1C6BAA}">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1" kern="1200" smtClean="0"/>
            <a:t>Changes in business needs and practices, newly discovered bugs and vulnerabilities, and changes in the technical environment all necessitate changes to production applications</a:t>
          </a:r>
          <a:endParaRPr lang="en-US" sz="4300" kern="1200"/>
        </a:p>
      </dsp:txBody>
      <dsp:txXfrm>
        <a:off x="542478" y="526"/>
        <a:ext cx="7144642" cy="42867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7483-1B62-2E4D-826C-5E6E704D7235}">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9D4FC17-2B18-E648-8A20-CD0D45ACDDB2}">
      <dsp:nvSpPr>
        <dsp:cNvPr id="0" name=""/>
        <dsp:cNvSpPr/>
      </dsp:nvSpPr>
      <dsp:spPr>
        <a:xfrm>
          <a:off x="0" y="0"/>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Spiral model</a:t>
          </a:r>
          <a:endParaRPr lang="en-US" sz="2800" kern="1200"/>
        </a:p>
      </dsp:txBody>
      <dsp:txXfrm>
        <a:off x="0" y="0"/>
        <a:ext cx="8229600" cy="1071959"/>
      </dsp:txXfrm>
    </dsp:sp>
    <dsp:sp modelId="{AB935B40-9B2D-ED4C-83DD-2E554C4EF6E1}">
      <dsp:nvSpPr>
        <dsp:cNvPr id="0" name=""/>
        <dsp:cNvSpPr/>
      </dsp:nvSpPr>
      <dsp:spPr>
        <a:xfrm>
          <a:off x="0" y="1071959"/>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B6CE666-2576-9F4B-9177-0B3247C43C76}">
      <dsp:nvSpPr>
        <dsp:cNvPr id="0" name=""/>
        <dsp:cNvSpPr/>
      </dsp:nvSpPr>
      <dsp:spPr>
        <a:xfrm>
          <a:off x="0" y="107195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Extreme Programming and Rapid Application Development </a:t>
          </a:r>
          <a:endParaRPr lang="en-US" sz="2800" kern="1200"/>
        </a:p>
      </dsp:txBody>
      <dsp:txXfrm>
        <a:off x="0" y="1071959"/>
        <a:ext cx="8229600" cy="1071959"/>
      </dsp:txXfrm>
    </dsp:sp>
    <dsp:sp modelId="{C66E55BE-DB2D-7147-B462-9DAFBCE980CE}">
      <dsp:nvSpPr>
        <dsp:cNvPr id="0" name=""/>
        <dsp:cNvSpPr/>
      </dsp:nvSpPr>
      <dsp:spPr>
        <a:xfrm>
          <a:off x="0" y="214391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FA156B1-94A9-4F44-A885-A2AE5425FEB2}">
      <dsp:nvSpPr>
        <dsp:cNvPr id="0" name=""/>
        <dsp:cNvSpPr/>
      </dsp:nvSpPr>
      <dsp:spPr>
        <a:xfrm>
          <a:off x="0" y="214391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Agile Development </a:t>
          </a:r>
          <a:endParaRPr lang="en-US" sz="2800" kern="1200"/>
        </a:p>
      </dsp:txBody>
      <dsp:txXfrm>
        <a:off x="0" y="2143919"/>
        <a:ext cx="8229600" cy="1071959"/>
      </dsp:txXfrm>
    </dsp:sp>
    <dsp:sp modelId="{35599FE0-78D3-9E4D-B431-104A3146941E}">
      <dsp:nvSpPr>
        <dsp:cNvPr id="0" name=""/>
        <dsp:cNvSpPr/>
      </dsp:nvSpPr>
      <dsp:spPr>
        <a:xfrm>
          <a:off x="0" y="3215878"/>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2209F90-6588-5B4B-9937-9CF839470D2C}">
      <dsp:nvSpPr>
        <dsp:cNvPr id="0" name=""/>
        <dsp:cNvSpPr/>
      </dsp:nvSpPr>
      <dsp:spPr>
        <a:xfrm>
          <a:off x="0" y="3215878"/>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b="1" kern="1200" smtClean="0"/>
            <a:t>Component Development and Reuse </a:t>
          </a:r>
          <a:endParaRPr lang="en-US" sz="2800" kern="1200"/>
        </a:p>
      </dsp:txBody>
      <dsp:txXfrm>
        <a:off x="0" y="3215878"/>
        <a:ext cx="8229600" cy="10719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37194-E62B-8D46-A86F-D6DA12C74B58}">
      <dsp:nvSpPr>
        <dsp:cNvPr id="0" name=""/>
        <dsp:cNvSpPr/>
      </dsp:nvSpPr>
      <dsp:spPr>
        <a:xfrm>
          <a:off x="542478" y="526"/>
          <a:ext cx="7144642" cy="42867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b="1" kern="1200" dirty="0" smtClean="0"/>
            <a:t>The OWASP provides a freely available listing of the top vulnerabilities found in web applications </a:t>
          </a:r>
          <a:endParaRPr lang="en-US" sz="4600" kern="1200" dirty="0"/>
        </a:p>
      </dsp:txBody>
      <dsp:txXfrm>
        <a:off x="542478" y="526"/>
        <a:ext cx="7144642" cy="42867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21CFD-6556-974D-831B-C03325CF1E7E}">
      <dsp:nvSpPr>
        <dsp:cNvPr id="0" name=""/>
        <dsp:cNvSpPr/>
      </dsp:nvSpPr>
      <dsp:spPr>
        <a:xfrm>
          <a:off x="0" y="52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D1B042C-D113-1644-8809-67D7E2596D47}">
      <dsp:nvSpPr>
        <dsp:cNvPr id="0" name=""/>
        <dsp:cNvSpPr/>
      </dsp:nvSpPr>
      <dsp:spPr>
        <a:xfrm>
          <a:off x="0" y="523"/>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Authentication</a:t>
          </a:r>
          <a:endParaRPr lang="en-US" sz="2300" kern="1200"/>
        </a:p>
      </dsp:txBody>
      <dsp:txXfrm>
        <a:off x="0" y="523"/>
        <a:ext cx="8229600" cy="476310"/>
      </dsp:txXfrm>
    </dsp:sp>
    <dsp:sp modelId="{CBA9A6A8-0154-4441-AEBF-56786815058D}">
      <dsp:nvSpPr>
        <dsp:cNvPr id="0" name=""/>
        <dsp:cNvSpPr/>
      </dsp:nvSpPr>
      <dsp:spPr>
        <a:xfrm>
          <a:off x="0" y="47683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910387D-A57D-3241-89F6-E827625D532C}">
      <dsp:nvSpPr>
        <dsp:cNvPr id="0" name=""/>
        <dsp:cNvSpPr/>
      </dsp:nvSpPr>
      <dsp:spPr>
        <a:xfrm>
          <a:off x="0" y="476833"/>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Authorization</a:t>
          </a:r>
          <a:endParaRPr lang="en-US" sz="2300" kern="1200"/>
        </a:p>
      </dsp:txBody>
      <dsp:txXfrm>
        <a:off x="0" y="476833"/>
        <a:ext cx="8229600" cy="476310"/>
      </dsp:txXfrm>
    </dsp:sp>
    <dsp:sp modelId="{DF09581F-9DCE-9841-990C-4BCDB455468E}">
      <dsp:nvSpPr>
        <dsp:cNvPr id="0" name=""/>
        <dsp:cNvSpPr/>
      </dsp:nvSpPr>
      <dsp:spPr>
        <a:xfrm>
          <a:off x="0" y="95314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C752581-E78A-1F45-9842-4D6CA8834D8B}">
      <dsp:nvSpPr>
        <dsp:cNvPr id="0" name=""/>
        <dsp:cNvSpPr/>
      </dsp:nvSpPr>
      <dsp:spPr>
        <a:xfrm>
          <a:off x="0" y="953143"/>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Session management </a:t>
          </a:r>
          <a:endParaRPr lang="en-US" sz="2300" kern="1200"/>
        </a:p>
      </dsp:txBody>
      <dsp:txXfrm>
        <a:off x="0" y="953143"/>
        <a:ext cx="8229600" cy="476310"/>
      </dsp:txXfrm>
    </dsp:sp>
    <dsp:sp modelId="{B2BFBBDA-F3F4-C044-9123-5CD4242681AC}">
      <dsp:nvSpPr>
        <dsp:cNvPr id="0" name=""/>
        <dsp:cNvSpPr/>
      </dsp:nvSpPr>
      <dsp:spPr>
        <a:xfrm>
          <a:off x="0" y="142945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BA1F3D2-141F-0F48-973C-D8DC0FCE37BC}">
      <dsp:nvSpPr>
        <dsp:cNvPr id="0" name=""/>
        <dsp:cNvSpPr/>
      </dsp:nvSpPr>
      <dsp:spPr>
        <a:xfrm>
          <a:off x="0" y="1429453"/>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Encryption of sensitive data</a:t>
          </a:r>
          <a:endParaRPr lang="en-US" sz="2300" kern="1200"/>
        </a:p>
      </dsp:txBody>
      <dsp:txXfrm>
        <a:off x="0" y="1429453"/>
        <a:ext cx="8229600" cy="476310"/>
      </dsp:txXfrm>
    </dsp:sp>
    <dsp:sp modelId="{A47CAE8D-2D78-0F47-B053-796FA0656F51}">
      <dsp:nvSpPr>
        <dsp:cNvPr id="0" name=""/>
        <dsp:cNvSpPr/>
      </dsp:nvSpPr>
      <dsp:spPr>
        <a:xfrm>
          <a:off x="0" y="1905763"/>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990C622-C764-F940-BAE6-D47B5A4C88D1}">
      <dsp:nvSpPr>
        <dsp:cNvPr id="0" name=""/>
        <dsp:cNvSpPr/>
      </dsp:nvSpPr>
      <dsp:spPr>
        <a:xfrm>
          <a:off x="0" y="1905763"/>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Input validation</a:t>
          </a:r>
          <a:endParaRPr lang="en-US" sz="2300" kern="1200"/>
        </a:p>
      </dsp:txBody>
      <dsp:txXfrm>
        <a:off x="0" y="1905763"/>
        <a:ext cx="8229600" cy="476310"/>
      </dsp:txXfrm>
    </dsp:sp>
    <dsp:sp modelId="{4CF97080-C3DD-564E-A258-ED1C32269DE4}">
      <dsp:nvSpPr>
        <dsp:cNvPr id="0" name=""/>
        <dsp:cNvSpPr/>
      </dsp:nvSpPr>
      <dsp:spPr>
        <a:xfrm>
          <a:off x="0" y="2382074"/>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513F246-8BA1-6F4B-B8D3-FE749F30384A}">
      <dsp:nvSpPr>
        <dsp:cNvPr id="0" name=""/>
        <dsp:cNvSpPr/>
      </dsp:nvSpPr>
      <dsp:spPr>
        <a:xfrm>
          <a:off x="0" y="2382074"/>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Disallow dynamic queries</a:t>
          </a:r>
          <a:endParaRPr lang="en-US" sz="2300" kern="1200"/>
        </a:p>
      </dsp:txBody>
      <dsp:txXfrm>
        <a:off x="0" y="2382074"/>
        <a:ext cx="8229600" cy="476310"/>
      </dsp:txXfrm>
    </dsp:sp>
    <dsp:sp modelId="{659E7327-59FA-184C-B1D8-5CE55C9F8660}">
      <dsp:nvSpPr>
        <dsp:cNvPr id="0" name=""/>
        <dsp:cNvSpPr/>
      </dsp:nvSpPr>
      <dsp:spPr>
        <a:xfrm>
          <a:off x="0" y="2858384"/>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AFE526C-6FD7-574B-927D-99DA2D9640B6}">
      <dsp:nvSpPr>
        <dsp:cNvPr id="0" name=""/>
        <dsp:cNvSpPr/>
      </dsp:nvSpPr>
      <dsp:spPr>
        <a:xfrm>
          <a:off x="0" y="2858384"/>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Out-of-band confirmation</a:t>
          </a:r>
          <a:endParaRPr lang="en-US" sz="2300" kern="1200"/>
        </a:p>
      </dsp:txBody>
      <dsp:txXfrm>
        <a:off x="0" y="2858384"/>
        <a:ext cx="8229600" cy="476310"/>
      </dsp:txXfrm>
    </dsp:sp>
    <dsp:sp modelId="{88103DDB-F0AE-974C-A299-B047BBC67EA6}">
      <dsp:nvSpPr>
        <dsp:cNvPr id="0" name=""/>
        <dsp:cNvSpPr/>
      </dsp:nvSpPr>
      <dsp:spPr>
        <a:xfrm>
          <a:off x="0" y="3334694"/>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85BCCCC-E332-E749-BC8B-6915EAAFFA18}">
      <dsp:nvSpPr>
        <dsp:cNvPr id="0" name=""/>
        <dsp:cNvSpPr/>
      </dsp:nvSpPr>
      <dsp:spPr>
        <a:xfrm>
          <a:off x="0" y="3334694"/>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Avoid exposing system information</a:t>
          </a:r>
          <a:endParaRPr lang="en-US" sz="2300" kern="1200"/>
        </a:p>
      </dsp:txBody>
      <dsp:txXfrm>
        <a:off x="0" y="3334694"/>
        <a:ext cx="8229600" cy="476310"/>
      </dsp:txXfrm>
    </dsp:sp>
    <dsp:sp modelId="{7047406E-7AB0-AC49-99FE-D85DDE93D27A}">
      <dsp:nvSpPr>
        <dsp:cNvPr id="0" name=""/>
        <dsp:cNvSpPr/>
      </dsp:nvSpPr>
      <dsp:spPr>
        <a:xfrm>
          <a:off x="0" y="3811004"/>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041504B-5AF1-634D-8EED-42D5C72B692D}">
      <dsp:nvSpPr>
        <dsp:cNvPr id="0" name=""/>
        <dsp:cNvSpPr/>
      </dsp:nvSpPr>
      <dsp:spPr>
        <a:xfrm>
          <a:off x="0" y="3811004"/>
          <a:ext cx="8229600" cy="47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b="1" kern="1200" smtClean="0"/>
            <a:t>Error handling </a:t>
          </a:r>
          <a:endParaRPr lang="en-US" sz="2300" kern="1200"/>
        </a:p>
      </dsp:txBody>
      <dsp:txXfrm>
        <a:off x="0" y="3811004"/>
        <a:ext cx="8229600" cy="476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B6878-3CA3-7B4A-86FA-9032B96C9A43}" type="datetimeFigureOut">
              <a:rPr lang="en-US" smtClean="0"/>
              <a:t>9/16/2018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3D94F7-5847-A842-981E-C0360EDAAE10}" type="slidenum">
              <a:rPr lang="en-US" smtClean="0"/>
              <a:t>‹#›</a:t>
            </a:fld>
            <a:endParaRPr lang="en-US"/>
          </a:p>
        </p:txBody>
      </p:sp>
    </p:spTree>
    <p:extLst>
      <p:ext uri="{BB962C8B-B14F-4D97-AF65-F5344CB8AC3E}">
        <p14:creationId xmlns:p14="http://schemas.microsoft.com/office/powerpoint/2010/main" val="1394843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A990F-CCCA-B64C-BCB4-6FBB7AC9B8AF}" type="datetimeFigureOut">
              <a:rPr lang="en-US" smtClean="0"/>
              <a:t>9/16/2018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A84056-5CBC-7448-B6BF-CD4B7033EA1B}" type="slidenum">
              <a:rPr lang="en-US" smtClean="0"/>
              <a:t>‹#›</a:t>
            </a:fld>
            <a:endParaRPr lang="en-US"/>
          </a:p>
        </p:txBody>
      </p:sp>
    </p:spTree>
    <p:extLst>
      <p:ext uri="{BB962C8B-B14F-4D97-AF65-F5344CB8AC3E}">
        <p14:creationId xmlns:p14="http://schemas.microsoft.com/office/powerpoint/2010/main" val="2221803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SSCP_ppt_bg_words-ADMINS-01.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441941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bg2.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9144000" cy="3749040"/>
          </a:xfrm>
          <a:prstGeom prst="rect">
            <a:avLst/>
          </a:prstGeom>
        </p:spPr>
      </p:pic>
      <p:sp>
        <p:nvSpPr>
          <p:cNvPr id="5" name="Title Placeholder 1"/>
          <p:cNvSpPr>
            <a:spLocks noGrp="1"/>
          </p:cNvSpPr>
          <p:nvPr>
            <p:ph type="title"/>
          </p:nvPr>
        </p:nvSpPr>
        <p:spPr>
          <a:xfrm>
            <a:off x="777240" y="457200"/>
            <a:ext cx="8016240" cy="841248"/>
          </a:xfrm>
          <a:prstGeom prst="rect">
            <a:avLst/>
          </a:prstGeom>
        </p:spPr>
        <p:txBody>
          <a:bodyPr vert="horz" lIns="91440" tIns="0" rIns="91440" bIns="0" rtlCol="0" anchor="ctr">
            <a:normAutofit/>
          </a:bodyPr>
          <a:lstStyle>
            <a:lvl1pPr>
              <a:lnSpc>
                <a:spcPct val="90000"/>
              </a:lnSpc>
              <a:defRPr>
                <a:solidFill>
                  <a:srgbClr val="E17B26"/>
                </a:solidFill>
              </a:defRPr>
            </a:lvl1pPr>
          </a:lstStyle>
          <a:p>
            <a:r>
              <a:rPr lang="en-US" dirty="0" smtClean="0"/>
              <a:t>Click to edit Master title style</a:t>
            </a:r>
            <a:endParaRPr lang="en-US" dirty="0"/>
          </a:p>
        </p:txBody>
      </p:sp>
      <p:pic>
        <p:nvPicPr>
          <p:cNvPr id="7" name="Picture 6"/>
          <p:cNvPicPr>
            <a:picLocks noChangeAspect="1"/>
          </p:cNvPicPr>
          <p:nvPr userDrawn="1"/>
        </p:nvPicPr>
        <p:blipFill>
          <a:blip r:embed="rId3"/>
          <a:stretch>
            <a:fillRect/>
          </a:stretch>
        </p:blipFill>
        <p:spPr>
          <a:xfrm>
            <a:off x="464416" y="493078"/>
            <a:ext cx="312362" cy="736282"/>
          </a:xfrm>
          <a:prstGeom prst="rect">
            <a:avLst/>
          </a:prstGeom>
        </p:spPr>
      </p:pic>
      <p:sp>
        <p:nvSpPr>
          <p:cNvPr id="8" name="Content Placeholder 2"/>
          <p:cNvSpPr>
            <a:spLocks noGrp="1"/>
          </p:cNvSpPr>
          <p:nvPr>
            <p:ph sz="half" idx="1"/>
          </p:nvPr>
        </p:nvSpPr>
        <p:spPr>
          <a:xfrm>
            <a:off x="457200" y="1600201"/>
            <a:ext cx="8229600" cy="4287837"/>
          </a:xfrm>
          <a:prstGeom prst="rect">
            <a:avLst/>
          </a:prstGeom>
        </p:spPr>
        <p:txBody>
          <a:bodyPr/>
          <a:lstStyle>
            <a:lvl1pPr marL="228600" indent="-228600">
              <a:buClr>
                <a:srgbClr val="E17B26"/>
              </a:buClr>
              <a:defRPr sz="2800"/>
            </a:lvl1pPr>
            <a:lvl2pPr marL="517525" indent="-228600">
              <a:buClr>
                <a:srgbClr val="E17B26"/>
              </a:buClr>
              <a:defRPr sz="2600"/>
            </a:lvl2pPr>
            <a:lvl3pPr marL="800100" indent="-174625">
              <a:buClr>
                <a:srgbClr val="E17B26"/>
              </a:buClr>
              <a:defRPr sz="2400"/>
            </a:lvl3pPr>
            <a:lvl4pPr>
              <a:buClr>
                <a:srgbClr val="E17B26"/>
              </a:buClr>
              <a:defRPr sz="1800"/>
            </a:lvl4pPr>
            <a:lvl5pPr>
              <a:buClr>
                <a:srgbClr val="E17B26"/>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288155" y="6253189"/>
            <a:ext cx="54864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E17B26"/>
                </a:solidFill>
              </a:rPr>
              <a:pPr algn="ctr"/>
              <a:t>‹#›</a:t>
            </a:fld>
            <a:endParaRPr lang="en-US" b="1" dirty="0">
              <a:solidFill>
                <a:srgbClr val="E17B26"/>
              </a:solidFill>
            </a:endParaRPr>
          </a:p>
        </p:txBody>
      </p:sp>
      <p:pic>
        <p:nvPicPr>
          <p:cNvPr id="6" name="Picture 5"/>
          <p:cNvPicPr>
            <a:picLocks noChangeAspect="1"/>
          </p:cNvPicPr>
          <p:nvPr userDrawn="1"/>
        </p:nvPicPr>
        <p:blipFill>
          <a:blip r:embed="rId4"/>
          <a:stretch>
            <a:fillRect/>
          </a:stretch>
        </p:blipFill>
        <p:spPr>
          <a:xfrm>
            <a:off x="8249736" y="6349999"/>
            <a:ext cx="904423" cy="518159"/>
          </a:xfrm>
          <a:prstGeom prst="rect">
            <a:avLst/>
          </a:prstGeom>
        </p:spPr>
      </p:pic>
      <p:pic>
        <p:nvPicPr>
          <p:cNvPr id="9" name="Picture 8" descr="SSCP-logo-2lines.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68300" y="6059220"/>
            <a:ext cx="2171700" cy="642516"/>
          </a:xfrm>
          <a:prstGeom prst="rect">
            <a:avLst/>
          </a:prstGeom>
        </p:spPr>
      </p:pic>
    </p:spTree>
    <p:extLst>
      <p:ext uri="{BB962C8B-B14F-4D97-AF65-F5344CB8AC3E}">
        <p14:creationId xmlns:p14="http://schemas.microsoft.com/office/powerpoint/2010/main" val="271602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4" name="Picture 3" descr="bg2.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9144000" cy="3749040"/>
          </a:xfrm>
          <a:prstGeom prst="rect">
            <a:avLst/>
          </a:prstGeom>
        </p:spPr>
      </p:pic>
      <p:sp>
        <p:nvSpPr>
          <p:cNvPr id="5" name="Title Placeholder 1"/>
          <p:cNvSpPr>
            <a:spLocks noGrp="1"/>
          </p:cNvSpPr>
          <p:nvPr>
            <p:ph type="title"/>
          </p:nvPr>
        </p:nvSpPr>
        <p:spPr>
          <a:xfrm>
            <a:off x="777240" y="457200"/>
            <a:ext cx="8016240" cy="841248"/>
          </a:xfrm>
          <a:prstGeom prst="rect">
            <a:avLst/>
          </a:prstGeom>
        </p:spPr>
        <p:txBody>
          <a:bodyPr vert="horz" lIns="91440" tIns="0" rIns="91440" bIns="0" rtlCol="0" anchor="ctr">
            <a:normAutofit/>
          </a:bodyPr>
          <a:lstStyle>
            <a:lvl1pPr>
              <a:lnSpc>
                <a:spcPct val="90000"/>
              </a:lnSpc>
              <a:defRPr>
                <a:solidFill>
                  <a:srgbClr val="E17B26"/>
                </a:solidFill>
              </a:defRPr>
            </a:lvl1pPr>
          </a:lstStyle>
          <a:p>
            <a:r>
              <a:rPr lang="en-US" dirty="0" smtClean="0"/>
              <a:t>Click to edit Master title style</a:t>
            </a:r>
            <a:endParaRPr lang="en-US" dirty="0"/>
          </a:p>
        </p:txBody>
      </p:sp>
      <p:pic>
        <p:nvPicPr>
          <p:cNvPr id="7" name="Picture 6"/>
          <p:cNvPicPr>
            <a:picLocks noChangeAspect="1"/>
          </p:cNvPicPr>
          <p:nvPr userDrawn="1"/>
        </p:nvPicPr>
        <p:blipFill>
          <a:blip r:embed="rId3"/>
          <a:stretch>
            <a:fillRect/>
          </a:stretch>
        </p:blipFill>
        <p:spPr>
          <a:xfrm>
            <a:off x="464416" y="493078"/>
            <a:ext cx="312362" cy="736282"/>
          </a:xfrm>
          <a:prstGeom prst="rect">
            <a:avLst/>
          </a:prstGeom>
        </p:spPr>
      </p:pic>
      <p:sp>
        <p:nvSpPr>
          <p:cNvPr id="8" name="Content Placeholder 2"/>
          <p:cNvSpPr>
            <a:spLocks noGrp="1"/>
          </p:cNvSpPr>
          <p:nvPr>
            <p:ph sz="half" idx="1"/>
          </p:nvPr>
        </p:nvSpPr>
        <p:spPr>
          <a:xfrm>
            <a:off x="457200" y="1600201"/>
            <a:ext cx="8229600" cy="4287837"/>
          </a:xfrm>
          <a:prstGeom prst="rect">
            <a:avLst/>
          </a:prstGeom>
        </p:spPr>
        <p:txBody>
          <a:bodyPr/>
          <a:lstStyle>
            <a:lvl1pPr marL="0" indent="0">
              <a:buClr>
                <a:srgbClr val="E17B26"/>
              </a:buClr>
              <a:buNone/>
              <a:defRPr sz="2800"/>
            </a:lvl1pPr>
            <a:lvl2pPr marL="460375" indent="-228600">
              <a:buClr>
                <a:srgbClr val="E17B26"/>
              </a:buClr>
              <a:buFont typeface="Arial" pitchFamily="34" charset="0"/>
              <a:buChar char="•"/>
              <a:defRPr sz="2600"/>
            </a:lvl2pPr>
            <a:lvl3pPr marL="800100" indent="-174625">
              <a:buClr>
                <a:srgbClr val="E17B26"/>
              </a:buClr>
              <a:buFontTx/>
              <a:buChar char="‒"/>
              <a:defRPr sz="2400"/>
            </a:lvl3pPr>
            <a:lvl4pPr>
              <a:buClr>
                <a:srgbClr val="E17B26"/>
              </a:buClr>
              <a:defRPr sz="1800"/>
            </a:lvl4pPr>
            <a:lvl5pPr>
              <a:buClr>
                <a:srgbClr val="E17B26"/>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288155" y="6253189"/>
            <a:ext cx="54864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E17B26"/>
                </a:solidFill>
              </a:rPr>
              <a:pPr algn="ctr"/>
              <a:t>‹#›</a:t>
            </a:fld>
            <a:endParaRPr lang="en-US" b="1" dirty="0">
              <a:solidFill>
                <a:srgbClr val="E17B26"/>
              </a:solidFill>
            </a:endParaRPr>
          </a:p>
        </p:txBody>
      </p:sp>
      <p:pic>
        <p:nvPicPr>
          <p:cNvPr id="6" name="Picture 5"/>
          <p:cNvPicPr>
            <a:picLocks noChangeAspect="1"/>
          </p:cNvPicPr>
          <p:nvPr userDrawn="1"/>
        </p:nvPicPr>
        <p:blipFill>
          <a:blip r:embed="rId4"/>
          <a:stretch>
            <a:fillRect/>
          </a:stretch>
        </p:blipFill>
        <p:spPr>
          <a:xfrm>
            <a:off x="8249736" y="6349999"/>
            <a:ext cx="904423" cy="518159"/>
          </a:xfrm>
          <a:prstGeom prst="rect">
            <a:avLst/>
          </a:prstGeom>
        </p:spPr>
      </p:pic>
      <p:pic>
        <p:nvPicPr>
          <p:cNvPr id="9" name="Picture 8" descr="SSCP-logo-2lines.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68300" y="6059220"/>
            <a:ext cx="2171700" cy="642516"/>
          </a:xfrm>
          <a:prstGeom prst="rect">
            <a:avLst/>
          </a:prstGeom>
        </p:spPr>
      </p:pic>
    </p:spTree>
    <p:extLst>
      <p:ext uri="{BB962C8B-B14F-4D97-AF65-F5344CB8AC3E}">
        <p14:creationId xmlns:p14="http://schemas.microsoft.com/office/powerpoint/2010/main" val="79076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Picture 8" descr="bg2.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9144000" cy="3749040"/>
          </a:xfrm>
          <a:prstGeom prst="rect">
            <a:avLst/>
          </a:prstGeom>
        </p:spPr>
      </p:pic>
      <p:sp>
        <p:nvSpPr>
          <p:cNvPr id="2" name="Title 1"/>
          <p:cNvSpPr>
            <a:spLocks noGrp="1"/>
          </p:cNvSpPr>
          <p:nvPr>
            <p:ph type="title"/>
          </p:nvPr>
        </p:nvSpPr>
        <p:spPr>
          <a:xfrm>
            <a:off x="722313" y="3522663"/>
            <a:ext cx="7772400" cy="1362075"/>
          </a:xfrm>
          <a:prstGeom prst="rect">
            <a:avLst/>
          </a:prstGeom>
        </p:spPr>
        <p:txBody>
          <a:bodyPr anchor="t"/>
          <a:lstStyle>
            <a:lvl1pPr algn="l">
              <a:defRPr sz="4000" b="1" cap="all">
                <a:solidFill>
                  <a:srgbClr val="E17B26"/>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920876"/>
            <a:ext cx="7772400" cy="1500187"/>
          </a:xfrm>
          <a:prstGeom prst="rect">
            <a:avLst/>
          </a:prstGeo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20" name="Straight Connector 19"/>
          <p:cNvCxnSpPr/>
          <p:nvPr userDrawn="1"/>
        </p:nvCxnSpPr>
        <p:spPr>
          <a:xfrm flipH="1">
            <a:off x="722313" y="3471863"/>
            <a:ext cx="77724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0" name="Picture 9" descr="SSCP-logo-2lines.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2305" y="5232400"/>
            <a:ext cx="3214969" cy="951176"/>
          </a:xfrm>
          <a:prstGeom prst="rect">
            <a:avLst/>
          </a:prstGeom>
        </p:spPr>
      </p:pic>
      <p:pic>
        <p:nvPicPr>
          <p:cNvPr id="11" name="Picture 10"/>
          <p:cNvPicPr>
            <a:picLocks noChangeAspect="1"/>
          </p:cNvPicPr>
          <p:nvPr userDrawn="1"/>
        </p:nvPicPr>
        <p:blipFill>
          <a:blip r:embed="rId4"/>
          <a:stretch>
            <a:fillRect/>
          </a:stretch>
        </p:blipFill>
        <p:spPr>
          <a:xfrm>
            <a:off x="8249736" y="6339841"/>
            <a:ext cx="904423" cy="518159"/>
          </a:xfrm>
          <a:prstGeom prst="rect">
            <a:avLst/>
          </a:prstGeom>
        </p:spPr>
      </p:pic>
    </p:spTree>
    <p:extLst>
      <p:ext uri="{BB962C8B-B14F-4D97-AF65-F5344CB8AC3E}">
        <p14:creationId xmlns:p14="http://schemas.microsoft.com/office/powerpoint/2010/main" val="23008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5" name="Picture 14" descr="bg2.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9144000" cy="3749040"/>
          </a:xfrm>
          <a:prstGeom prst="rect">
            <a:avLst/>
          </a:prstGeom>
        </p:spPr>
      </p:pic>
      <p:sp>
        <p:nvSpPr>
          <p:cNvPr id="2" name="Title 1"/>
          <p:cNvSpPr>
            <a:spLocks noGrp="1"/>
          </p:cNvSpPr>
          <p:nvPr>
            <p:ph type="title"/>
          </p:nvPr>
        </p:nvSpPr>
        <p:spPr>
          <a:xfrm>
            <a:off x="777240" y="457200"/>
            <a:ext cx="8016240" cy="841248"/>
          </a:xfrm>
          <a:prstGeom prst="rect">
            <a:avLst/>
          </a:prstGeom>
        </p:spPr>
        <p:txBody>
          <a:bodyPr tIns="0" bIns="0" anchor="ctr" anchorCtr="0"/>
          <a:lstStyle>
            <a:lvl1pPr>
              <a:lnSpc>
                <a:spcPct val="90000"/>
              </a:lnSpc>
              <a:defRPr>
                <a:solidFill>
                  <a:srgbClr val="E17B26"/>
                </a:solidFill>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464416" y="493078"/>
            <a:ext cx="312362" cy="736282"/>
          </a:xfrm>
          <a:prstGeom prst="rect">
            <a:avLst/>
          </a:prstGeom>
        </p:spPr>
      </p:pic>
      <p:sp>
        <p:nvSpPr>
          <p:cNvPr id="11" name="Slide Number Placeholder 3"/>
          <p:cNvSpPr txBox="1">
            <a:spLocks/>
          </p:cNvSpPr>
          <p:nvPr userDrawn="1"/>
        </p:nvSpPr>
        <p:spPr>
          <a:xfrm>
            <a:off x="4287759" y="6253189"/>
            <a:ext cx="54864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E17B26"/>
                </a:solidFill>
              </a:rPr>
              <a:pPr algn="ctr"/>
              <a:t>‹#›</a:t>
            </a:fld>
            <a:endParaRPr lang="en-US" b="1" dirty="0">
              <a:solidFill>
                <a:srgbClr val="E17B26"/>
              </a:solidFill>
            </a:endParaRPr>
          </a:p>
        </p:txBody>
      </p:sp>
      <p:pic>
        <p:nvPicPr>
          <p:cNvPr id="13" name="Picture 12"/>
          <p:cNvPicPr>
            <a:picLocks noChangeAspect="1"/>
          </p:cNvPicPr>
          <p:nvPr userDrawn="1"/>
        </p:nvPicPr>
        <p:blipFill>
          <a:blip r:embed="rId4"/>
          <a:stretch>
            <a:fillRect/>
          </a:stretch>
        </p:blipFill>
        <p:spPr>
          <a:xfrm>
            <a:off x="8249736" y="6349999"/>
            <a:ext cx="904423" cy="518159"/>
          </a:xfrm>
          <a:prstGeom prst="rect">
            <a:avLst/>
          </a:prstGeom>
        </p:spPr>
      </p:pic>
      <p:pic>
        <p:nvPicPr>
          <p:cNvPr id="14" name="Picture 13" descr="SSCP-logo-2lines.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68300" y="6059220"/>
            <a:ext cx="2171700" cy="642516"/>
          </a:xfrm>
          <a:prstGeom prst="rect">
            <a:avLst/>
          </a:prstGeom>
        </p:spPr>
      </p:pic>
    </p:spTree>
    <p:extLst>
      <p:ext uri="{BB962C8B-B14F-4D97-AF65-F5344CB8AC3E}">
        <p14:creationId xmlns:p14="http://schemas.microsoft.com/office/powerpoint/2010/main" val="1407040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388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Clr>
          <a:srgbClr val="851619"/>
        </a:buClr>
        <a:buFont typeface="Arial"/>
        <a:buChar char="•"/>
        <a:defRPr sz="3200" b="1" kern="1200">
          <a:solidFill>
            <a:schemeClr val="tx1"/>
          </a:solidFill>
          <a:latin typeface="+mn-lt"/>
          <a:ea typeface="+mn-ea"/>
          <a:cs typeface="+mn-cs"/>
        </a:defRPr>
      </a:lvl1pPr>
      <a:lvl2pPr marL="742950" indent="-285750" algn="l" defTabSz="457200" rtl="0" eaLnBrk="1" latinLnBrk="0" hangingPunct="1">
        <a:spcBef>
          <a:spcPct val="20000"/>
        </a:spcBef>
        <a:buClr>
          <a:srgbClr val="851619"/>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851619"/>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851619"/>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851619"/>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Operations and Administration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63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software development cart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84" y="344129"/>
            <a:ext cx="8116796" cy="58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Maintenance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55822050"/>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54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smtClean="0"/>
              <a:t>Additional Application Development Methods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920022520"/>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533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Open Web Application Security Project (OWASP) Top Ten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865350459"/>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082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Guidelines for Developers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197312459"/>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98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Device Management</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441336198"/>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33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The SSCP’s Challenge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2776085"/>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107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748" y="265209"/>
            <a:ext cx="4147677" cy="6316259"/>
          </a:xfrm>
          <a:prstGeom prst="rect">
            <a:avLst/>
          </a:prstGeom>
        </p:spPr>
      </p:pic>
    </p:spTree>
    <p:extLst>
      <p:ext uri="{BB962C8B-B14F-4D97-AF65-F5344CB8AC3E}">
        <p14:creationId xmlns:p14="http://schemas.microsoft.com/office/powerpoint/2010/main" val="132368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Secure Information Storage</a:t>
            </a:r>
            <a:endParaRPr lang="en-US" dirty="0"/>
          </a:p>
        </p:txBody>
      </p:sp>
      <p:sp>
        <p:nvSpPr>
          <p:cNvPr id="3" name="Content Placeholder 2"/>
          <p:cNvSpPr>
            <a:spLocks noGrp="1"/>
          </p:cNvSpPr>
          <p:nvPr>
            <p:ph sz="half" idx="1"/>
          </p:nvPr>
        </p:nvSpPr>
        <p:spPr/>
        <p:txBody>
          <a:bodyPr/>
          <a:lstStyle/>
          <a:p>
            <a:r>
              <a:rPr lang="en-US" dirty="0" smtClean="0"/>
              <a:t>File/folder encryption is simpler and faster to implement</a:t>
            </a:r>
          </a:p>
          <a:p>
            <a:pPr lvl="1"/>
            <a:r>
              <a:rPr lang="en-US" sz="2600" dirty="0" smtClean="0"/>
              <a:t>Presents exposures if the operating system or user of the machine writes data to an unencrypted location </a:t>
            </a:r>
          </a:p>
          <a:p>
            <a:pPr marL="287337" lvl="1" indent="0">
              <a:buNone/>
            </a:pPr>
            <a:endParaRPr lang="en-US" sz="2600" dirty="0" smtClean="0"/>
          </a:p>
          <a:p>
            <a:r>
              <a:rPr lang="en-US" dirty="0" smtClean="0"/>
              <a:t>Full disk encryption protects the entire contents of a laptop’s hard drive</a:t>
            </a:r>
            <a:endParaRPr lang="en-US" dirty="0"/>
          </a:p>
        </p:txBody>
      </p:sp>
    </p:spTree>
    <p:extLst>
      <p:ext uri="{BB962C8B-B14F-4D97-AF65-F5344CB8AC3E}">
        <p14:creationId xmlns:p14="http://schemas.microsoft.com/office/powerpoint/2010/main" val="17231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Database Encryption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078028893"/>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25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The Waterfall Model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16574472"/>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74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Data Scrubbing</a:t>
            </a:r>
            <a:endParaRPr lang="en-US" dirty="0"/>
          </a:p>
        </p:txBody>
      </p:sp>
      <p:sp>
        <p:nvSpPr>
          <p:cNvPr id="3" name="Content Placeholder 2"/>
          <p:cNvSpPr>
            <a:spLocks noGrp="1"/>
          </p:cNvSpPr>
          <p:nvPr>
            <p:ph sz="half" idx="1"/>
          </p:nvPr>
        </p:nvSpPr>
        <p:spPr/>
        <p:txBody>
          <a:bodyPr/>
          <a:lstStyle/>
          <a:p>
            <a:r>
              <a:rPr lang="en-US" smtClean="0"/>
              <a:t>Wholesale replication of data from production to test is a common practice</a:t>
            </a:r>
          </a:p>
          <a:p>
            <a:r>
              <a:rPr lang="en-US" smtClean="0"/>
              <a:t>Wholesale replication of security controls from production to test is not </a:t>
            </a:r>
          </a:p>
          <a:p>
            <a:r>
              <a:rPr lang="en-US" smtClean="0"/>
              <a:t>The goal of data sanitization is to obfuscate sensitive data </a:t>
            </a:r>
            <a:endParaRPr lang="en-US" dirty="0"/>
          </a:p>
        </p:txBody>
      </p:sp>
    </p:spTree>
    <p:extLst>
      <p:ext uri="{BB962C8B-B14F-4D97-AF65-F5344CB8AC3E}">
        <p14:creationId xmlns:p14="http://schemas.microsoft.com/office/powerpoint/2010/main" val="370908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Data Deduplication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81234797"/>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19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Encryption Keys</a:t>
            </a:r>
            <a:endParaRPr lang="en-US" dirty="0"/>
          </a:p>
        </p:txBody>
      </p:sp>
      <p:sp>
        <p:nvSpPr>
          <p:cNvPr id="3" name="Content Placeholder 2"/>
          <p:cNvSpPr>
            <a:spLocks noGrp="1"/>
          </p:cNvSpPr>
          <p:nvPr>
            <p:ph sz="half" idx="1"/>
          </p:nvPr>
        </p:nvSpPr>
        <p:spPr/>
        <p:txBody>
          <a:bodyPr/>
          <a:lstStyle/>
          <a:p>
            <a:r>
              <a:rPr lang="en-US" smtClean="0"/>
              <a:t>Key management refers to the set of systems and procedures used to securely generate, store, distribute, use, archive, revoke, and delete keys </a:t>
            </a:r>
          </a:p>
          <a:p>
            <a:r>
              <a:rPr lang="en-US" smtClean="0"/>
              <a:t>Key management policy identifies roles, responsibilities, and security requirements </a:t>
            </a:r>
            <a:endParaRPr lang="en-US" dirty="0" smtClean="0"/>
          </a:p>
        </p:txBody>
      </p:sp>
    </p:spTree>
    <p:extLst>
      <p:ext uri="{BB962C8B-B14F-4D97-AF65-F5344CB8AC3E}">
        <p14:creationId xmlns:p14="http://schemas.microsoft.com/office/powerpoint/2010/main" val="35264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Considerations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381564481"/>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719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smtClean="0"/>
              <a:t>Information Rights Management (IRM)</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61356984"/>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54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Retention and Disposal</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29872110"/>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1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Shredders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40493571"/>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55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Destruction of Magnetic Media</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61692486"/>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55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Disclosure Controls: Data Leakage Prevention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94058005"/>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44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Controls</a:t>
            </a:r>
            <a:endParaRPr lang="en-US" dirty="0"/>
          </a:p>
        </p:txBody>
      </p:sp>
      <p:sp>
        <p:nvSpPr>
          <p:cNvPr id="3" name="Content Placeholder 2"/>
          <p:cNvSpPr>
            <a:spLocks noGrp="1"/>
          </p:cNvSpPr>
          <p:nvPr>
            <p:ph sz="half" idx="1"/>
          </p:nvPr>
        </p:nvSpPr>
        <p:spPr/>
        <p:txBody>
          <a:bodyPr/>
          <a:lstStyle/>
          <a:p>
            <a:r>
              <a:rPr lang="en-US" dirty="0" smtClean="0"/>
              <a:t>Technical controls are security controls that the computer system executes</a:t>
            </a:r>
          </a:p>
          <a:p>
            <a:r>
              <a:rPr lang="en-US" dirty="0" smtClean="0"/>
              <a:t>The controls can:</a:t>
            </a:r>
          </a:p>
          <a:p>
            <a:pPr lvl="1"/>
            <a:r>
              <a:rPr lang="en-US" sz="2600" dirty="0" smtClean="0"/>
              <a:t>Provide automated protection from unauthorized access or misuse</a:t>
            </a:r>
          </a:p>
          <a:p>
            <a:pPr lvl="1"/>
            <a:r>
              <a:rPr lang="en-US" sz="2600" dirty="0" smtClean="0"/>
              <a:t>Facilitate detection of security violations</a:t>
            </a:r>
          </a:p>
          <a:p>
            <a:pPr lvl="1"/>
            <a:r>
              <a:rPr lang="en-US" sz="2600" dirty="0" smtClean="0"/>
              <a:t>Support security requirements for applications and data </a:t>
            </a:r>
            <a:endParaRPr lang="en-US" sz="2600" dirty="0"/>
          </a:p>
        </p:txBody>
      </p:sp>
    </p:spTree>
    <p:extLst>
      <p:ext uri="{BB962C8B-B14F-4D97-AF65-F5344CB8AC3E}">
        <p14:creationId xmlns:p14="http://schemas.microsoft.com/office/powerpoint/2010/main" val="395172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Drawbacks</a:t>
            </a:r>
            <a:endParaRPr lang="en-US" dirty="0"/>
          </a:p>
        </p:txBody>
      </p:sp>
      <p:sp>
        <p:nvSpPr>
          <p:cNvPr id="3" name="Content Placeholder 2"/>
          <p:cNvSpPr>
            <a:spLocks noGrp="1"/>
          </p:cNvSpPr>
          <p:nvPr>
            <p:ph sz="half" idx="1"/>
          </p:nvPr>
        </p:nvSpPr>
        <p:spPr/>
        <p:txBody>
          <a:bodyPr/>
          <a:lstStyle/>
          <a:p>
            <a:r>
              <a:rPr lang="en-US" dirty="0" smtClean="0"/>
              <a:t>Benefits</a:t>
            </a:r>
          </a:p>
          <a:p>
            <a:pPr lvl="1"/>
            <a:r>
              <a:rPr lang="en-US" sz="2600" dirty="0"/>
              <a:t>E</a:t>
            </a:r>
            <a:r>
              <a:rPr lang="en-US" sz="2600" dirty="0" smtClean="0"/>
              <a:t>ase </a:t>
            </a:r>
            <a:r>
              <a:rPr lang="en-US" sz="2600" dirty="0"/>
              <a:t>of use and management </a:t>
            </a:r>
            <a:endParaRPr lang="en-US" sz="2600" dirty="0" smtClean="0"/>
          </a:p>
          <a:p>
            <a:pPr lvl="1"/>
            <a:r>
              <a:rPr lang="en-US" sz="2600" dirty="0" smtClean="0"/>
              <a:t>Broad </a:t>
            </a:r>
            <a:r>
              <a:rPr lang="en-US" sz="2600" dirty="0"/>
              <a:t>scope </a:t>
            </a:r>
            <a:endParaRPr lang="en-US" sz="2600" dirty="0" smtClean="0"/>
          </a:p>
          <a:p>
            <a:pPr lvl="1"/>
            <a:r>
              <a:rPr lang="en-US" sz="2600" dirty="0" smtClean="0"/>
              <a:t>Detailed </a:t>
            </a:r>
            <a:r>
              <a:rPr lang="en-US" sz="2600" dirty="0"/>
              <a:t>specificity of systems documentation </a:t>
            </a:r>
            <a:endParaRPr lang="en-US" sz="2600" dirty="0" smtClean="0"/>
          </a:p>
          <a:p>
            <a:pPr marL="287337" lvl="1" indent="0">
              <a:buNone/>
            </a:pPr>
            <a:endParaRPr lang="en-US" sz="2600" dirty="0" smtClean="0"/>
          </a:p>
          <a:p>
            <a:r>
              <a:rPr lang="en-US" dirty="0" smtClean="0"/>
              <a:t>Drawback</a:t>
            </a:r>
          </a:p>
          <a:p>
            <a:pPr lvl="1"/>
            <a:r>
              <a:rPr lang="en-US" sz="2600" dirty="0" smtClean="0"/>
              <a:t>Assumes </a:t>
            </a:r>
            <a:r>
              <a:rPr lang="en-US" sz="2600" dirty="0"/>
              <a:t>a static set of requirements captured before design and coding phases begin </a:t>
            </a:r>
          </a:p>
        </p:txBody>
      </p:sp>
    </p:spTree>
    <p:extLst>
      <p:ext uri="{BB962C8B-B14F-4D97-AF65-F5344CB8AC3E}">
        <p14:creationId xmlns:p14="http://schemas.microsoft.com/office/powerpoint/2010/main" val="3343357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Operational Controls</a:t>
            </a:r>
            <a:endParaRPr lang="en-US" dirty="0"/>
          </a:p>
        </p:txBody>
      </p:sp>
      <p:sp>
        <p:nvSpPr>
          <p:cNvPr id="3" name="Content Placeholder 2"/>
          <p:cNvSpPr>
            <a:spLocks noGrp="1"/>
          </p:cNvSpPr>
          <p:nvPr>
            <p:ph sz="half" idx="1"/>
          </p:nvPr>
        </p:nvSpPr>
        <p:spPr/>
        <p:txBody>
          <a:bodyPr/>
          <a:lstStyle/>
          <a:p>
            <a:r>
              <a:rPr lang="en-US" dirty="0" smtClean="0"/>
              <a:t>Operational Control policies address process-based security controls implemented and executed by people </a:t>
            </a:r>
          </a:p>
          <a:p>
            <a:r>
              <a:rPr lang="en-US" dirty="0" smtClean="0"/>
              <a:t>Two types of operational security problems:</a:t>
            </a:r>
          </a:p>
          <a:p>
            <a:pPr lvl="1"/>
            <a:r>
              <a:rPr lang="en-US" sz="2600" dirty="0" smtClean="0"/>
              <a:t>Accidental misconfigurations </a:t>
            </a:r>
          </a:p>
          <a:p>
            <a:pPr lvl="1"/>
            <a:r>
              <a:rPr lang="en-US" sz="2600" dirty="0" smtClean="0"/>
              <a:t>Deliberate misconfigurations </a:t>
            </a:r>
            <a:endParaRPr lang="en-US" sz="2600" dirty="0"/>
          </a:p>
        </p:txBody>
      </p:sp>
    </p:spTree>
    <p:extLst>
      <p:ext uri="{BB962C8B-B14F-4D97-AF65-F5344CB8AC3E}">
        <p14:creationId xmlns:p14="http://schemas.microsoft.com/office/powerpoint/2010/main" val="2166684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Solutions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41965273"/>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714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310638"/>
            <a:ext cx="7393366" cy="5654640"/>
          </a:xfrm>
          <a:prstGeom prst="rect">
            <a:avLst/>
          </a:prstGeom>
        </p:spPr>
      </p:pic>
    </p:spTree>
    <p:extLst>
      <p:ext uri="{BB962C8B-B14F-4D97-AF65-F5344CB8AC3E}">
        <p14:creationId xmlns:p14="http://schemas.microsoft.com/office/powerpoint/2010/main" val="4022215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smtClean="0"/>
              <a:t>Subject-Specific Security Policies</a:t>
            </a:r>
            <a:endParaRPr lang="en-US" dirty="0"/>
          </a:p>
        </p:txBody>
      </p:sp>
      <p:sp>
        <p:nvSpPr>
          <p:cNvPr id="3" name="Content Placeholder 2"/>
          <p:cNvSpPr>
            <a:spLocks noGrp="1"/>
          </p:cNvSpPr>
          <p:nvPr>
            <p:ph sz="half" idx="1"/>
          </p:nvPr>
        </p:nvSpPr>
        <p:spPr/>
        <p:txBody>
          <a:bodyPr/>
          <a:lstStyle/>
          <a:p>
            <a:pPr marL="0" indent="0">
              <a:buNone/>
            </a:pPr>
            <a:r>
              <a:rPr lang="en-US" sz="2400" dirty="0" smtClean="0"/>
              <a:t>Subject-specific security policies typically address a limited area of risk related to a particular class of assets, type of technology, or business function </a:t>
            </a:r>
          </a:p>
          <a:p>
            <a:endParaRPr lang="en-US" sz="2400" dirty="0"/>
          </a:p>
        </p:txBody>
      </p:sp>
      <p:graphicFrame>
        <p:nvGraphicFramePr>
          <p:cNvPr id="4" name="Diagram 3"/>
          <p:cNvGraphicFramePr/>
          <p:nvPr>
            <p:extLst>
              <p:ext uri="{D42A27DB-BD31-4B8C-83A1-F6EECF244321}">
                <p14:modId xmlns:p14="http://schemas.microsoft.com/office/powerpoint/2010/main" val="1115324404"/>
              </p:ext>
            </p:extLst>
          </p:nvPr>
        </p:nvGraphicFramePr>
        <p:xfrm>
          <a:off x="604064" y="3038744"/>
          <a:ext cx="7935499" cy="283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25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Components of a Security Policy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084230493"/>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618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Standards and Guidelines</a:t>
            </a:r>
            <a:endParaRPr lang="en-US" dirty="0"/>
          </a:p>
        </p:txBody>
      </p:sp>
      <p:sp>
        <p:nvSpPr>
          <p:cNvPr id="3" name="Content Placeholder 2"/>
          <p:cNvSpPr>
            <a:spLocks noGrp="1"/>
          </p:cNvSpPr>
          <p:nvPr>
            <p:ph sz="half" idx="1"/>
          </p:nvPr>
        </p:nvSpPr>
        <p:spPr/>
        <p:txBody>
          <a:bodyPr/>
          <a:lstStyle/>
          <a:p>
            <a:r>
              <a:rPr lang="en-US" dirty="0" smtClean="0"/>
              <a:t>Standard </a:t>
            </a:r>
          </a:p>
          <a:p>
            <a:pPr lvl="1"/>
            <a:r>
              <a:rPr lang="en-US" sz="2600" dirty="0" smtClean="0"/>
              <a:t>A formal, documented requirement that sets uniform criteria for a specific technology, configuration, nomenclature, or method</a:t>
            </a:r>
          </a:p>
          <a:p>
            <a:pPr marL="287337" lvl="1" indent="0">
              <a:buNone/>
            </a:pPr>
            <a:endParaRPr lang="en-US" sz="2600" dirty="0" smtClean="0"/>
          </a:p>
          <a:p>
            <a:r>
              <a:rPr lang="en-US" dirty="0" smtClean="0"/>
              <a:t>Guidelines</a:t>
            </a:r>
          </a:p>
          <a:p>
            <a:pPr lvl="1"/>
            <a:r>
              <a:rPr lang="en-US" sz="2600" dirty="0" smtClean="0"/>
              <a:t>Recommended practices to be followed to achieve a desired result </a:t>
            </a:r>
          </a:p>
          <a:p>
            <a:pPr lvl="1"/>
            <a:r>
              <a:rPr lang="en-US" sz="2600" dirty="0" smtClean="0"/>
              <a:t>Not mandatory </a:t>
            </a:r>
          </a:p>
          <a:p>
            <a:endParaRPr lang="en-US" dirty="0" smtClean="0"/>
          </a:p>
          <a:p>
            <a:endParaRPr lang="en-US" dirty="0"/>
          </a:p>
        </p:txBody>
      </p:sp>
    </p:spTree>
    <p:extLst>
      <p:ext uri="{BB962C8B-B14F-4D97-AF65-F5344CB8AC3E}">
        <p14:creationId xmlns:p14="http://schemas.microsoft.com/office/powerpoint/2010/main" val="151807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Procedures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51712086"/>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914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Image result for it security cart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66" y="326257"/>
            <a:ext cx="8244614" cy="58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938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Release Management Policy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048058099"/>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160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Release Management </a:t>
            </a:r>
            <a:endParaRPr lang="en-US" dirty="0"/>
          </a:p>
        </p:txBody>
      </p:sp>
      <p:sp>
        <p:nvSpPr>
          <p:cNvPr id="3" name="Content Placeholder 2"/>
          <p:cNvSpPr>
            <a:spLocks noGrp="1"/>
          </p:cNvSpPr>
          <p:nvPr>
            <p:ph sz="half" idx="1"/>
          </p:nvPr>
        </p:nvSpPr>
        <p:spPr/>
        <p:txBody>
          <a:bodyPr/>
          <a:lstStyle/>
          <a:p>
            <a:r>
              <a:rPr lang="en-US" dirty="0" smtClean="0"/>
              <a:t>Controls the release of applications, updates, and patches to the production environment</a:t>
            </a:r>
          </a:p>
          <a:p>
            <a:r>
              <a:rPr lang="en-US" dirty="0" smtClean="0"/>
              <a:t>Goal: </a:t>
            </a:r>
          </a:p>
          <a:p>
            <a:pPr lvl="1"/>
            <a:r>
              <a:rPr lang="en-US" sz="2600" dirty="0" smtClean="0"/>
              <a:t>To provide assurance that only tested and approved application code is promoted to production or distributed for use </a:t>
            </a:r>
            <a:endParaRPr lang="en-US" sz="2600" dirty="0"/>
          </a:p>
        </p:txBody>
      </p:sp>
    </p:spTree>
    <p:extLst>
      <p:ext uri="{BB962C8B-B14F-4D97-AF65-F5344CB8AC3E}">
        <p14:creationId xmlns:p14="http://schemas.microsoft.com/office/powerpoint/2010/main" val="163396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Requirements Definition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85798814"/>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1866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Release Manager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768038430"/>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198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t>
            </a:r>
            <a:r>
              <a:rPr lang="x-none" smtClean="0"/>
              <a:t>elease Management Process </a:t>
            </a:r>
            <a:endParaRPr lang="en-US" dirty="0"/>
          </a:p>
        </p:txBody>
      </p:sp>
      <p:sp>
        <p:nvSpPr>
          <p:cNvPr id="3" name="Content Placeholder 2"/>
          <p:cNvSpPr>
            <a:spLocks noGrp="1"/>
          </p:cNvSpPr>
          <p:nvPr>
            <p:ph sz="half" idx="1"/>
          </p:nvPr>
        </p:nvSpPr>
        <p:spPr/>
        <p:txBody>
          <a:bodyPr/>
          <a:lstStyle/>
          <a:p>
            <a:r>
              <a:rPr lang="en-US" smtClean="0"/>
              <a:t>The release management process actually begins with the QA testing environment </a:t>
            </a:r>
          </a:p>
          <a:p>
            <a:r>
              <a:rPr lang="en-US" smtClean="0"/>
              <a:t>Once user acceptance testing is complete, the application is packaged for deployment to the production or preproduction environment and the final package is verified </a:t>
            </a:r>
            <a:endParaRPr lang="en-US" dirty="0"/>
          </a:p>
        </p:txBody>
      </p:sp>
    </p:spTree>
    <p:extLst>
      <p:ext uri="{BB962C8B-B14F-4D97-AF65-F5344CB8AC3E}">
        <p14:creationId xmlns:p14="http://schemas.microsoft.com/office/powerpoint/2010/main" val="1372460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Release Management Tools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25994558"/>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775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Configuration Management (CM)</a:t>
            </a:r>
            <a:endParaRPr lang="en-US" dirty="0"/>
          </a:p>
        </p:txBody>
      </p:sp>
      <p:sp>
        <p:nvSpPr>
          <p:cNvPr id="3" name="Content Placeholder 2"/>
          <p:cNvSpPr>
            <a:spLocks noGrp="1"/>
          </p:cNvSpPr>
          <p:nvPr>
            <p:ph sz="half" idx="1"/>
          </p:nvPr>
        </p:nvSpPr>
        <p:spPr/>
        <p:txBody>
          <a:bodyPr/>
          <a:lstStyle/>
          <a:p>
            <a:pPr marL="0" indent="0">
              <a:buNone/>
            </a:pPr>
            <a:r>
              <a:rPr lang="en-US" dirty="0" smtClean="0"/>
              <a:t>Manage configuration changes so that they are appropriately approved and documented, so that:</a:t>
            </a:r>
          </a:p>
          <a:p>
            <a:pPr marL="463550"/>
            <a:r>
              <a:rPr lang="en-US" sz="2600" b="0" dirty="0" smtClean="0"/>
              <a:t>The integrity of the security state is maintained</a:t>
            </a:r>
          </a:p>
          <a:p>
            <a:pPr marL="463550"/>
            <a:r>
              <a:rPr lang="en-US" sz="2600" b="0" dirty="0" smtClean="0"/>
              <a:t>Disruptions to performance and availability are minimized </a:t>
            </a:r>
            <a:endParaRPr lang="en-US" sz="2600" b="0" dirty="0"/>
          </a:p>
        </p:txBody>
      </p:sp>
    </p:spTree>
    <p:extLst>
      <p:ext uri="{BB962C8B-B14F-4D97-AF65-F5344CB8AC3E}">
        <p14:creationId xmlns:p14="http://schemas.microsoft.com/office/powerpoint/2010/main" val="416585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CM System Goals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05785304"/>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00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smtClean="0"/>
              <a:t>Automated Configuration Management Tools</a:t>
            </a:r>
            <a:endParaRPr lang="en-US" dirty="0"/>
          </a:p>
        </p:txBody>
      </p:sp>
      <p:sp>
        <p:nvSpPr>
          <p:cNvPr id="3" name="Content Placeholder 2"/>
          <p:cNvSpPr>
            <a:spLocks noGrp="1"/>
          </p:cNvSpPr>
          <p:nvPr>
            <p:ph sz="half" idx="1"/>
          </p:nvPr>
        </p:nvSpPr>
        <p:spPr/>
        <p:txBody>
          <a:bodyPr/>
          <a:lstStyle/>
          <a:p>
            <a:pPr marL="0" indent="0">
              <a:buNone/>
            </a:pPr>
            <a:r>
              <a:rPr lang="en-US" dirty="0" smtClean="0"/>
              <a:t>Most development platforms include:</a:t>
            </a:r>
          </a:p>
          <a:p>
            <a:pPr marL="463550"/>
            <a:r>
              <a:rPr lang="en-US" sz="2600" b="0" dirty="0" smtClean="0"/>
              <a:t>Source code comparators</a:t>
            </a:r>
          </a:p>
          <a:p>
            <a:pPr marL="463550"/>
            <a:r>
              <a:rPr lang="en-US" sz="2600" b="0" dirty="0" smtClean="0"/>
              <a:t>Comment generators</a:t>
            </a:r>
          </a:p>
          <a:p>
            <a:pPr marL="463550"/>
            <a:r>
              <a:rPr lang="en-US" sz="2600" b="0" dirty="0" smtClean="0"/>
              <a:t>Version checkers</a:t>
            </a:r>
          </a:p>
          <a:p>
            <a:pPr marL="463550"/>
            <a:r>
              <a:rPr lang="en-US" sz="2600" b="0" dirty="0" smtClean="0"/>
              <a:t>Check in/check out functions </a:t>
            </a:r>
          </a:p>
        </p:txBody>
      </p:sp>
    </p:spTree>
    <p:extLst>
      <p:ext uri="{BB962C8B-B14F-4D97-AF65-F5344CB8AC3E}">
        <p14:creationId xmlns:p14="http://schemas.microsoft.com/office/powerpoint/2010/main" val="26822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Hardware Inventory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56164639"/>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960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Software Inventory</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91599801"/>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708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Software Inventory</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195074051"/>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07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smtClean="0"/>
              <a:t>Configuration Lists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08251163"/>
              </p:ext>
            </p:extLst>
          </p:nvPr>
        </p:nvGraphicFramePr>
        <p:xfrm>
          <a:off x="457200" y="1276636"/>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91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System Design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694026400"/>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829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smtClean="0"/>
              <a:t>Configuration Management for Operating Systems</a:t>
            </a:r>
            <a:endParaRPr lang="en-US" dirty="0"/>
          </a:p>
        </p:txBody>
      </p:sp>
      <p:sp>
        <p:nvSpPr>
          <p:cNvPr id="3" name="Content Placeholder 2"/>
          <p:cNvSpPr>
            <a:spLocks noGrp="1"/>
          </p:cNvSpPr>
          <p:nvPr>
            <p:ph sz="half" idx="1"/>
          </p:nvPr>
        </p:nvSpPr>
        <p:spPr/>
        <p:txBody>
          <a:bodyPr/>
          <a:lstStyle/>
          <a:p>
            <a:r>
              <a:rPr lang="en-US" smtClean="0"/>
              <a:t>Operating systems and applications also require configuration management </a:t>
            </a:r>
          </a:p>
          <a:p>
            <a:r>
              <a:rPr lang="en-US" smtClean="0"/>
              <a:t>Organizations should have configuration guides and standards for each operating system and application implementation </a:t>
            </a:r>
            <a:endParaRPr lang="en-US" dirty="0"/>
          </a:p>
        </p:txBody>
      </p:sp>
    </p:spTree>
    <p:extLst>
      <p:ext uri="{BB962C8B-B14F-4D97-AF65-F5344CB8AC3E}">
        <p14:creationId xmlns:p14="http://schemas.microsoft.com/office/powerpoint/2010/main" val="25157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a:t>
            </a:r>
            <a:r>
              <a:rPr lang="x-none" smtClean="0"/>
              <a:t>ntrol</a:t>
            </a:r>
            <a:r>
              <a:rPr lang="en-US" smtClean="0"/>
              <a:t>   </a:t>
            </a:r>
            <a:endParaRPr lang="en-US" dirty="0"/>
          </a:p>
        </p:txBody>
      </p:sp>
      <p:sp>
        <p:nvSpPr>
          <p:cNvPr id="3" name="Content Placeholder 2"/>
          <p:cNvSpPr>
            <a:spLocks noGrp="1"/>
          </p:cNvSpPr>
          <p:nvPr>
            <p:ph sz="half" idx="1"/>
          </p:nvPr>
        </p:nvSpPr>
        <p:spPr/>
        <p:txBody>
          <a:bodyPr/>
          <a:lstStyle/>
          <a:p>
            <a:pPr marL="0" indent="0">
              <a:buNone/>
            </a:pPr>
            <a:r>
              <a:rPr lang="en-US" dirty="0" smtClean="0"/>
              <a:t>Control mechanisms govern:</a:t>
            </a:r>
          </a:p>
          <a:p>
            <a:pPr marL="463550"/>
            <a:r>
              <a:rPr lang="en-US" sz="2600" b="0" dirty="0" smtClean="0"/>
              <a:t>Change requests</a:t>
            </a:r>
          </a:p>
          <a:p>
            <a:pPr marL="463550"/>
            <a:r>
              <a:rPr lang="en-US" sz="2600" b="0" dirty="0" smtClean="0"/>
              <a:t>Approvals</a:t>
            </a:r>
          </a:p>
          <a:p>
            <a:pPr marL="463550"/>
            <a:r>
              <a:rPr lang="en-US" sz="2600" b="0" dirty="0" smtClean="0"/>
              <a:t>Change propagation</a:t>
            </a:r>
          </a:p>
          <a:p>
            <a:pPr marL="463550"/>
            <a:r>
              <a:rPr lang="en-US" sz="2600" b="0" dirty="0" smtClean="0"/>
              <a:t>Impact analysis</a:t>
            </a:r>
          </a:p>
          <a:p>
            <a:pPr marL="463550"/>
            <a:r>
              <a:rPr lang="en-US" sz="2600" b="0" dirty="0" smtClean="0"/>
              <a:t>Bug tracking</a:t>
            </a:r>
          </a:p>
          <a:p>
            <a:pPr marL="463550"/>
            <a:r>
              <a:rPr lang="en-US" sz="2600" b="0" dirty="0" smtClean="0"/>
              <a:t>Propagation of changes </a:t>
            </a:r>
          </a:p>
        </p:txBody>
      </p:sp>
    </p:spTree>
    <p:extLst>
      <p:ext uri="{BB962C8B-B14F-4D97-AF65-F5344CB8AC3E}">
        <p14:creationId xmlns:p14="http://schemas.microsoft.com/office/powerpoint/2010/main" val="3044644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Auditing</a:t>
            </a:r>
            <a:endParaRPr lang="en-US" dirty="0"/>
          </a:p>
        </p:txBody>
      </p:sp>
      <p:sp>
        <p:nvSpPr>
          <p:cNvPr id="3" name="Content Placeholder 2"/>
          <p:cNvSpPr>
            <a:spLocks noGrp="1"/>
          </p:cNvSpPr>
          <p:nvPr>
            <p:ph sz="half" idx="1"/>
          </p:nvPr>
        </p:nvSpPr>
        <p:spPr/>
        <p:txBody>
          <a:bodyPr/>
          <a:lstStyle/>
          <a:p>
            <a:pPr marL="0" indent="0">
              <a:buNone/>
            </a:pPr>
            <a:r>
              <a:rPr lang="en-US" dirty="0" smtClean="0"/>
              <a:t>Auditing is a process of logging, reviewing, and validating the state of CIs in the CMDB, ensuring that:</a:t>
            </a:r>
          </a:p>
          <a:p>
            <a:pPr marL="463550"/>
            <a:r>
              <a:rPr lang="en-US" sz="2600" b="0" dirty="0" smtClean="0"/>
              <a:t>All changes are appropriately documented </a:t>
            </a:r>
          </a:p>
          <a:p>
            <a:pPr marL="463550"/>
            <a:r>
              <a:rPr lang="en-US" sz="2600" b="0" dirty="0" smtClean="0"/>
              <a:t>A clear history of changes is retained</a:t>
            </a:r>
          </a:p>
          <a:p>
            <a:pPr marL="463550"/>
            <a:r>
              <a:rPr lang="en-US" sz="2600" b="0" dirty="0" smtClean="0"/>
              <a:t>Compares CMDB with the actual system configuration</a:t>
            </a:r>
            <a:endParaRPr lang="en-US" sz="2600" b="0" dirty="0"/>
          </a:p>
        </p:txBody>
      </p:sp>
    </p:spTree>
    <p:extLst>
      <p:ext uri="{BB962C8B-B14F-4D97-AF65-F5344CB8AC3E}">
        <p14:creationId xmlns:p14="http://schemas.microsoft.com/office/powerpoint/2010/main" val="2682223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Image result for it security cart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30" y="554856"/>
            <a:ext cx="8400550" cy="523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322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Security Impact Assessment</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41004227"/>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644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a:t>
            </a:r>
            <a:r>
              <a:rPr lang="x-none" smtClean="0"/>
              <a:t>ystem Architecture/</a:t>
            </a:r>
            <a:r>
              <a:rPr lang="en-US" smtClean="0"/>
              <a:t> </a:t>
            </a:r>
            <a:r>
              <a:rPr lang="x-none" smtClean="0"/>
              <a:t>Interoperability of Systems</a:t>
            </a:r>
            <a:endParaRPr lang="en-US" dirty="0"/>
          </a:p>
        </p:txBody>
      </p:sp>
      <p:sp>
        <p:nvSpPr>
          <p:cNvPr id="3" name="Content Placeholder 2"/>
          <p:cNvSpPr>
            <a:spLocks noGrp="1"/>
          </p:cNvSpPr>
          <p:nvPr>
            <p:ph sz="half" idx="1"/>
          </p:nvPr>
        </p:nvSpPr>
        <p:spPr/>
        <p:txBody>
          <a:bodyPr/>
          <a:lstStyle/>
          <a:p>
            <a:r>
              <a:rPr lang="en-US" smtClean="0"/>
              <a:t>Interoperability:</a:t>
            </a:r>
          </a:p>
          <a:p>
            <a:pPr lvl="1"/>
            <a:r>
              <a:rPr lang="en-US" sz="2600" smtClean="0"/>
              <a:t>The extent to which systems and devices can exchange data and interpret that shared data</a:t>
            </a:r>
          </a:p>
          <a:p>
            <a:pPr marL="287337" lvl="1" indent="0">
              <a:buNone/>
            </a:pPr>
            <a:endParaRPr lang="en-US" sz="2600" smtClean="0"/>
          </a:p>
          <a:p>
            <a:r>
              <a:rPr lang="en-US" smtClean="0"/>
              <a:t>For two systems to be interoperable, they must be able to exchange data and subsequently present that data such that a user can understand it</a:t>
            </a:r>
          </a:p>
          <a:p>
            <a:endParaRPr lang="en-US" dirty="0"/>
          </a:p>
        </p:txBody>
      </p:sp>
    </p:spTree>
    <p:extLst>
      <p:ext uri="{BB962C8B-B14F-4D97-AF65-F5344CB8AC3E}">
        <p14:creationId xmlns:p14="http://schemas.microsoft.com/office/powerpoint/2010/main" val="1063074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Patch Management Process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397500221"/>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578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Awareness Training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024057614"/>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139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ontent.spiceworksstatic.com/service.community/p/post_images/0000017663/537a2436/attached_image/In_This_Corner_We_Have_Da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16" y="192292"/>
            <a:ext cx="7936373" cy="578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964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Critical Success Factors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294238116"/>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48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Implementation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903696828"/>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3994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Potential Training Topics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08056278"/>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282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684750195"/>
              </p:ext>
            </p:extLst>
          </p:nvPr>
        </p:nvGraphicFramePr>
        <p:xfrm>
          <a:off x="457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713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Testing</a:t>
            </a:r>
            <a:endParaRPr lang="en-US" dirty="0"/>
          </a:p>
        </p:txBody>
      </p:sp>
      <p:sp>
        <p:nvSpPr>
          <p:cNvPr id="3" name="Content Placeholder 2"/>
          <p:cNvSpPr>
            <a:spLocks noGrp="1"/>
          </p:cNvSpPr>
          <p:nvPr>
            <p:ph sz="half" idx="1"/>
          </p:nvPr>
        </p:nvSpPr>
        <p:spPr/>
        <p:txBody>
          <a:bodyPr/>
          <a:lstStyle/>
          <a:p>
            <a:r>
              <a:rPr lang="en-US" dirty="0" smtClean="0"/>
              <a:t>Testing is not a separate phase of waterfall development projects</a:t>
            </a:r>
          </a:p>
          <a:p>
            <a:r>
              <a:rPr lang="en-US" dirty="0" smtClean="0"/>
              <a:t>Different types of testing and debugging occur from construction to installation and beyond </a:t>
            </a:r>
          </a:p>
          <a:p>
            <a:pPr lvl="1"/>
            <a:r>
              <a:rPr lang="en-US" sz="2600" dirty="0" smtClean="0"/>
              <a:t>Unit testing</a:t>
            </a:r>
          </a:p>
          <a:p>
            <a:pPr lvl="1"/>
            <a:r>
              <a:rPr lang="en-US" sz="2600" dirty="0" smtClean="0"/>
              <a:t>Integration testing</a:t>
            </a:r>
          </a:p>
          <a:p>
            <a:pPr lvl="1"/>
            <a:r>
              <a:rPr lang="en-US" sz="2600" dirty="0" smtClean="0"/>
              <a:t>System testing </a:t>
            </a:r>
            <a:endParaRPr lang="en-US" sz="2600" dirty="0"/>
          </a:p>
        </p:txBody>
      </p:sp>
    </p:spTree>
    <p:extLst>
      <p:ext uri="{BB962C8B-B14F-4D97-AF65-F5344CB8AC3E}">
        <p14:creationId xmlns:p14="http://schemas.microsoft.com/office/powerpoint/2010/main" val="1849098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Deployment of System</a:t>
            </a:r>
            <a:endParaRPr lang="en-US" dirty="0"/>
          </a:p>
        </p:txBody>
      </p:sp>
      <p:sp>
        <p:nvSpPr>
          <p:cNvPr id="3" name="Content Placeholder 2"/>
          <p:cNvSpPr>
            <a:spLocks noGrp="1"/>
          </p:cNvSpPr>
          <p:nvPr>
            <p:ph sz="half" idx="1"/>
          </p:nvPr>
        </p:nvSpPr>
        <p:spPr/>
        <p:txBody>
          <a:bodyPr/>
          <a:lstStyle/>
          <a:p>
            <a:r>
              <a:rPr lang="en-US" smtClean="0"/>
              <a:t>When the application has been system tested, it is installed into a controlled environment for quality assurance and user acceptance testing</a:t>
            </a:r>
          </a:p>
          <a:p>
            <a:r>
              <a:rPr lang="en-US" smtClean="0"/>
              <a:t>At this stage, the application is considered to be in its final form</a:t>
            </a:r>
            <a:endParaRPr lang="en-US" dirty="0" smtClean="0"/>
          </a:p>
        </p:txBody>
      </p:sp>
    </p:spTree>
    <p:extLst>
      <p:ext uri="{BB962C8B-B14F-4D97-AF65-F5344CB8AC3E}">
        <p14:creationId xmlns:p14="http://schemas.microsoft.com/office/powerpoint/2010/main" val="2149613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E17B26"/>
      </a:dk2>
      <a:lt2>
        <a:srgbClr val="F4E7C1"/>
      </a:lt2>
      <a:accent1>
        <a:srgbClr val="AC470E"/>
      </a:accent1>
      <a:accent2>
        <a:srgbClr val="F9BE00"/>
      </a:accent2>
      <a:accent3>
        <a:srgbClr val="59595B"/>
      </a:accent3>
      <a:accent4>
        <a:srgbClr val="FF8500"/>
      </a:accent4>
      <a:accent5>
        <a:srgbClr val="006F53"/>
      </a:accent5>
      <a:accent6>
        <a:srgbClr val="CEC9BA"/>
      </a:accent6>
      <a:hlink>
        <a:srgbClr val="F9BE00"/>
      </a:hlink>
      <a:folHlink>
        <a:srgbClr val="D8A43D"/>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EE2B530489F5448EEF33240C40EBD1" ma:contentTypeVersion="0" ma:contentTypeDescription="Create a new document." ma:contentTypeScope="" ma:versionID="1cddaa2b9a0f6165d0184eb78b35ee9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8D5AF4-86E7-4A78-A577-4CB38BBF1F0B}">
  <ds:schemaRefs>
    <ds:schemaRef ds:uri="http://schemas.microsoft.com/office/2006/documentManagement/types"/>
    <ds:schemaRef ds:uri="http://purl.org/dc/dcmityp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FC466AE-610E-46BE-A6CE-EE36F48233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706B3B4-B1A2-46DC-8211-B6F7243568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2371</TotalTime>
  <Words>1466</Words>
  <Application>Microsoft Office PowerPoint</Application>
  <PresentationFormat>On-screen Show (4:3)</PresentationFormat>
  <Paragraphs>260</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Franklin Gothic Book</vt:lpstr>
      <vt:lpstr>Franklin Gothic Medium</vt:lpstr>
      <vt:lpstr>1_Office Theme</vt:lpstr>
      <vt:lpstr>Security Operations and Administration</vt:lpstr>
      <vt:lpstr>The Waterfall Model </vt:lpstr>
      <vt:lpstr>Benefits and Drawbacks</vt:lpstr>
      <vt:lpstr>Requirements Definition</vt:lpstr>
      <vt:lpstr>System Design</vt:lpstr>
      <vt:lpstr>Implementation</vt:lpstr>
      <vt:lpstr>Integration</vt:lpstr>
      <vt:lpstr>Testing</vt:lpstr>
      <vt:lpstr>Deployment of System</vt:lpstr>
      <vt:lpstr>PowerPoint Presentation</vt:lpstr>
      <vt:lpstr>Maintenance</vt:lpstr>
      <vt:lpstr>Additional Application Development Methods</vt:lpstr>
      <vt:lpstr>Open Web Application Security Project (OWASP) Top Ten</vt:lpstr>
      <vt:lpstr>Guidelines for Developers</vt:lpstr>
      <vt:lpstr>Device Management</vt:lpstr>
      <vt:lpstr>The SSCP’s Challenge</vt:lpstr>
      <vt:lpstr>PowerPoint Presentation</vt:lpstr>
      <vt:lpstr>Secure Information Storage</vt:lpstr>
      <vt:lpstr>Database Encryption</vt:lpstr>
      <vt:lpstr>Data Scrubbing</vt:lpstr>
      <vt:lpstr>Data Deduplication</vt:lpstr>
      <vt:lpstr>Managing Encryption Keys</vt:lpstr>
      <vt:lpstr>Considerations </vt:lpstr>
      <vt:lpstr>Information Rights Management (IRM)</vt:lpstr>
      <vt:lpstr>Data Retention and Disposal</vt:lpstr>
      <vt:lpstr>Shredders</vt:lpstr>
      <vt:lpstr>Destruction of Magnetic Media</vt:lpstr>
      <vt:lpstr>Disclosure Controls: Data Leakage Prevention </vt:lpstr>
      <vt:lpstr>Technical Controls</vt:lpstr>
      <vt:lpstr>Operational Controls</vt:lpstr>
      <vt:lpstr>Operational Solutions </vt:lpstr>
      <vt:lpstr>PowerPoint Presentation</vt:lpstr>
      <vt:lpstr>Subject-Specific Security Policies</vt:lpstr>
      <vt:lpstr>Components of a Security Policy </vt:lpstr>
      <vt:lpstr>Standards and Guidelines</vt:lpstr>
      <vt:lpstr>Procedures</vt:lpstr>
      <vt:lpstr>PowerPoint Presentation</vt:lpstr>
      <vt:lpstr>Release Management Policy </vt:lpstr>
      <vt:lpstr>Release Management </vt:lpstr>
      <vt:lpstr>Release Manager </vt:lpstr>
      <vt:lpstr>Release Management Process </vt:lpstr>
      <vt:lpstr>Release Management Tools</vt:lpstr>
      <vt:lpstr>Configuration Management (CM)</vt:lpstr>
      <vt:lpstr>CM System Goals </vt:lpstr>
      <vt:lpstr>Automated Configuration Management Tools</vt:lpstr>
      <vt:lpstr>Hardware Inventory </vt:lpstr>
      <vt:lpstr>Software Inventory</vt:lpstr>
      <vt:lpstr>Software Inventory</vt:lpstr>
      <vt:lpstr>Configuration Lists</vt:lpstr>
      <vt:lpstr>Configuration Management for Operating Systems</vt:lpstr>
      <vt:lpstr>Control   </vt:lpstr>
      <vt:lpstr>Auditing</vt:lpstr>
      <vt:lpstr>PowerPoint Presentation</vt:lpstr>
      <vt:lpstr>Security Impact Assessment</vt:lpstr>
      <vt:lpstr>System Architecture/ Interoperability of Systems</vt:lpstr>
      <vt:lpstr>Patch Management Process</vt:lpstr>
      <vt:lpstr>Security Awareness Training </vt:lpstr>
      <vt:lpstr>PowerPoint Presentation</vt:lpstr>
      <vt:lpstr>Critical Success Factors </vt:lpstr>
      <vt:lpstr>Potential Training Topics</vt:lpstr>
    </vt:vector>
  </TitlesOfParts>
  <Company>Davies Murphy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Spaziano</dc:creator>
  <cp:lastModifiedBy>King, Kent</cp:lastModifiedBy>
  <cp:revision>245</cp:revision>
  <dcterms:created xsi:type="dcterms:W3CDTF">2013-05-31T15:30:29Z</dcterms:created>
  <dcterms:modified xsi:type="dcterms:W3CDTF">2018-09-17T00:10:49Z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0x010100D7EE2B530489F5448EEF33240C40EBD1</vt:lpwstr>
  </property>
</Properties>
</file>