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8" r:id="rId2"/>
    <p:sldId id="414" r:id="rId3"/>
    <p:sldId id="276" r:id="rId4"/>
    <p:sldId id="278" r:id="rId5"/>
    <p:sldId id="41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958" autoAdjust="0"/>
    <p:restoredTop sz="94660"/>
  </p:normalViewPr>
  <p:slideViewPr>
    <p:cSldViewPr snapToGrid="0">
      <p:cViewPr varScale="1">
        <p:scale>
          <a:sx n="76" d="100"/>
          <a:sy n="76" d="100"/>
        </p:scale>
        <p:origin x="132" y="780"/>
      </p:cViewPr>
      <p:guideLst/>
    </p:cSldViewPr>
  </p:slideViewPr>
  <p:notesTextViewPr>
    <p:cViewPr>
      <p:scale>
        <a:sx n="1" d="1"/>
        <a:sy n="1" d="1"/>
      </p:scale>
      <p:origin x="0" y="0"/>
    </p:cViewPr>
  </p:notesTextViewPr>
  <p:sorterViewPr>
    <p:cViewPr varScale="1">
      <p:scale>
        <a:sx n="100" d="100"/>
        <a:sy n="100" d="100"/>
      </p:scale>
      <p:origin x="0" y="-10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C3A203-8FCC-B143-82D9-6E97045E099D}"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17257399-2EDB-9442-BC2A-52E35CB9FF12}">
      <dgm:prSet custT="1"/>
      <dgm:spPr/>
      <dgm:t>
        <a:bodyPr/>
        <a:lstStyle/>
        <a:p>
          <a:pPr rtl="0"/>
          <a:r>
            <a:rPr lang="en-US" sz="2800" b="1" dirty="0"/>
            <a:t>Protect society, the commonwealth, and the infrastructure</a:t>
          </a:r>
          <a:endParaRPr lang="en-US" sz="2800" dirty="0"/>
        </a:p>
      </dgm:t>
    </dgm:pt>
    <dgm:pt modelId="{196F2A1C-9935-6F40-87B6-61F967F2B222}" type="parTrans" cxnId="{64D0412A-C51A-B946-A3FC-675BC43B1F54}">
      <dgm:prSet/>
      <dgm:spPr/>
      <dgm:t>
        <a:bodyPr/>
        <a:lstStyle/>
        <a:p>
          <a:endParaRPr lang="en-US" sz="2800"/>
        </a:p>
      </dgm:t>
    </dgm:pt>
    <dgm:pt modelId="{8637F623-9B83-7A44-AAB5-8D4FED11F643}" type="sibTrans" cxnId="{64D0412A-C51A-B946-A3FC-675BC43B1F54}">
      <dgm:prSet/>
      <dgm:spPr/>
      <dgm:t>
        <a:bodyPr/>
        <a:lstStyle/>
        <a:p>
          <a:endParaRPr lang="en-US" sz="2800"/>
        </a:p>
      </dgm:t>
    </dgm:pt>
    <dgm:pt modelId="{1519E097-2324-3C46-B41C-2E84D08C945E}">
      <dgm:prSet custT="1"/>
      <dgm:spPr/>
      <dgm:t>
        <a:bodyPr/>
        <a:lstStyle/>
        <a:p>
          <a:pPr rtl="0"/>
          <a:r>
            <a:rPr lang="en-US" sz="2800" b="1"/>
            <a:t>Act honorably, honestly, justly, responsibly, and legally</a:t>
          </a:r>
          <a:endParaRPr lang="en-US" sz="2800"/>
        </a:p>
      </dgm:t>
    </dgm:pt>
    <dgm:pt modelId="{9125CFDA-CDD0-AB4C-939A-4A86EF451588}" type="parTrans" cxnId="{0EE23F0A-6085-3A4F-B6AE-1F88435DDE80}">
      <dgm:prSet/>
      <dgm:spPr/>
      <dgm:t>
        <a:bodyPr/>
        <a:lstStyle/>
        <a:p>
          <a:endParaRPr lang="en-US" sz="2800"/>
        </a:p>
      </dgm:t>
    </dgm:pt>
    <dgm:pt modelId="{DC17F478-F50A-9047-A227-20C366044FC8}" type="sibTrans" cxnId="{0EE23F0A-6085-3A4F-B6AE-1F88435DDE80}">
      <dgm:prSet/>
      <dgm:spPr/>
      <dgm:t>
        <a:bodyPr/>
        <a:lstStyle/>
        <a:p>
          <a:endParaRPr lang="en-US" sz="2800"/>
        </a:p>
      </dgm:t>
    </dgm:pt>
    <dgm:pt modelId="{10AA71B4-F164-F04B-A2B7-1B5C69828F29}">
      <dgm:prSet custT="1"/>
      <dgm:spPr/>
      <dgm:t>
        <a:bodyPr/>
        <a:lstStyle/>
        <a:p>
          <a:pPr rtl="0"/>
          <a:r>
            <a:rPr lang="en-US" sz="2800" b="1"/>
            <a:t>Provide diligent and competent service to principals</a:t>
          </a:r>
          <a:endParaRPr lang="en-US" sz="2800"/>
        </a:p>
      </dgm:t>
    </dgm:pt>
    <dgm:pt modelId="{701740F5-286A-BD4D-9068-643704EE486F}" type="parTrans" cxnId="{6560426A-9457-234B-BC68-2C607C566B85}">
      <dgm:prSet/>
      <dgm:spPr/>
      <dgm:t>
        <a:bodyPr/>
        <a:lstStyle/>
        <a:p>
          <a:endParaRPr lang="en-US" sz="2800"/>
        </a:p>
      </dgm:t>
    </dgm:pt>
    <dgm:pt modelId="{9AA4E0CD-409A-554C-909D-CD53522503DF}" type="sibTrans" cxnId="{6560426A-9457-234B-BC68-2C607C566B85}">
      <dgm:prSet/>
      <dgm:spPr/>
      <dgm:t>
        <a:bodyPr/>
        <a:lstStyle/>
        <a:p>
          <a:endParaRPr lang="en-US" sz="2800"/>
        </a:p>
      </dgm:t>
    </dgm:pt>
    <dgm:pt modelId="{4D72AAF2-973F-274D-96E2-5FC42AA23171}">
      <dgm:prSet custT="1"/>
      <dgm:spPr/>
      <dgm:t>
        <a:bodyPr/>
        <a:lstStyle/>
        <a:p>
          <a:pPr rtl="0"/>
          <a:r>
            <a:rPr lang="en-US" sz="2800" b="1"/>
            <a:t>Advance and protect the profession</a:t>
          </a:r>
          <a:endParaRPr lang="en-US" sz="2800"/>
        </a:p>
      </dgm:t>
    </dgm:pt>
    <dgm:pt modelId="{1344DCFE-ECA1-6446-BD48-BA9D05598D88}" type="parTrans" cxnId="{88598277-0F4F-9043-8EE0-48DB3A84E368}">
      <dgm:prSet/>
      <dgm:spPr/>
      <dgm:t>
        <a:bodyPr/>
        <a:lstStyle/>
        <a:p>
          <a:endParaRPr lang="en-US" sz="2800"/>
        </a:p>
      </dgm:t>
    </dgm:pt>
    <dgm:pt modelId="{793A4528-EAC7-3947-8A26-542E2944CB80}" type="sibTrans" cxnId="{88598277-0F4F-9043-8EE0-48DB3A84E368}">
      <dgm:prSet/>
      <dgm:spPr/>
      <dgm:t>
        <a:bodyPr/>
        <a:lstStyle/>
        <a:p>
          <a:endParaRPr lang="en-US" sz="2800"/>
        </a:p>
      </dgm:t>
    </dgm:pt>
    <dgm:pt modelId="{5EFCEC54-390A-694E-A553-0FF0DA127483}" type="pres">
      <dgm:prSet presAssocID="{7CC3A203-8FCC-B143-82D9-6E97045E099D}" presName="vert0" presStyleCnt="0">
        <dgm:presLayoutVars>
          <dgm:dir/>
          <dgm:animOne val="branch"/>
          <dgm:animLvl val="lvl"/>
        </dgm:presLayoutVars>
      </dgm:prSet>
      <dgm:spPr/>
    </dgm:pt>
    <dgm:pt modelId="{09A8EEF7-463B-9B44-A509-C39E31D77776}" type="pres">
      <dgm:prSet presAssocID="{17257399-2EDB-9442-BC2A-52E35CB9FF12}" presName="thickLine" presStyleLbl="alignNode1" presStyleIdx="0" presStyleCnt="4"/>
      <dgm:spPr/>
    </dgm:pt>
    <dgm:pt modelId="{257157E8-12B0-524B-AE62-080C0DCCABD7}" type="pres">
      <dgm:prSet presAssocID="{17257399-2EDB-9442-BC2A-52E35CB9FF12}" presName="horz1" presStyleCnt="0"/>
      <dgm:spPr/>
    </dgm:pt>
    <dgm:pt modelId="{FBA5C4AB-FC47-1A4A-8761-C75555C71B56}" type="pres">
      <dgm:prSet presAssocID="{17257399-2EDB-9442-BC2A-52E35CB9FF12}" presName="tx1" presStyleLbl="revTx" presStyleIdx="0" presStyleCnt="4"/>
      <dgm:spPr/>
    </dgm:pt>
    <dgm:pt modelId="{DC3B001B-5FED-2F40-8D72-DCFACFBCC919}" type="pres">
      <dgm:prSet presAssocID="{17257399-2EDB-9442-BC2A-52E35CB9FF12}" presName="vert1" presStyleCnt="0"/>
      <dgm:spPr/>
    </dgm:pt>
    <dgm:pt modelId="{BEF5AA11-588A-1442-A9B7-BE615030EF7B}" type="pres">
      <dgm:prSet presAssocID="{1519E097-2324-3C46-B41C-2E84D08C945E}" presName="thickLine" presStyleLbl="alignNode1" presStyleIdx="1" presStyleCnt="4"/>
      <dgm:spPr/>
    </dgm:pt>
    <dgm:pt modelId="{0A974C20-BC8B-534C-80BF-6BD94835FCA3}" type="pres">
      <dgm:prSet presAssocID="{1519E097-2324-3C46-B41C-2E84D08C945E}" presName="horz1" presStyleCnt="0"/>
      <dgm:spPr/>
    </dgm:pt>
    <dgm:pt modelId="{06AD45DD-1F2C-4945-87BF-A6C35A860CB0}" type="pres">
      <dgm:prSet presAssocID="{1519E097-2324-3C46-B41C-2E84D08C945E}" presName="tx1" presStyleLbl="revTx" presStyleIdx="1" presStyleCnt="4"/>
      <dgm:spPr/>
    </dgm:pt>
    <dgm:pt modelId="{DCFF69BA-7212-1B4E-8259-BF0782B74ACF}" type="pres">
      <dgm:prSet presAssocID="{1519E097-2324-3C46-B41C-2E84D08C945E}" presName="vert1" presStyleCnt="0"/>
      <dgm:spPr/>
    </dgm:pt>
    <dgm:pt modelId="{D899217C-E6EC-704B-B5E6-28B89E64ABCB}" type="pres">
      <dgm:prSet presAssocID="{10AA71B4-F164-F04B-A2B7-1B5C69828F29}" presName="thickLine" presStyleLbl="alignNode1" presStyleIdx="2" presStyleCnt="4"/>
      <dgm:spPr/>
    </dgm:pt>
    <dgm:pt modelId="{1F2D5685-4DEA-1A43-8702-BB3CBC0E0470}" type="pres">
      <dgm:prSet presAssocID="{10AA71B4-F164-F04B-A2B7-1B5C69828F29}" presName="horz1" presStyleCnt="0"/>
      <dgm:spPr/>
    </dgm:pt>
    <dgm:pt modelId="{31317E67-83E0-6D45-8194-E1075B550AB5}" type="pres">
      <dgm:prSet presAssocID="{10AA71B4-F164-F04B-A2B7-1B5C69828F29}" presName="tx1" presStyleLbl="revTx" presStyleIdx="2" presStyleCnt="4"/>
      <dgm:spPr/>
    </dgm:pt>
    <dgm:pt modelId="{802F4F2F-D75C-D445-96B7-64EFDF9245E9}" type="pres">
      <dgm:prSet presAssocID="{10AA71B4-F164-F04B-A2B7-1B5C69828F29}" presName="vert1" presStyleCnt="0"/>
      <dgm:spPr/>
    </dgm:pt>
    <dgm:pt modelId="{F4D41784-0789-724D-A59D-2D8DB0D50BDB}" type="pres">
      <dgm:prSet presAssocID="{4D72AAF2-973F-274D-96E2-5FC42AA23171}" presName="thickLine" presStyleLbl="alignNode1" presStyleIdx="3" presStyleCnt="4"/>
      <dgm:spPr/>
    </dgm:pt>
    <dgm:pt modelId="{4E2FDEAB-1A49-FF45-97E1-B843E3556393}" type="pres">
      <dgm:prSet presAssocID="{4D72AAF2-973F-274D-96E2-5FC42AA23171}" presName="horz1" presStyleCnt="0"/>
      <dgm:spPr/>
    </dgm:pt>
    <dgm:pt modelId="{1B747DEB-5F96-2F44-A663-EE499E3F7565}" type="pres">
      <dgm:prSet presAssocID="{4D72AAF2-973F-274D-96E2-5FC42AA23171}" presName="tx1" presStyleLbl="revTx" presStyleIdx="3" presStyleCnt="4"/>
      <dgm:spPr/>
    </dgm:pt>
    <dgm:pt modelId="{DE48AFA6-C661-D140-AAEE-E8D9008BC119}" type="pres">
      <dgm:prSet presAssocID="{4D72AAF2-973F-274D-96E2-5FC42AA23171}" presName="vert1" presStyleCnt="0"/>
      <dgm:spPr/>
    </dgm:pt>
  </dgm:ptLst>
  <dgm:cxnLst>
    <dgm:cxn modelId="{0EE23F0A-6085-3A4F-B6AE-1F88435DDE80}" srcId="{7CC3A203-8FCC-B143-82D9-6E97045E099D}" destId="{1519E097-2324-3C46-B41C-2E84D08C945E}" srcOrd="1" destOrd="0" parTransId="{9125CFDA-CDD0-AB4C-939A-4A86EF451588}" sibTransId="{DC17F478-F50A-9047-A227-20C366044FC8}"/>
    <dgm:cxn modelId="{86144915-ECDC-554D-A59A-B1D45E268BE3}" type="presOf" srcId="{10AA71B4-F164-F04B-A2B7-1B5C69828F29}" destId="{31317E67-83E0-6D45-8194-E1075B550AB5}" srcOrd="0" destOrd="0" presId="urn:microsoft.com/office/officeart/2008/layout/LinedList"/>
    <dgm:cxn modelId="{64D0412A-C51A-B946-A3FC-675BC43B1F54}" srcId="{7CC3A203-8FCC-B143-82D9-6E97045E099D}" destId="{17257399-2EDB-9442-BC2A-52E35CB9FF12}" srcOrd="0" destOrd="0" parTransId="{196F2A1C-9935-6F40-87B6-61F967F2B222}" sibTransId="{8637F623-9B83-7A44-AAB5-8D4FED11F643}"/>
    <dgm:cxn modelId="{A8C4D268-2796-4541-A84B-DB945CBA8DAE}" type="presOf" srcId="{1519E097-2324-3C46-B41C-2E84D08C945E}" destId="{06AD45DD-1F2C-4945-87BF-A6C35A860CB0}" srcOrd="0" destOrd="0" presId="urn:microsoft.com/office/officeart/2008/layout/LinedList"/>
    <dgm:cxn modelId="{3159EA68-B031-8040-AE60-117B3D59ABD7}" type="presOf" srcId="{7CC3A203-8FCC-B143-82D9-6E97045E099D}" destId="{5EFCEC54-390A-694E-A553-0FF0DA127483}" srcOrd="0" destOrd="0" presId="urn:microsoft.com/office/officeart/2008/layout/LinedList"/>
    <dgm:cxn modelId="{6560426A-9457-234B-BC68-2C607C566B85}" srcId="{7CC3A203-8FCC-B143-82D9-6E97045E099D}" destId="{10AA71B4-F164-F04B-A2B7-1B5C69828F29}" srcOrd="2" destOrd="0" parTransId="{701740F5-286A-BD4D-9068-643704EE486F}" sibTransId="{9AA4E0CD-409A-554C-909D-CD53522503DF}"/>
    <dgm:cxn modelId="{88598277-0F4F-9043-8EE0-48DB3A84E368}" srcId="{7CC3A203-8FCC-B143-82D9-6E97045E099D}" destId="{4D72AAF2-973F-274D-96E2-5FC42AA23171}" srcOrd="3" destOrd="0" parTransId="{1344DCFE-ECA1-6446-BD48-BA9D05598D88}" sibTransId="{793A4528-EAC7-3947-8A26-542E2944CB80}"/>
    <dgm:cxn modelId="{177823A3-3BC6-4F46-8FA0-869F60AA7313}" type="presOf" srcId="{4D72AAF2-973F-274D-96E2-5FC42AA23171}" destId="{1B747DEB-5F96-2F44-A663-EE499E3F7565}" srcOrd="0" destOrd="0" presId="urn:microsoft.com/office/officeart/2008/layout/LinedList"/>
    <dgm:cxn modelId="{FBD511E3-1B61-1A4C-B6FC-FC736FC78A5D}" type="presOf" srcId="{17257399-2EDB-9442-BC2A-52E35CB9FF12}" destId="{FBA5C4AB-FC47-1A4A-8761-C75555C71B56}" srcOrd="0" destOrd="0" presId="urn:microsoft.com/office/officeart/2008/layout/LinedList"/>
    <dgm:cxn modelId="{704432D2-9F05-5A45-8FC2-AD0CE2CDDFB7}" type="presParOf" srcId="{5EFCEC54-390A-694E-A553-0FF0DA127483}" destId="{09A8EEF7-463B-9B44-A509-C39E31D77776}" srcOrd="0" destOrd="0" presId="urn:microsoft.com/office/officeart/2008/layout/LinedList"/>
    <dgm:cxn modelId="{DA5F3761-D6C0-F443-BF3A-280C6AA8B14B}" type="presParOf" srcId="{5EFCEC54-390A-694E-A553-0FF0DA127483}" destId="{257157E8-12B0-524B-AE62-080C0DCCABD7}" srcOrd="1" destOrd="0" presId="urn:microsoft.com/office/officeart/2008/layout/LinedList"/>
    <dgm:cxn modelId="{906F38DC-8B1B-3B47-B34A-F134F5A850D9}" type="presParOf" srcId="{257157E8-12B0-524B-AE62-080C0DCCABD7}" destId="{FBA5C4AB-FC47-1A4A-8761-C75555C71B56}" srcOrd="0" destOrd="0" presId="urn:microsoft.com/office/officeart/2008/layout/LinedList"/>
    <dgm:cxn modelId="{DDD5D722-19FA-2441-A9E5-1CBF50C737CF}" type="presParOf" srcId="{257157E8-12B0-524B-AE62-080C0DCCABD7}" destId="{DC3B001B-5FED-2F40-8D72-DCFACFBCC919}" srcOrd="1" destOrd="0" presId="urn:microsoft.com/office/officeart/2008/layout/LinedList"/>
    <dgm:cxn modelId="{3C6F1B8F-4AAD-8E4E-B37B-EDD9380F1C03}" type="presParOf" srcId="{5EFCEC54-390A-694E-A553-0FF0DA127483}" destId="{BEF5AA11-588A-1442-A9B7-BE615030EF7B}" srcOrd="2" destOrd="0" presId="urn:microsoft.com/office/officeart/2008/layout/LinedList"/>
    <dgm:cxn modelId="{9BF81D5E-5939-0F4D-9606-2D17D01AF84C}" type="presParOf" srcId="{5EFCEC54-390A-694E-A553-0FF0DA127483}" destId="{0A974C20-BC8B-534C-80BF-6BD94835FCA3}" srcOrd="3" destOrd="0" presId="urn:microsoft.com/office/officeart/2008/layout/LinedList"/>
    <dgm:cxn modelId="{2E76D881-F112-D04B-813A-BFD6B4D878D1}" type="presParOf" srcId="{0A974C20-BC8B-534C-80BF-6BD94835FCA3}" destId="{06AD45DD-1F2C-4945-87BF-A6C35A860CB0}" srcOrd="0" destOrd="0" presId="urn:microsoft.com/office/officeart/2008/layout/LinedList"/>
    <dgm:cxn modelId="{8A9027A5-4EDB-7247-85F3-224ACEFAE364}" type="presParOf" srcId="{0A974C20-BC8B-534C-80BF-6BD94835FCA3}" destId="{DCFF69BA-7212-1B4E-8259-BF0782B74ACF}" srcOrd="1" destOrd="0" presId="urn:microsoft.com/office/officeart/2008/layout/LinedList"/>
    <dgm:cxn modelId="{A88984DF-6BB7-DC47-A7B2-A413FC5EBE06}" type="presParOf" srcId="{5EFCEC54-390A-694E-A553-0FF0DA127483}" destId="{D899217C-E6EC-704B-B5E6-28B89E64ABCB}" srcOrd="4" destOrd="0" presId="urn:microsoft.com/office/officeart/2008/layout/LinedList"/>
    <dgm:cxn modelId="{579B6A3C-49C0-9A49-8A4E-38CFE95F4811}" type="presParOf" srcId="{5EFCEC54-390A-694E-A553-0FF0DA127483}" destId="{1F2D5685-4DEA-1A43-8702-BB3CBC0E0470}" srcOrd="5" destOrd="0" presId="urn:microsoft.com/office/officeart/2008/layout/LinedList"/>
    <dgm:cxn modelId="{2E4560FF-9A40-054D-98B0-4D726F1DF191}" type="presParOf" srcId="{1F2D5685-4DEA-1A43-8702-BB3CBC0E0470}" destId="{31317E67-83E0-6D45-8194-E1075B550AB5}" srcOrd="0" destOrd="0" presId="urn:microsoft.com/office/officeart/2008/layout/LinedList"/>
    <dgm:cxn modelId="{3980B5EA-810D-854C-BCF3-5C446DF02763}" type="presParOf" srcId="{1F2D5685-4DEA-1A43-8702-BB3CBC0E0470}" destId="{802F4F2F-D75C-D445-96B7-64EFDF9245E9}" srcOrd="1" destOrd="0" presId="urn:microsoft.com/office/officeart/2008/layout/LinedList"/>
    <dgm:cxn modelId="{1F01A93F-BDD3-EB4E-8F25-28E6433805B0}" type="presParOf" srcId="{5EFCEC54-390A-694E-A553-0FF0DA127483}" destId="{F4D41784-0789-724D-A59D-2D8DB0D50BDB}" srcOrd="6" destOrd="0" presId="urn:microsoft.com/office/officeart/2008/layout/LinedList"/>
    <dgm:cxn modelId="{3A597E35-5948-934E-96E4-63D01231416B}" type="presParOf" srcId="{5EFCEC54-390A-694E-A553-0FF0DA127483}" destId="{4E2FDEAB-1A49-FF45-97E1-B843E3556393}" srcOrd="7" destOrd="0" presId="urn:microsoft.com/office/officeart/2008/layout/LinedList"/>
    <dgm:cxn modelId="{93E4312B-6756-964A-9345-8553C14DC07E}" type="presParOf" srcId="{4E2FDEAB-1A49-FF45-97E1-B843E3556393}" destId="{1B747DEB-5F96-2F44-A663-EE499E3F7565}" srcOrd="0" destOrd="0" presId="urn:microsoft.com/office/officeart/2008/layout/LinedList"/>
    <dgm:cxn modelId="{E62FAD02-5568-4E4B-95A0-DE43742B88CD}" type="presParOf" srcId="{4E2FDEAB-1A49-FF45-97E1-B843E3556393}" destId="{DE48AFA6-C661-D140-AAEE-E8D9008BC11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A0CB20-F8D4-0B43-9E15-4B3715968109}"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FC6F1E46-AD59-B24D-99C6-EEE16E2ED6C3}">
      <dgm:prSet custT="1"/>
      <dgm:spPr/>
      <dgm:t>
        <a:bodyPr/>
        <a:lstStyle/>
        <a:p>
          <a:pPr rtl="0"/>
          <a:r>
            <a:rPr lang="en-US" sz="2800" b="1"/>
            <a:t>Informed consent </a:t>
          </a:r>
          <a:endParaRPr lang="en-US" sz="2800"/>
        </a:p>
      </dgm:t>
    </dgm:pt>
    <dgm:pt modelId="{D54D1730-9AB4-CB4D-9E51-8F37C181C4A8}" type="parTrans" cxnId="{29A28E9D-0D2F-1E45-A041-7775876B4254}">
      <dgm:prSet/>
      <dgm:spPr/>
      <dgm:t>
        <a:bodyPr/>
        <a:lstStyle/>
        <a:p>
          <a:endParaRPr lang="en-US" sz="2800"/>
        </a:p>
      </dgm:t>
    </dgm:pt>
    <dgm:pt modelId="{2484C718-D4AA-2640-8DC0-08E75DCF9C0E}" type="sibTrans" cxnId="{29A28E9D-0D2F-1E45-A041-7775876B4254}">
      <dgm:prSet/>
      <dgm:spPr/>
      <dgm:t>
        <a:bodyPr/>
        <a:lstStyle/>
        <a:p>
          <a:endParaRPr lang="en-US" sz="2800"/>
        </a:p>
      </dgm:t>
    </dgm:pt>
    <dgm:pt modelId="{163BC44C-EE63-6142-9330-31794D0752C6}">
      <dgm:prSet custT="1"/>
      <dgm:spPr/>
      <dgm:t>
        <a:bodyPr/>
        <a:lstStyle/>
        <a:p>
          <a:pPr rtl="0"/>
          <a:r>
            <a:rPr lang="en-US" sz="2800" b="1"/>
            <a:t>Higher ethic in the worst case </a:t>
          </a:r>
          <a:endParaRPr lang="en-US" sz="2800"/>
        </a:p>
      </dgm:t>
    </dgm:pt>
    <dgm:pt modelId="{CE40C57A-F019-2243-82E5-3583E0F5AB1F}" type="parTrans" cxnId="{1AA0C80D-0CFF-8B4F-9A1F-72ECC2BD0FC3}">
      <dgm:prSet/>
      <dgm:spPr/>
      <dgm:t>
        <a:bodyPr/>
        <a:lstStyle/>
        <a:p>
          <a:endParaRPr lang="en-US" sz="2800"/>
        </a:p>
      </dgm:t>
    </dgm:pt>
    <dgm:pt modelId="{4A6903F3-5872-2E41-B096-0EB8CA45D1CB}" type="sibTrans" cxnId="{1AA0C80D-0CFF-8B4F-9A1F-72ECC2BD0FC3}">
      <dgm:prSet/>
      <dgm:spPr/>
      <dgm:t>
        <a:bodyPr/>
        <a:lstStyle/>
        <a:p>
          <a:endParaRPr lang="en-US" sz="2800"/>
        </a:p>
      </dgm:t>
    </dgm:pt>
    <dgm:pt modelId="{DE17B4E6-8A36-234F-8B8E-6120EED6D5CA}">
      <dgm:prSet custT="1"/>
      <dgm:spPr/>
      <dgm:t>
        <a:bodyPr/>
        <a:lstStyle/>
        <a:p>
          <a:pPr rtl="0"/>
          <a:r>
            <a:rPr lang="en-US" sz="2800" b="1"/>
            <a:t>Change of scale test</a:t>
          </a:r>
          <a:endParaRPr lang="en-US" sz="2800"/>
        </a:p>
      </dgm:t>
    </dgm:pt>
    <dgm:pt modelId="{E286FECF-2CDE-4041-820D-DF05083B12BB}" type="parTrans" cxnId="{CEE8B728-87D4-A740-B880-30C57D7E7113}">
      <dgm:prSet/>
      <dgm:spPr/>
      <dgm:t>
        <a:bodyPr/>
        <a:lstStyle/>
        <a:p>
          <a:endParaRPr lang="en-US" sz="2800"/>
        </a:p>
      </dgm:t>
    </dgm:pt>
    <dgm:pt modelId="{02BB0A47-AD23-E041-A5BA-C763F3BB3E78}" type="sibTrans" cxnId="{CEE8B728-87D4-A740-B880-30C57D7E7113}">
      <dgm:prSet/>
      <dgm:spPr/>
      <dgm:t>
        <a:bodyPr/>
        <a:lstStyle/>
        <a:p>
          <a:endParaRPr lang="en-US" sz="2800"/>
        </a:p>
      </dgm:t>
    </dgm:pt>
    <dgm:pt modelId="{24B4276C-38B3-8142-BE7E-8D172D9E2335}">
      <dgm:prSet custT="1"/>
      <dgm:spPr/>
      <dgm:t>
        <a:bodyPr/>
        <a:lstStyle/>
        <a:p>
          <a:pPr rtl="0"/>
          <a:r>
            <a:rPr lang="en-US" sz="2800" b="1"/>
            <a:t>Owners’ conservation of ownership </a:t>
          </a:r>
          <a:endParaRPr lang="en-US" sz="2800"/>
        </a:p>
      </dgm:t>
    </dgm:pt>
    <dgm:pt modelId="{41831B25-74D2-9642-9A8C-542CBA8DEDE9}" type="parTrans" cxnId="{C27A8F67-DF16-784C-B0A0-CC75424756FB}">
      <dgm:prSet/>
      <dgm:spPr/>
      <dgm:t>
        <a:bodyPr/>
        <a:lstStyle/>
        <a:p>
          <a:endParaRPr lang="en-US" sz="2800"/>
        </a:p>
      </dgm:t>
    </dgm:pt>
    <dgm:pt modelId="{4ABE4B1E-7934-9640-A82C-240156AAED4A}" type="sibTrans" cxnId="{C27A8F67-DF16-784C-B0A0-CC75424756FB}">
      <dgm:prSet/>
      <dgm:spPr/>
      <dgm:t>
        <a:bodyPr/>
        <a:lstStyle/>
        <a:p>
          <a:endParaRPr lang="en-US" sz="2800"/>
        </a:p>
      </dgm:t>
    </dgm:pt>
    <dgm:pt modelId="{25C7CE3D-0591-2045-8D72-EF4D04A4E021}">
      <dgm:prSet custT="1"/>
      <dgm:spPr/>
      <dgm:t>
        <a:bodyPr/>
        <a:lstStyle/>
        <a:p>
          <a:pPr rtl="0"/>
          <a:r>
            <a:rPr lang="en-US" sz="2800" b="1"/>
            <a:t>Users’ conservation of ownership </a:t>
          </a:r>
          <a:endParaRPr lang="en-US" sz="2800"/>
        </a:p>
      </dgm:t>
    </dgm:pt>
    <dgm:pt modelId="{430CEEFC-408A-0D48-9840-A4AA9C4B3571}" type="parTrans" cxnId="{42D71723-1EEF-CF4C-9654-84FD03BB5906}">
      <dgm:prSet/>
      <dgm:spPr/>
      <dgm:t>
        <a:bodyPr/>
        <a:lstStyle/>
        <a:p>
          <a:endParaRPr lang="en-US" sz="2800"/>
        </a:p>
      </dgm:t>
    </dgm:pt>
    <dgm:pt modelId="{9E2D26D2-E140-3B48-B989-B86112A2CB1F}" type="sibTrans" cxnId="{42D71723-1EEF-CF4C-9654-84FD03BB5906}">
      <dgm:prSet/>
      <dgm:spPr/>
      <dgm:t>
        <a:bodyPr/>
        <a:lstStyle/>
        <a:p>
          <a:endParaRPr lang="en-US" sz="2800"/>
        </a:p>
      </dgm:t>
    </dgm:pt>
    <dgm:pt modelId="{5EB2E82D-DDA2-B940-8ADB-19799A662475}" type="pres">
      <dgm:prSet presAssocID="{30A0CB20-F8D4-0B43-9E15-4B3715968109}" presName="vert0" presStyleCnt="0">
        <dgm:presLayoutVars>
          <dgm:dir/>
          <dgm:animOne val="branch"/>
          <dgm:animLvl val="lvl"/>
        </dgm:presLayoutVars>
      </dgm:prSet>
      <dgm:spPr/>
    </dgm:pt>
    <dgm:pt modelId="{8F5BBACB-534C-8747-A8FF-2AE040F3FDA1}" type="pres">
      <dgm:prSet presAssocID="{FC6F1E46-AD59-B24D-99C6-EEE16E2ED6C3}" presName="thickLine" presStyleLbl="alignNode1" presStyleIdx="0" presStyleCnt="5"/>
      <dgm:spPr/>
    </dgm:pt>
    <dgm:pt modelId="{172B259E-F82D-444C-89B7-62C4A9865DC2}" type="pres">
      <dgm:prSet presAssocID="{FC6F1E46-AD59-B24D-99C6-EEE16E2ED6C3}" presName="horz1" presStyleCnt="0"/>
      <dgm:spPr/>
    </dgm:pt>
    <dgm:pt modelId="{2DED8F98-8CD9-9747-9DCC-45A67A68C319}" type="pres">
      <dgm:prSet presAssocID="{FC6F1E46-AD59-B24D-99C6-EEE16E2ED6C3}" presName="tx1" presStyleLbl="revTx" presStyleIdx="0" presStyleCnt="5"/>
      <dgm:spPr/>
    </dgm:pt>
    <dgm:pt modelId="{455AB156-CD2A-5A43-B96E-796D081D6BF0}" type="pres">
      <dgm:prSet presAssocID="{FC6F1E46-AD59-B24D-99C6-EEE16E2ED6C3}" presName="vert1" presStyleCnt="0"/>
      <dgm:spPr/>
    </dgm:pt>
    <dgm:pt modelId="{23DC1025-133B-AA41-8BA5-3501A730577D}" type="pres">
      <dgm:prSet presAssocID="{163BC44C-EE63-6142-9330-31794D0752C6}" presName="thickLine" presStyleLbl="alignNode1" presStyleIdx="1" presStyleCnt="5"/>
      <dgm:spPr/>
    </dgm:pt>
    <dgm:pt modelId="{98C80BD5-25C1-1643-AB4A-1CD8C368F235}" type="pres">
      <dgm:prSet presAssocID="{163BC44C-EE63-6142-9330-31794D0752C6}" presName="horz1" presStyleCnt="0"/>
      <dgm:spPr/>
    </dgm:pt>
    <dgm:pt modelId="{4F5EF6C5-7F98-9A40-9685-CFE5BED4B499}" type="pres">
      <dgm:prSet presAssocID="{163BC44C-EE63-6142-9330-31794D0752C6}" presName="tx1" presStyleLbl="revTx" presStyleIdx="1" presStyleCnt="5"/>
      <dgm:spPr/>
    </dgm:pt>
    <dgm:pt modelId="{5F42328B-EE82-504D-9C45-7C8D5FE7DC99}" type="pres">
      <dgm:prSet presAssocID="{163BC44C-EE63-6142-9330-31794D0752C6}" presName="vert1" presStyleCnt="0"/>
      <dgm:spPr/>
    </dgm:pt>
    <dgm:pt modelId="{E8A0D23C-E8CA-574F-B605-BFC683C62BE0}" type="pres">
      <dgm:prSet presAssocID="{DE17B4E6-8A36-234F-8B8E-6120EED6D5CA}" presName="thickLine" presStyleLbl="alignNode1" presStyleIdx="2" presStyleCnt="5"/>
      <dgm:spPr/>
    </dgm:pt>
    <dgm:pt modelId="{824817E5-B3E4-9A45-972D-232B35E61DFA}" type="pres">
      <dgm:prSet presAssocID="{DE17B4E6-8A36-234F-8B8E-6120EED6D5CA}" presName="horz1" presStyleCnt="0"/>
      <dgm:spPr/>
    </dgm:pt>
    <dgm:pt modelId="{CFA5AFD5-077F-A247-949D-BDAE980D2DD0}" type="pres">
      <dgm:prSet presAssocID="{DE17B4E6-8A36-234F-8B8E-6120EED6D5CA}" presName="tx1" presStyleLbl="revTx" presStyleIdx="2" presStyleCnt="5"/>
      <dgm:spPr/>
    </dgm:pt>
    <dgm:pt modelId="{4AEADAFF-0EC0-1044-848F-CA715426889F}" type="pres">
      <dgm:prSet presAssocID="{DE17B4E6-8A36-234F-8B8E-6120EED6D5CA}" presName="vert1" presStyleCnt="0"/>
      <dgm:spPr/>
    </dgm:pt>
    <dgm:pt modelId="{615B280B-B9EF-014A-B65C-A9314C0E5AAC}" type="pres">
      <dgm:prSet presAssocID="{24B4276C-38B3-8142-BE7E-8D172D9E2335}" presName="thickLine" presStyleLbl="alignNode1" presStyleIdx="3" presStyleCnt="5"/>
      <dgm:spPr/>
    </dgm:pt>
    <dgm:pt modelId="{2CEBDA89-FDC5-094E-9F57-A7EFDCE7FD5D}" type="pres">
      <dgm:prSet presAssocID="{24B4276C-38B3-8142-BE7E-8D172D9E2335}" presName="horz1" presStyleCnt="0"/>
      <dgm:spPr/>
    </dgm:pt>
    <dgm:pt modelId="{6956E2E6-4DF3-8E4D-A376-AF83DF3F9137}" type="pres">
      <dgm:prSet presAssocID="{24B4276C-38B3-8142-BE7E-8D172D9E2335}" presName="tx1" presStyleLbl="revTx" presStyleIdx="3" presStyleCnt="5"/>
      <dgm:spPr/>
    </dgm:pt>
    <dgm:pt modelId="{A5C37786-44CD-8E44-ADB1-CECD729157B0}" type="pres">
      <dgm:prSet presAssocID="{24B4276C-38B3-8142-BE7E-8D172D9E2335}" presName="vert1" presStyleCnt="0"/>
      <dgm:spPr/>
    </dgm:pt>
    <dgm:pt modelId="{2528C46E-6A0C-0840-A8E2-6F572E329968}" type="pres">
      <dgm:prSet presAssocID="{25C7CE3D-0591-2045-8D72-EF4D04A4E021}" presName="thickLine" presStyleLbl="alignNode1" presStyleIdx="4" presStyleCnt="5"/>
      <dgm:spPr/>
    </dgm:pt>
    <dgm:pt modelId="{6AB869AE-42D4-334A-872A-7D04A99D0A0B}" type="pres">
      <dgm:prSet presAssocID="{25C7CE3D-0591-2045-8D72-EF4D04A4E021}" presName="horz1" presStyleCnt="0"/>
      <dgm:spPr/>
    </dgm:pt>
    <dgm:pt modelId="{BED442A7-C84E-304C-BEAC-A61FEA62EEB3}" type="pres">
      <dgm:prSet presAssocID="{25C7CE3D-0591-2045-8D72-EF4D04A4E021}" presName="tx1" presStyleLbl="revTx" presStyleIdx="4" presStyleCnt="5"/>
      <dgm:spPr/>
    </dgm:pt>
    <dgm:pt modelId="{73403888-ECF8-B147-83E8-2D80F2771A02}" type="pres">
      <dgm:prSet presAssocID="{25C7CE3D-0591-2045-8D72-EF4D04A4E021}" presName="vert1" presStyleCnt="0"/>
      <dgm:spPr/>
    </dgm:pt>
  </dgm:ptLst>
  <dgm:cxnLst>
    <dgm:cxn modelId="{1AA0C80D-0CFF-8B4F-9A1F-72ECC2BD0FC3}" srcId="{30A0CB20-F8D4-0B43-9E15-4B3715968109}" destId="{163BC44C-EE63-6142-9330-31794D0752C6}" srcOrd="1" destOrd="0" parTransId="{CE40C57A-F019-2243-82E5-3583E0F5AB1F}" sibTransId="{4A6903F3-5872-2E41-B096-0EB8CA45D1CB}"/>
    <dgm:cxn modelId="{C424EB1B-65E9-3649-AA8F-A8D0129853E7}" type="presOf" srcId="{FC6F1E46-AD59-B24D-99C6-EEE16E2ED6C3}" destId="{2DED8F98-8CD9-9747-9DCC-45A67A68C319}" srcOrd="0" destOrd="0" presId="urn:microsoft.com/office/officeart/2008/layout/LinedList"/>
    <dgm:cxn modelId="{42D71723-1EEF-CF4C-9654-84FD03BB5906}" srcId="{30A0CB20-F8D4-0B43-9E15-4B3715968109}" destId="{25C7CE3D-0591-2045-8D72-EF4D04A4E021}" srcOrd="4" destOrd="0" parTransId="{430CEEFC-408A-0D48-9840-A4AA9C4B3571}" sibTransId="{9E2D26D2-E140-3B48-B989-B86112A2CB1F}"/>
    <dgm:cxn modelId="{CEE8B728-87D4-A740-B880-30C57D7E7113}" srcId="{30A0CB20-F8D4-0B43-9E15-4B3715968109}" destId="{DE17B4E6-8A36-234F-8B8E-6120EED6D5CA}" srcOrd="2" destOrd="0" parTransId="{E286FECF-2CDE-4041-820D-DF05083B12BB}" sibTransId="{02BB0A47-AD23-E041-A5BA-C763F3BB3E78}"/>
    <dgm:cxn modelId="{5347D634-7F85-BF49-94F7-0BF0493E9579}" type="presOf" srcId="{DE17B4E6-8A36-234F-8B8E-6120EED6D5CA}" destId="{CFA5AFD5-077F-A247-949D-BDAE980D2DD0}" srcOrd="0" destOrd="0" presId="urn:microsoft.com/office/officeart/2008/layout/LinedList"/>
    <dgm:cxn modelId="{13DB8261-D8D2-174C-BA04-2A984920A4A1}" type="presOf" srcId="{163BC44C-EE63-6142-9330-31794D0752C6}" destId="{4F5EF6C5-7F98-9A40-9685-CFE5BED4B499}" srcOrd="0" destOrd="0" presId="urn:microsoft.com/office/officeart/2008/layout/LinedList"/>
    <dgm:cxn modelId="{C27A8F67-DF16-784C-B0A0-CC75424756FB}" srcId="{30A0CB20-F8D4-0B43-9E15-4B3715968109}" destId="{24B4276C-38B3-8142-BE7E-8D172D9E2335}" srcOrd="3" destOrd="0" parTransId="{41831B25-74D2-9642-9A8C-542CBA8DEDE9}" sibTransId="{4ABE4B1E-7934-9640-A82C-240156AAED4A}"/>
    <dgm:cxn modelId="{FBB6B067-3A31-614E-9FB3-0F1C1C831177}" type="presOf" srcId="{25C7CE3D-0591-2045-8D72-EF4D04A4E021}" destId="{BED442A7-C84E-304C-BEAC-A61FEA62EEB3}" srcOrd="0" destOrd="0" presId="urn:microsoft.com/office/officeart/2008/layout/LinedList"/>
    <dgm:cxn modelId="{29A28E9D-0D2F-1E45-A041-7775876B4254}" srcId="{30A0CB20-F8D4-0B43-9E15-4B3715968109}" destId="{FC6F1E46-AD59-B24D-99C6-EEE16E2ED6C3}" srcOrd="0" destOrd="0" parTransId="{D54D1730-9AB4-CB4D-9E51-8F37C181C4A8}" sibTransId="{2484C718-D4AA-2640-8DC0-08E75DCF9C0E}"/>
    <dgm:cxn modelId="{4337189F-9250-FD41-BE1F-9990F0B8CBBD}" type="presOf" srcId="{30A0CB20-F8D4-0B43-9E15-4B3715968109}" destId="{5EB2E82D-DDA2-B940-8ADB-19799A662475}" srcOrd="0" destOrd="0" presId="urn:microsoft.com/office/officeart/2008/layout/LinedList"/>
    <dgm:cxn modelId="{376438B4-1EBB-6C4D-A465-83EB29013866}" type="presOf" srcId="{24B4276C-38B3-8142-BE7E-8D172D9E2335}" destId="{6956E2E6-4DF3-8E4D-A376-AF83DF3F9137}" srcOrd="0" destOrd="0" presId="urn:microsoft.com/office/officeart/2008/layout/LinedList"/>
    <dgm:cxn modelId="{C089020B-96F1-9542-B0BA-73B106867252}" type="presParOf" srcId="{5EB2E82D-DDA2-B940-8ADB-19799A662475}" destId="{8F5BBACB-534C-8747-A8FF-2AE040F3FDA1}" srcOrd="0" destOrd="0" presId="urn:microsoft.com/office/officeart/2008/layout/LinedList"/>
    <dgm:cxn modelId="{F70BF560-8DF5-4F42-AE62-0ADA09133AF6}" type="presParOf" srcId="{5EB2E82D-DDA2-B940-8ADB-19799A662475}" destId="{172B259E-F82D-444C-89B7-62C4A9865DC2}" srcOrd="1" destOrd="0" presId="urn:microsoft.com/office/officeart/2008/layout/LinedList"/>
    <dgm:cxn modelId="{975CE5FF-0A73-814F-BAFE-4FE84953FCC3}" type="presParOf" srcId="{172B259E-F82D-444C-89B7-62C4A9865DC2}" destId="{2DED8F98-8CD9-9747-9DCC-45A67A68C319}" srcOrd="0" destOrd="0" presId="urn:microsoft.com/office/officeart/2008/layout/LinedList"/>
    <dgm:cxn modelId="{78AABBDE-B221-3447-A86B-09A24A205A2A}" type="presParOf" srcId="{172B259E-F82D-444C-89B7-62C4A9865DC2}" destId="{455AB156-CD2A-5A43-B96E-796D081D6BF0}" srcOrd="1" destOrd="0" presId="urn:microsoft.com/office/officeart/2008/layout/LinedList"/>
    <dgm:cxn modelId="{B2ED93C3-C91E-4048-8296-E26235B38928}" type="presParOf" srcId="{5EB2E82D-DDA2-B940-8ADB-19799A662475}" destId="{23DC1025-133B-AA41-8BA5-3501A730577D}" srcOrd="2" destOrd="0" presId="urn:microsoft.com/office/officeart/2008/layout/LinedList"/>
    <dgm:cxn modelId="{F63B73D5-60AA-284F-AD6B-226D36265CB3}" type="presParOf" srcId="{5EB2E82D-DDA2-B940-8ADB-19799A662475}" destId="{98C80BD5-25C1-1643-AB4A-1CD8C368F235}" srcOrd="3" destOrd="0" presId="urn:microsoft.com/office/officeart/2008/layout/LinedList"/>
    <dgm:cxn modelId="{7CE385EE-B4A3-8D49-9012-5DF318F4F75B}" type="presParOf" srcId="{98C80BD5-25C1-1643-AB4A-1CD8C368F235}" destId="{4F5EF6C5-7F98-9A40-9685-CFE5BED4B499}" srcOrd="0" destOrd="0" presId="urn:microsoft.com/office/officeart/2008/layout/LinedList"/>
    <dgm:cxn modelId="{D29EE46F-7A30-9D45-90E2-1650FBA2A384}" type="presParOf" srcId="{98C80BD5-25C1-1643-AB4A-1CD8C368F235}" destId="{5F42328B-EE82-504D-9C45-7C8D5FE7DC99}" srcOrd="1" destOrd="0" presId="urn:microsoft.com/office/officeart/2008/layout/LinedList"/>
    <dgm:cxn modelId="{376F02F1-2306-0F42-B7B4-800D89FC237D}" type="presParOf" srcId="{5EB2E82D-DDA2-B940-8ADB-19799A662475}" destId="{E8A0D23C-E8CA-574F-B605-BFC683C62BE0}" srcOrd="4" destOrd="0" presId="urn:microsoft.com/office/officeart/2008/layout/LinedList"/>
    <dgm:cxn modelId="{C908571D-F95E-B94E-B633-5F6A69593C10}" type="presParOf" srcId="{5EB2E82D-DDA2-B940-8ADB-19799A662475}" destId="{824817E5-B3E4-9A45-972D-232B35E61DFA}" srcOrd="5" destOrd="0" presId="urn:microsoft.com/office/officeart/2008/layout/LinedList"/>
    <dgm:cxn modelId="{8A688C85-5162-A644-A9B7-48F1330FC40D}" type="presParOf" srcId="{824817E5-B3E4-9A45-972D-232B35E61DFA}" destId="{CFA5AFD5-077F-A247-949D-BDAE980D2DD0}" srcOrd="0" destOrd="0" presId="urn:microsoft.com/office/officeart/2008/layout/LinedList"/>
    <dgm:cxn modelId="{B949B5B8-3120-524E-9559-7DBF79F451EE}" type="presParOf" srcId="{824817E5-B3E4-9A45-972D-232B35E61DFA}" destId="{4AEADAFF-0EC0-1044-848F-CA715426889F}" srcOrd="1" destOrd="0" presId="urn:microsoft.com/office/officeart/2008/layout/LinedList"/>
    <dgm:cxn modelId="{A1FD2B3F-157E-3A4B-92B8-895C119BDEAA}" type="presParOf" srcId="{5EB2E82D-DDA2-B940-8ADB-19799A662475}" destId="{615B280B-B9EF-014A-B65C-A9314C0E5AAC}" srcOrd="6" destOrd="0" presId="urn:microsoft.com/office/officeart/2008/layout/LinedList"/>
    <dgm:cxn modelId="{8E0F732C-36D3-CB4F-805F-3C27866F9ABE}" type="presParOf" srcId="{5EB2E82D-DDA2-B940-8ADB-19799A662475}" destId="{2CEBDA89-FDC5-094E-9F57-A7EFDCE7FD5D}" srcOrd="7" destOrd="0" presId="urn:microsoft.com/office/officeart/2008/layout/LinedList"/>
    <dgm:cxn modelId="{0179CC1B-5A7F-7243-B7E3-2FBD16E44B2A}" type="presParOf" srcId="{2CEBDA89-FDC5-094E-9F57-A7EFDCE7FD5D}" destId="{6956E2E6-4DF3-8E4D-A376-AF83DF3F9137}" srcOrd="0" destOrd="0" presId="urn:microsoft.com/office/officeart/2008/layout/LinedList"/>
    <dgm:cxn modelId="{47C4504A-5BFC-C148-B36E-7605FBCDF4AA}" type="presParOf" srcId="{2CEBDA89-FDC5-094E-9F57-A7EFDCE7FD5D}" destId="{A5C37786-44CD-8E44-ADB1-CECD729157B0}" srcOrd="1" destOrd="0" presId="urn:microsoft.com/office/officeart/2008/layout/LinedList"/>
    <dgm:cxn modelId="{7D4080A4-6A7C-8549-A6EA-5CEEFA86676C}" type="presParOf" srcId="{5EB2E82D-DDA2-B940-8ADB-19799A662475}" destId="{2528C46E-6A0C-0840-A8E2-6F572E329968}" srcOrd="8" destOrd="0" presId="urn:microsoft.com/office/officeart/2008/layout/LinedList"/>
    <dgm:cxn modelId="{961FBBFD-6D4B-C141-B051-48562F1E5E6D}" type="presParOf" srcId="{5EB2E82D-DDA2-B940-8ADB-19799A662475}" destId="{6AB869AE-42D4-334A-872A-7D04A99D0A0B}" srcOrd="9" destOrd="0" presId="urn:microsoft.com/office/officeart/2008/layout/LinedList"/>
    <dgm:cxn modelId="{6040383D-26FC-8D45-B3D1-FAC419B4FD17}" type="presParOf" srcId="{6AB869AE-42D4-334A-872A-7D04A99D0A0B}" destId="{BED442A7-C84E-304C-BEAC-A61FEA62EEB3}" srcOrd="0" destOrd="0" presId="urn:microsoft.com/office/officeart/2008/layout/LinedList"/>
    <dgm:cxn modelId="{65260D12-87C1-6544-AA0F-FFF093A5FC1E}" type="presParOf" srcId="{6AB869AE-42D4-334A-872A-7D04A99D0A0B}" destId="{73403888-ECF8-B147-83E8-2D80F2771A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8EEF7-463B-9B44-A509-C39E31D77776}">
      <dsp:nvSpPr>
        <dsp:cNvPr id="0" name=""/>
        <dsp:cNvSpPr/>
      </dsp:nvSpPr>
      <dsp:spPr>
        <a:xfrm>
          <a:off x="0" y="0"/>
          <a:ext cx="8229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BA5C4AB-FC47-1A4A-8761-C75555C71B56}">
      <dsp:nvSpPr>
        <dsp:cNvPr id="0" name=""/>
        <dsp:cNvSpPr/>
      </dsp:nvSpPr>
      <dsp:spPr>
        <a:xfrm>
          <a:off x="0" y="0"/>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1" kern="1200" dirty="0"/>
            <a:t>Protect society, the commonwealth, and the infrastructure</a:t>
          </a:r>
          <a:endParaRPr lang="en-US" sz="2800" kern="1200" dirty="0"/>
        </a:p>
      </dsp:txBody>
      <dsp:txXfrm>
        <a:off x="0" y="0"/>
        <a:ext cx="8229600" cy="1071959"/>
      </dsp:txXfrm>
    </dsp:sp>
    <dsp:sp modelId="{BEF5AA11-588A-1442-A9B7-BE615030EF7B}">
      <dsp:nvSpPr>
        <dsp:cNvPr id="0" name=""/>
        <dsp:cNvSpPr/>
      </dsp:nvSpPr>
      <dsp:spPr>
        <a:xfrm>
          <a:off x="0" y="1071959"/>
          <a:ext cx="8229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6AD45DD-1F2C-4945-87BF-A6C35A860CB0}">
      <dsp:nvSpPr>
        <dsp:cNvPr id="0" name=""/>
        <dsp:cNvSpPr/>
      </dsp:nvSpPr>
      <dsp:spPr>
        <a:xfrm>
          <a:off x="0" y="1071959"/>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1" kern="1200"/>
            <a:t>Act honorably, honestly, justly, responsibly, and legally</a:t>
          </a:r>
          <a:endParaRPr lang="en-US" sz="2800" kern="1200"/>
        </a:p>
      </dsp:txBody>
      <dsp:txXfrm>
        <a:off x="0" y="1071959"/>
        <a:ext cx="8229600" cy="1071959"/>
      </dsp:txXfrm>
    </dsp:sp>
    <dsp:sp modelId="{D899217C-E6EC-704B-B5E6-28B89E64ABCB}">
      <dsp:nvSpPr>
        <dsp:cNvPr id="0" name=""/>
        <dsp:cNvSpPr/>
      </dsp:nvSpPr>
      <dsp:spPr>
        <a:xfrm>
          <a:off x="0" y="2143918"/>
          <a:ext cx="8229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1317E67-83E0-6D45-8194-E1075B550AB5}">
      <dsp:nvSpPr>
        <dsp:cNvPr id="0" name=""/>
        <dsp:cNvSpPr/>
      </dsp:nvSpPr>
      <dsp:spPr>
        <a:xfrm>
          <a:off x="0" y="2143919"/>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1" kern="1200"/>
            <a:t>Provide diligent and competent service to principals</a:t>
          </a:r>
          <a:endParaRPr lang="en-US" sz="2800" kern="1200"/>
        </a:p>
      </dsp:txBody>
      <dsp:txXfrm>
        <a:off x="0" y="2143919"/>
        <a:ext cx="8229600" cy="1071959"/>
      </dsp:txXfrm>
    </dsp:sp>
    <dsp:sp modelId="{F4D41784-0789-724D-A59D-2D8DB0D50BDB}">
      <dsp:nvSpPr>
        <dsp:cNvPr id="0" name=""/>
        <dsp:cNvSpPr/>
      </dsp:nvSpPr>
      <dsp:spPr>
        <a:xfrm>
          <a:off x="0" y="3215878"/>
          <a:ext cx="8229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B747DEB-5F96-2F44-A663-EE499E3F7565}">
      <dsp:nvSpPr>
        <dsp:cNvPr id="0" name=""/>
        <dsp:cNvSpPr/>
      </dsp:nvSpPr>
      <dsp:spPr>
        <a:xfrm>
          <a:off x="0" y="3215878"/>
          <a:ext cx="8229600" cy="107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1" kern="1200"/>
            <a:t>Advance and protect the profession</a:t>
          </a:r>
          <a:endParaRPr lang="en-US" sz="2800" kern="1200"/>
        </a:p>
      </dsp:txBody>
      <dsp:txXfrm>
        <a:off x="0" y="3215878"/>
        <a:ext cx="8229600" cy="1071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BBACB-534C-8747-A8FF-2AE040F3FDA1}">
      <dsp:nvSpPr>
        <dsp:cNvPr id="0" name=""/>
        <dsp:cNvSpPr/>
      </dsp:nvSpPr>
      <dsp:spPr>
        <a:xfrm>
          <a:off x="0" y="523"/>
          <a:ext cx="8229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DED8F98-8CD9-9747-9DCC-45A67A68C319}">
      <dsp:nvSpPr>
        <dsp:cNvPr id="0" name=""/>
        <dsp:cNvSpPr/>
      </dsp:nvSpPr>
      <dsp:spPr>
        <a:xfrm>
          <a:off x="0" y="523"/>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1" kern="1200"/>
            <a:t>Informed consent </a:t>
          </a:r>
          <a:endParaRPr lang="en-US" sz="2800" kern="1200"/>
        </a:p>
      </dsp:txBody>
      <dsp:txXfrm>
        <a:off x="0" y="523"/>
        <a:ext cx="8229600" cy="857358"/>
      </dsp:txXfrm>
    </dsp:sp>
    <dsp:sp modelId="{23DC1025-133B-AA41-8BA5-3501A730577D}">
      <dsp:nvSpPr>
        <dsp:cNvPr id="0" name=""/>
        <dsp:cNvSpPr/>
      </dsp:nvSpPr>
      <dsp:spPr>
        <a:xfrm>
          <a:off x="0" y="857881"/>
          <a:ext cx="8229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F5EF6C5-7F98-9A40-9685-CFE5BED4B499}">
      <dsp:nvSpPr>
        <dsp:cNvPr id="0" name=""/>
        <dsp:cNvSpPr/>
      </dsp:nvSpPr>
      <dsp:spPr>
        <a:xfrm>
          <a:off x="0" y="857881"/>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1" kern="1200"/>
            <a:t>Higher ethic in the worst case </a:t>
          </a:r>
          <a:endParaRPr lang="en-US" sz="2800" kern="1200"/>
        </a:p>
      </dsp:txBody>
      <dsp:txXfrm>
        <a:off x="0" y="857881"/>
        <a:ext cx="8229600" cy="857358"/>
      </dsp:txXfrm>
    </dsp:sp>
    <dsp:sp modelId="{E8A0D23C-E8CA-574F-B605-BFC683C62BE0}">
      <dsp:nvSpPr>
        <dsp:cNvPr id="0" name=""/>
        <dsp:cNvSpPr/>
      </dsp:nvSpPr>
      <dsp:spPr>
        <a:xfrm>
          <a:off x="0" y="1715239"/>
          <a:ext cx="8229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FA5AFD5-077F-A247-949D-BDAE980D2DD0}">
      <dsp:nvSpPr>
        <dsp:cNvPr id="0" name=""/>
        <dsp:cNvSpPr/>
      </dsp:nvSpPr>
      <dsp:spPr>
        <a:xfrm>
          <a:off x="0" y="1715239"/>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1" kern="1200"/>
            <a:t>Change of scale test</a:t>
          </a:r>
          <a:endParaRPr lang="en-US" sz="2800" kern="1200"/>
        </a:p>
      </dsp:txBody>
      <dsp:txXfrm>
        <a:off x="0" y="1715239"/>
        <a:ext cx="8229600" cy="857358"/>
      </dsp:txXfrm>
    </dsp:sp>
    <dsp:sp modelId="{615B280B-B9EF-014A-B65C-A9314C0E5AAC}">
      <dsp:nvSpPr>
        <dsp:cNvPr id="0" name=""/>
        <dsp:cNvSpPr/>
      </dsp:nvSpPr>
      <dsp:spPr>
        <a:xfrm>
          <a:off x="0" y="2572598"/>
          <a:ext cx="8229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956E2E6-4DF3-8E4D-A376-AF83DF3F9137}">
      <dsp:nvSpPr>
        <dsp:cNvPr id="0" name=""/>
        <dsp:cNvSpPr/>
      </dsp:nvSpPr>
      <dsp:spPr>
        <a:xfrm>
          <a:off x="0" y="2572598"/>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1" kern="1200"/>
            <a:t>Owners’ conservation of ownership </a:t>
          </a:r>
          <a:endParaRPr lang="en-US" sz="2800" kern="1200"/>
        </a:p>
      </dsp:txBody>
      <dsp:txXfrm>
        <a:off x="0" y="2572598"/>
        <a:ext cx="8229600" cy="857358"/>
      </dsp:txXfrm>
    </dsp:sp>
    <dsp:sp modelId="{2528C46E-6A0C-0840-A8E2-6F572E329968}">
      <dsp:nvSpPr>
        <dsp:cNvPr id="0" name=""/>
        <dsp:cNvSpPr/>
      </dsp:nvSpPr>
      <dsp:spPr>
        <a:xfrm>
          <a:off x="0" y="3429956"/>
          <a:ext cx="8229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ED442A7-C84E-304C-BEAC-A61FEA62EEB3}">
      <dsp:nvSpPr>
        <dsp:cNvPr id="0" name=""/>
        <dsp:cNvSpPr/>
      </dsp:nvSpPr>
      <dsp:spPr>
        <a:xfrm>
          <a:off x="0" y="3429956"/>
          <a:ext cx="8229600" cy="85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1" kern="1200"/>
            <a:t>Users’ conservation of ownership </a:t>
          </a:r>
          <a:endParaRPr lang="en-US" sz="2800" kern="1200"/>
        </a:p>
      </dsp:txBody>
      <dsp:txXfrm>
        <a:off x="0" y="3429956"/>
        <a:ext cx="8229600" cy="85735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52F3-DA4C-43DC-AEB3-F466F26D2E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49EF53-0A1C-48A7-9A2A-79D3671268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DD2C1A-CBCE-4F18-B677-8D66205E173F}"/>
              </a:ext>
            </a:extLst>
          </p:cNvPr>
          <p:cNvSpPr>
            <a:spLocks noGrp="1"/>
          </p:cNvSpPr>
          <p:nvPr>
            <p:ph type="dt" sz="half" idx="10"/>
          </p:nvPr>
        </p:nvSpPr>
        <p:spPr/>
        <p:txBody>
          <a:bodyPr/>
          <a:lstStyle/>
          <a:p>
            <a:fld id="{BE1E4048-126D-4F2A-80FD-EBA712D43030}" type="datetimeFigureOut">
              <a:rPr lang="en-US" smtClean="0"/>
              <a:t>10/1/2018</a:t>
            </a:fld>
            <a:endParaRPr lang="en-US"/>
          </a:p>
        </p:txBody>
      </p:sp>
      <p:sp>
        <p:nvSpPr>
          <p:cNvPr id="5" name="Footer Placeholder 4">
            <a:extLst>
              <a:ext uri="{FF2B5EF4-FFF2-40B4-BE49-F238E27FC236}">
                <a16:creationId xmlns:a16="http://schemas.microsoft.com/office/drawing/2014/main" id="{D7EBCE9F-3558-4C06-970C-EBC494C17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82DEF-3BEC-4386-909B-C1E2E63F3F86}"/>
              </a:ext>
            </a:extLst>
          </p:cNvPr>
          <p:cNvSpPr>
            <a:spLocks noGrp="1"/>
          </p:cNvSpPr>
          <p:nvPr>
            <p:ph type="sldNum" sz="quarter" idx="12"/>
          </p:nvPr>
        </p:nvSpPr>
        <p:spPr/>
        <p:txBody>
          <a:bodyPr/>
          <a:lstStyle/>
          <a:p>
            <a:fld id="{8384A859-DF44-4696-A9E4-C05D4BEA4CA0}" type="slidenum">
              <a:rPr lang="en-US" smtClean="0"/>
              <a:t>‹#›</a:t>
            </a:fld>
            <a:endParaRPr lang="en-US"/>
          </a:p>
        </p:txBody>
      </p:sp>
    </p:spTree>
    <p:extLst>
      <p:ext uri="{BB962C8B-B14F-4D97-AF65-F5344CB8AC3E}">
        <p14:creationId xmlns:p14="http://schemas.microsoft.com/office/powerpoint/2010/main" val="317572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A737-39BB-40D6-96C4-BA3DA9D569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BB945B-0C82-4B41-84D6-1C15E6DB03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FFAC8-6FCB-442C-ADB1-5D6D4C87E230}"/>
              </a:ext>
            </a:extLst>
          </p:cNvPr>
          <p:cNvSpPr>
            <a:spLocks noGrp="1"/>
          </p:cNvSpPr>
          <p:nvPr>
            <p:ph type="dt" sz="half" idx="10"/>
          </p:nvPr>
        </p:nvSpPr>
        <p:spPr/>
        <p:txBody>
          <a:bodyPr/>
          <a:lstStyle/>
          <a:p>
            <a:fld id="{BE1E4048-126D-4F2A-80FD-EBA712D43030}" type="datetimeFigureOut">
              <a:rPr lang="en-US" smtClean="0"/>
              <a:t>10/1/2018</a:t>
            </a:fld>
            <a:endParaRPr lang="en-US"/>
          </a:p>
        </p:txBody>
      </p:sp>
      <p:sp>
        <p:nvSpPr>
          <p:cNvPr id="5" name="Footer Placeholder 4">
            <a:extLst>
              <a:ext uri="{FF2B5EF4-FFF2-40B4-BE49-F238E27FC236}">
                <a16:creationId xmlns:a16="http://schemas.microsoft.com/office/drawing/2014/main" id="{2DDC92D9-C051-44A7-A223-8C13CAAB8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FC023-E3B3-435F-9D48-BBF671403103}"/>
              </a:ext>
            </a:extLst>
          </p:cNvPr>
          <p:cNvSpPr>
            <a:spLocks noGrp="1"/>
          </p:cNvSpPr>
          <p:nvPr>
            <p:ph type="sldNum" sz="quarter" idx="12"/>
          </p:nvPr>
        </p:nvSpPr>
        <p:spPr/>
        <p:txBody>
          <a:bodyPr/>
          <a:lstStyle/>
          <a:p>
            <a:fld id="{8384A859-DF44-4696-A9E4-C05D4BEA4CA0}" type="slidenum">
              <a:rPr lang="en-US" smtClean="0"/>
              <a:t>‹#›</a:t>
            </a:fld>
            <a:endParaRPr lang="en-US"/>
          </a:p>
        </p:txBody>
      </p:sp>
    </p:spTree>
    <p:extLst>
      <p:ext uri="{BB962C8B-B14F-4D97-AF65-F5344CB8AC3E}">
        <p14:creationId xmlns:p14="http://schemas.microsoft.com/office/powerpoint/2010/main" val="128783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564A4-AF16-40B4-9949-680EDD226C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369E9E-2D42-47EF-998F-D80534DAB3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779D6-C669-4A66-9097-0E8E2A5F20F5}"/>
              </a:ext>
            </a:extLst>
          </p:cNvPr>
          <p:cNvSpPr>
            <a:spLocks noGrp="1"/>
          </p:cNvSpPr>
          <p:nvPr>
            <p:ph type="dt" sz="half" idx="10"/>
          </p:nvPr>
        </p:nvSpPr>
        <p:spPr/>
        <p:txBody>
          <a:bodyPr/>
          <a:lstStyle/>
          <a:p>
            <a:fld id="{BE1E4048-126D-4F2A-80FD-EBA712D43030}" type="datetimeFigureOut">
              <a:rPr lang="en-US" smtClean="0"/>
              <a:t>10/1/2018</a:t>
            </a:fld>
            <a:endParaRPr lang="en-US"/>
          </a:p>
        </p:txBody>
      </p:sp>
      <p:sp>
        <p:nvSpPr>
          <p:cNvPr id="5" name="Footer Placeholder 4">
            <a:extLst>
              <a:ext uri="{FF2B5EF4-FFF2-40B4-BE49-F238E27FC236}">
                <a16:creationId xmlns:a16="http://schemas.microsoft.com/office/drawing/2014/main" id="{A2E35667-6FB0-4141-B42C-B6A622177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2DB4D-8404-4948-9212-B93BB4C34F71}"/>
              </a:ext>
            </a:extLst>
          </p:cNvPr>
          <p:cNvSpPr>
            <a:spLocks noGrp="1"/>
          </p:cNvSpPr>
          <p:nvPr>
            <p:ph type="sldNum" sz="quarter" idx="12"/>
          </p:nvPr>
        </p:nvSpPr>
        <p:spPr/>
        <p:txBody>
          <a:bodyPr/>
          <a:lstStyle/>
          <a:p>
            <a:fld id="{8384A859-DF44-4696-A9E4-C05D4BEA4CA0}" type="slidenum">
              <a:rPr lang="en-US" smtClean="0"/>
              <a:t>‹#›</a:t>
            </a:fld>
            <a:endParaRPr lang="en-US"/>
          </a:p>
        </p:txBody>
      </p:sp>
    </p:spTree>
    <p:extLst>
      <p:ext uri="{BB962C8B-B14F-4D97-AF65-F5344CB8AC3E}">
        <p14:creationId xmlns:p14="http://schemas.microsoft.com/office/powerpoint/2010/main" val="2655880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0" name="Slide Number Placeholder 3"/>
          <p:cNvSpPr txBox="1">
            <a:spLocks/>
          </p:cNvSpPr>
          <p:nvPr/>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rgbClr val="000000"/>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0000"/>
              </a:solidFill>
              <a:effectLst/>
              <a:uLnTx/>
              <a:uFillTx/>
              <a:latin typeface="+mn-lt"/>
              <a:ea typeface="+mn-ea"/>
              <a:cs typeface="+mn-cs"/>
            </a:endParaRPr>
          </a:p>
        </p:txBody>
      </p:sp>
      <p:sp>
        <p:nvSpPr>
          <p:cNvPr id="14" name="Title Placeholder 1"/>
          <p:cNvSpPr>
            <a:spLocks noGrp="1"/>
          </p:cNvSpPr>
          <p:nvPr>
            <p:ph type="title" hasCustomPrompt="1"/>
          </p:nvPr>
        </p:nvSpPr>
        <p:spPr>
          <a:xfrm>
            <a:off x="1195203" y="559553"/>
            <a:ext cx="8666722" cy="1143000"/>
          </a:xfrm>
          <a:prstGeom prst="rect">
            <a:avLst/>
          </a:prstGeom>
        </p:spPr>
        <p:txBody>
          <a:bodyPr vert="horz" lIns="91440" tIns="45720" rIns="91440" bIns="45720" rtlCol="0" anchor="ctr">
            <a:normAutofit/>
          </a:bodyPr>
          <a:lstStyle>
            <a:lvl1pPr algn="l">
              <a:defRPr lang="en-US" sz="6045" b="0" u="sng" kern="1200" baseline="12000" dirty="0">
                <a:solidFill>
                  <a:srgbClr val="0057A4"/>
                </a:solidFill>
                <a:uFill>
                  <a:solidFill>
                    <a:srgbClr val="E17B26"/>
                  </a:solidFill>
                </a:uFill>
                <a:latin typeface="Open Sans Semibold"/>
                <a:ea typeface="+mj-ea"/>
                <a:cs typeface="Open Sans Semibold"/>
              </a:defRPr>
            </a:lvl1pPr>
          </a:lstStyle>
          <a:p>
            <a:r>
              <a:rPr lang="en-US" dirty="0"/>
              <a:t>Click to edit Master title style </a:t>
            </a:r>
          </a:p>
        </p:txBody>
      </p:sp>
      <p:sp>
        <p:nvSpPr>
          <p:cNvPr id="15" name="Content Placeholder 2"/>
          <p:cNvSpPr>
            <a:spLocks noGrp="1"/>
          </p:cNvSpPr>
          <p:nvPr>
            <p:ph sz="half" idx="1" hasCustomPrompt="1"/>
          </p:nvPr>
        </p:nvSpPr>
        <p:spPr>
          <a:xfrm>
            <a:off x="1207735" y="1885116"/>
            <a:ext cx="10038080" cy="3993170"/>
          </a:xfrm>
          <a:prstGeom prst="rect">
            <a:avLst/>
          </a:prstGeom>
        </p:spPr>
        <p:txBody>
          <a:bodyPr/>
          <a:lstStyle>
            <a:lvl1pPr>
              <a:buClr>
                <a:srgbClr val="516275"/>
              </a:buClr>
              <a:defRPr sz="2800" b="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742950" indent="-285750">
              <a:buClr>
                <a:srgbClr val="516275"/>
              </a:buClr>
              <a:buFont typeface="Courier New" panose="02070309020205020404" pitchFamily="49" charset="0"/>
              <a:buChar char="o"/>
              <a:defRPr sz="2400" b="0">
                <a:solidFill>
                  <a:srgbClr val="595959"/>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buClr>
                <a:srgbClr val="516275"/>
              </a:buClr>
              <a:buFontTx/>
              <a:buChar char="−"/>
              <a:defRPr sz="2000" b="0">
                <a:solidFill>
                  <a:srgbClr val="595959"/>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buClr>
                <a:srgbClr val="516275"/>
              </a:buClr>
              <a:buFont typeface="Arial" panose="020B0604020202020204" pitchFamily="34" charset="0"/>
              <a:buChar char="»"/>
              <a:defRPr sz="1800" b="0">
                <a:solidFill>
                  <a:srgbClr val="595959"/>
                </a:solidFill>
                <a:latin typeface="Open Sans" panose="020B0606030504020204" pitchFamily="34" charset="0"/>
                <a:ea typeface="Open Sans" panose="020B0606030504020204" pitchFamily="34" charset="0"/>
                <a:cs typeface="Open Sans" panose="020B0606030504020204" pitchFamily="34" charset="0"/>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06497" y="117253"/>
            <a:ext cx="2326702" cy="892490"/>
          </a:xfrm>
          <a:prstGeom prst="rect">
            <a:avLst/>
          </a:prstGeom>
        </p:spPr>
      </p:pic>
      <p:sp>
        <p:nvSpPr>
          <p:cNvPr id="11" name="Rectangle 10"/>
          <p:cNvSpPr/>
          <p:nvPr userDrawn="1"/>
        </p:nvSpPr>
        <p:spPr>
          <a:xfrm>
            <a:off x="-1" y="1"/>
            <a:ext cx="9557818" cy="224957"/>
          </a:xfrm>
          <a:prstGeom prst="rect">
            <a:avLst/>
          </a:prstGeom>
          <a:solidFill>
            <a:srgbClr val="E17B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7" name="Picture 16" descr="ISC2-Main-Logo-Gree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9485" y="6005881"/>
            <a:ext cx="1288562" cy="627163"/>
          </a:xfrm>
          <a:prstGeom prst="rect">
            <a:avLst/>
          </a:prstGeom>
        </p:spPr>
      </p:pic>
      <p:sp>
        <p:nvSpPr>
          <p:cNvPr id="18" name="Rectangle 17"/>
          <p:cNvSpPr/>
          <p:nvPr userDrawn="1"/>
        </p:nvSpPr>
        <p:spPr>
          <a:xfrm>
            <a:off x="1830669" y="6633044"/>
            <a:ext cx="10361332" cy="224957"/>
          </a:xfrm>
          <a:prstGeom prst="rect">
            <a:avLst/>
          </a:prstGeom>
          <a:solidFill>
            <a:srgbClr val="E17B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2" name="Picture 1" descr="Screen Shot 2017-04-24 at 1.13.21 PM.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04648" y="117254"/>
            <a:ext cx="982664" cy="867229"/>
          </a:xfrm>
          <a:prstGeom prst="rect">
            <a:avLst/>
          </a:prstGeom>
        </p:spPr>
      </p:pic>
      <p:sp>
        <p:nvSpPr>
          <p:cNvPr id="12" name="TextBox 11"/>
          <p:cNvSpPr txBox="1"/>
          <p:nvPr userDrawn="1"/>
        </p:nvSpPr>
        <p:spPr>
          <a:xfrm>
            <a:off x="10638209" y="156079"/>
            <a:ext cx="1243164" cy="830997"/>
          </a:xfrm>
          <a:prstGeom prst="rect">
            <a:avLst/>
          </a:prstGeom>
          <a:solidFill>
            <a:srgbClr val="FFFFFF"/>
          </a:solidFill>
        </p:spPr>
        <p:txBody>
          <a:bodyPr wrap="square" rtlCol="0">
            <a:spAutoFit/>
          </a:bodyPr>
          <a:lstStyle/>
          <a:p>
            <a:r>
              <a:rPr lang="en-US" sz="1200" dirty="0"/>
              <a:t>Security</a:t>
            </a:r>
          </a:p>
          <a:p>
            <a:r>
              <a:rPr lang="en-US" sz="1200" dirty="0"/>
              <a:t>Operations</a:t>
            </a:r>
            <a:r>
              <a:rPr lang="en-US" sz="1200" baseline="0" dirty="0"/>
              <a:t> and</a:t>
            </a:r>
            <a:r>
              <a:rPr lang="en-US" sz="1200" dirty="0"/>
              <a:t> Administration</a:t>
            </a:r>
          </a:p>
          <a:p>
            <a:r>
              <a:rPr lang="en-US" sz="1200" dirty="0"/>
              <a:t>Domain</a:t>
            </a:r>
          </a:p>
        </p:txBody>
      </p:sp>
    </p:spTree>
    <p:extLst>
      <p:ext uri="{BB962C8B-B14F-4D97-AF65-F5344CB8AC3E}">
        <p14:creationId xmlns:p14="http://schemas.microsoft.com/office/powerpoint/2010/main" val="465901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4" name="Picture 3" descr="bg2.png"/>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a:stretch/>
        </p:blipFill>
        <p:spPr>
          <a:xfrm>
            <a:off x="0" y="0"/>
            <a:ext cx="12192000" cy="3749040"/>
          </a:xfrm>
          <a:prstGeom prst="rect">
            <a:avLst/>
          </a:prstGeom>
        </p:spPr>
      </p:pic>
      <p:sp>
        <p:nvSpPr>
          <p:cNvPr id="5" name="Title Placeholder 1"/>
          <p:cNvSpPr>
            <a:spLocks noGrp="1"/>
          </p:cNvSpPr>
          <p:nvPr>
            <p:ph type="title"/>
          </p:nvPr>
        </p:nvSpPr>
        <p:spPr>
          <a:xfrm>
            <a:off x="1036320" y="457200"/>
            <a:ext cx="10688320" cy="841248"/>
          </a:xfrm>
          <a:prstGeom prst="rect">
            <a:avLst/>
          </a:prstGeom>
        </p:spPr>
        <p:txBody>
          <a:bodyPr vert="horz" lIns="91440" tIns="0" rIns="91440" bIns="0" rtlCol="0" anchor="ctr">
            <a:normAutofit/>
          </a:bodyPr>
          <a:lstStyle>
            <a:lvl1pPr>
              <a:lnSpc>
                <a:spcPct val="90000"/>
              </a:lnSpc>
              <a:defRPr>
                <a:solidFill>
                  <a:srgbClr val="E17B26"/>
                </a:solidFill>
              </a:defRPr>
            </a:lvl1pPr>
          </a:lstStyle>
          <a:p>
            <a:r>
              <a:rPr lang="en-US" dirty="0"/>
              <a:t>Click to edit Master title style</a:t>
            </a:r>
          </a:p>
        </p:txBody>
      </p:sp>
      <p:pic>
        <p:nvPicPr>
          <p:cNvPr id="7" name="Picture 6"/>
          <p:cNvPicPr>
            <a:picLocks noChangeAspect="1"/>
          </p:cNvPicPr>
          <p:nvPr userDrawn="1"/>
        </p:nvPicPr>
        <p:blipFill>
          <a:blip r:embed="rId3"/>
          <a:stretch>
            <a:fillRect/>
          </a:stretch>
        </p:blipFill>
        <p:spPr>
          <a:xfrm>
            <a:off x="619221" y="493078"/>
            <a:ext cx="416483" cy="736282"/>
          </a:xfrm>
          <a:prstGeom prst="rect">
            <a:avLst/>
          </a:prstGeom>
        </p:spPr>
      </p:pic>
      <p:sp>
        <p:nvSpPr>
          <p:cNvPr id="8" name="Content Placeholder 2"/>
          <p:cNvSpPr>
            <a:spLocks noGrp="1"/>
          </p:cNvSpPr>
          <p:nvPr>
            <p:ph sz="half" idx="1"/>
          </p:nvPr>
        </p:nvSpPr>
        <p:spPr>
          <a:xfrm>
            <a:off x="609600" y="1600202"/>
            <a:ext cx="10972800" cy="4287837"/>
          </a:xfrm>
          <a:prstGeom prst="rect">
            <a:avLst/>
          </a:prstGeom>
        </p:spPr>
        <p:txBody>
          <a:bodyPr/>
          <a:lstStyle>
            <a:lvl1pPr marL="0" indent="0">
              <a:buClr>
                <a:srgbClr val="E17B26"/>
              </a:buClr>
              <a:buNone/>
              <a:defRPr sz="2800"/>
            </a:lvl1pPr>
            <a:lvl2pPr marL="460375" indent="-228600">
              <a:buClr>
                <a:srgbClr val="E17B26"/>
              </a:buClr>
              <a:buFont typeface="Arial" pitchFamily="34" charset="0"/>
              <a:buChar char="•"/>
              <a:defRPr sz="2600"/>
            </a:lvl2pPr>
            <a:lvl3pPr marL="800100" indent="-174625">
              <a:buClr>
                <a:srgbClr val="E17B26"/>
              </a:buClr>
              <a:buFontTx/>
              <a:buChar char="‒"/>
              <a:defRPr sz="2400"/>
            </a:lvl3pPr>
            <a:lvl4pPr>
              <a:buClr>
                <a:srgbClr val="E17B26"/>
              </a:buClr>
              <a:defRPr sz="1800"/>
            </a:lvl4pPr>
            <a:lvl5pPr>
              <a:buClr>
                <a:srgbClr val="E17B26"/>
              </a:buCl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3"/>
          <p:cNvSpPr txBox="1">
            <a:spLocks/>
          </p:cNvSpPr>
          <p:nvPr userDrawn="1"/>
        </p:nvSpPr>
        <p:spPr>
          <a:xfrm>
            <a:off x="5717540" y="6253190"/>
            <a:ext cx="73152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sz="1200" b="1" smtClean="0">
                <a:solidFill>
                  <a:srgbClr val="E17B26"/>
                </a:solidFill>
              </a:rPr>
              <a:pPr algn="ctr"/>
              <a:t>‹#›</a:t>
            </a:fld>
            <a:endParaRPr lang="en-US" sz="1200" b="1" dirty="0">
              <a:solidFill>
                <a:srgbClr val="E17B26"/>
              </a:solidFill>
            </a:endParaRPr>
          </a:p>
        </p:txBody>
      </p:sp>
      <p:pic>
        <p:nvPicPr>
          <p:cNvPr id="6" name="Picture 5"/>
          <p:cNvPicPr>
            <a:picLocks noChangeAspect="1"/>
          </p:cNvPicPr>
          <p:nvPr userDrawn="1"/>
        </p:nvPicPr>
        <p:blipFill>
          <a:blip r:embed="rId4"/>
          <a:stretch>
            <a:fillRect/>
          </a:stretch>
        </p:blipFill>
        <p:spPr>
          <a:xfrm>
            <a:off x="10999649" y="6350000"/>
            <a:ext cx="1205897" cy="518159"/>
          </a:xfrm>
          <a:prstGeom prst="rect">
            <a:avLst/>
          </a:prstGeom>
        </p:spPr>
      </p:pic>
      <p:pic>
        <p:nvPicPr>
          <p:cNvPr id="9" name="Picture 8" descr="SSCP-logo-2lines.png"/>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491067" y="6059220"/>
            <a:ext cx="2895600" cy="642516"/>
          </a:xfrm>
          <a:prstGeom prst="rect">
            <a:avLst/>
          </a:prstGeom>
        </p:spPr>
      </p:pic>
    </p:spTree>
    <p:extLst>
      <p:ext uri="{BB962C8B-B14F-4D97-AF65-F5344CB8AC3E}">
        <p14:creationId xmlns:p14="http://schemas.microsoft.com/office/powerpoint/2010/main" val="280071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D084-2B34-4AC9-BC22-42859AC6AD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690C06-F71E-43DF-BFFF-469FE1A182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51D7AF-A212-4F5B-AE08-919DBEC70502}"/>
              </a:ext>
            </a:extLst>
          </p:cNvPr>
          <p:cNvSpPr>
            <a:spLocks noGrp="1"/>
          </p:cNvSpPr>
          <p:nvPr>
            <p:ph type="dt" sz="half" idx="10"/>
          </p:nvPr>
        </p:nvSpPr>
        <p:spPr/>
        <p:txBody>
          <a:bodyPr/>
          <a:lstStyle/>
          <a:p>
            <a:fld id="{BE1E4048-126D-4F2A-80FD-EBA712D43030}" type="datetimeFigureOut">
              <a:rPr lang="en-US" smtClean="0"/>
              <a:t>10/1/2018</a:t>
            </a:fld>
            <a:endParaRPr lang="en-US"/>
          </a:p>
        </p:txBody>
      </p:sp>
      <p:sp>
        <p:nvSpPr>
          <p:cNvPr id="5" name="Footer Placeholder 4">
            <a:extLst>
              <a:ext uri="{FF2B5EF4-FFF2-40B4-BE49-F238E27FC236}">
                <a16:creationId xmlns:a16="http://schemas.microsoft.com/office/drawing/2014/main" id="{A835B27D-7F0A-4C43-8995-6075ED3E2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3222B-093A-476D-86B7-DDC33EE83DB5}"/>
              </a:ext>
            </a:extLst>
          </p:cNvPr>
          <p:cNvSpPr>
            <a:spLocks noGrp="1"/>
          </p:cNvSpPr>
          <p:nvPr>
            <p:ph type="sldNum" sz="quarter" idx="12"/>
          </p:nvPr>
        </p:nvSpPr>
        <p:spPr/>
        <p:txBody>
          <a:bodyPr/>
          <a:lstStyle/>
          <a:p>
            <a:fld id="{8384A859-DF44-4696-A9E4-C05D4BEA4CA0}" type="slidenum">
              <a:rPr lang="en-US" smtClean="0"/>
              <a:t>‹#›</a:t>
            </a:fld>
            <a:endParaRPr lang="en-US"/>
          </a:p>
        </p:txBody>
      </p:sp>
    </p:spTree>
    <p:extLst>
      <p:ext uri="{BB962C8B-B14F-4D97-AF65-F5344CB8AC3E}">
        <p14:creationId xmlns:p14="http://schemas.microsoft.com/office/powerpoint/2010/main" val="149108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6071B-259C-44A3-9159-779A6CF6FE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178DA5-789C-4A6D-AB17-910C4C1D0D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9CE71B-1514-47E3-B895-DAB74F6530DA}"/>
              </a:ext>
            </a:extLst>
          </p:cNvPr>
          <p:cNvSpPr>
            <a:spLocks noGrp="1"/>
          </p:cNvSpPr>
          <p:nvPr>
            <p:ph type="dt" sz="half" idx="10"/>
          </p:nvPr>
        </p:nvSpPr>
        <p:spPr/>
        <p:txBody>
          <a:bodyPr/>
          <a:lstStyle/>
          <a:p>
            <a:fld id="{BE1E4048-126D-4F2A-80FD-EBA712D43030}" type="datetimeFigureOut">
              <a:rPr lang="en-US" smtClean="0"/>
              <a:t>10/1/2018</a:t>
            </a:fld>
            <a:endParaRPr lang="en-US"/>
          </a:p>
        </p:txBody>
      </p:sp>
      <p:sp>
        <p:nvSpPr>
          <p:cNvPr id="5" name="Footer Placeholder 4">
            <a:extLst>
              <a:ext uri="{FF2B5EF4-FFF2-40B4-BE49-F238E27FC236}">
                <a16:creationId xmlns:a16="http://schemas.microsoft.com/office/drawing/2014/main" id="{FA1BC490-CC63-48D8-8160-A2244A4A5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53EA0-4AEF-4F3A-BC3B-70563BD29DC3}"/>
              </a:ext>
            </a:extLst>
          </p:cNvPr>
          <p:cNvSpPr>
            <a:spLocks noGrp="1"/>
          </p:cNvSpPr>
          <p:nvPr>
            <p:ph type="sldNum" sz="quarter" idx="12"/>
          </p:nvPr>
        </p:nvSpPr>
        <p:spPr/>
        <p:txBody>
          <a:bodyPr/>
          <a:lstStyle/>
          <a:p>
            <a:fld id="{8384A859-DF44-4696-A9E4-C05D4BEA4CA0}" type="slidenum">
              <a:rPr lang="en-US" smtClean="0"/>
              <a:t>‹#›</a:t>
            </a:fld>
            <a:endParaRPr lang="en-US"/>
          </a:p>
        </p:txBody>
      </p:sp>
    </p:spTree>
    <p:extLst>
      <p:ext uri="{BB962C8B-B14F-4D97-AF65-F5344CB8AC3E}">
        <p14:creationId xmlns:p14="http://schemas.microsoft.com/office/powerpoint/2010/main" val="1655424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5EF4-C943-427F-B88E-633CFFF544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12D79C-3064-4298-9CDA-55AB23A5D9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D4045D-4272-4F2B-A0C6-0F0A6C8157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A8B934-A95D-4CCA-BAC9-51625A93DD3D}"/>
              </a:ext>
            </a:extLst>
          </p:cNvPr>
          <p:cNvSpPr>
            <a:spLocks noGrp="1"/>
          </p:cNvSpPr>
          <p:nvPr>
            <p:ph type="dt" sz="half" idx="10"/>
          </p:nvPr>
        </p:nvSpPr>
        <p:spPr/>
        <p:txBody>
          <a:bodyPr/>
          <a:lstStyle/>
          <a:p>
            <a:fld id="{BE1E4048-126D-4F2A-80FD-EBA712D43030}" type="datetimeFigureOut">
              <a:rPr lang="en-US" smtClean="0"/>
              <a:t>10/1/2018</a:t>
            </a:fld>
            <a:endParaRPr lang="en-US"/>
          </a:p>
        </p:txBody>
      </p:sp>
      <p:sp>
        <p:nvSpPr>
          <p:cNvPr id="6" name="Footer Placeholder 5">
            <a:extLst>
              <a:ext uri="{FF2B5EF4-FFF2-40B4-BE49-F238E27FC236}">
                <a16:creationId xmlns:a16="http://schemas.microsoft.com/office/drawing/2014/main" id="{CCB90796-E855-4FE5-9FEE-48C8E1C492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C5CC8-4812-4D3F-89B9-14F9AD3233F6}"/>
              </a:ext>
            </a:extLst>
          </p:cNvPr>
          <p:cNvSpPr>
            <a:spLocks noGrp="1"/>
          </p:cNvSpPr>
          <p:nvPr>
            <p:ph type="sldNum" sz="quarter" idx="12"/>
          </p:nvPr>
        </p:nvSpPr>
        <p:spPr/>
        <p:txBody>
          <a:bodyPr/>
          <a:lstStyle/>
          <a:p>
            <a:fld id="{8384A859-DF44-4696-A9E4-C05D4BEA4CA0}" type="slidenum">
              <a:rPr lang="en-US" smtClean="0"/>
              <a:t>‹#›</a:t>
            </a:fld>
            <a:endParaRPr lang="en-US"/>
          </a:p>
        </p:txBody>
      </p:sp>
    </p:spTree>
    <p:extLst>
      <p:ext uri="{BB962C8B-B14F-4D97-AF65-F5344CB8AC3E}">
        <p14:creationId xmlns:p14="http://schemas.microsoft.com/office/powerpoint/2010/main" val="243330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7A33-81A6-43CF-964C-F99551F98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78962A-5D7B-4F10-8A42-5336CDE4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DB687D2-2343-4A12-8BF1-F3D01C4145D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1002F0-5FFA-4ABD-A9C4-AEC1FF4066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5AE73E-F905-465F-A973-3AC27C9707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012B11-8E89-4986-89DA-F7DBF5BC2AF4}"/>
              </a:ext>
            </a:extLst>
          </p:cNvPr>
          <p:cNvSpPr>
            <a:spLocks noGrp="1"/>
          </p:cNvSpPr>
          <p:nvPr>
            <p:ph type="dt" sz="half" idx="10"/>
          </p:nvPr>
        </p:nvSpPr>
        <p:spPr/>
        <p:txBody>
          <a:bodyPr/>
          <a:lstStyle/>
          <a:p>
            <a:fld id="{BE1E4048-126D-4F2A-80FD-EBA712D43030}" type="datetimeFigureOut">
              <a:rPr lang="en-US" smtClean="0"/>
              <a:t>10/1/2018</a:t>
            </a:fld>
            <a:endParaRPr lang="en-US"/>
          </a:p>
        </p:txBody>
      </p:sp>
      <p:sp>
        <p:nvSpPr>
          <p:cNvPr id="8" name="Footer Placeholder 7">
            <a:extLst>
              <a:ext uri="{FF2B5EF4-FFF2-40B4-BE49-F238E27FC236}">
                <a16:creationId xmlns:a16="http://schemas.microsoft.com/office/drawing/2014/main" id="{79D0E139-05E9-4BFC-BBD6-C50478CFCA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BF7A75-B73B-4B50-91B5-6F448F1907EA}"/>
              </a:ext>
            </a:extLst>
          </p:cNvPr>
          <p:cNvSpPr>
            <a:spLocks noGrp="1"/>
          </p:cNvSpPr>
          <p:nvPr>
            <p:ph type="sldNum" sz="quarter" idx="12"/>
          </p:nvPr>
        </p:nvSpPr>
        <p:spPr/>
        <p:txBody>
          <a:bodyPr/>
          <a:lstStyle/>
          <a:p>
            <a:fld id="{8384A859-DF44-4696-A9E4-C05D4BEA4CA0}" type="slidenum">
              <a:rPr lang="en-US" smtClean="0"/>
              <a:t>‹#›</a:t>
            </a:fld>
            <a:endParaRPr lang="en-US"/>
          </a:p>
        </p:txBody>
      </p:sp>
    </p:spTree>
    <p:extLst>
      <p:ext uri="{BB962C8B-B14F-4D97-AF65-F5344CB8AC3E}">
        <p14:creationId xmlns:p14="http://schemas.microsoft.com/office/powerpoint/2010/main" val="319415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A065-020A-44B4-ABCA-1A72BC3BCE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39D709-3B40-4AA4-A14E-61CA8451D56E}"/>
              </a:ext>
            </a:extLst>
          </p:cNvPr>
          <p:cNvSpPr>
            <a:spLocks noGrp="1"/>
          </p:cNvSpPr>
          <p:nvPr>
            <p:ph type="dt" sz="half" idx="10"/>
          </p:nvPr>
        </p:nvSpPr>
        <p:spPr/>
        <p:txBody>
          <a:bodyPr/>
          <a:lstStyle/>
          <a:p>
            <a:fld id="{BE1E4048-126D-4F2A-80FD-EBA712D43030}" type="datetimeFigureOut">
              <a:rPr lang="en-US" smtClean="0"/>
              <a:t>10/1/2018</a:t>
            </a:fld>
            <a:endParaRPr lang="en-US"/>
          </a:p>
        </p:txBody>
      </p:sp>
      <p:sp>
        <p:nvSpPr>
          <p:cNvPr id="4" name="Footer Placeholder 3">
            <a:extLst>
              <a:ext uri="{FF2B5EF4-FFF2-40B4-BE49-F238E27FC236}">
                <a16:creationId xmlns:a16="http://schemas.microsoft.com/office/drawing/2014/main" id="{FFE562B3-A8BB-4FE3-BBCE-63073E9966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8861D1-8B1C-4736-B89F-46518009DD4C}"/>
              </a:ext>
            </a:extLst>
          </p:cNvPr>
          <p:cNvSpPr>
            <a:spLocks noGrp="1"/>
          </p:cNvSpPr>
          <p:nvPr>
            <p:ph type="sldNum" sz="quarter" idx="12"/>
          </p:nvPr>
        </p:nvSpPr>
        <p:spPr/>
        <p:txBody>
          <a:bodyPr/>
          <a:lstStyle/>
          <a:p>
            <a:fld id="{8384A859-DF44-4696-A9E4-C05D4BEA4CA0}" type="slidenum">
              <a:rPr lang="en-US" smtClean="0"/>
              <a:t>‹#›</a:t>
            </a:fld>
            <a:endParaRPr lang="en-US"/>
          </a:p>
        </p:txBody>
      </p:sp>
    </p:spTree>
    <p:extLst>
      <p:ext uri="{BB962C8B-B14F-4D97-AF65-F5344CB8AC3E}">
        <p14:creationId xmlns:p14="http://schemas.microsoft.com/office/powerpoint/2010/main" val="416140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EF8C19-0F89-4D26-8E09-26C42FA0748E}"/>
              </a:ext>
            </a:extLst>
          </p:cNvPr>
          <p:cNvSpPr>
            <a:spLocks noGrp="1"/>
          </p:cNvSpPr>
          <p:nvPr>
            <p:ph type="dt" sz="half" idx="10"/>
          </p:nvPr>
        </p:nvSpPr>
        <p:spPr/>
        <p:txBody>
          <a:bodyPr/>
          <a:lstStyle/>
          <a:p>
            <a:fld id="{BE1E4048-126D-4F2A-80FD-EBA712D43030}" type="datetimeFigureOut">
              <a:rPr lang="en-US" smtClean="0"/>
              <a:t>10/1/2018</a:t>
            </a:fld>
            <a:endParaRPr lang="en-US"/>
          </a:p>
        </p:txBody>
      </p:sp>
      <p:sp>
        <p:nvSpPr>
          <p:cNvPr id="3" name="Footer Placeholder 2">
            <a:extLst>
              <a:ext uri="{FF2B5EF4-FFF2-40B4-BE49-F238E27FC236}">
                <a16:creationId xmlns:a16="http://schemas.microsoft.com/office/drawing/2014/main" id="{FAD78C32-BA39-439E-8F40-3084E76376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F08CBF-CF4A-4D20-925D-5EFDC7D32AF4}"/>
              </a:ext>
            </a:extLst>
          </p:cNvPr>
          <p:cNvSpPr>
            <a:spLocks noGrp="1"/>
          </p:cNvSpPr>
          <p:nvPr>
            <p:ph type="sldNum" sz="quarter" idx="12"/>
          </p:nvPr>
        </p:nvSpPr>
        <p:spPr/>
        <p:txBody>
          <a:bodyPr/>
          <a:lstStyle/>
          <a:p>
            <a:fld id="{8384A859-DF44-4696-A9E4-C05D4BEA4CA0}" type="slidenum">
              <a:rPr lang="en-US" smtClean="0"/>
              <a:t>‹#›</a:t>
            </a:fld>
            <a:endParaRPr lang="en-US"/>
          </a:p>
        </p:txBody>
      </p:sp>
    </p:spTree>
    <p:extLst>
      <p:ext uri="{BB962C8B-B14F-4D97-AF65-F5344CB8AC3E}">
        <p14:creationId xmlns:p14="http://schemas.microsoft.com/office/powerpoint/2010/main" val="70228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239C-00D0-4C70-A8F0-B70CD30FE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D060BF-96CC-4F72-B064-F49E1C100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F23197-B88C-4E88-A5AC-700C7A6FE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EBD1AC-DED7-4ED8-B198-FD98462AD901}"/>
              </a:ext>
            </a:extLst>
          </p:cNvPr>
          <p:cNvSpPr>
            <a:spLocks noGrp="1"/>
          </p:cNvSpPr>
          <p:nvPr>
            <p:ph type="dt" sz="half" idx="10"/>
          </p:nvPr>
        </p:nvSpPr>
        <p:spPr/>
        <p:txBody>
          <a:bodyPr/>
          <a:lstStyle/>
          <a:p>
            <a:fld id="{BE1E4048-126D-4F2A-80FD-EBA712D43030}" type="datetimeFigureOut">
              <a:rPr lang="en-US" smtClean="0"/>
              <a:t>10/1/2018</a:t>
            </a:fld>
            <a:endParaRPr lang="en-US"/>
          </a:p>
        </p:txBody>
      </p:sp>
      <p:sp>
        <p:nvSpPr>
          <p:cNvPr id="6" name="Footer Placeholder 5">
            <a:extLst>
              <a:ext uri="{FF2B5EF4-FFF2-40B4-BE49-F238E27FC236}">
                <a16:creationId xmlns:a16="http://schemas.microsoft.com/office/drawing/2014/main" id="{89D2685D-8EA6-4F2D-BAEF-5830A1740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9F1128-099D-462B-A11B-52A0C943AD14}"/>
              </a:ext>
            </a:extLst>
          </p:cNvPr>
          <p:cNvSpPr>
            <a:spLocks noGrp="1"/>
          </p:cNvSpPr>
          <p:nvPr>
            <p:ph type="sldNum" sz="quarter" idx="12"/>
          </p:nvPr>
        </p:nvSpPr>
        <p:spPr/>
        <p:txBody>
          <a:bodyPr/>
          <a:lstStyle/>
          <a:p>
            <a:fld id="{8384A859-DF44-4696-A9E4-C05D4BEA4CA0}" type="slidenum">
              <a:rPr lang="en-US" smtClean="0"/>
              <a:t>‹#›</a:t>
            </a:fld>
            <a:endParaRPr lang="en-US"/>
          </a:p>
        </p:txBody>
      </p:sp>
    </p:spTree>
    <p:extLst>
      <p:ext uri="{BB962C8B-B14F-4D97-AF65-F5344CB8AC3E}">
        <p14:creationId xmlns:p14="http://schemas.microsoft.com/office/powerpoint/2010/main" val="318490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B02C-52FD-4587-9EDE-25C2B4B82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564D3-70F2-4E84-AF3A-C85674419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70F234-310A-4D5E-B559-B7C765B33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1A81EF-5AE2-4BB1-9C5A-1FA6B9997969}"/>
              </a:ext>
            </a:extLst>
          </p:cNvPr>
          <p:cNvSpPr>
            <a:spLocks noGrp="1"/>
          </p:cNvSpPr>
          <p:nvPr>
            <p:ph type="dt" sz="half" idx="10"/>
          </p:nvPr>
        </p:nvSpPr>
        <p:spPr/>
        <p:txBody>
          <a:bodyPr/>
          <a:lstStyle/>
          <a:p>
            <a:fld id="{BE1E4048-126D-4F2A-80FD-EBA712D43030}" type="datetimeFigureOut">
              <a:rPr lang="en-US" smtClean="0"/>
              <a:t>10/1/2018</a:t>
            </a:fld>
            <a:endParaRPr lang="en-US"/>
          </a:p>
        </p:txBody>
      </p:sp>
      <p:sp>
        <p:nvSpPr>
          <p:cNvPr id="6" name="Footer Placeholder 5">
            <a:extLst>
              <a:ext uri="{FF2B5EF4-FFF2-40B4-BE49-F238E27FC236}">
                <a16:creationId xmlns:a16="http://schemas.microsoft.com/office/drawing/2014/main" id="{C6CC1872-26D2-4F43-992D-E870CE76B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50F3C-1941-4AA2-BECB-E62BE7D7C8B4}"/>
              </a:ext>
            </a:extLst>
          </p:cNvPr>
          <p:cNvSpPr>
            <a:spLocks noGrp="1"/>
          </p:cNvSpPr>
          <p:nvPr>
            <p:ph type="sldNum" sz="quarter" idx="12"/>
          </p:nvPr>
        </p:nvSpPr>
        <p:spPr/>
        <p:txBody>
          <a:bodyPr/>
          <a:lstStyle/>
          <a:p>
            <a:fld id="{8384A859-DF44-4696-A9E4-C05D4BEA4CA0}" type="slidenum">
              <a:rPr lang="en-US" smtClean="0"/>
              <a:t>‹#›</a:t>
            </a:fld>
            <a:endParaRPr lang="en-US"/>
          </a:p>
        </p:txBody>
      </p:sp>
    </p:spTree>
    <p:extLst>
      <p:ext uri="{BB962C8B-B14F-4D97-AF65-F5344CB8AC3E}">
        <p14:creationId xmlns:p14="http://schemas.microsoft.com/office/powerpoint/2010/main" val="103538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25584D-F821-4DB1-BEB7-44F65D64E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CC9358-0BEC-4BF0-B5CE-59CBB5829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D0E9-71E2-4924-82D9-7629CDFA7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E4048-126D-4F2A-80FD-EBA712D43030}" type="datetimeFigureOut">
              <a:rPr lang="en-US" smtClean="0"/>
              <a:t>10/1/2018</a:t>
            </a:fld>
            <a:endParaRPr lang="en-US"/>
          </a:p>
        </p:txBody>
      </p:sp>
      <p:sp>
        <p:nvSpPr>
          <p:cNvPr id="5" name="Footer Placeholder 4">
            <a:extLst>
              <a:ext uri="{FF2B5EF4-FFF2-40B4-BE49-F238E27FC236}">
                <a16:creationId xmlns:a16="http://schemas.microsoft.com/office/drawing/2014/main" id="{CF0C49E3-6E8E-4883-81F6-99C2DF0F31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15D87B-74CC-4685-B1EE-5AE5DDD5A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4A859-DF44-4696-A9E4-C05D4BEA4CA0}" type="slidenum">
              <a:rPr lang="en-US" smtClean="0"/>
              <a:t>‹#›</a:t>
            </a:fld>
            <a:endParaRPr lang="en-US"/>
          </a:p>
        </p:txBody>
      </p:sp>
    </p:spTree>
    <p:extLst>
      <p:ext uri="{BB962C8B-B14F-4D97-AF65-F5344CB8AC3E}">
        <p14:creationId xmlns:p14="http://schemas.microsoft.com/office/powerpoint/2010/main" val="1522904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6050" dirty="0"/>
              <a:t>Ethics</a:t>
            </a:r>
          </a:p>
        </p:txBody>
      </p:sp>
      <p:sp>
        <p:nvSpPr>
          <p:cNvPr id="6" name="Content Placeholder 2"/>
          <p:cNvSpPr txBox="1">
            <a:spLocks/>
          </p:cNvSpPr>
          <p:nvPr/>
        </p:nvSpPr>
        <p:spPr>
          <a:xfrm>
            <a:off x="1159526" y="1885117"/>
            <a:ext cx="10035466" cy="4005265"/>
          </a:xfrm>
          <a:prstGeom prst="rect">
            <a:avLst/>
          </a:prstGeom>
        </p:spPr>
        <p:txBody>
          <a:bodyPr/>
          <a:lstStyle>
            <a:lvl1pPr marL="342900" lvl="0" indent="-342900">
              <a:spcBef>
                <a:spcPct val="20000"/>
              </a:spcBef>
              <a:buClr>
                <a:srgbClr val="516275"/>
              </a:buClr>
              <a:buFont typeface="Arial"/>
              <a:buChar char="•"/>
              <a:defRPr sz="2800" b="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742950" indent="-285750">
              <a:spcBef>
                <a:spcPct val="20000"/>
              </a:spcBef>
              <a:buClr>
                <a:srgbClr val="516275"/>
              </a:buClr>
              <a:buFont typeface="Courier New" panose="02070309020205020404" pitchFamily="49" charset="0"/>
              <a:buChar char="o"/>
              <a:defRPr sz="2400" b="0">
                <a:solidFill>
                  <a:srgbClr val="595959"/>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spcBef>
                <a:spcPct val="20000"/>
              </a:spcBef>
              <a:buClr>
                <a:srgbClr val="516275"/>
              </a:buClr>
              <a:buFontTx/>
              <a:buChar char="−"/>
              <a:defRPr sz="2000" b="0">
                <a:solidFill>
                  <a:srgbClr val="595959"/>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spcBef>
                <a:spcPct val="20000"/>
              </a:spcBef>
              <a:buClr>
                <a:srgbClr val="516275"/>
              </a:buClr>
              <a:buFont typeface="Arial" panose="020B0604020202020204" pitchFamily="34" charset="0"/>
              <a:buChar char="»"/>
              <a:defRPr b="0">
                <a:solidFill>
                  <a:srgbClr val="595959"/>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spcBef>
                <a:spcPct val="20000"/>
              </a:spcBef>
              <a:buClr>
                <a:srgbClr val="516275"/>
              </a:buClr>
              <a:buFont typeface="Arial"/>
              <a:buChar char="»"/>
              <a:defRPr b="0">
                <a:solidFill>
                  <a:srgbClr val="595959"/>
                </a:solidFill>
                <a:latin typeface="Gill Sans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pPr marL="0" indent="0">
              <a:buNone/>
            </a:pPr>
            <a:r>
              <a:rPr lang="en-US" dirty="0"/>
              <a:t>It cannot be assumed that everyone should just “know” what is and is not acceptable.</a:t>
            </a:r>
          </a:p>
          <a:p>
            <a:pPr marL="0" indent="0">
              <a:buNone/>
            </a:pPr>
            <a:r>
              <a:rPr lang="en-US" dirty="0"/>
              <a:t> </a:t>
            </a:r>
          </a:p>
          <a:p>
            <a:pPr marL="0" indent="0">
              <a:buNone/>
            </a:pPr>
            <a:r>
              <a:rPr lang="en-US" dirty="0"/>
              <a:t>As a SSCP, the security practitioner will be subject to the (ISC)</a:t>
            </a:r>
            <a:r>
              <a:rPr lang="en-US" baseline="30000" dirty="0"/>
              <a:t>2 </a:t>
            </a:r>
            <a:r>
              <a:rPr lang="en-US" dirty="0"/>
              <a:t>Code of Ethics.</a:t>
            </a:r>
          </a:p>
        </p:txBody>
      </p:sp>
    </p:spTree>
    <p:extLst>
      <p:ext uri="{BB962C8B-B14F-4D97-AF65-F5344CB8AC3E}">
        <p14:creationId xmlns:p14="http://schemas.microsoft.com/office/powerpoint/2010/main" val="263425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6050" dirty="0"/>
              <a:t>Code of Ethics Preamble</a:t>
            </a:r>
          </a:p>
        </p:txBody>
      </p:sp>
      <p:sp>
        <p:nvSpPr>
          <p:cNvPr id="6" name="Content Placeholder 2"/>
          <p:cNvSpPr txBox="1">
            <a:spLocks/>
          </p:cNvSpPr>
          <p:nvPr/>
        </p:nvSpPr>
        <p:spPr>
          <a:xfrm>
            <a:off x="1159526" y="1885117"/>
            <a:ext cx="10035466" cy="4005265"/>
          </a:xfrm>
          <a:prstGeom prst="rect">
            <a:avLst/>
          </a:prstGeom>
        </p:spPr>
        <p:txBody>
          <a:bodyPr/>
          <a:lstStyle>
            <a:lvl1pPr marL="342900" lvl="0" indent="-342900">
              <a:spcBef>
                <a:spcPct val="20000"/>
              </a:spcBef>
              <a:buClr>
                <a:srgbClr val="516275"/>
              </a:buClr>
              <a:buFont typeface="Arial"/>
              <a:buChar char="•"/>
              <a:defRPr sz="2800" b="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742950" indent="-285750">
              <a:spcBef>
                <a:spcPct val="20000"/>
              </a:spcBef>
              <a:buClr>
                <a:srgbClr val="516275"/>
              </a:buClr>
              <a:buFont typeface="Courier New" panose="02070309020205020404" pitchFamily="49" charset="0"/>
              <a:buChar char="o"/>
              <a:defRPr sz="2400" b="0">
                <a:solidFill>
                  <a:srgbClr val="595959"/>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spcBef>
                <a:spcPct val="20000"/>
              </a:spcBef>
              <a:buClr>
                <a:srgbClr val="516275"/>
              </a:buClr>
              <a:buFontTx/>
              <a:buChar char="−"/>
              <a:defRPr sz="2000" b="0">
                <a:solidFill>
                  <a:srgbClr val="595959"/>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spcBef>
                <a:spcPct val="20000"/>
              </a:spcBef>
              <a:buClr>
                <a:srgbClr val="516275"/>
              </a:buClr>
              <a:buFont typeface="Arial" panose="020B0604020202020204" pitchFamily="34" charset="0"/>
              <a:buChar char="»"/>
              <a:defRPr b="0">
                <a:solidFill>
                  <a:srgbClr val="595959"/>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spcBef>
                <a:spcPct val="20000"/>
              </a:spcBef>
              <a:buClr>
                <a:srgbClr val="516275"/>
              </a:buClr>
              <a:buFont typeface="Arial"/>
              <a:buChar char="»"/>
              <a:defRPr b="0">
                <a:solidFill>
                  <a:srgbClr val="595959"/>
                </a:solidFill>
                <a:latin typeface="Gill Sans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pPr marL="0" indent="0">
              <a:buNone/>
            </a:pPr>
            <a:r>
              <a:rPr lang="en-US" dirty="0"/>
              <a:t>The safety and welfare of society and the common good, duty to our principles, and to each other, requires that we adhere, and be seen to adhere, to the highest ethical standards of behavior.</a:t>
            </a:r>
          </a:p>
          <a:p>
            <a:pPr marL="0" indent="0">
              <a:buNone/>
            </a:pPr>
            <a:endParaRPr lang="en-US" dirty="0"/>
          </a:p>
          <a:p>
            <a:pPr marL="0" indent="0">
              <a:buNone/>
            </a:pPr>
            <a:r>
              <a:rPr lang="en-US" dirty="0"/>
              <a:t>Therefore, strict adherence to this Code is a condition of certification.</a:t>
            </a:r>
            <a:endParaRPr lang="en-US" sz="2400" dirty="0"/>
          </a:p>
        </p:txBody>
      </p:sp>
    </p:spTree>
    <p:extLst>
      <p:ext uri="{BB962C8B-B14F-4D97-AF65-F5344CB8AC3E}">
        <p14:creationId xmlns:p14="http://schemas.microsoft.com/office/powerpoint/2010/main" val="98181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(ISC)</a:t>
            </a:r>
            <a:r>
              <a:rPr lang="en-US" baseline="30000" dirty="0"/>
              <a:t>2</a:t>
            </a:r>
            <a:r>
              <a:rPr lang="en-US" dirty="0"/>
              <a:t> Code of Ethics Canons </a:t>
            </a:r>
          </a:p>
        </p:txBody>
      </p:sp>
      <p:graphicFrame>
        <p:nvGraphicFramePr>
          <p:cNvPr id="4" name="Content Placeholder 3"/>
          <p:cNvGraphicFramePr>
            <a:graphicFrameLocks noGrp="1"/>
          </p:cNvGraphicFramePr>
          <p:nvPr>
            <p:ph sz="half" idx="1"/>
            <p:extLst/>
          </p:nvPr>
        </p:nvGraphicFramePr>
        <p:xfrm>
          <a:off x="1981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4707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Applying Ethical Principles </a:t>
            </a:r>
            <a:endParaRPr lang="en-US" dirty="0"/>
          </a:p>
        </p:txBody>
      </p:sp>
      <p:graphicFrame>
        <p:nvGraphicFramePr>
          <p:cNvPr id="4" name="Content Placeholder 3"/>
          <p:cNvGraphicFramePr>
            <a:graphicFrameLocks noGrp="1"/>
          </p:cNvGraphicFramePr>
          <p:nvPr>
            <p:ph sz="half" idx="1"/>
            <p:extLst/>
          </p:nvPr>
        </p:nvGraphicFramePr>
        <p:xfrm>
          <a:off x="1981200" y="1600200"/>
          <a:ext cx="8229600" cy="428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625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6050" dirty="0"/>
              <a:t>Ethics</a:t>
            </a:r>
          </a:p>
        </p:txBody>
      </p:sp>
      <p:sp>
        <p:nvSpPr>
          <p:cNvPr id="6" name="Content Placeholder 2"/>
          <p:cNvSpPr txBox="1">
            <a:spLocks/>
          </p:cNvSpPr>
          <p:nvPr/>
        </p:nvSpPr>
        <p:spPr>
          <a:xfrm>
            <a:off x="1159526" y="1885117"/>
            <a:ext cx="10035466" cy="4005265"/>
          </a:xfrm>
          <a:prstGeom prst="rect">
            <a:avLst/>
          </a:prstGeom>
        </p:spPr>
        <p:txBody>
          <a:bodyPr/>
          <a:lstStyle>
            <a:lvl1pPr marL="342900" lvl="0" indent="-342900">
              <a:spcBef>
                <a:spcPct val="20000"/>
              </a:spcBef>
              <a:buClr>
                <a:srgbClr val="516275"/>
              </a:buClr>
              <a:buFont typeface="Arial"/>
              <a:buChar char="•"/>
              <a:defRPr sz="2800" b="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742950" indent="-285750">
              <a:spcBef>
                <a:spcPct val="20000"/>
              </a:spcBef>
              <a:buClr>
                <a:srgbClr val="516275"/>
              </a:buClr>
              <a:buFont typeface="Courier New" panose="02070309020205020404" pitchFamily="49" charset="0"/>
              <a:buChar char="o"/>
              <a:defRPr sz="2400" b="0">
                <a:solidFill>
                  <a:srgbClr val="595959"/>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spcBef>
                <a:spcPct val="20000"/>
              </a:spcBef>
              <a:buClr>
                <a:srgbClr val="516275"/>
              </a:buClr>
              <a:buFontTx/>
              <a:buChar char="−"/>
              <a:defRPr sz="2000" b="0">
                <a:solidFill>
                  <a:srgbClr val="595959"/>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spcBef>
                <a:spcPct val="20000"/>
              </a:spcBef>
              <a:buClr>
                <a:srgbClr val="516275"/>
              </a:buClr>
              <a:buFont typeface="Arial" panose="020B0604020202020204" pitchFamily="34" charset="0"/>
              <a:buChar char="»"/>
              <a:defRPr b="0">
                <a:solidFill>
                  <a:srgbClr val="595959"/>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spcBef>
                <a:spcPct val="20000"/>
              </a:spcBef>
              <a:buClr>
                <a:srgbClr val="516275"/>
              </a:buClr>
              <a:buFont typeface="Arial"/>
              <a:buChar char="»"/>
              <a:defRPr b="0">
                <a:solidFill>
                  <a:srgbClr val="595959"/>
                </a:solidFill>
                <a:latin typeface="Gill Sans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pPr marL="0" indent="0">
              <a:buNone/>
            </a:pPr>
            <a:r>
              <a:rPr lang="en-US" sz="2200" dirty="0">
                <a:solidFill>
                  <a:srgbClr val="E17B26"/>
                </a:solidFill>
              </a:rPr>
              <a:t>(ISC)</a:t>
            </a:r>
            <a:r>
              <a:rPr lang="en-US" sz="2200" baseline="30000" dirty="0">
                <a:solidFill>
                  <a:srgbClr val="E17B26"/>
                </a:solidFill>
              </a:rPr>
              <a:t>2 </a:t>
            </a:r>
            <a:r>
              <a:rPr lang="en-US" sz="2200" dirty="0">
                <a:solidFill>
                  <a:srgbClr val="E17B26"/>
                </a:solidFill>
              </a:rPr>
              <a:t>Code of Ethics:</a:t>
            </a:r>
          </a:p>
          <a:p>
            <a:pPr marL="0" indent="0">
              <a:buNone/>
            </a:pPr>
            <a:r>
              <a:rPr lang="en-US" sz="2200" dirty="0"/>
              <a:t>All information security professionals who are certified by (ISC)² recognize that such certification is a privilege that must be both earned and maintained. In support of this principle, all (ISC)² members are required to commit to fully support this Code of Ethics (the "Code"). (ISC)² members who intentionally or knowingly violate any provision of the Code will be subject to action by a peer review panel, which may result in the revocation of certification. (ISC)² members are obligated to follow the ethics complaint procedure upon observing any action by an (ISC)² member that breaches the Code. Failure to do so may be considered a breach of the Code pursuant to Canon IV.</a:t>
            </a:r>
          </a:p>
        </p:txBody>
      </p:sp>
    </p:spTree>
    <p:extLst>
      <p:ext uri="{BB962C8B-B14F-4D97-AF65-F5344CB8AC3E}">
        <p14:creationId xmlns:p14="http://schemas.microsoft.com/office/powerpoint/2010/main" val="1413265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286</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Courier New</vt:lpstr>
      <vt:lpstr>Gill Sans Light</vt:lpstr>
      <vt:lpstr>Open Sans</vt:lpstr>
      <vt:lpstr>Open Sans Semibold</vt:lpstr>
      <vt:lpstr>Office Theme</vt:lpstr>
      <vt:lpstr>Ethics</vt:lpstr>
      <vt:lpstr>Code of Ethics Preamble</vt:lpstr>
      <vt:lpstr>(ISC)2 Code of Ethics Canons </vt:lpstr>
      <vt:lpstr>Applying Ethical Principles </vt:lpstr>
      <vt:lpstr>Ethics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Kent King</dc:creator>
  <cp:lastModifiedBy>Kent King</cp:lastModifiedBy>
  <cp:revision>2</cp:revision>
  <dcterms:created xsi:type="dcterms:W3CDTF">2018-10-01T23:47:18Z</dcterms:created>
  <dcterms:modified xsi:type="dcterms:W3CDTF">2018-10-02T00:12:04Z</dcterms:modified>
</cp:coreProperties>
</file>