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75"/>
  </p:notesMasterIdLst>
  <p:handoutMasterIdLst>
    <p:handoutMasterId r:id="rId76"/>
  </p:handoutMasterIdLst>
  <p:sldIdLst>
    <p:sldId id="408" r:id="rId5"/>
    <p:sldId id="409" r:id="rId6"/>
    <p:sldId id="410" r:id="rId7"/>
    <p:sldId id="407" r:id="rId8"/>
    <p:sldId id="404" r:id="rId9"/>
    <p:sldId id="405" r:id="rId10"/>
    <p:sldId id="406" r:id="rId11"/>
    <p:sldId id="411" r:id="rId12"/>
    <p:sldId id="258" r:id="rId13"/>
    <p:sldId id="418" r:id="rId14"/>
    <p:sldId id="291" r:id="rId15"/>
    <p:sldId id="293" r:id="rId16"/>
    <p:sldId id="294" r:id="rId17"/>
    <p:sldId id="295" r:id="rId18"/>
    <p:sldId id="296" r:id="rId19"/>
    <p:sldId id="298" r:id="rId20"/>
    <p:sldId id="412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8" r:id="rId29"/>
    <p:sldId id="313" r:id="rId30"/>
    <p:sldId id="317" r:id="rId31"/>
    <p:sldId id="314" r:id="rId32"/>
    <p:sldId id="326" r:id="rId33"/>
    <p:sldId id="417" r:id="rId34"/>
    <p:sldId id="327" r:id="rId35"/>
    <p:sldId id="401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9" r:id="rId44"/>
    <p:sldId id="341" r:id="rId45"/>
    <p:sldId id="399" r:id="rId46"/>
    <p:sldId id="342" r:id="rId47"/>
    <p:sldId id="393" r:id="rId48"/>
    <p:sldId id="394" r:id="rId49"/>
    <p:sldId id="396" r:id="rId50"/>
    <p:sldId id="397" r:id="rId51"/>
    <p:sldId id="398" r:id="rId52"/>
    <p:sldId id="419" r:id="rId53"/>
    <p:sldId id="386" r:id="rId54"/>
    <p:sldId id="387" r:id="rId55"/>
    <p:sldId id="400" r:id="rId56"/>
    <p:sldId id="389" r:id="rId57"/>
    <p:sldId id="390" r:id="rId58"/>
    <p:sldId id="391" r:id="rId59"/>
    <p:sldId id="392" r:id="rId60"/>
    <p:sldId id="359" r:id="rId61"/>
    <p:sldId id="360" r:id="rId62"/>
    <p:sldId id="361" r:id="rId63"/>
    <p:sldId id="362" r:id="rId64"/>
    <p:sldId id="364" r:id="rId65"/>
    <p:sldId id="365" r:id="rId66"/>
    <p:sldId id="366" r:id="rId67"/>
    <p:sldId id="367" r:id="rId68"/>
    <p:sldId id="368" r:id="rId69"/>
    <p:sldId id="370" r:id="rId70"/>
    <p:sldId id="371" r:id="rId71"/>
    <p:sldId id="372" r:id="rId72"/>
    <p:sldId id="373" r:id="rId73"/>
    <p:sldId id="415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5B3DE-0ECA-C145-A699-3A1E5CEA9001}">
          <p14:sldIdLst>
            <p14:sldId id="408"/>
            <p14:sldId id="409"/>
            <p14:sldId id="410"/>
            <p14:sldId id="407"/>
            <p14:sldId id="404"/>
            <p14:sldId id="405"/>
            <p14:sldId id="406"/>
            <p14:sldId id="411"/>
            <p14:sldId id="258"/>
            <p14:sldId id="418"/>
            <p14:sldId id="291"/>
            <p14:sldId id="293"/>
            <p14:sldId id="294"/>
            <p14:sldId id="295"/>
            <p14:sldId id="296"/>
            <p14:sldId id="298"/>
            <p14:sldId id="412"/>
            <p14:sldId id="299"/>
            <p14:sldId id="300"/>
            <p14:sldId id="301"/>
            <p14:sldId id="302"/>
            <p14:sldId id="303"/>
            <p14:sldId id="304"/>
            <p14:sldId id="307"/>
            <p14:sldId id="308"/>
            <p14:sldId id="313"/>
            <p14:sldId id="317"/>
            <p14:sldId id="314"/>
            <p14:sldId id="326"/>
            <p14:sldId id="417"/>
            <p14:sldId id="327"/>
            <p14:sldId id="401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41"/>
            <p14:sldId id="399"/>
            <p14:sldId id="342"/>
            <p14:sldId id="393"/>
            <p14:sldId id="394"/>
            <p14:sldId id="396"/>
            <p14:sldId id="397"/>
            <p14:sldId id="398"/>
            <p14:sldId id="419"/>
            <p14:sldId id="386"/>
            <p14:sldId id="387"/>
            <p14:sldId id="400"/>
            <p14:sldId id="389"/>
            <p14:sldId id="390"/>
            <p14:sldId id="391"/>
            <p14:sldId id="392"/>
            <p14:sldId id="359"/>
            <p14:sldId id="360"/>
            <p14:sldId id="361"/>
            <p14:sldId id="362"/>
            <p14:sldId id="364"/>
            <p14:sldId id="365"/>
            <p14:sldId id="366"/>
            <p14:sldId id="367"/>
            <p14:sldId id="368"/>
            <p14:sldId id="370"/>
            <p14:sldId id="371"/>
            <p14:sldId id="372"/>
            <p14:sldId id="373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783">
          <p15:clr>
            <a:srgbClr val="A4A3A4"/>
          </p15:clr>
        </p15:guide>
        <p15:guide id="3" orient="horz" pos="2162">
          <p15:clr>
            <a:srgbClr val="A4A3A4"/>
          </p15:clr>
        </p15:guide>
        <p15:guide id="4" orient="horz" pos="3703">
          <p15:clr>
            <a:srgbClr val="A4A3A4"/>
          </p15:clr>
        </p15:guide>
        <p15:guide id="5" orient="horz" pos="2364">
          <p15:clr>
            <a:srgbClr val="A4A3A4"/>
          </p15:clr>
        </p15:guide>
        <p15:guide id="6" orient="horz" pos="1019">
          <p15:clr>
            <a:srgbClr val="A4A3A4"/>
          </p15:clr>
        </p15:guide>
        <p15:guide id="7" pos="2885">
          <p15:clr>
            <a:srgbClr val="A4A3A4"/>
          </p15:clr>
        </p15:guide>
        <p15:guide id="8" pos="284">
          <p15:clr>
            <a:srgbClr val="A4A3A4"/>
          </p15:clr>
        </p15:guide>
        <p15:guide id="9" pos="233">
          <p15:clr>
            <a:srgbClr val="A4A3A4"/>
          </p15:clr>
        </p15:guide>
        <p15:guide id="10" pos="54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e Randall" initials="SR" lastIdx="8" clrIdx="0"/>
  <p:cmAuthor id="1" name="Rae Hayward" initials="RH" lastIdx="2" clrIdx="1">
    <p:extLst/>
  </p:cmAuthor>
  <p:cmAuthor id="2" name="Carrington Grossman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619"/>
    <a:srgbClr val="007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662" autoAdjust="0"/>
    <p:restoredTop sz="99645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644" y="72"/>
      </p:cViewPr>
      <p:guideLst>
        <p:guide orient="horz" pos="2136"/>
        <p:guide pos="2783"/>
        <p:guide orient="horz" pos="2162"/>
        <p:guide orient="horz" pos="3703"/>
        <p:guide orient="horz" pos="2364"/>
        <p:guide orient="horz" pos="1019"/>
        <p:guide pos="2885"/>
        <p:guide pos="284"/>
        <p:guide pos="233"/>
        <p:guide pos="54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108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25C54-CA35-324A-8899-CED51CB62D7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4DE7C9-5D1A-4F48-B311-69F006927FC5}">
      <dgm:prSet/>
      <dgm:spPr/>
      <dgm:t>
        <a:bodyPr/>
        <a:lstStyle/>
        <a:p>
          <a:pPr rtl="0"/>
          <a:r>
            <a:rPr lang="en-US" b="1" dirty="0"/>
            <a:t>A quantitative impact analysis assigns a dollar value to the impact </a:t>
          </a:r>
          <a:endParaRPr lang="en-US" dirty="0"/>
        </a:p>
      </dgm:t>
    </dgm:pt>
    <dgm:pt modelId="{5263CF1F-7B26-3D42-B44C-78248CAF6696}" type="parTrans" cxnId="{1E876BD3-91B7-174C-A48D-C02FF829A0B5}">
      <dgm:prSet/>
      <dgm:spPr/>
      <dgm:t>
        <a:bodyPr/>
        <a:lstStyle/>
        <a:p>
          <a:endParaRPr lang="en-US"/>
        </a:p>
      </dgm:t>
    </dgm:pt>
    <dgm:pt modelId="{DB6200F3-40B8-8847-9D01-8AAE9D0B6C76}" type="sibTrans" cxnId="{1E876BD3-91B7-174C-A48D-C02FF829A0B5}">
      <dgm:prSet/>
      <dgm:spPr/>
      <dgm:t>
        <a:bodyPr/>
        <a:lstStyle/>
        <a:p>
          <a:endParaRPr lang="en-US"/>
        </a:p>
      </dgm:t>
    </dgm:pt>
    <dgm:pt modelId="{12DD61D1-7097-6847-8F6E-823F01E2ED9A}" type="pres">
      <dgm:prSet presAssocID="{88425C54-CA35-324A-8899-CED51CB62D7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1C1B7A-DBE4-3747-9ED1-A4FA5E4AE690}" type="pres">
      <dgm:prSet presAssocID="{AE4DE7C9-5D1A-4F48-B311-69F006927FC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35B4D5-51DA-3E43-8480-A4CEB2FE69D2}" type="presOf" srcId="{88425C54-CA35-324A-8899-CED51CB62D7E}" destId="{12DD61D1-7097-6847-8F6E-823F01E2ED9A}" srcOrd="0" destOrd="0" presId="urn:microsoft.com/office/officeart/2005/8/layout/default"/>
    <dgm:cxn modelId="{1E876BD3-91B7-174C-A48D-C02FF829A0B5}" srcId="{88425C54-CA35-324A-8899-CED51CB62D7E}" destId="{AE4DE7C9-5D1A-4F48-B311-69F006927FC5}" srcOrd="0" destOrd="0" parTransId="{5263CF1F-7B26-3D42-B44C-78248CAF6696}" sibTransId="{DB6200F3-40B8-8847-9D01-8AAE9D0B6C76}"/>
    <dgm:cxn modelId="{1F9DB44A-26BA-A546-AE7A-9EE7DAF68633}" type="presOf" srcId="{AE4DE7C9-5D1A-4F48-B311-69F006927FC5}" destId="{131C1B7A-DBE4-3747-9ED1-A4FA5E4AE690}" srcOrd="0" destOrd="0" presId="urn:microsoft.com/office/officeart/2005/8/layout/default"/>
    <dgm:cxn modelId="{1EF5D876-EE5F-354A-86FB-AFEE91631084}" type="presParOf" srcId="{12DD61D1-7097-6847-8F6E-823F01E2ED9A}" destId="{131C1B7A-DBE4-3747-9ED1-A4FA5E4AE69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4DD15D-767B-CB44-A73F-6594405A279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61EEBF-9DA2-7840-8F30-86D8078436A0}">
      <dgm:prSet/>
      <dgm:spPr/>
      <dgm:t>
        <a:bodyPr/>
        <a:lstStyle/>
        <a:p>
          <a:pPr rtl="0"/>
          <a:r>
            <a:rPr lang="en-US" b="1" dirty="0" smtClean="0"/>
            <a:t>False Rejection Rate (FRR)</a:t>
          </a:r>
          <a:endParaRPr lang="en-US" dirty="0"/>
        </a:p>
      </dgm:t>
    </dgm:pt>
    <dgm:pt modelId="{0733FAE8-34B4-9A44-88FE-57AFBCA943AE}" type="parTrans" cxnId="{A5340C5B-5F4E-6245-8848-D33C082E38A0}">
      <dgm:prSet/>
      <dgm:spPr/>
      <dgm:t>
        <a:bodyPr/>
        <a:lstStyle/>
        <a:p>
          <a:endParaRPr lang="en-US"/>
        </a:p>
      </dgm:t>
    </dgm:pt>
    <dgm:pt modelId="{85B03798-660A-D340-AAB7-C8C1EE62DE11}" type="sibTrans" cxnId="{A5340C5B-5F4E-6245-8848-D33C082E38A0}">
      <dgm:prSet/>
      <dgm:spPr/>
      <dgm:t>
        <a:bodyPr/>
        <a:lstStyle/>
        <a:p>
          <a:endParaRPr lang="en-US"/>
        </a:p>
      </dgm:t>
    </dgm:pt>
    <dgm:pt modelId="{CDB8C219-F4FE-7242-A404-7FC668B6CAE1}">
      <dgm:prSet/>
      <dgm:spPr/>
      <dgm:t>
        <a:bodyPr/>
        <a:lstStyle/>
        <a:p>
          <a:pPr rtl="0"/>
          <a:r>
            <a:rPr lang="en-US" b="1" dirty="0" smtClean="0"/>
            <a:t>False Acceptance Rate (FAR)</a:t>
          </a:r>
          <a:endParaRPr lang="en-US" dirty="0"/>
        </a:p>
      </dgm:t>
    </dgm:pt>
    <dgm:pt modelId="{96F210F4-2D26-E442-9252-4800C660842F}" type="parTrans" cxnId="{367078C3-0AB9-5145-B44D-01DAA718D9DA}">
      <dgm:prSet/>
      <dgm:spPr/>
      <dgm:t>
        <a:bodyPr/>
        <a:lstStyle/>
        <a:p>
          <a:endParaRPr lang="en-US"/>
        </a:p>
      </dgm:t>
    </dgm:pt>
    <dgm:pt modelId="{3D51E7F6-8997-FB4D-8E52-FCCFB6C96B8E}" type="sibTrans" cxnId="{367078C3-0AB9-5145-B44D-01DAA718D9DA}">
      <dgm:prSet/>
      <dgm:spPr/>
      <dgm:t>
        <a:bodyPr/>
        <a:lstStyle/>
        <a:p>
          <a:endParaRPr lang="en-US"/>
        </a:p>
      </dgm:t>
    </dgm:pt>
    <dgm:pt modelId="{DEE780C2-6300-A34F-BCF0-9840301C7F0F}" type="pres">
      <dgm:prSet presAssocID="{A74DD15D-767B-CB44-A73F-6594405A27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820194-F86A-2C4A-BA57-84856864A842}" type="pres">
      <dgm:prSet presAssocID="{3A61EEBF-9DA2-7840-8F30-86D8078436A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60E9C-ABD2-134E-B0CD-20753D50B293}" type="pres">
      <dgm:prSet presAssocID="{85B03798-660A-D340-AAB7-C8C1EE62DE11}" presName="sibTrans" presStyleCnt="0"/>
      <dgm:spPr/>
      <dgm:t>
        <a:bodyPr/>
        <a:lstStyle/>
        <a:p>
          <a:endParaRPr lang="en-US"/>
        </a:p>
      </dgm:t>
    </dgm:pt>
    <dgm:pt modelId="{5880BAB2-516A-C54F-83B0-BF66746069E1}" type="pres">
      <dgm:prSet presAssocID="{CDB8C219-F4FE-7242-A404-7FC668B6CAE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5826B-BDAF-B845-9A06-D7F0B1CC0E54}" type="presOf" srcId="{A74DD15D-767B-CB44-A73F-6594405A279C}" destId="{DEE780C2-6300-A34F-BCF0-9840301C7F0F}" srcOrd="0" destOrd="0" presId="urn:microsoft.com/office/officeart/2005/8/layout/default"/>
    <dgm:cxn modelId="{367078C3-0AB9-5145-B44D-01DAA718D9DA}" srcId="{A74DD15D-767B-CB44-A73F-6594405A279C}" destId="{CDB8C219-F4FE-7242-A404-7FC668B6CAE1}" srcOrd="1" destOrd="0" parTransId="{96F210F4-2D26-E442-9252-4800C660842F}" sibTransId="{3D51E7F6-8997-FB4D-8E52-FCCFB6C96B8E}"/>
    <dgm:cxn modelId="{A5340C5B-5F4E-6245-8848-D33C082E38A0}" srcId="{A74DD15D-767B-CB44-A73F-6594405A279C}" destId="{3A61EEBF-9DA2-7840-8F30-86D8078436A0}" srcOrd="0" destOrd="0" parTransId="{0733FAE8-34B4-9A44-88FE-57AFBCA943AE}" sibTransId="{85B03798-660A-D340-AAB7-C8C1EE62DE11}"/>
    <dgm:cxn modelId="{EF027F78-700A-1640-85E2-051C5C33EDFA}" type="presOf" srcId="{3A61EEBF-9DA2-7840-8F30-86D8078436A0}" destId="{A3820194-F86A-2C4A-BA57-84856864A842}" srcOrd="0" destOrd="0" presId="urn:microsoft.com/office/officeart/2005/8/layout/default"/>
    <dgm:cxn modelId="{586F05FA-B816-8F42-BE24-5C7A88FFB93B}" type="presOf" srcId="{CDB8C219-F4FE-7242-A404-7FC668B6CAE1}" destId="{5880BAB2-516A-C54F-83B0-BF66746069E1}" srcOrd="0" destOrd="0" presId="urn:microsoft.com/office/officeart/2005/8/layout/default"/>
    <dgm:cxn modelId="{E9246AAC-0CD5-424C-A08A-C972A288819F}" type="presParOf" srcId="{DEE780C2-6300-A34F-BCF0-9840301C7F0F}" destId="{A3820194-F86A-2C4A-BA57-84856864A842}" srcOrd="0" destOrd="0" presId="urn:microsoft.com/office/officeart/2005/8/layout/default"/>
    <dgm:cxn modelId="{68A19DCA-B1F8-7C44-932B-21F29EE9EC8D}" type="presParOf" srcId="{DEE780C2-6300-A34F-BCF0-9840301C7F0F}" destId="{6F560E9C-ABD2-134E-B0CD-20753D50B293}" srcOrd="1" destOrd="0" presId="urn:microsoft.com/office/officeart/2005/8/layout/default"/>
    <dgm:cxn modelId="{4C338031-340D-0C44-B9ED-9136F6397701}" type="presParOf" srcId="{DEE780C2-6300-A34F-BCF0-9840301C7F0F}" destId="{5880BAB2-516A-C54F-83B0-BF66746069E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3EBF97-92F5-9C49-831B-0AD70E7CE27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925C6-AADA-FD46-9394-27D9C4F2B29A}">
      <dgm:prSet/>
      <dgm:spPr/>
      <dgm:t>
        <a:bodyPr/>
        <a:lstStyle/>
        <a:p>
          <a:pPr rtl="0"/>
          <a:r>
            <a:rPr lang="en-US" dirty="0" smtClean="0"/>
            <a:t>Proves identity electronically </a:t>
          </a:r>
          <a:endParaRPr lang="en-US" dirty="0"/>
        </a:p>
      </dgm:t>
    </dgm:pt>
    <dgm:pt modelId="{6D056205-F6C2-7944-B0E0-C8A2AD81114C}" type="parTrans" cxnId="{F2A5894B-D014-824A-92CE-68B87DC9AA17}">
      <dgm:prSet/>
      <dgm:spPr/>
      <dgm:t>
        <a:bodyPr/>
        <a:lstStyle/>
        <a:p>
          <a:endParaRPr lang="en-US"/>
        </a:p>
      </dgm:t>
    </dgm:pt>
    <dgm:pt modelId="{33394045-06F1-704C-AAC3-359F6B94163C}" type="sibTrans" cxnId="{F2A5894B-D014-824A-92CE-68B87DC9AA17}">
      <dgm:prSet/>
      <dgm:spPr/>
      <dgm:t>
        <a:bodyPr/>
        <a:lstStyle/>
        <a:p>
          <a:endParaRPr lang="en-US"/>
        </a:p>
      </dgm:t>
    </dgm:pt>
    <dgm:pt modelId="{944B4BA5-7002-7044-9996-845FBA0136C3}">
      <dgm:prSet/>
      <dgm:spPr/>
      <dgm:t>
        <a:bodyPr/>
        <a:lstStyle/>
        <a:p>
          <a:pPr rtl="0"/>
          <a:r>
            <a:rPr lang="en-US" dirty="0" smtClean="0"/>
            <a:t>Used in addition to or in place of a password</a:t>
          </a:r>
          <a:endParaRPr lang="en-US" dirty="0"/>
        </a:p>
      </dgm:t>
    </dgm:pt>
    <dgm:pt modelId="{9A7716D1-B5E3-F046-B6AF-D4166B299DE0}" type="parTrans" cxnId="{C54B0854-467E-A147-8D7C-3D53FEDFE0D6}">
      <dgm:prSet/>
      <dgm:spPr/>
      <dgm:t>
        <a:bodyPr/>
        <a:lstStyle/>
        <a:p>
          <a:endParaRPr lang="en-US"/>
        </a:p>
      </dgm:t>
    </dgm:pt>
    <dgm:pt modelId="{1AACDC4B-E1F1-154A-B85B-6F5191FB3749}" type="sibTrans" cxnId="{C54B0854-467E-A147-8D7C-3D53FEDFE0D6}">
      <dgm:prSet/>
      <dgm:spPr/>
      <dgm:t>
        <a:bodyPr/>
        <a:lstStyle/>
        <a:p>
          <a:endParaRPr lang="en-US"/>
        </a:p>
      </dgm:t>
    </dgm:pt>
    <dgm:pt modelId="{75557CEB-C772-BC49-9168-1D972B51D070}" type="pres">
      <dgm:prSet presAssocID="{BF3EBF97-92F5-9C49-831B-0AD70E7CE2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400A4A-16DA-1142-8520-BB18A43FC9B1}" type="pres">
      <dgm:prSet presAssocID="{24F925C6-AADA-FD46-9394-27D9C4F2B29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4BB64-397C-4C45-BA95-AACCD90E7D13}" type="pres">
      <dgm:prSet presAssocID="{33394045-06F1-704C-AAC3-359F6B94163C}" presName="sibTrans" presStyleCnt="0"/>
      <dgm:spPr/>
    </dgm:pt>
    <dgm:pt modelId="{8B2B3179-3405-6A44-BDA1-B94A3C2C6231}" type="pres">
      <dgm:prSet presAssocID="{944B4BA5-7002-7044-9996-845FBA0136C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81CCB-028F-F04D-8F50-983C03A351F9}" type="presOf" srcId="{BF3EBF97-92F5-9C49-831B-0AD70E7CE274}" destId="{75557CEB-C772-BC49-9168-1D972B51D070}" srcOrd="0" destOrd="0" presId="urn:microsoft.com/office/officeart/2005/8/layout/default"/>
    <dgm:cxn modelId="{C54B0854-467E-A147-8D7C-3D53FEDFE0D6}" srcId="{BF3EBF97-92F5-9C49-831B-0AD70E7CE274}" destId="{944B4BA5-7002-7044-9996-845FBA0136C3}" srcOrd="1" destOrd="0" parTransId="{9A7716D1-B5E3-F046-B6AF-D4166B299DE0}" sibTransId="{1AACDC4B-E1F1-154A-B85B-6F5191FB3749}"/>
    <dgm:cxn modelId="{99200319-1D8C-A144-8754-D04D8A5BA4F7}" type="presOf" srcId="{944B4BA5-7002-7044-9996-845FBA0136C3}" destId="{8B2B3179-3405-6A44-BDA1-B94A3C2C6231}" srcOrd="0" destOrd="0" presId="urn:microsoft.com/office/officeart/2005/8/layout/default"/>
    <dgm:cxn modelId="{F2A5894B-D014-824A-92CE-68B87DC9AA17}" srcId="{BF3EBF97-92F5-9C49-831B-0AD70E7CE274}" destId="{24F925C6-AADA-FD46-9394-27D9C4F2B29A}" srcOrd="0" destOrd="0" parTransId="{6D056205-F6C2-7944-B0E0-C8A2AD81114C}" sibTransId="{33394045-06F1-704C-AAC3-359F6B94163C}"/>
    <dgm:cxn modelId="{E2ED07A0-E1A9-9D41-8EB2-D7849EEBDA90}" type="presOf" srcId="{24F925C6-AADA-FD46-9394-27D9C4F2B29A}" destId="{F7400A4A-16DA-1142-8520-BB18A43FC9B1}" srcOrd="0" destOrd="0" presId="urn:microsoft.com/office/officeart/2005/8/layout/default"/>
    <dgm:cxn modelId="{23A96DBD-82EB-E347-9F95-D984EAF9D029}" type="presParOf" srcId="{75557CEB-C772-BC49-9168-1D972B51D070}" destId="{F7400A4A-16DA-1142-8520-BB18A43FC9B1}" srcOrd="0" destOrd="0" presId="urn:microsoft.com/office/officeart/2005/8/layout/default"/>
    <dgm:cxn modelId="{CAA80FED-533A-D549-B492-5B5E61842E18}" type="presParOf" srcId="{75557CEB-C772-BC49-9168-1D972B51D070}" destId="{5934BB64-397C-4C45-BA95-AACCD90E7D13}" srcOrd="1" destOrd="0" presId="urn:microsoft.com/office/officeart/2005/8/layout/default"/>
    <dgm:cxn modelId="{4AC7E8DE-574A-E744-ACBD-ED31EEA170FD}" type="presParOf" srcId="{75557CEB-C772-BC49-9168-1D972B51D070}" destId="{8B2B3179-3405-6A44-BDA1-B94A3C2C623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894FF7-F9F9-DD4F-9BE2-CB4E32BF86C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25A2F-1F35-7943-B367-0973E28D6B12}">
      <dgm:prSet/>
      <dgm:spPr/>
      <dgm:t>
        <a:bodyPr/>
        <a:lstStyle/>
        <a:p>
          <a:pPr rtl="0"/>
          <a:r>
            <a:rPr lang="en-US" b="1" dirty="0" smtClean="0"/>
            <a:t>Secure identity applications</a:t>
          </a:r>
          <a:endParaRPr lang="en-US" dirty="0"/>
        </a:p>
      </dgm:t>
    </dgm:pt>
    <dgm:pt modelId="{3A89D373-4BA0-2749-93FF-F3FF16962E19}" type="parTrans" cxnId="{FA279DEA-10B2-EC47-A8E1-5BBA636B5D26}">
      <dgm:prSet/>
      <dgm:spPr/>
      <dgm:t>
        <a:bodyPr/>
        <a:lstStyle/>
        <a:p>
          <a:endParaRPr lang="en-US"/>
        </a:p>
      </dgm:t>
    </dgm:pt>
    <dgm:pt modelId="{0A48BB69-0513-1549-AEB3-A39C9B9D82C2}" type="sibTrans" cxnId="{FA279DEA-10B2-EC47-A8E1-5BBA636B5D26}">
      <dgm:prSet/>
      <dgm:spPr/>
      <dgm:t>
        <a:bodyPr/>
        <a:lstStyle/>
        <a:p>
          <a:endParaRPr lang="en-US"/>
        </a:p>
      </dgm:t>
    </dgm:pt>
    <dgm:pt modelId="{FF1D9326-A349-144D-93F7-A92B08759D04}">
      <dgm:prSet/>
      <dgm:spPr/>
      <dgm:t>
        <a:bodyPr/>
        <a:lstStyle/>
        <a:p>
          <a:pPr rtl="0"/>
          <a:r>
            <a:rPr lang="en-US" b="1" dirty="0" smtClean="0"/>
            <a:t>Healthcare applications</a:t>
          </a:r>
          <a:endParaRPr lang="en-US" dirty="0"/>
        </a:p>
      </dgm:t>
    </dgm:pt>
    <dgm:pt modelId="{36E49E1F-A369-3D48-A6E7-4E55881C2AFE}" type="parTrans" cxnId="{6E683950-8CDF-384D-8B65-6334F92CBBDB}">
      <dgm:prSet/>
      <dgm:spPr/>
      <dgm:t>
        <a:bodyPr/>
        <a:lstStyle/>
        <a:p>
          <a:endParaRPr lang="en-US"/>
        </a:p>
      </dgm:t>
    </dgm:pt>
    <dgm:pt modelId="{520E7A40-F34A-5C49-BAA6-4BC1BE7A9919}" type="sibTrans" cxnId="{6E683950-8CDF-384D-8B65-6334F92CBBDB}">
      <dgm:prSet/>
      <dgm:spPr/>
      <dgm:t>
        <a:bodyPr/>
        <a:lstStyle/>
        <a:p>
          <a:endParaRPr lang="en-US"/>
        </a:p>
      </dgm:t>
    </dgm:pt>
    <dgm:pt modelId="{720ECE28-77F8-2742-8E33-A3C28B71AF08}">
      <dgm:prSet/>
      <dgm:spPr/>
      <dgm:t>
        <a:bodyPr/>
        <a:lstStyle/>
        <a:p>
          <a:pPr rtl="0"/>
          <a:r>
            <a:rPr lang="en-US" b="1" dirty="0" smtClean="0"/>
            <a:t>Payment applications</a:t>
          </a:r>
          <a:endParaRPr lang="en-US" dirty="0"/>
        </a:p>
      </dgm:t>
    </dgm:pt>
    <dgm:pt modelId="{23917435-1048-9B4E-8F5A-62D8F77B8DF0}" type="parTrans" cxnId="{7061769B-28C1-EB44-9BEE-EBF87BFAEA0C}">
      <dgm:prSet/>
      <dgm:spPr/>
      <dgm:t>
        <a:bodyPr/>
        <a:lstStyle/>
        <a:p>
          <a:endParaRPr lang="en-US"/>
        </a:p>
      </dgm:t>
    </dgm:pt>
    <dgm:pt modelId="{7A7D1EEF-CE17-DB46-87B6-5790AD02395E}" type="sibTrans" cxnId="{7061769B-28C1-EB44-9BEE-EBF87BFAEA0C}">
      <dgm:prSet/>
      <dgm:spPr/>
      <dgm:t>
        <a:bodyPr/>
        <a:lstStyle/>
        <a:p>
          <a:endParaRPr lang="en-US"/>
        </a:p>
      </dgm:t>
    </dgm:pt>
    <dgm:pt modelId="{0E97DA1D-6330-8542-875D-CFFF44C38317}">
      <dgm:prSet/>
      <dgm:spPr/>
      <dgm:t>
        <a:bodyPr/>
        <a:lstStyle/>
        <a:p>
          <a:pPr rtl="0"/>
          <a:r>
            <a:rPr lang="en-US" b="1" dirty="0" smtClean="0"/>
            <a:t>Telecommunications applications </a:t>
          </a:r>
          <a:endParaRPr lang="en-US" dirty="0"/>
        </a:p>
      </dgm:t>
    </dgm:pt>
    <dgm:pt modelId="{380A88EB-5337-C14A-82E7-CB0F94555DDD}" type="parTrans" cxnId="{899895CE-C27F-8A4C-A569-73223523FCE2}">
      <dgm:prSet/>
      <dgm:spPr/>
      <dgm:t>
        <a:bodyPr/>
        <a:lstStyle/>
        <a:p>
          <a:endParaRPr lang="en-US"/>
        </a:p>
      </dgm:t>
    </dgm:pt>
    <dgm:pt modelId="{E9E22CFD-86A6-C54C-866E-C0D07071AD18}" type="sibTrans" cxnId="{899895CE-C27F-8A4C-A569-73223523FCE2}">
      <dgm:prSet/>
      <dgm:spPr/>
      <dgm:t>
        <a:bodyPr/>
        <a:lstStyle/>
        <a:p>
          <a:endParaRPr lang="en-US"/>
        </a:p>
      </dgm:t>
    </dgm:pt>
    <dgm:pt modelId="{D3930C2B-2358-EF40-BD60-E6E6D677D7E4}" type="pres">
      <dgm:prSet presAssocID="{1F894FF7-F9F9-DD4F-9BE2-CB4E32BF86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89E319-35A8-934A-85BF-DEE0B63C0DC5}" type="pres">
      <dgm:prSet presAssocID="{1C325A2F-1F35-7943-B367-0973E28D6B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F40B8-A6EE-1E4D-A6C9-A4A72804DFC8}" type="pres">
      <dgm:prSet presAssocID="{0A48BB69-0513-1549-AEB3-A39C9B9D82C2}" presName="sibTrans" presStyleCnt="0"/>
      <dgm:spPr/>
      <dgm:t>
        <a:bodyPr/>
        <a:lstStyle/>
        <a:p>
          <a:endParaRPr lang="en-US"/>
        </a:p>
      </dgm:t>
    </dgm:pt>
    <dgm:pt modelId="{A539918B-90FB-AC4C-9591-BC3381FBCAEA}" type="pres">
      <dgm:prSet presAssocID="{FF1D9326-A349-144D-93F7-A92B08759D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55810-A616-AF46-BA5F-CE886D10DFF3}" type="pres">
      <dgm:prSet presAssocID="{520E7A40-F34A-5C49-BAA6-4BC1BE7A9919}" presName="sibTrans" presStyleCnt="0"/>
      <dgm:spPr/>
      <dgm:t>
        <a:bodyPr/>
        <a:lstStyle/>
        <a:p>
          <a:endParaRPr lang="en-US"/>
        </a:p>
      </dgm:t>
    </dgm:pt>
    <dgm:pt modelId="{F7867F21-3EE5-F847-9B17-8FB16FB9BB78}" type="pres">
      <dgm:prSet presAssocID="{720ECE28-77F8-2742-8E33-A3C28B71AF0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EF2FA-69C2-184A-B65D-3896DCDDAB11}" type="pres">
      <dgm:prSet presAssocID="{7A7D1EEF-CE17-DB46-87B6-5790AD02395E}" presName="sibTrans" presStyleCnt="0"/>
      <dgm:spPr/>
      <dgm:t>
        <a:bodyPr/>
        <a:lstStyle/>
        <a:p>
          <a:endParaRPr lang="en-US"/>
        </a:p>
      </dgm:t>
    </dgm:pt>
    <dgm:pt modelId="{08FD21FE-C0CE-FC49-8E5E-541BD81BFD7C}" type="pres">
      <dgm:prSet presAssocID="{0E97DA1D-6330-8542-875D-CFFF44C3831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8F4653-DEA6-2C4E-8C66-F44EACA32F71}" type="presOf" srcId="{1C325A2F-1F35-7943-B367-0973E28D6B12}" destId="{6789E319-35A8-934A-85BF-DEE0B63C0DC5}" srcOrd="0" destOrd="0" presId="urn:microsoft.com/office/officeart/2005/8/layout/default"/>
    <dgm:cxn modelId="{FA279DEA-10B2-EC47-A8E1-5BBA636B5D26}" srcId="{1F894FF7-F9F9-DD4F-9BE2-CB4E32BF86C3}" destId="{1C325A2F-1F35-7943-B367-0973E28D6B12}" srcOrd="0" destOrd="0" parTransId="{3A89D373-4BA0-2749-93FF-F3FF16962E19}" sibTransId="{0A48BB69-0513-1549-AEB3-A39C9B9D82C2}"/>
    <dgm:cxn modelId="{B620A33E-265A-7440-8471-D07B8EAB748F}" type="presOf" srcId="{720ECE28-77F8-2742-8E33-A3C28B71AF08}" destId="{F7867F21-3EE5-F847-9B17-8FB16FB9BB78}" srcOrd="0" destOrd="0" presId="urn:microsoft.com/office/officeart/2005/8/layout/default"/>
    <dgm:cxn modelId="{4FB5A5EB-20A7-A84B-AE10-0DC4F0B5C5CD}" type="presOf" srcId="{0E97DA1D-6330-8542-875D-CFFF44C38317}" destId="{08FD21FE-C0CE-FC49-8E5E-541BD81BFD7C}" srcOrd="0" destOrd="0" presId="urn:microsoft.com/office/officeart/2005/8/layout/default"/>
    <dgm:cxn modelId="{D5B46279-562C-C14D-9EEA-84F56B339B71}" type="presOf" srcId="{1F894FF7-F9F9-DD4F-9BE2-CB4E32BF86C3}" destId="{D3930C2B-2358-EF40-BD60-E6E6D677D7E4}" srcOrd="0" destOrd="0" presId="urn:microsoft.com/office/officeart/2005/8/layout/default"/>
    <dgm:cxn modelId="{6E683950-8CDF-384D-8B65-6334F92CBBDB}" srcId="{1F894FF7-F9F9-DD4F-9BE2-CB4E32BF86C3}" destId="{FF1D9326-A349-144D-93F7-A92B08759D04}" srcOrd="1" destOrd="0" parTransId="{36E49E1F-A369-3D48-A6E7-4E55881C2AFE}" sibTransId="{520E7A40-F34A-5C49-BAA6-4BC1BE7A9919}"/>
    <dgm:cxn modelId="{271345B5-FDC8-4845-987C-D1DE66C98E4A}" type="presOf" srcId="{FF1D9326-A349-144D-93F7-A92B08759D04}" destId="{A539918B-90FB-AC4C-9591-BC3381FBCAEA}" srcOrd="0" destOrd="0" presId="urn:microsoft.com/office/officeart/2005/8/layout/default"/>
    <dgm:cxn modelId="{7061769B-28C1-EB44-9BEE-EBF87BFAEA0C}" srcId="{1F894FF7-F9F9-DD4F-9BE2-CB4E32BF86C3}" destId="{720ECE28-77F8-2742-8E33-A3C28B71AF08}" srcOrd="2" destOrd="0" parTransId="{23917435-1048-9B4E-8F5A-62D8F77B8DF0}" sibTransId="{7A7D1EEF-CE17-DB46-87B6-5790AD02395E}"/>
    <dgm:cxn modelId="{899895CE-C27F-8A4C-A569-73223523FCE2}" srcId="{1F894FF7-F9F9-DD4F-9BE2-CB4E32BF86C3}" destId="{0E97DA1D-6330-8542-875D-CFFF44C38317}" srcOrd="3" destOrd="0" parTransId="{380A88EB-5337-C14A-82E7-CB0F94555DDD}" sibTransId="{E9E22CFD-86A6-C54C-866E-C0D07071AD18}"/>
    <dgm:cxn modelId="{E6BFC2B6-D688-1F44-945A-B978A0A0D571}" type="presParOf" srcId="{D3930C2B-2358-EF40-BD60-E6E6D677D7E4}" destId="{6789E319-35A8-934A-85BF-DEE0B63C0DC5}" srcOrd="0" destOrd="0" presId="urn:microsoft.com/office/officeart/2005/8/layout/default"/>
    <dgm:cxn modelId="{37DBFB55-7414-9942-A10E-266A84A06949}" type="presParOf" srcId="{D3930C2B-2358-EF40-BD60-E6E6D677D7E4}" destId="{D1EF40B8-A6EE-1E4D-A6C9-A4A72804DFC8}" srcOrd="1" destOrd="0" presId="urn:microsoft.com/office/officeart/2005/8/layout/default"/>
    <dgm:cxn modelId="{92CF79EC-8921-7244-92E2-EE8CB6ED698E}" type="presParOf" srcId="{D3930C2B-2358-EF40-BD60-E6E6D677D7E4}" destId="{A539918B-90FB-AC4C-9591-BC3381FBCAEA}" srcOrd="2" destOrd="0" presId="urn:microsoft.com/office/officeart/2005/8/layout/default"/>
    <dgm:cxn modelId="{1206A9F2-7C85-504E-87FA-19AB6E39959E}" type="presParOf" srcId="{D3930C2B-2358-EF40-BD60-E6E6D677D7E4}" destId="{3C955810-A616-AF46-BA5F-CE886D10DFF3}" srcOrd="3" destOrd="0" presId="urn:microsoft.com/office/officeart/2005/8/layout/default"/>
    <dgm:cxn modelId="{373C992C-3AC0-304B-AC54-F14E5AC7DFBF}" type="presParOf" srcId="{D3930C2B-2358-EF40-BD60-E6E6D677D7E4}" destId="{F7867F21-3EE5-F847-9B17-8FB16FB9BB78}" srcOrd="4" destOrd="0" presId="urn:microsoft.com/office/officeart/2005/8/layout/default"/>
    <dgm:cxn modelId="{E843B2B5-BFCD-DF4B-80F4-81C012A63AF2}" type="presParOf" srcId="{D3930C2B-2358-EF40-BD60-E6E6D677D7E4}" destId="{11FEF2FA-69C2-184A-B65D-3896DCDDAB11}" srcOrd="5" destOrd="0" presId="urn:microsoft.com/office/officeart/2005/8/layout/default"/>
    <dgm:cxn modelId="{7274B0AF-1E5A-1C43-80FF-F0D0174EFB5A}" type="presParOf" srcId="{D3930C2B-2358-EF40-BD60-E6E6D677D7E4}" destId="{08FD21FE-C0CE-FC49-8E5E-541BD81BFD7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A4C5FF-0D29-3043-A405-4651B06954A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50A45-A3E5-674C-BBA6-803F0F3DFE35}">
      <dgm:prSet phldrT="[Text]"/>
      <dgm:spPr/>
      <dgm:t>
        <a:bodyPr/>
        <a:lstStyle/>
        <a:p>
          <a:r>
            <a:rPr lang="en-US" dirty="0" smtClean="0"/>
            <a:t>Knowledge based</a:t>
          </a:r>
          <a:endParaRPr lang="en-US" dirty="0"/>
        </a:p>
      </dgm:t>
    </dgm:pt>
    <dgm:pt modelId="{DAD04D2D-99B8-4446-B0F9-F2623DE8F596}" type="parTrans" cxnId="{B68391FD-DA1E-CB46-AF11-0A66229C3673}">
      <dgm:prSet/>
      <dgm:spPr/>
      <dgm:t>
        <a:bodyPr/>
        <a:lstStyle/>
        <a:p>
          <a:endParaRPr lang="en-US"/>
        </a:p>
      </dgm:t>
    </dgm:pt>
    <dgm:pt modelId="{687858A1-908A-914B-A6B6-98AEE54D1BA3}" type="sibTrans" cxnId="{B68391FD-DA1E-CB46-AF11-0A66229C3673}">
      <dgm:prSet/>
      <dgm:spPr/>
      <dgm:t>
        <a:bodyPr/>
        <a:lstStyle/>
        <a:p>
          <a:endParaRPr lang="en-US"/>
        </a:p>
      </dgm:t>
    </dgm:pt>
    <dgm:pt modelId="{F6D62023-A7C4-F042-B893-688DDF62BDE4}">
      <dgm:prSet/>
      <dgm:spPr/>
      <dgm:t>
        <a:bodyPr/>
        <a:lstStyle/>
        <a:p>
          <a:r>
            <a:rPr lang="en-US" dirty="0" smtClean="0"/>
            <a:t>Token based</a:t>
          </a:r>
        </a:p>
      </dgm:t>
    </dgm:pt>
    <dgm:pt modelId="{C7E7DEFF-7880-EB42-A549-30F5A7B3F6FC}" type="parTrans" cxnId="{B359717A-8937-8A48-9D8E-1244C309989B}">
      <dgm:prSet/>
      <dgm:spPr/>
      <dgm:t>
        <a:bodyPr/>
        <a:lstStyle/>
        <a:p>
          <a:endParaRPr lang="en-US"/>
        </a:p>
      </dgm:t>
    </dgm:pt>
    <dgm:pt modelId="{B668E8DB-AE8C-BC41-8A4E-24302729AD5E}" type="sibTrans" cxnId="{B359717A-8937-8A48-9D8E-1244C309989B}">
      <dgm:prSet/>
      <dgm:spPr/>
      <dgm:t>
        <a:bodyPr/>
        <a:lstStyle/>
        <a:p>
          <a:endParaRPr lang="en-US"/>
        </a:p>
      </dgm:t>
    </dgm:pt>
    <dgm:pt modelId="{D00B8078-902C-744D-80B5-FB7068F5B0FB}">
      <dgm:prSet/>
      <dgm:spPr/>
      <dgm:t>
        <a:bodyPr/>
        <a:lstStyle/>
        <a:p>
          <a:r>
            <a:rPr lang="en-US" dirty="0" smtClean="0"/>
            <a:t>Characteristic based</a:t>
          </a:r>
          <a:endParaRPr lang="en-US" dirty="0"/>
        </a:p>
      </dgm:t>
    </dgm:pt>
    <dgm:pt modelId="{068F349B-8A5B-AD45-9D36-B7B07AF04BA1}" type="parTrans" cxnId="{A6836D6F-0E5A-E141-9688-DE7607437742}">
      <dgm:prSet/>
      <dgm:spPr/>
      <dgm:t>
        <a:bodyPr/>
        <a:lstStyle/>
        <a:p>
          <a:endParaRPr lang="en-US"/>
        </a:p>
      </dgm:t>
    </dgm:pt>
    <dgm:pt modelId="{0C2375E6-A418-3D42-A5FA-179F4991904D}" type="sibTrans" cxnId="{A6836D6F-0E5A-E141-9688-DE7607437742}">
      <dgm:prSet/>
      <dgm:spPr/>
      <dgm:t>
        <a:bodyPr/>
        <a:lstStyle/>
        <a:p>
          <a:endParaRPr lang="en-US"/>
        </a:p>
      </dgm:t>
    </dgm:pt>
    <dgm:pt modelId="{F0BDD71A-6AFA-7843-B7C1-D84CF49A9AD7}" type="pres">
      <dgm:prSet presAssocID="{ADA4C5FF-0D29-3043-A405-4651B06954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74A55-9564-5E43-A2EA-24DB0DE75145}" type="pres">
      <dgm:prSet presAssocID="{8C450A45-A3E5-674C-BBA6-803F0F3DFE3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52CC9-34F1-0B49-86B4-C130E54EF33A}" type="pres">
      <dgm:prSet presAssocID="{687858A1-908A-914B-A6B6-98AEE54D1BA3}" presName="sibTrans" presStyleCnt="0"/>
      <dgm:spPr/>
    </dgm:pt>
    <dgm:pt modelId="{BE26CB7D-2787-AE44-81F8-4B253CF74C2F}" type="pres">
      <dgm:prSet presAssocID="{F6D62023-A7C4-F042-B893-688DDF62BD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9FD75-CCE7-444E-9D70-0148694CA511}" type="pres">
      <dgm:prSet presAssocID="{B668E8DB-AE8C-BC41-8A4E-24302729AD5E}" presName="sibTrans" presStyleCnt="0"/>
      <dgm:spPr/>
    </dgm:pt>
    <dgm:pt modelId="{91607145-A705-874D-BB5D-1C7CA8A352AA}" type="pres">
      <dgm:prSet presAssocID="{D00B8078-902C-744D-80B5-FB7068F5B0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65627A-3F5A-BD46-8956-CAA0DC18108C}" type="presOf" srcId="{D00B8078-902C-744D-80B5-FB7068F5B0FB}" destId="{91607145-A705-874D-BB5D-1C7CA8A352AA}" srcOrd="0" destOrd="0" presId="urn:microsoft.com/office/officeart/2005/8/layout/default"/>
    <dgm:cxn modelId="{B68391FD-DA1E-CB46-AF11-0A66229C3673}" srcId="{ADA4C5FF-0D29-3043-A405-4651B06954AF}" destId="{8C450A45-A3E5-674C-BBA6-803F0F3DFE35}" srcOrd="0" destOrd="0" parTransId="{DAD04D2D-99B8-4446-B0F9-F2623DE8F596}" sibTransId="{687858A1-908A-914B-A6B6-98AEE54D1BA3}"/>
    <dgm:cxn modelId="{A6836D6F-0E5A-E141-9688-DE7607437742}" srcId="{ADA4C5FF-0D29-3043-A405-4651B06954AF}" destId="{D00B8078-902C-744D-80B5-FB7068F5B0FB}" srcOrd="2" destOrd="0" parTransId="{068F349B-8A5B-AD45-9D36-B7B07AF04BA1}" sibTransId="{0C2375E6-A418-3D42-A5FA-179F4991904D}"/>
    <dgm:cxn modelId="{CCA9F685-2792-8249-9A1D-D330B37B137C}" type="presOf" srcId="{F6D62023-A7C4-F042-B893-688DDF62BDE4}" destId="{BE26CB7D-2787-AE44-81F8-4B253CF74C2F}" srcOrd="0" destOrd="0" presId="urn:microsoft.com/office/officeart/2005/8/layout/default"/>
    <dgm:cxn modelId="{0957B8EB-2686-CA4D-9C1D-793702F42C4A}" type="presOf" srcId="{ADA4C5FF-0D29-3043-A405-4651B06954AF}" destId="{F0BDD71A-6AFA-7843-B7C1-D84CF49A9AD7}" srcOrd="0" destOrd="0" presId="urn:microsoft.com/office/officeart/2005/8/layout/default"/>
    <dgm:cxn modelId="{B359717A-8937-8A48-9D8E-1244C309989B}" srcId="{ADA4C5FF-0D29-3043-A405-4651B06954AF}" destId="{F6D62023-A7C4-F042-B893-688DDF62BDE4}" srcOrd="1" destOrd="0" parTransId="{C7E7DEFF-7880-EB42-A549-30F5A7B3F6FC}" sibTransId="{B668E8DB-AE8C-BC41-8A4E-24302729AD5E}"/>
    <dgm:cxn modelId="{4B259BEA-5348-B848-9D29-D70ADCF95C34}" type="presOf" srcId="{8C450A45-A3E5-674C-BBA6-803F0F3DFE35}" destId="{8B874A55-9564-5E43-A2EA-24DB0DE75145}" srcOrd="0" destOrd="0" presId="urn:microsoft.com/office/officeart/2005/8/layout/default"/>
    <dgm:cxn modelId="{FD5E3DB0-8B38-8648-A744-EE0A57419C0E}" type="presParOf" srcId="{F0BDD71A-6AFA-7843-B7C1-D84CF49A9AD7}" destId="{8B874A55-9564-5E43-A2EA-24DB0DE75145}" srcOrd="0" destOrd="0" presId="urn:microsoft.com/office/officeart/2005/8/layout/default"/>
    <dgm:cxn modelId="{E2F42C75-21ED-CD4D-8F7B-B7FA82CD8CA0}" type="presParOf" srcId="{F0BDD71A-6AFA-7843-B7C1-D84CF49A9AD7}" destId="{47B52CC9-34F1-0B49-86B4-C130E54EF33A}" srcOrd="1" destOrd="0" presId="urn:microsoft.com/office/officeart/2005/8/layout/default"/>
    <dgm:cxn modelId="{EA0A7593-427D-814D-99CD-72C4B8E9AA40}" type="presParOf" srcId="{F0BDD71A-6AFA-7843-B7C1-D84CF49A9AD7}" destId="{BE26CB7D-2787-AE44-81F8-4B253CF74C2F}" srcOrd="2" destOrd="0" presId="urn:microsoft.com/office/officeart/2005/8/layout/default"/>
    <dgm:cxn modelId="{58A47148-5A61-9F43-8A85-5DB5B4397AB9}" type="presParOf" srcId="{F0BDD71A-6AFA-7843-B7C1-D84CF49A9AD7}" destId="{9F49FD75-CCE7-444E-9D70-0148694CA511}" srcOrd="3" destOrd="0" presId="urn:microsoft.com/office/officeart/2005/8/layout/default"/>
    <dgm:cxn modelId="{5318B524-97E4-5B47-964F-F694405983F2}" type="presParOf" srcId="{F0BDD71A-6AFA-7843-B7C1-D84CF49A9AD7}" destId="{91607145-A705-874D-BB5D-1C7CA8A352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F3ADB89-9195-FE40-BD0F-E8E41D8AC88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9B2C29-FEBF-0541-87F3-55E6270A2F94}">
      <dgm:prSet/>
      <dgm:spPr/>
      <dgm:t>
        <a:bodyPr/>
        <a:lstStyle/>
        <a:p>
          <a:pPr rtl="0"/>
          <a:r>
            <a:rPr lang="en-US" b="1" dirty="0" smtClean="0"/>
            <a:t>No one person should have access to information that would allow the person to determine the encryption key quickly than a brute force attack</a:t>
          </a:r>
          <a:endParaRPr lang="en-US" dirty="0"/>
        </a:p>
      </dgm:t>
    </dgm:pt>
    <dgm:pt modelId="{16CD9CCC-D8F3-564C-996A-CC35135B02E8}" type="parTrans" cxnId="{6268C271-3C06-1B41-90A8-5975720F6C40}">
      <dgm:prSet/>
      <dgm:spPr/>
      <dgm:t>
        <a:bodyPr/>
        <a:lstStyle/>
        <a:p>
          <a:endParaRPr lang="en-US"/>
        </a:p>
      </dgm:t>
    </dgm:pt>
    <dgm:pt modelId="{706044E5-5A27-3D4E-BD04-F4A4D9B512F9}" type="sibTrans" cxnId="{6268C271-3C06-1B41-90A8-5975720F6C40}">
      <dgm:prSet/>
      <dgm:spPr/>
      <dgm:t>
        <a:bodyPr/>
        <a:lstStyle/>
        <a:p>
          <a:endParaRPr lang="en-US"/>
        </a:p>
      </dgm:t>
    </dgm:pt>
    <dgm:pt modelId="{27E60197-378C-8740-B91E-B1DC46C7E75A}" type="pres">
      <dgm:prSet presAssocID="{CF3ADB89-9195-FE40-BD0F-E8E41D8AC8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A312F1-48EF-2C40-B852-5D6444BCC924}" type="pres">
      <dgm:prSet presAssocID="{5E9B2C29-FEBF-0541-87F3-55E6270A2F9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E0FF61-E77B-3044-98B2-3C12D243254C}" type="presOf" srcId="{5E9B2C29-FEBF-0541-87F3-55E6270A2F94}" destId="{C0A312F1-48EF-2C40-B852-5D6444BCC924}" srcOrd="0" destOrd="0" presId="urn:microsoft.com/office/officeart/2005/8/layout/default"/>
    <dgm:cxn modelId="{6268C271-3C06-1B41-90A8-5975720F6C40}" srcId="{CF3ADB89-9195-FE40-BD0F-E8E41D8AC884}" destId="{5E9B2C29-FEBF-0541-87F3-55E6270A2F94}" srcOrd="0" destOrd="0" parTransId="{16CD9CCC-D8F3-564C-996A-CC35135B02E8}" sibTransId="{706044E5-5A27-3D4E-BD04-F4A4D9B512F9}"/>
    <dgm:cxn modelId="{48CD5A81-30DE-CF42-8939-DD2F9FAA5026}" type="presOf" srcId="{CF3ADB89-9195-FE40-BD0F-E8E41D8AC884}" destId="{27E60197-378C-8740-B91E-B1DC46C7E75A}" srcOrd="0" destOrd="0" presId="urn:microsoft.com/office/officeart/2005/8/layout/default"/>
    <dgm:cxn modelId="{6D855A34-1940-0C48-8592-C050DC292CAE}" type="presParOf" srcId="{27E60197-378C-8740-B91E-B1DC46C7E75A}" destId="{C0A312F1-48EF-2C40-B852-5D6444BCC92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4A9E0B9-715A-A242-B8A4-C7B7FA25025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6D1891-5759-1D45-9C34-519DBF871D48}">
      <dgm:prSet/>
      <dgm:spPr/>
      <dgm:t>
        <a:bodyPr/>
        <a:lstStyle/>
        <a:p>
          <a:pPr rtl="0"/>
          <a:r>
            <a:rPr lang="en-US" b="1" dirty="0" smtClean="0"/>
            <a:t>If the user leaves the proximity of the device authenticated after a specific time period, he or she is automatically logged off and the authentication process starts over </a:t>
          </a:r>
          <a:endParaRPr lang="en-US" dirty="0"/>
        </a:p>
      </dgm:t>
    </dgm:pt>
    <dgm:pt modelId="{F1CA3E90-05A8-4642-A2A2-BB440592AFBE}" type="parTrans" cxnId="{CA0C6773-1A51-B346-8853-B47201CFBEFB}">
      <dgm:prSet/>
      <dgm:spPr/>
      <dgm:t>
        <a:bodyPr/>
        <a:lstStyle/>
        <a:p>
          <a:endParaRPr lang="en-US"/>
        </a:p>
      </dgm:t>
    </dgm:pt>
    <dgm:pt modelId="{40737477-EA8C-5D48-A7BB-10A8C84EB5DE}" type="sibTrans" cxnId="{CA0C6773-1A51-B346-8853-B47201CFBEFB}">
      <dgm:prSet/>
      <dgm:spPr/>
      <dgm:t>
        <a:bodyPr/>
        <a:lstStyle/>
        <a:p>
          <a:endParaRPr lang="en-US"/>
        </a:p>
      </dgm:t>
    </dgm:pt>
    <dgm:pt modelId="{F5E9EAFB-A111-F143-A8DB-39865705954C}" type="pres">
      <dgm:prSet presAssocID="{44A9E0B9-715A-A242-B8A4-C7B7FA25025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E28092-0BD0-D94C-8E00-0501AA1A9DA2}" type="pres">
      <dgm:prSet presAssocID="{276D1891-5759-1D45-9C34-519DBF871D4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7E73E-B0E3-CA49-BACE-0B0DCA89A28F}" type="presOf" srcId="{276D1891-5759-1D45-9C34-519DBF871D48}" destId="{81E28092-0BD0-D94C-8E00-0501AA1A9DA2}" srcOrd="0" destOrd="0" presId="urn:microsoft.com/office/officeart/2005/8/layout/default"/>
    <dgm:cxn modelId="{AB6E20D9-A10C-674C-8CF7-16A330F84264}" type="presOf" srcId="{44A9E0B9-715A-A242-B8A4-C7B7FA250253}" destId="{F5E9EAFB-A111-F143-A8DB-39865705954C}" srcOrd="0" destOrd="0" presId="urn:microsoft.com/office/officeart/2005/8/layout/default"/>
    <dgm:cxn modelId="{CA0C6773-1A51-B346-8853-B47201CFBEFB}" srcId="{44A9E0B9-715A-A242-B8A4-C7B7FA250253}" destId="{276D1891-5759-1D45-9C34-519DBF871D48}" srcOrd="0" destOrd="0" parTransId="{F1CA3E90-05A8-4642-A2A2-BB440592AFBE}" sibTransId="{40737477-EA8C-5D48-A7BB-10A8C84EB5DE}"/>
    <dgm:cxn modelId="{21AD8828-9187-4B4B-B59E-CB3CCE6860BF}" type="presParOf" srcId="{F5E9EAFB-A111-F143-A8DB-39865705954C}" destId="{81E28092-0BD0-D94C-8E00-0501AA1A9DA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A21FE15-D90C-F140-9B76-7AC53A7A5AB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9A8EB-DFB9-734C-9C12-A90943E68092}">
      <dgm:prSet/>
      <dgm:spPr/>
      <dgm:t>
        <a:bodyPr/>
        <a:lstStyle/>
        <a:p>
          <a:pPr rtl="0"/>
          <a:r>
            <a:rPr lang="en-US" b="1" dirty="0" smtClean="0"/>
            <a:t>Today, it is necessary to authenticate the website/page to the user as part of the authentication process </a:t>
          </a:r>
          <a:endParaRPr lang="en-US" dirty="0"/>
        </a:p>
      </dgm:t>
    </dgm:pt>
    <dgm:pt modelId="{5769551B-4C0F-2E40-A1CA-697BDB33D932}" type="parTrans" cxnId="{1B5CFBE0-07A2-C841-918A-0D80A736A0B4}">
      <dgm:prSet/>
      <dgm:spPr/>
      <dgm:t>
        <a:bodyPr/>
        <a:lstStyle/>
        <a:p>
          <a:endParaRPr lang="en-US"/>
        </a:p>
      </dgm:t>
    </dgm:pt>
    <dgm:pt modelId="{13A4EBFF-65F3-9E46-9BE9-EDCB4D98EF36}" type="sibTrans" cxnId="{1B5CFBE0-07A2-C841-918A-0D80A736A0B4}">
      <dgm:prSet/>
      <dgm:spPr/>
      <dgm:t>
        <a:bodyPr/>
        <a:lstStyle/>
        <a:p>
          <a:endParaRPr lang="en-US"/>
        </a:p>
      </dgm:t>
    </dgm:pt>
    <dgm:pt modelId="{F36279E8-4881-C948-B240-6D7BD1BDCAC2}" type="pres">
      <dgm:prSet presAssocID="{EA21FE15-D90C-F140-9B76-7AC53A7A5A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23428-4F29-254E-866D-9A63E7A9455B}" type="pres">
      <dgm:prSet presAssocID="{28A9A8EB-DFB9-734C-9C12-A90943E6809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8F5C2-D4DC-E843-8FD5-333ECB062BCA}" type="presOf" srcId="{28A9A8EB-DFB9-734C-9C12-A90943E68092}" destId="{89423428-4F29-254E-866D-9A63E7A9455B}" srcOrd="0" destOrd="0" presId="urn:microsoft.com/office/officeart/2005/8/layout/default"/>
    <dgm:cxn modelId="{140B3658-9DB4-A14C-A783-5898B3211010}" type="presOf" srcId="{EA21FE15-D90C-F140-9B76-7AC53A7A5AB7}" destId="{F36279E8-4881-C948-B240-6D7BD1BDCAC2}" srcOrd="0" destOrd="0" presId="urn:microsoft.com/office/officeart/2005/8/layout/default"/>
    <dgm:cxn modelId="{1B5CFBE0-07A2-C841-918A-0D80A736A0B4}" srcId="{EA21FE15-D90C-F140-9B76-7AC53A7A5AB7}" destId="{28A9A8EB-DFB9-734C-9C12-A90943E68092}" srcOrd="0" destOrd="0" parTransId="{5769551B-4C0F-2E40-A1CA-697BDB33D932}" sibTransId="{13A4EBFF-65F3-9E46-9BE9-EDCB4D98EF36}"/>
    <dgm:cxn modelId="{ADC3A451-346A-A249-A6C0-8EB6D65EEB2D}" type="presParOf" srcId="{F36279E8-4881-C948-B240-6D7BD1BDCAC2}" destId="{89423428-4F29-254E-866D-9A63E7A9455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C3D997E-22DC-B84B-8693-D8DBF4CAD0E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EA1D31-380E-B74C-9117-983EB035A03D}">
      <dgm:prSet/>
      <dgm:spPr/>
      <dgm:t>
        <a:bodyPr/>
        <a:lstStyle/>
        <a:p>
          <a:pPr rtl="0"/>
          <a:r>
            <a:rPr lang="en-US" b="1" dirty="0" smtClean="0"/>
            <a:t>Relies on the machine that the user authenticates having a digital certificate installed that is used along with the encrypted user’s password to authenticate the user and device </a:t>
          </a:r>
          <a:endParaRPr lang="en-US" dirty="0"/>
        </a:p>
      </dgm:t>
    </dgm:pt>
    <dgm:pt modelId="{BCE70E6F-CF63-8C4A-B27A-BCCA64D9DF28}" type="parTrans" cxnId="{8F38DCD8-C292-E447-A686-DF64397747F3}">
      <dgm:prSet/>
      <dgm:spPr/>
      <dgm:t>
        <a:bodyPr/>
        <a:lstStyle/>
        <a:p>
          <a:endParaRPr lang="en-US"/>
        </a:p>
      </dgm:t>
    </dgm:pt>
    <dgm:pt modelId="{DD151EE1-9760-3D48-97C4-98D8C0841820}" type="sibTrans" cxnId="{8F38DCD8-C292-E447-A686-DF64397747F3}">
      <dgm:prSet/>
      <dgm:spPr/>
      <dgm:t>
        <a:bodyPr/>
        <a:lstStyle/>
        <a:p>
          <a:endParaRPr lang="en-US"/>
        </a:p>
      </dgm:t>
    </dgm:pt>
    <dgm:pt modelId="{7445F0E6-DEFC-AE4A-A092-3E7A74050D08}" type="pres">
      <dgm:prSet presAssocID="{BC3D997E-22DC-B84B-8693-D8DBF4CAD0E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A10162-1223-8D4D-9E29-618E56D84AB7}" type="pres">
      <dgm:prSet presAssocID="{37EA1D31-380E-B74C-9117-983EB035A03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8DCD8-C292-E447-A686-DF64397747F3}" srcId="{BC3D997E-22DC-B84B-8693-D8DBF4CAD0ED}" destId="{37EA1D31-380E-B74C-9117-983EB035A03D}" srcOrd="0" destOrd="0" parTransId="{BCE70E6F-CF63-8C4A-B27A-BCCA64D9DF28}" sibTransId="{DD151EE1-9760-3D48-97C4-98D8C0841820}"/>
    <dgm:cxn modelId="{264E3B16-4126-6B45-A1EE-74949E9D442A}" type="presOf" srcId="{37EA1D31-380E-B74C-9117-983EB035A03D}" destId="{59A10162-1223-8D4D-9E29-618E56D84AB7}" srcOrd="0" destOrd="0" presId="urn:microsoft.com/office/officeart/2005/8/layout/default"/>
    <dgm:cxn modelId="{CF61D55F-0CB5-BB42-AF13-00E2363A0E1D}" type="presOf" srcId="{BC3D997E-22DC-B84B-8693-D8DBF4CAD0ED}" destId="{7445F0E6-DEFC-AE4A-A092-3E7A74050D08}" srcOrd="0" destOrd="0" presId="urn:microsoft.com/office/officeart/2005/8/layout/default"/>
    <dgm:cxn modelId="{606D84B7-A8DC-6A47-8EFA-66CE4121DF55}" type="presParOf" srcId="{7445F0E6-DEFC-AE4A-A092-3E7A74050D08}" destId="{59A10162-1223-8D4D-9E29-618E56D84AB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FF37D8-5C93-5A4F-9B62-40E5AAA80DD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B2D202-2BD3-7B4D-B887-B2E7E83D5FB6}">
      <dgm:prSet custT="1"/>
      <dgm:spPr/>
      <dgm:t>
        <a:bodyPr/>
        <a:lstStyle/>
        <a:p>
          <a:pPr rtl="0"/>
          <a:r>
            <a:rPr lang="en-US" sz="2800" b="1" dirty="0" smtClean="0"/>
            <a:t>A reference monitor typically grants access based on an ACL within the reference monitor</a:t>
          </a:r>
          <a:endParaRPr lang="en-US" sz="2800" dirty="0"/>
        </a:p>
      </dgm:t>
    </dgm:pt>
    <dgm:pt modelId="{A651F42F-C0F6-2045-9C3E-AEF970905941}" type="parTrans" cxnId="{5C1BE092-E211-7B4C-802F-E9813EF3C528}">
      <dgm:prSet/>
      <dgm:spPr/>
      <dgm:t>
        <a:bodyPr/>
        <a:lstStyle/>
        <a:p>
          <a:endParaRPr lang="en-US"/>
        </a:p>
      </dgm:t>
    </dgm:pt>
    <dgm:pt modelId="{AB3AE2CF-1E6F-564F-A182-D218F7541DC7}" type="sibTrans" cxnId="{5C1BE092-E211-7B4C-802F-E9813EF3C528}">
      <dgm:prSet/>
      <dgm:spPr/>
      <dgm:t>
        <a:bodyPr/>
        <a:lstStyle/>
        <a:p>
          <a:endParaRPr lang="en-US"/>
        </a:p>
      </dgm:t>
    </dgm:pt>
    <dgm:pt modelId="{5906FA67-0C4E-DA48-9E78-2F86C482DB09}">
      <dgm:prSet custT="1"/>
      <dgm:spPr/>
      <dgm:t>
        <a:bodyPr/>
        <a:lstStyle/>
        <a:p>
          <a:pPr rtl="0"/>
          <a:r>
            <a:rPr lang="en-US" sz="2800" b="1" dirty="0" smtClean="0"/>
            <a:t>Once access is granted, what the subject can then do is controlled by the authorization matrix or table</a:t>
          </a:r>
          <a:endParaRPr lang="en-US" sz="2800" dirty="0"/>
        </a:p>
      </dgm:t>
    </dgm:pt>
    <dgm:pt modelId="{04BF4596-5C5C-5143-92F7-C88F75068275}" type="parTrans" cxnId="{852691B8-D38D-B74F-8B57-46C896DD1C19}">
      <dgm:prSet/>
      <dgm:spPr/>
      <dgm:t>
        <a:bodyPr/>
        <a:lstStyle/>
        <a:p>
          <a:endParaRPr lang="en-US"/>
        </a:p>
      </dgm:t>
    </dgm:pt>
    <dgm:pt modelId="{9BCC525C-0065-3A44-B875-DD26A8B66BCC}" type="sibTrans" cxnId="{852691B8-D38D-B74F-8B57-46C896DD1C19}">
      <dgm:prSet/>
      <dgm:spPr/>
      <dgm:t>
        <a:bodyPr/>
        <a:lstStyle/>
        <a:p>
          <a:endParaRPr lang="en-US"/>
        </a:p>
      </dgm:t>
    </dgm:pt>
    <dgm:pt modelId="{4C1AB515-A9F2-CA43-BA27-BF414178866A}" type="pres">
      <dgm:prSet presAssocID="{C0FF37D8-5C93-5A4F-9B62-40E5AAA80DD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7F2DD06-005C-DE4B-AE41-DA8BFFEC622F}" type="pres">
      <dgm:prSet presAssocID="{C4B2D202-2BD3-7B4D-B887-B2E7E83D5FB6}" presName="thickLine" presStyleLbl="alignNode1" presStyleIdx="0" presStyleCnt="2"/>
      <dgm:spPr/>
    </dgm:pt>
    <dgm:pt modelId="{D855AF97-0CC5-104F-874E-4DC8A49D2A9F}" type="pres">
      <dgm:prSet presAssocID="{C4B2D202-2BD3-7B4D-B887-B2E7E83D5FB6}" presName="horz1" presStyleCnt="0"/>
      <dgm:spPr/>
    </dgm:pt>
    <dgm:pt modelId="{D85B3BA3-A2B2-8C45-ACFA-78473252E2DD}" type="pres">
      <dgm:prSet presAssocID="{C4B2D202-2BD3-7B4D-B887-B2E7E83D5FB6}" presName="tx1" presStyleLbl="revTx" presStyleIdx="0" presStyleCnt="2"/>
      <dgm:spPr/>
      <dgm:t>
        <a:bodyPr/>
        <a:lstStyle/>
        <a:p>
          <a:endParaRPr lang="en-US"/>
        </a:p>
      </dgm:t>
    </dgm:pt>
    <dgm:pt modelId="{095EE4F7-44B2-A44F-B680-9F0771420D34}" type="pres">
      <dgm:prSet presAssocID="{C4B2D202-2BD3-7B4D-B887-B2E7E83D5FB6}" presName="vert1" presStyleCnt="0"/>
      <dgm:spPr/>
    </dgm:pt>
    <dgm:pt modelId="{2AB26410-A4C2-F64B-8A01-C7ED3E181EA0}" type="pres">
      <dgm:prSet presAssocID="{5906FA67-0C4E-DA48-9E78-2F86C482DB09}" presName="thickLine" presStyleLbl="alignNode1" presStyleIdx="1" presStyleCnt="2"/>
      <dgm:spPr/>
    </dgm:pt>
    <dgm:pt modelId="{DEAA4B41-BF6B-4E4D-AB93-EB8D35E7C8E9}" type="pres">
      <dgm:prSet presAssocID="{5906FA67-0C4E-DA48-9E78-2F86C482DB09}" presName="horz1" presStyleCnt="0"/>
      <dgm:spPr/>
    </dgm:pt>
    <dgm:pt modelId="{7AD207F7-2BF0-6D4A-AF6C-43003DB74F98}" type="pres">
      <dgm:prSet presAssocID="{5906FA67-0C4E-DA48-9E78-2F86C482DB09}" presName="tx1" presStyleLbl="revTx" presStyleIdx="1" presStyleCnt="2"/>
      <dgm:spPr/>
      <dgm:t>
        <a:bodyPr/>
        <a:lstStyle/>
        <a:p>
          <a:endParaRPr lang="en-US"/>
        </a:p>
      </dgm:t>
    </dgm:pt>
    <dgm:pt modelId="{817D6B53-2921-4641-BDF7-FA1AC580F198}" type="pres">
      <dgm:prSet presAssocID="{5906FA67-0C4E-DA48-9E78-2F86C482DB09}" presName="vert1" presStyleCnt="0"/>
      <dgm:spPr/>
    </dgm:pt>
  </dgm:ptLst>
  <dgm:cxnLst>
    <dgm:cxn modelId="{5C1BE092-E211-7B4C-802F-E9813EF3C528}" srcId="{C0FF37D8-5C93-5A4F-9B62-40E5AAA80DD9}" destId="{C4B2D202-2BD3-7B4D-B887-B2E7E83D5FB6}" srcOrd="0" destOrd="0" parTransId="{A651F42F-C0F6-2045-9C3E-AEF970905941}" sibTransId="{AB3AE2CF-1E6F-564F-A182-D218F7541DC7}"/>
    <dgm:cxn modelId="{8F6C23A4-DA4C-4946-B1D5-278B550E929B}" type="presOf" srcId="{5906FA67-0C4E-DA48-9E78-2F86C482DB09}" destId="{7AD207F7-2BF0-6D4A-AF6C-43003DB74F98}" srcOrd="0" destOrd="0" presId="urn:microsoft.com/office/officeart/2008/layout/LinedList"/>
    <dgm:cxn modelId="{E814BD8D-09C8-8D49-9502-F73F429BC57F}" type="presOf" srcId="{C4B2D202-2BD3-7B4D-B887-B2E7E83D5FB6}" destId="{D85B3BA3-A2B2-8C45-ACFA-78473252E2DD}" srcOrd="0" destOrd="0" presId="urn:microsoft.com/office/officeart/2008/layout/LinedList"/>
    <dgm:cxn modelId="{63AE261E-2B5B-0645-B3F1-164EB0B1BF58}" type="presOf" srcId="{C0FF37D8-5C93-5A4F-9B62-40E5AAA80DD9}" destId="{4C1AB515-A9F2-CA43-BA27-BF414178866A}" srcOrd="0" destOrd="0" presId="urn:microsoft.com/office/officeart/2008/layout/LinedList"/>
    <dgm:cxn modelId="{852691B8-D38D-B74F-8B57-46C896DD1C19}" srcId="{C0FF37D8-5C93-5A4F-9B62-40E5AAA80DD9}" destId="{5906FA67-0C4E-DA48-9E78-2F86C482DB09}" srcOrd="1" destOrd="0" parTransId="{04BF4596-5C5C-5143-92F7-C88F75068275}" sibTransId="{9BCC525C-0065-3A44-B875-DD26A8B66BCC}"/>
    <dgm:cxn modelId="{9CC0A001-ABB6-4C41-B5D1-C40830B6BB50}" type="presParOf" srcId="{4C1AB515-A9F2-CA43-BA27-BF414178866A}" destId="{D7F2DD06-005C-DE4B-AE41-DA8BFFEC622F}" srcOrd="0" destOrd="0" presId="urn:microsoft.com/office/officeart/2008/layout/LinedList"/>
    <dgm:cxn modelId="{C29E36DC-7377-2F4D-8EF0-50F4C883FFA4}" type="presParOf" srcId="{4C1AB515-A9F2-CA43-BA27-BF414178866A}" destId="{D855AF97-0CC5-104F-874E-4DC8A49D2A9F}" srcOrd="1" destOrd="0" presId="urn:microsoft.com/office/officeart/2008/layout/LinedList"/>
    <dgm:cxn modelId="{E668E10C-ADFE-F24A-AFA7-6473A3F315A0}" type="presParOf" srcId="{D855AF97-0CC5-104F-874E-4DC8A49D2A9F}" destId="{D85B3BA3-A2B2-8C45-ACFA-78473252E2DD}" srcOrd="0" destOrd="0" presId="urn:microsoft.com/office/officeart/2008/layout/LinedList"/>
    <dgm:cxn modelId="{E884E82A-C89C-2E4B-BD99-C0C91B1D0094}" type="presParOf" srcId="{D855AF97-0CC5-104F-874E-4DC8A49D2A9F}" destId="{095EE4F7-44B2-A44F-B680-9F0771420D34}" srcOrd="1" destOrd="0" presId="urn:microsoft.com/office/officeart/2008/layout/LinedList"/>
    <dgm:cxn modelId="{A6200E17-748B-DE43-8F95-0B50C1533F91}" type="presParOf" srcId="{4C1AB515-A9F2-CA43-BA27-BF414178866A}" destId="{2AB26410-A4C2-F64B-8A01-C7ED3E181EA0}" srcOrd="2" destOrd="0" presId="urn:microsoft.com/office/officeart/2008/layout/LinedList"/>
    <dgm:cxn modelId="{9C468022-8580-464A-9111-118791796A0D}" type="presParOf" srcId="{4C1AB515-A9F2-CA43-BA27-BF414178866A}" destId="{DEAA4B41-BF6B-4E4D-AB93-EB8D35E7C8E9}" srcOrd="3" destOrd="0" presId="urn:microsoft.com/office/officeart/2008/layout/LinedList"/>
    <dgm:cxn modelId="{CA4F50AB-621D-EF45-8DCC-7FA12E60BABE}" type="presParOf" srcId="{DEAA4B41-BF6B-4E4D-AB93-EB8D35E7C8E9}" destId="{7AD207F7-2BF0-6D4A-AF6C-43003DB74F98}" srcOrd="0" destOrd="0" presId="urn:microsoft.com/office/officeart/2008/layout/LinedList"/>
    <dgm:cxn modelId="{908A2835-A855-8B4D-B7FD-E05A1E0ABBE9}" type="presParOf" srcId="{DEAA4B41-BF6B-4E4D-AB93-EB8D35E7C8E9}" destId="{817D6B53-2921-4641-BDF7-FA1AC580F1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455FAFB-355F-B04E-B1F3-44DEFFA482C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6E6BF6-971A-3D42-A99B-FC94A0F6D59B}">
      <dgm:prSet custT="1"/>
      <dgm:spPr/>
      <dgm:t>
        <a:bodyPr/>
        <a:lstStyle/>
        <a:p>
          <a:pPr rtl="0"/>
          <a:r>
            <a:rPr lang="en-US" sz="2800" b="1" dirty="0" smtClean="0"/>
            <a:t>Defining ACLs that only address access to systems can facilitate unintended user access </a:t>
          </a:r>
          <a:endParaRPr lang="en-US" sz="2800" dirty="0"/>
        </a:p>
      </dgm:t>
    </dgm:pt>
    <dgm:pt modelId="{947320C0-E130-4D45-ACCA-A7C8CFBCD18E}" type="parTrans" cxnId="{F51FAB3E-5113-5940-BCAB-39F6F8BFF4D9}">
      <dgm:prSet/>
      <dgm:spPr/>
      <dgm:t>
        <a:bodyPr/>
        <a:lstStyle/>
        <a:p>
          <a:endParaRPr lang="en-US" sz="2800"/>
        </a:p>
      </dgm:t>
    </dgm:pt>
    <dgm:pt modelId="{A16638FA-2640-AC4A-8D1E-C5C8A22B4C42}" type="sibTrans" cxnId="{F51FAB3E-5113-5940-BCAB-39F6F8BFF4D9}">
      <dgm:prSet/>
      <dgm:spPr/>
      <dgm:t>
        <a:bodyPr/>
        <a:lstStyle/>
        <a:p>
          <a:endParaRPr lang="en-US" sz="2800"/>
        </a:p>
      </dgm:t>
    </dgm:pt>
    <dgm:pt modelId="{9E9423B9-7107-5C47-9DA9-A25ECDA0BEBD}">
      <dgm:prSet custT="1"/>
      <dgm:spPr/>
      <dgm:t>
        <a:bodyPr/>
        <a:lstStyle/>
        <a:p>
          <a:pPr rtl="0"/>
          <a:r>
            <a:rPr lang="en-US" sz="2800" b="1" dirty="0" smtClean="0"/>
            <a:t>Including access controls to specific data within a given system increases overall security </a:t>
          </a:r>
          <a:endParaRPr lang="en-US" sz="2800" dirty="0"/>
        </a:p>
      </dgm:t>
    </dgm:pt>
    <dgm:pt modelId="{E4ABBCA4-789A-AE4C-9004-91340F1E0B92}" type="parTrans" cxnId="{9C3763F6-661C-634B-B630-8735AEFA8E9C}">
      <dgm:prSet/>
      <dgm:spPr/>
      <dgm:t>
        <a:bodyPr/>
        <a:lstStyle/>
        <a:p>
          <a:endParaRPr lang="en-US" sz="2800"/>
        </a:p>
      </dgm:t>
    </dgm:pt>
    <dgm:pt modelId="{0BEFFEFE-7B64-5944-8B82-3AA28B3B390B}" type="sibTrans" cxnId="{9C3763F6-661C-634B-B630-8735AEFA8E9C}">
      <dgm:prSet/>
      <dgm:spPr/>
      <dgm:t>
        <a:bodyPr/>
        <a:lstStyle/>
        <a:p>
          <a:endParaRPr lang="en-US" sz="2800"/>
        </a:p>
      </dgm:t>
    </dgm:pt>
    <dgm:pt modelId="{0D56FFEA-57CC-6044-82B6-8CCDC89DA03F}" type="pres">
      <dgm:prSet presAssocID="{F455FAFB-355F-B04E-B1F3-44DEFFA482C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8256B1B-CEB6-EB4B-B8E0-18D13E883D3F}" type="pres">
      <dgm:prSet presAssocID="{AE6E6BF6-971A-3D42-A99B-FC94A0F6D59B}" presName="thickLine" presStyleLbl="alignNode1" presStyleIdx="0" presStyleCnt="2"/>
      <dgm:spPr/>
    </dgm:pt>
    <dgm:pt modelId="{ED77B31F-0A51-8F4F-BB3B-6CDAC9E23034}" type="pres">
      <dgm:prSet presAssocID="{AE6E6BF6-971A-3D42-A99B-FC94A0F6D59B}" presName="horz1" presStyleCnt="0"/>
      <dgm:spPr/>
    </dgm:pt>
    <dgm:pt modelId="{F619439D-B70D-0B46-8799-DEDFBCCCF76D}" type="pres">
      <dgm:prSet presAssocID="{AE6E6BF6-971A-3D42-A99B-FC94A0F6D59B}" presName="tx1" presStyleLbl="revTx" presStyleIdx="0" presStyleCnt="2"/>
      <dgm:spPr/>
      <dgm:t>
        <a:bodyPr/>
        <a:lstStyle/>
        <a:p>
          <a:endParaRPr lang="en-US"/>
        </a:p>
      </dgm:t>
    </dgm:pt>
    <dgm:pt modelId="{AEACB856-4CA0-5845-A851-5EA7871EFC07}" type="pres">
      <dgm:prSet presAssocID="{AE6E6BF6-971A-3D42-A99B-FC94A0F6D59B}" presName="vert1" presStyleCnt="0"/>
      <dgm:spPr/>
    </dgm:pt>
    <dgm:pt modelId="{388BFFBB-235E-FF41-A27B-F1AA27860330}" type="pres">
      <dgm:prSet presAssocID="{9E9423B9-7107-5C47-9DA9-A25ECDA0BEBD}" presName="thickLine" presStyleLbl="alignNode1" presStyleIdx="1" presStyleCnt="2"/>
      <dgm:spPr/>
    </dgm:pt>
    <dgm:pt modelId="{C3148A62-A860-C649-930B-B22728798EF7}" type="pres">
      <dgm:prSet presAssocID="{9E9423B9-7107-5C47-9DA9-A25ECDA0BEBD}" presName="horz1" presStyleCnt="0"/>
      <dgm:spPr/>
    </dgm:pt>
    <dgm:pt modelId="{E79876E7-4B5A-3D4A-83E6-61FD672CC498}" type="pres">
      <dgm:prSet presAssocID="{9E9423B9-7107-5C47-9DA9-A25ECDA0BEBD}" presName="tx1" presStyleLbl="revTx" presStyleIdx="1" presStyleCnt="2"/>
      <dgm:spPr/>
      <dgm:t>
        <a:bodyPr/>
        <a:lstStyle/>
        <a:p>
          <a:endParaRPr lang="en-US"/>
        </a:p>
      </dgm:t>
    </dgm:pt>
    <dgm:pt modelId="{3B2CCBD7-2767-684D-BE01-204FA42009E5}" type="pres">
      <dgm:prSet presAssocID="{9E9423B9-7107-5C47-9DA9-A25ECDA0BEBD}" presName="vert1" presStyleCnt="0"/>
      <dgm:spPr/>
    </dgm:pt>
  </dgm:ptLst>
  <dgm:cxnLst>
    <dgm:cxn modelId="{F51FAB3E-5113-5940-BCAB-39F6F8BFF4D9}" srcId="{F455FAFB-355F-B04E-B1F3-44DEFFA482C7}" destId="{AE6E6BF6-971A-3D42-A99B-FC94A0F6D59B}" srcOrd="0" destOrd="0" parTransId="{947320C0-E130-4D45-ACCA-A7C8CFBCD18E}" sibTransId="{A16638FA-2640-AC4A-8D1E-C5C8A22B4C42}"/>
    <dgm:cxn modelId="{9C3763F6-661C-634B-B630-8735AEFA8E9C}" srcId="{F455FAFB-355F-B04E-B1F3-44DEFFA482C7}" destId="{9E9423B9-7107-5C47-9DA9-A25ECDA0BEBD}" srcOrd="1" destOrd="0" parTransId="{E4ABBCA4-789A-AE4C-9004-91340F1E0B92}" sibTransId="{0BEFFEFE-7B64-5944-8B82-3AA28B3B390B}"/>
    <dgm:cxn modelId="{0909567F-7424-D649-B7C2-DDB8EE58C305}" type="presOf" srcId="{F455FAFB-355F-B04E-B1F3-44DEFFA482C7}" destId="{0D56FFEA-57CC-6044-82B6-8CCDC89DA03F}" srcOrd="0" destOrd="0" presId="urn:microsoft.com/office/officeart/2008/layout/LinedList"/>
    <dgm:cxn modelId="{6D420CBE-76A4-5F42-BB9B-769E8E477B70}" type="presOf" srcId="{9E9423B9-7107-5C47-9DA9-A25ECDA0BEBD}" destId="{E79876E7-4B5A-3D4A-83E6-61FD672CC498}" srcOrd="0" destOrd="0" presId="urn:microsoft.com/office/officeart/2008/layout/LinedList"/>
    <dgm:cxn modelId="{0C41917C-07B6-294D-8D7D-30F76E043299}" type="presOf" srcId="{AE6E6BF6-971A-3D42-A99B-FC94A0F6D59B}" destId="{F619439D-B70D-0B46-8799-DEDFBCCCF76D}" srcOrd="0" destOrd="0" presId="urn:microsoft.com/office/officeart/2008/layout/LinedList"/>
    <dgm:cxn modelId="{DAF825B0-08EF-6F4D-852B-49FBCE2409A9}" type="presParOf" srcId="{0D56FFEA-57CC-6044-82B6-8CCDC89DA03F}" destId="{E8256B1B-CEB6-EB4B-B8E0-18D13E883D3F}" srcOrd="0" destOrd="0" presId="urn:microsoft.com/office/officeart/2008/layout/LinedList"/>
    <dgm:cxn modelId="{FE807A2D-983A-344A-8D12-CB6A20D40CB5}" type="presParOf" srcId="{0D56FFEA-57CC-6044-82B6-8CCDC89DA03F}" destId="{ED77B31F-0A51-8F4F-BB3B-6CDAC9E23034}" srcOrd="1" destOrd="0" presId="urn:microsoft.com/office/officeart/2008/layout/LinedList"/>
    <dgm:cxn modelId="{B282B7F8-509C-714B-BB50-1EC9ED59E098}" type="presParOf" srcId="{ED77B31F-0A51-8F4F-BB3B-6CDAC9E23034}" destId="{F619439D-B70D-0B46-8799-DEDFBCCCF76D}" srcOrd="0" destOrd="0" presId="urn:microsoft.com/office/officeart/2008/layout/LinedList"/>
    <dgm:cxn modelId="{0EF468F3-17C0-AD4E-9A6D-E2DD34D5835C}" type="presParOf" srcId="{ED77B31F-0A51-8F4F-BB3B-6CDAC9E23034}" destId="{AEACB856-4CA0-5845-A851-5EA7871EFC07}" srcOrd="1" destOrd="0" presId="urn:microsoft.com/office/officeart/2008/layout/LinedList"/>
    <dgm:cxn modelId="{3A20D209-A6E5-7B45-AD6F-3A9D23964798}" type="presParOf" srcId="{0D56FFEA-57CC-6044-82B6-8CCDC89DA03F}" destId="{388BFFBB-235E-FF41-A27B-F1AA27860330}" srcOrd="2" destOrd="0" presId="urn:microsoft.com/office/officeart/2008/layout/LinedList"/>
    <dgm:cxn modelId="{331BA364-7B79-314A-B5B7-199C91740718}" type="presParOf" srcId="{0D56FFEA-57CC-6044-82B6-8CCDC89DA03F}" destId="{C3148A62-A860-C649-930B-B22728798EF7}" srcOrd="3" destOrd="0" presId="urn:microsoft.com/office/officeart/2008/layout/LinedList"/>
    <dgm:cxn modelId="{242753FD-DFFB-6E47-ADD4-C25E5D1ED8C2}" type="presParOf" srcId="{C3148A62-A860-C649-930B-B22728798EF7}" destId="{E79876E7-4B5A-3D4A-83E6-61FD672CC498}" srcOrd="0" destOrd="0" presId="urn:microsoft.com/office/officeart/2008/layout/LinedList"/>
    <dgm:cxn modelId="{4B8ABF63-1163-A640-B18B-8AAB84DE1C89}" type="presParOf" srcId="{C3148A62-A860-C649-930B-B22728798EF7}" destId="{3B2CCBD7-2767-684D-BE01-204FA4200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B49AFF-FA55-A74F-94A5-4A6EE000204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9C364A-1A29-9E4D-A19E-14668613358A}">
      <dgm:prSet/>
      <dgm:spPr/>
      <dgm:t>
        <a:bodyPr/>
        <a:lstStyle/>
        <a:p>
          <a:pPr rtl="0"/>
          <a:r>
            <a:rPr lang="en-US" b="1" dirty="0"/>
            <a:t>A qualitative impact analysis assesses impact in relative terms such as high impact, medium impact, and low impact without assigning a dollar value to the impact</a:t>
          </a:r>
          <a:endParaRPr lang="en-US" dirty="0"/>
        </a:p>
      </dgm:t>
    </dgm:pt>
    <dgm:pt modelId="{3F19AEC4-C1BD-4443-8821-1CCEB50F3EB8}" type="parTrans" cxnId="{312A63AE-5B3B-9C4E-8934-A757F99A5A5E}">
      <dgm:prSet/>
      <dgm:spPr/>
      <dgm:t>
        <a:bodyPr/>
        <a:lstStyle/>
        <a:p>
          <a:endParaRPr lang="en-US"/>
        </a:p>
      </dgm:t>
    </dgm:pt>
    <dgm:pt modelId="{CA880D54-4FF1-8544-A3D9-EC6A3BD327D9}" type="sibTrans" cxnId="{312A63AE-5B3B-9C4E-8934-A757F99A5A5E}">
      <dgm:prSet/>
      <dgm:spPr/>
      <dgm:t>
        <a:bodyPr/>
        <a:lstStyle/>
        <a:p>
          <a:endParaRPr lang="en-US"/>
        </a:p>
      </dgm:t>
    </dgm:pt>
    <dgm:pt modelId="{9AFF52C4-404A-DB40-B767-E8B03E3C5124}" type="pres">
      <dgm:prSet presAssocID="{77B49AFF-FA55-A74F-94A5-4A6EE000204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D6F21C-1FCC-904E-B1D2-796D7385B271}" type="pres">
      <dgm:prSet presAssocID="{2E9C364A-1A29-9E4D-A19E-14668613358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2A63AE-5B3B-9C4E-8934-A757F99A5A5E}" srcId="{77B49AFF-FA55-A74F-94A5-4A6EE0002046}" destId="{2E9C364A-1A29-9E4D-A19E-14668613358A}" srcOrd="0" destOrd="0" parTransId="{3F19AEC4-C1BD-4443-8821-1CCEB50F3EB8}" sibTransId="{CA880D54-4FF1-8544-A3D9-EC6A3BD327D9}"/>
    <dgm:cxn modelId="{231015F4-B601-5D42-A7B0-BBF339350C82}" type="presOf" srcId="{2E9C364A-1A29-9E4D-A19E-14668613358A}" destId="{92D6F21C-1FCC-904E-B1D2-796D7385B271}" srcOrd="0" destOrd="0" presId="urn:microsoft.com/office/officeart/2005/8/layout/default"/>
    <dgm:cxn modelId="{C9971C1C-4AEA-034F-84F9-9585D5C9E8F5}" type="presOf" srcId="{77B49AFF-FA55-A74F-94A5-4A6EE0002046}" destId="{9AFF52C4-404A-DB40-B767-E8B03E3C5124}" srcOrd="0" destOrd="0" presId="urn:microsoft.com/office/officeart/2005/8/layout/default"/>
    <dgm:cxn modelId="{219DFDF7-6EB4-4747-B165-3FC5060622F4}" type="presParOf" srcId="{9AFF52C4-404A-DB40-B767-E8B03E3C5124}" destId="{92D6F21C-1FCC-904E-B1D2-796D7385B27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B4B2601-1096-F14F-BBC2-7416CC24A29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0BE08C-DFF1-B545-B014-01A72B880851}">
      <dgm:prSet/>
      <dgm:spPr/>
      <dgm:t>
        <a:bodyPr/>
        <a:lstStyle/>
        <a:p>
          <a:pPr rtl="0"/>
          <a:r>
            <a:rPr lang="en-US" b="1" dirty="0" smtClean="0"/>
            <a:t>Lightweight Directory Access Protocol (LDAP) </a:t>
          </a:r>
          <a:endParaRPr lang="en-US" dirty="0"/>
        </a:p>
      </dgm:t>
    </dgm:pt>
    <dgm:pt modelId="{F97C3C09-6293-094D-9040-873651462ED7}" type="parTrans" cxnId="{F628AF20-4C91-6942-AF50-041393DBB7A6}">
      <dgm:prSet/>
      <dgm:spPr/>
      <dgm:t>
        <a:bodyPr/>
        <a:lstStyle/>
        <a:p>
          <a:endParaRPr lang="en-US"/>
        </a:p>
      </dgm:t>
    </dgm:pt>
    <dgm:pt modelId="{0CF251EB-86D0-0041-BCBD-357376A7329E}" type="sibTrans" cxnId="{F628AF20-4C91-6942-AF50-041393DBB7A6}">
      <dgm:prSet/>
      <dgm:spPr/>
      <dgm:t>
        <a:bodyPr/>
        <a:lstStyle/>
        <a:p>
          <a:endParaRPr lang="en-US"/>
        </a:p>
      </dgm:t>
    </dgm:pt>
    <dgm:pt modelId="{4F543E2D-6CFD-A44B-B415-3F98A3627730}">
      <dgm:prSet/>
      <dgm:spPr/>
      <dgm:t>
        <a:bodyPr/>
        <a:lstStyle/>
        <a:p>
          <a:pPr rtl="0"/>
          <a:r>
            <a:rPr lang="en-US" b="1" dirty="0" smtClean="0"/>
            <a:t>X.500 </a:t>
          </a:r>
          <a:endParaRPr lang="en-US" dirty="0"/>
        </a:p>
      </dgm:t>
    </dgm:pt>
    <dgm:pt modelId="{BA72A8ED-2027-C948-BE47-9450EDFB67C4}" type="parTrans" cxnId="{6A1983B8-F54F-AB49-95E8-3C5377CE4FDE}">
      <dgm:prSet/>
      <dgm:spPr/>
      <dgm:t>
        <a:bodyPr/>
        <a:lstStyle/>
        <a:p>
          <a:endParaRPr lang="en-US"/>
        </a:p>
      </dgm:t>
    </dgm:pt>
    <dgm:pt modelId="{17024BAB-9C48-6344-8E89-56D5F337DAE7}" type="sibTrans" cxnId="{6A1983B8-F54F-AB49-95E8-3C5377CE4FDE}">
      <dgm:prSet/>
      <dgm:spPr/>
      <dgm:t>
        <a:bodyPr/>
        <a:lstStyle/>
        <a:p>
          <a:endParaRPr lang="en-US"/>
        </a:p>
      </dgm:t>
    </dgm:pt>
    <dgm:pt modelId="{7C53383C-93B4-034F-9482-010EF944EF1B}">
      <dgm:prSet/>
      <dgm:spPr/>
      <dgm:t>
        <a:bodyPr/>
        <a:lstStyle/>
        <a:p>
          <a:pPr rtl="0"/>
          <a:r>
            <a:rPr lang="en-US" b="1" dirty="0" smtClean="0"/>
            <a:t>Microsoft Active Directory Directory Service </a:t>
          </a:r>
          <a:endParaRPr lang="en-US" dirty="0"/>
        </a:p>
      </dgm:t>
    </dgm:pt>
    <dgm:pt modelId="{A66F8A05-DC22-D241-B841-326CAB2EBF9B}" type="parTrans" cxnId="{A8654BFF-88C6-B943-8375-E91923FC5C6B}">
      <dgm:prSet/>
      <dgm:spPr/>
      <dgm:t>
        <a:bodyPr/>
        <a:lstStyle/>
        <a:p>
          <a:endParaRPr lang="en-US"/>
        </a:p>
      </dgm:t>
    </dgm:pt>
    <dgm:pt modelId="{7C4D1098-7E85-B94E-9E4E-EBBC39D586F0}" type="sibTrans" cxnId="{A8654BFF-88C6-B943-8375-E91923FC5C6B}">
      <dgm:prSet/>
      <dgm:spPr/>
      <dgm:t>
        <a:bodyPr/>
        <a:lstStyle/>
        <a:p>
          <a:endParaRPr lang="en-US"/>
        </a:p>
      </dgm:t>
    </dgm:pt>
    <dgm:pt modelId="{455BCA73-D80E-E34D-BF6C-E81E424C7452}" type="pres">
      <dgm:prSet presAssocID="{FB4B2601-1096-F14F-BBC2-7416CC24A2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8F978B-E382-1844-8F94-A3B3DA9BB0FB}" type="pres">
      <dgm:prSet presAssocID="{830BE08C-DFF1-B545-B014-01A72B88085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9AB3-AD26-8445-97B3-8E0040AE4151}" type="pres">
      <dgm:prSet presAssocID="{0CF251EB-86D0-0041-BCBD-357376A7329E}" presName="sibTrans" presStyleCnt="0"/>
      <dgm:spPr/>
      <dgm:t>
        <a:bodyPr/>
        <a:lstStyle/>
        <a:p>
          <a:endParaRPr lang="en-US"/>
        </a:p>
      </dgm:t>
    </dgm:pt>
    <dgm:pt modelId="{EF6B4621-3E23-7D44-A2F0-6DA786DFF1AD}" type="pres">
      <dgm:prSet presAssocID="{4F543E2D-6CFD-A44B-B415-3F98A362773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6366D-285F-B74B-9F74-DBD657F67581}" type="pres">
      <dgm:prSet presAssocID="{17024BAB-9C48-6344-8E89-56D5F337DAE7}" presName="sibTrans" presStyleCnt="0"/>
      <dgm:spPr/>
      <dgm:t>
        <a:bodyPr/>
        <a:lstStyle/>
        <a:p>
          <a:endParaRPr lang="en-US"/>
        </a:p>
      </dgm:t>
    </dgm:pt>
    <dgm:pt modelId="{A3C3270D-B5E4-2D44-9F5E-2867BA89F887}" type="pres">
      <dgm:prSet presAssocID="{7C53383C-93B4-034F-9482-010EF944EF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28AF20-4C91-6942-AF50-041393DBB7A6}" srcId="{FB4B2601-1096-F14F-BBC2-7416CC24A295}" destId="{830BE08C-DFF1-B545-B014-01A72B880851}" srcOrd="0" destOrd="0" parTransId="{F97C3C09-6293-094D-9040-873651462ED7}" sibTransId="{0CF251EB-86D0-0041-BCBD-357376A7329E}"/>
    <dgm:cxn modelId="{A8654BFF-88C6-B943-8375-E91923FC5C6B}" srcId="{FB4B2601-1096-F14F-BBC2-7416CC24A295}" destId="{7C53383C-93B4-034F-9482-010EF944EF1B}" srcOrd="2" destOrd="0" parTransId="{A66F8A05-DC22-D241-B841-326CAB2EBF9B}" sibTransId="{7C4D1098-7E85-B94E-9E4E-EBBC39D586F0}"/>
    <dgm:cxn modelId="{12ECB5D8-67D7-5547-8F7B-AC8F4AEA7035}" type="presOf" srcId="{4F543E2D-6CFD-A44B-B415-3F98A3627730}" destId="{EF6B4621-3E23-7D44-A2F0-6DA786DFF1AD}" srcOrd="0" destOrd="0" presId="urn:microsoft.com/office/officeart/2005/8/layout/default"/>
    <dgm:cxn modelId="{6A1983B8-F54F-AB49-95E8-3C5377CE4FDE}" srcId="{FB4B2601-1096-F14F-BBC2-7416CC24A295}" destId="{4F543E2D-6CFD-A44B-B415-3F98A3627730}" srcOrd="1" destOrd="0" parTransId="{BA72A8ED-2027-C948-BE47-9450EDFB67C4}" sibTransId="{17024BAB-9C48-6344-8E89-56D5F337DAE7}"/>
    <dgm:cxn modelId="{3729DF43-4482-8642-BAE4-E49BC096F433}" type="presOf" srcId="{830BE08C-DFF1-B545-B014-01A72B880851}" destId="{BB8F978B-E382-1844-8F94-A3B3DA9BB0FB}" srcOrd="0" destOrd="0" presId="urn:microsoft.com/office/officeart/2005/8/layout/default"/>
    <dgm:cxn modelId="{EA9F17C8-C721-2940-B06F-4BAB2B134BFB}" type="presOf" srcId="{7C53383C-93B4-034F-9482-010EF944EF1B}" destId="{A3C3270D-B5E4-2D44-9F5E-2867BA89F887}" srcOrd="0" destOrd="0" presId="urn:microsoft.com/office/officeart/2005/8/layout/default"/>
    <dgm:cxn modelId="{601A467B-E327-C64D-9E67-298AACB4C369}" type="presOf" srcId="{FB4B2601-1096-F14F-BBC2-7416CC24A295}" destId="{455BCA73-D80E-E34D-BF6C-E81E424C7452}" srcOrd="0" destOrd="0" presId="urn:microsoft.com/office/officeart/2005/8/layout/default"/>
    <dgm:cxn modelId="{26FA9B42-51F2-6C45-8C66-5145F52324FA}" type="presParOf" srcId="{455BCA73-D80E-E34D-BF6C-E81E424C7452}" destId="{BB8F978B-E382-1844-8F94-A3B3DA9BB0FB}" srcOrd="0" destOrd="0" presId="urn:microsoft.com/office/officeart/2005/8/layout/default"/>
    <dgm:cxn modelId="{A4438180-4C02-1F48-95A9-F5183D5303C3}" type="presParOf" srcId="{455BCA73-D80E-E34D-BF6C-E81E424C7452}" destId="{95849AB3-AD26-8445-97B3-8E0040AE4151}" srcOrd="1" destOrd="0" presId="urn:microsoft.com/office/officeart/2005/8/layout/default"/>
    <dgm:cxn modelId="{70F4EFFA-60C8-E64B-9869-79F6C08B4B97}" type="presParOf" srcId="{455BCA73-D80E-E34D-BF6C-E81E424C7452}" destId="{EF6B4621-3E23-7D44-A2F0-6DA786DFF1AD}" srcOrd="2" destOrd="0" presId="urn:microsoft.com/office/officeart/2005/8/layout/default"/>
    <dgm:cxn modelId="{04C6ACD7-FEC7-2D40-BCC2-DC722E6C4089}" type="presParOf" srcId="{455BCA73-D80E-E34D-BF6C-E81E424C7452}" destId="{8FF6366D-285F-B74B-9F74-DBD657F67581}" srcOrd="3" destOrd="0" presId="urn:microsoft.com/office/officeart/2005/8/layout/default"/>
    <dgm:cxn modelId="{7D6F87BF-9289-9B42-AC73-B994D7361201}" type="presParOf" srcId="{455BCA73-D80E-E34D-BF6C-E81E424C7452}" destId="{A3C3270D-B5E4-2D44-9F5E-2867BA89F88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CE3D064-B327-A440-A3E3-0105F014E52A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F9A62-53C0-044B-AAF2-2957F544FB76}">
      <dgm:prSet custT="1"/>
      <dgm:spPr/>
      <dgm:t>
        <a:bodyPr/>
        <a:lstStyle/>
        <a:p>
          <a:pPr rtl="0"/>
          <a:r>
            <a:rPr lang="en-US" sz="2800" dirty="0" smtClean="0"/>
            <a:t>An authentication mechanism that allows a single identity to be shared across multiple applications </a:t>
          </a:r>
          <a:endParaRPr lang="en-US" sz="2800" dirty="0"/>
        </a:p>
      </dgm:t>
    </dgm:pt>
    <dgm:pt modelId="{66C0D14D-9867-CD4D-AF90-386C32BC0B21}" type="parTrans" cxnId="{6E1CE1A9-2E18-D248-B61A-9229996B1333}">
      <dgm:prSet/>
      <dgm:spPr/>
      <dgm:t>
        <a:bodyPr/>
        <a:lstStyle/>
        <a:p>
          <a:endParaRPr lang="en-US" sz="2800"/>
        </a:p>
      </dgm:t>
    </dgm:pt>
    <dgm:pt modelId="{41CA0829-F548-DA40-B5D0-5A5A8E8F39C1}" type="sibTrans" cxnId="{6E1CE1A9-2E18-D248-B61A-9229996B1333}">
      <dgm:prSet/>
      <dgm:spPr/>
      <dgm:t>
        <a:bodyPr/>
        <a:lstStyle/>
        <a:p>
          <a:endParaRPr lang="en-US" sz="2800"/>
        </a:p>
      </dgm:t>
    </dgm:pt>
    <dgm:pt modelId="{31DA6200-3EC6-AB4D-891E-EEA5FA55F391}">
      <dgm:prSet custT="1"/>
      <dgm:spPr/>
      <dgm:t>
        <a:bodyPr/>
        <a:lstStyle/>
        <a:p>
          <a:pPr rtl="0"/>
          <a:r>
            <a:rPr lang="en-US" sz="2800" dirty="0" smtClean="0"/>
            <a:t>Allows the user to authenticate once and gain access to multiple resources</a:t>
          </a:r>
          <a:endParaRPr lang="en-US" sz="2800" dirty="0"/>
        </a:p>
      </dgm:t>
    </dgm:pt>
    <dgm:pt modelId="{9AD2209A-2FA3-C44B-B3BB-FB676BA1330E}" type="parTrans" cxnId="{0F92657E-2432-CC40-B6F9-3D3E0706E632}">
      <dgm:prSet/>
      <dgm:spPr/>
      <dgm:t>
        <a:bodyPr/>
        <a:lstStyle/>
        <a:p>
          <a:endParaRPr lang="en-US" sz="2800"/>
        </a:p>
      </dgm:t>
    </dgm:pt>
    <dgm:pt modelId="{8993A740-E879-AE4A-8A65-D88B846AF12C}" type="sibTrans" cxnId="{0F92657E-2432-CC40-B6F9-3D3E0706E632}">
      <dgm:prSet/>
      <dgm:spPr/>
      <dgm:t>
        <a:bodyPr/>
        <a:lstStyle/>
        <a:p>
          <a:endParaRPr lang="en-US" sz="2800"/>
        </a:p>
      </dgm:t>
    </dgm:pt>
    <dgm:pt modelId="{54D3BBE6-34CE-8D4C-B6C1-3B7136C77124}">
      <dgm:prSet custT="1"/>
      <dgm:spPr/>
      <dgm:t>
        <a:bodyPr/>
        <a:lstStyle/>
        <a:p>
          <a:pPr rtl="0"/>
          <a:r>
            <a:rPr lang="en-US" sz="2800" dirty="0" smtClean="0"/>
            <a:t>The primary purpose of SSO is for the convenience of the user </a:t>
          </a:r>
          <a:endParaRPr lang="en-US" sz="2800" dirty="0"/>
        </a:p>
      </dgm:t>
    </dgm:pt>
    <dgm:pt modelId="{0B94FCB9-CAD5-6F4A-BA3F-BD12CA06BDA7}" type="parTrans" cxnId="{89E8E0B3-906C-AB42-AFD8-E2BD314CACBB}">
      <dgm:prSet/>
      <dgm:spPr/>
      <dgm:t>
        <a:bodyPr/>
        <a:lstStyle/>
        <a:p>
          <a:endParaRPr lang="en-US" sz="2800"/>
        </a:p>
      </dgm:t>
    </dgm:pt>
    <dgm:pt modelId="{DB6EAA2F-3E90-7E48-B04B-7440540DCEEE}" type="sibTrans" cxnId="{89E8E0B3-906C-AB42-AFD8-E2BD314CACBB}">
      <dgm:prSet/>
      <dgm:spPr/>
      <dgm:t>
        <a:bodyPr/>
        <a:lstStyle/>
        <a:p>
          <a:endParaRPr lang="en-US" sz="2800"/>
        </a:p>
      </dgm:t>
    </dgm:pt>
    <dgm:pt modelId="{6188B3C5-C013-2A41-9697-0D20549BD7AF}" type="pres">
      <dgm:prSet presAssocID="{ECE3D064-B327-A440-A3E3-0105F014E52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6557B7-E8DD-1243-9297-05449BCF2594}" type="pres">
      <dgm:prSet presAssocID="{01AF9A62-53C0-044B-AAF2-2957F544FB76}" presName="thickLine" presStyleLbl="alignNode1" presStyleIdx="0" presStyleCnt="3"/>
      <dgm:spPr/>
    </dgm:pt>
    <dgm:pt modelId="{3BFACD52-2F5C-4F46-AE4E-5BA7616082E0}" type="pres">
      <dgm:prSet presAssocID="{01AF9A62-53C0-044B-AAF2-2957F544FB76}" presName="horz1" presStyleCnt="0"/>
      <dgm:spPr/>
    </dgm:pt>
    <dgm:pt modelId="{82D31DDA-A735-FA4C-8D0B-0A24671CF8E7}" type="pres">
      <dgm:prSet presAssocID="{01AF9A62-53C0-044B-AAF2-2957F544FB76}" presName="tx1" presStyleLbl="revTx" presStyleIdx="0" presStyleCnt="3"/>
      <dgm:spPr/>
      <dgm:t>
        <a:bodyPr/>
        <a:lstStyle/>
        <a:p>
          <a:endParaRPr lang="en-US"/>
        </a:p>
      </dgm:t>
    </dgm:pt>
    <dgm:pt modelId="{FF3DD38E-5760-B74F-A594-5AECCC8A4EFA}" type="pres">
      <dgm:prSet presAssocID="{01AF9A62-53C0-044B-AAF2-2957F544FB76}" presName="vert1" presStyleCnt="0"/>
      <dgm:spPr/>
    </dgm:pt>
    <dgm:pt modelId="{5532310A-6ADC-4441-A1ED-FF767E11F96B}" type="pres">
      <dgm:prSet presAssocID="{31DA6200-3EC6-AB4D-891E-EEA5FA55F391}" presName="thickLine" presStyleLbl="alignNode1" presStyleIdx="1" presStyleCnt="3"/>
      <dgm:spPr/>
    </dgm:pt>
    <dgm:pt modelId="{4938F70B-E76F-4A4F-B6FB-2987B5CE46A9}" type="pres">
      <dgm:prSet presAssocID="{31DA6200-3EC6-AB4D-891E-EEA5FA55F391}" presName="horz1" presStyleCnt="0"/>
      <dgm:spPr/>
    </dgm:pt>
    <dgm:pt modelId="{5D5BE095-5ACF-4E4A-A5C3-10656812F591}" type="pres">
      <dgm:prSet presAssocID="{31DA6200-3EC6-AB4D-891E-EEA5FA55F391}" presName="tx1" presStyleLbl="revTx" presStyleIdx="1" presStyleCnt="3"/>
      <dgm:spPr/>
      <dgm:t>
        <a:bodyPr/>
        <a:lstStyle/>
        <a:p>
          <a:endParaRPr lang="en-US"/>
        </a:p>
      </dgm:t>
    </dgm:pt>
    <dgm:pt modelId="{9CD4E010-4009-C546-A577-1AB371CA6BED}" type="pres">
      <dgm:prSet presAssocID="{31DA6200-3EC6-AB4D-891E-EEA5FA55F391}" presName="vert1" presStyleCnt="0"/>
      <dgm:spPr/>
    </dgm:pt>
    <dgm:pt modelId="{E9015EB9-8DB0-C841-A300-E11186CC0679}" type="pres">
      <dgm:prSet presAssocID="{54D3BBE6-34CE-8D4C-B6C1-3B7136C77124}" presName="thickLine" presStyleLbl="alignNode1" presStyleIdx="2" presStyleCnt="3"/>
      <dgm:spPr/>
    </dgm:pt>
    <dgm:pt modelId="{07D51826-2C17-394D-ACE7-D328EF7534C8}" type="pres">
      <dgm:prSet presAssocID="{54D3BBE6-34CE-8D4C-B6C1-3B7136C77124}" presName="horz1" presStyleCnt="0"/>
      <dgm:spPr/>
    </dgm:pt>
    <dgm:pt modelId="{7BFE11B9-B701-5F4D-87CF-F7B5AA5D12B6}" type="pres">
      <dgm:prSet presAssocID="{54D3BBE6-34CE-8D4C-B6C1-3B7136C77124}" presName="tx1" presStyleLbl="revTx" presStyleIdx="2" presStyleCnt="3"/>
      <dgm:spPr/>
      <dgm:t>
        <a:bodyPr/>
        <a:lstStyle/>
        <a:p>
          <a:endParaRPr lang="en-US"/>
        </a:p>
      </dgm:t>
    </dgm:pt>
    <dgm:pt modelId="{B2CC9CF3-AADC-F44C-8992-ED4C28528FCA}" type="pres">
      <dgm:prSet presAssocID="{54D3BBE6-34CE-8D4C-B6C1-3B7136C77124}" presName="vert1" presStyleCnt="0"/>
      <dgm:spPr/>
    </dgm:pt>
  </dgm:ptLst>
  <dgm:cxnLst>
    <dgm:cxn modelId="{0F92657E-2432-CC40-B6F9-3D3E0706E632}" srcId="{ECE3D064-B327-A440-A3E3-0105F014E52A}" destId="{31DA6200-3EC6-AB4D-891E-EEA5FA55F391}" srcOrd="1" destOrd="0" parTransId="{9AD2209A-2FA3-C44B-B3BB-FB676BA1330E}" sibTransId="{8993A740-E879-AE4A-8A65-D88B846AF12C}"/>
    <dgm:cxn modelId="{3F2398C4-7702-9443-8EE1-B7A43FD3798C}" type="presOf" srcId="{31DA6200-3EC6-AB4D-891E-EEA5FA55F391}" destId="{5D5BE095-5ACF-4E4A-A5C3-10656812F591}" srcOrd="0" destOrd="0" presId="urn:microsoft.com/office/officeart/2008/layout/LinedList"/>
    <dgm:cxn modelId="{C5267EE4-4FD7-084C-847F-56205C0A58A0}" type="presOf" srcId="{54D3BBE6-34CE-8D4C-B6C1-3B7136C77124}" destId="{7BFE11B9-B701-5F4D-87CF-F7B5AA5D12B6}" srcOrd="0" destOrd="0" presId="urn:microsoft.com/office/officeart/2008/layout/LinedList"/>
    <dgm:cxn modelId="{29E15F18-D407-5941-AFEB-4CE01B6A83C8}" type="presOf" srcId="{01AF9A62-53C0-044B-AAF2-2957F544FB76}" destId="{82D31DDA-A735-FA4C-8D0B-0A24671CF8E7}" srcOrd="0" destOrd="0" presId="urn:microsoft.com/office/officeart/2008/layout/LinedList"/>
    <dgm:cxn modelId="{98801855-B315-0049-B5CC-FFFB31CBD88F}" type="presOf" srcId="{ECE3D064-B327-A440-A3E3-0105F014E52A}" destId="{6188B3C5-C013-2A41-9697-0D20549BD7AF}" srcOrd="0" destOrd="0" presId="urn:microsoft.com/office/officeart/2008/layout/LinedList"/>
    <dgm:cxn modelId="{6E1CE1A9-2E18-D248-B61A-9229996B1333}" srcId="{ECE3D064-B327-A440-A3E3-0105F014E52A}" destId="{01AF9A62-53C0-044B-AAF2-2957F544FB76}" srcOrd="0" destOrd="0" parTransId="{66C0D14D-9867-CD4D-AF90-386C32BC0B21}" sibTransId="{41CA0829-F548-DA40-B5D0-5A5A8E8F39C1}"/>
    <dgm:cxn modelId="{89E8E0B3-906C-AB42-AFD8-E2BD314CACBB}" srcId="{ECE3D064-B327-A440-A3E3-0105F014E52A}" destId="{54D3BBE6-34CE-8D4C-B6C1-3B7136C77124}" srcOrd="2" destOrd="0" parTransId="{0B94FCB9-CAD5-6F4A-BA3F-BD12CA06BDA7}" sibTransId="{DB6EAA2F-3E90-7E48-B04B-7440540DCEEE}"/>
    <dgm:cxn modelId="{CF8C460E-DD27-9D4D-A3D8-FCC59BFAB2B6}" type="presParOf" srcId="{6188B3C5-C013-2A41-9697-0D20549BD7AF}" destId="{EB6557B7-E8DD-1243-9297-05449BCF2594}" srcOrd="0" destOrd="0" presId="urn:microsoft.com/office/officeart/2008/layout/LinedList"/>
    <dgm:cxn modelId="{CC6DABD8-1A0E-0049-A0F4-DDF992EF9EC2}" type="presParOf" srcId="{6188B3C5-C013-2A41-9697-0D20549BD7AF}" destId="{3BFACD52-2F5C-4F46-AE4E-5BA7616082E0}" srcOrd="1" destOrd="0" presId="urn:microsoft.com/office/officeart/2008/layout/LinedList"/>
    <dgm:cxn modelId="{1FBAF4B4-1BCE-8842-A697-7E7180BA7D23}" type="presParOf" srcId="{3BFACD52-2F5C-4F46-AE4E-5BA7616082E0}" destId="{82D31DDA-A735-FA4C-8D0B-0A24671CF8E7}" srcOrd="0" destOrd="0" presId="urn:microsoft.com/office/officeart/2008/layout/LinedList"/>
    <dgm:cxn modelId="{1F457FB6-C7E3-2C4D-9AF8-22F66B6F36BE}" type="presParOf" srcId="{3BFACD52-2F5C-4F46-AE4E-5BA7616082E0}" destId="{FF3DD38E-5760-B74F-A594-5AECCC8A4EFA}" srcOrd="1" destOrd="0" presId="urn:microsoft.com/office/officeart/2008/layout/LinedList"/>
    <dgm:cxn modelId="{CA890DEA-CE2B-EB44-81D2-11FE723C9430}" type="presParOf" srcId="{6188B3C5-C013-2A41-9697-0D20549BD7AF}" destId="{5532310A-6ADC-4441-A1ED-FF767E11F96B}" srcOrd="2" destOrd="0" presId="urn:microsoft.com/office/officeart/2008/layout/LinedList"/>
    <dgm:cxn modelId="{CCA6E406-C0B7-6147-B579-318B4E39A761}" type="presParOf" srcId="{6188B3C5-C013-2A41-9697-0D20549BD7AF}" destId="{4938F70B-E76F-4A4F-B6FB-2987B5CE46A9}" srcOrd="3" destOrd="0" presId="urn:microsoft.com/office/officeart/2008/layout/LinedList"/>
    <dgm:cxn modelId="{5B945C5E-A946-7D47-B48A-75EDA38FB011}" type="presParOf" srcId="{4938F70B-E76F-4A4F-B6FB-2987B5CE46A9}" destId="{5D5BE095-5ACF-4E4A-A5C3-10656812F591}" srcOrd="0" destOrd="0" presId="urn:microsoft.com/office/officeart/2008/layout/LinedList"/>
    <dgm:cxn modelId="{1F9874AF-80FE-944C-8769-FAE01AC16121}" type="presParOf" srcId="{4938F70B-E76F-4A4F-B6FB-2987B5CE46A9}" destId="{9CD4E010-4009-C546-A577-1AB371CA6BED}" srcOrd="1" destOrd="0" presId="urn:microsoft.com/office/officeart/2008/layout/LinedList"/>
    <dgm:cxn modelId="{0F14CFCD-0C4B-744E-8981-59E939048F29}" type="presParOf" srcId="{6188B3C5-C013-2A41-9697-0D20549BD7AF}" destId="{E9015EB9-8DB0-C841-A300-E11186CC0679}" srcOrd="4" destOrd="0" presId="urn:microsoft.com/office/officeart/2008/layout/LinedList"/>
    <dgm:cxn modelId="{CB8B73F2-A5B8-D34D-92A3-28F2EC333B42}" type="presParOf" srcId="{6188B3C5-C013-2A41-9697-0D20549BD7AF}" destId="{07D51826-2C17-394D-ACE7-D328EF7534C8}" srcOrd="5" destOrd="0" presId="urn:microsoft.com/office/officeart/2008/layout/LinedList"/>
    <dgm:cxn modelId="{0D23ACAD-8EA5-EF48-9D0A-1D52EC5E139A}" type="presParOf" srcId="{07D51826-2C17-394D-ACE7-D328EF7534C8}" destId="{7BFE11B9-B701-5F4D-87CF-F7B5AA5D12B6}" srcOrd="0" destOrd="0" presId="urn:microsoft.com/office/officeart/2008/layout/LinedList"/>
    <dgm:cxn modelId="{3ADE01EA-7FCB-C143-B0E2-F17380004AE2}" type="presParOf" srcId="{07D51826-2C17-394D-ACE7-D328EF7534C8}" destId="{B2CC9CF3-AADC-F44C-8992-ED4C28528F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DCD9AF5-A3D8-324E-ADE0-00980763664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3798EE-E3D9-B54F-92E6-C5EDC86F2E93}">
      <dgm:prSet/>
      <dgm:spPr/>
      <dgm:t>
        <a:bodyPr/>
        <a:lstStyle/>
        <a:p>
          <a:pPr rtl="0"/>
          <a:r>
            <a:rPr lang="en-US" b="1" dirty="0" smtClean="0"/>
            <a:t>Overall security depends on careful implementation</a:t>
          </a:r>
          <a:endParaRPr lang="en-US" dirty="0"/>
        </a:p>
      </dgm:t>
    </dgm:pt>
    <dgm:pt modelId="{E7E63706-0129-204C-8DC0-3120C16AF7E1}" type="parTrans" cxnId="{E2694DAC-A5F2-5C45-BAED-2E8AD0688145}">
      <dgm:prSet/>
      <dgm:spPr/>
      <dgm:t>
        <a:bodyPr/>
        <a:lstStyle/>
        <a:p>
          <a:endParaRPr lang="en-US"/>
        </a:p>
      </dgm:t>
    </dgm:pt>
    <dgm:pt modelId="{A8425775-D2A4-8440-989F-98C0E2737FBE}" type="sibTrans" cxnId="{E2694DAC-A5F2-5C45-BAED-2E8AD0688145}">
      <dgm:prSet/>
      <dgm:spPr/>
      <dgm:t>
        <a:bodyPr/>
        <a:lstStyle/>
        <a:p>
          <a:endParaRPr lang="en-US"/>
        </a:p>
      </dgm:t>
    </dgm:pt>
    <dgm:pt modelId="{2AE189A3-479B-DA46-BD6E-1794C890CF83}">
      <dgm:prSet/>
      <dgm:spPr/>
      <dgm:t>
        <a:bodyPr/>
        <a:lstStyle/>
        <a:p>
          <a:pPr rtl="0"/>
          <a:r>
            <a:rPr lang="en-US" b="1" dirty="0" smtClean="0"/>
            <a:t>Requires trusted and synchronized clocks across the enterprise network</a:t>
          </a:r>
          <a:endParaRPr lang="en-US" dirty="0"/>
        </a:p>
      </dgm:t>
    </dgm:pt>
    <dgm:pt modelId="{944CD22B-53BF-E246-9ECD-6640500F1BA2}" type="parTrans" cxnId="{EE083A55-9B61-B34A-92DB-592158F1DF78}">
      <dgm:prSet/>
      <dgm:spPr/>
      <dgm:t>
        <a:bodyPr/>
        <a:lstStyle/>
        <a:p>
          <a:endParaRPr lang="en-US"/>
        </a:p>
      </dgm:t>
    </dgm:pt>
    <dgm:pt modelId="{349CAC56-A2AA-5946-A834-D598619E1DE3}" type="sibTrans" cxnId="{EE083A55-9B61-B34A-92DB-592158F1DF78}">
      <dgm:prSet/>
      <dgm:spPr/>
      <dgm:t>
        <a:bodyPr/>
        <a:lstStyle/>
        <a:p>
          <a:endParaRPr lang="en-US"/>
        </a:p>
      </dgm:t>
    </dgm:pt>
    <dgm:pt modelId="{76B38400-CAFF-F743-99A9-B93C4F02E0DD}">
      <dgm:prSet/>
      <dgm:spPr/>
      <dgm:t>
        <a:bodyPr/>
        <a:lstStyle/>
        <a:p>
          <a:pPr rtl="0"/>
          <a:r>
            <a:rPr lang="en-US" b="1" dirty="0" smtClean="0"/>
            <a:t>Enforce limited lifetimes for authentication based on time stamps </a:t>
          </a:r>
          <a:endParaRPr lang="en-US" dirty="0"/>
        </a:p>
      </dgm:t>
    </dgm:pt>
    <dgm:pt modelId="{4AC41F55-CF1C-3646-ABC2-D695EC705EBE}" type="parTrans" cxnId="{83C80BE2-0023-2D4A-A260-FD4292A05FAE}">
      <dgm:prSet/>
      <dgm:spPr/>
      <dgm:t>
        <a:bodyPr/>
        <a:lstStyle/>
        <a:p>
          <a:endParaRPr lang="en-US"/>
        </a:p>
      </dgm:t>
    </dgm:pt>
    <dgm:pt modelId="{D8A19EB3-DA24-4C4F-97EE-AB870949F5B6}" type="sibTrans" cxnId="{83C80BE2-0023-2D4A-A260-FD4292A05FAE}">
      <dgm:prSet/>
      <dgm:spPr/>
      <dgm:t>
        <a:bodyPr/>
        <a:lstStyle/>
        <a:p>
          <a:endParaRPr lang="en-US"/>
        </a:p>
      </dgm:t>
    </dgm:pt>
    <dgm:pt modelId="{B245F572-5EA7-BD43-8527-EFFA289DB351}">
      <dgm:prSet/>
      <dgm:spPr/>
      <dgm:t>
        <a:bodyPr/>
        <a:lstStyle/>
        <a:p>
          <a:pPr rtl="0"/>
          <a:r>
            <a:rPr lang="en-US" b="1" dirty="0" smtClean="0"/>
            <a:t>The Key Distribution Server must be physically secured</a:t>
          </a:r>
          <a:endParaRPr lang="en-US" dirty="0"/>
        </a:p>
      </dgm:t>
    </dgm:pt>
    <dgm:pt modelId="{19E71AD3-FE1E-B24D-9FF3-AF6752F984D7}" type="parTrans" cxnId="{9FAD7581-1895-D14E-83D5-D3DCC92941F0}">
      <dgm:prSet/>
      <dgm:spPr/>
      <dgm:t>
        <a:bodyPr/>
        <a:lstStyle/>
        <a:p>
          <a:endParaRPr lang="en-US"/>
        </a:p>
      </dgm:t>
    </dgm:pt>
    <dgm:pt modelId="{1E4117F8-EA74-8D4B-A9F9-EC265288D6FF}" type="sibTrans" cxnId="{9FAD7581-1895-D14E-83D5-D3DCC92941F0}">
      <dgm:prSet/>
      <dgm:spPr/>
      <dgm:t>
        <a:bodyPr/>
        <a:lstStyle/>
        <a:p>
          <a:endParaRPr lang="en-US"/>
        </a:p>
      </dgm:t>
    </dgm:pt>
    <dgm:pt modelId="{CD2DFDCE-E660-9149-8D00-2AFD7A3258F3}">
      <dgm:prSet/>
      <dgm:spPr/>
      <dgm:t>
        <a:bodyPr/>
        <a:lstStyle/>
        <a:p>
          <a:pPr rtl="0"/>
          <a:r>
            <a:rPr lang="en-US" b="1" dirty="0" smtClean="0"/>
            <a:t>Isolate the Key Distribution Server on the network </a:t>
          </a:r>
          <a:endParaRPr lang="en-US" dirty="0"/>
        </a:p>
      </dgm:t>
    </dgm:pt>
    <dgm:pt modelId="{799735B4-90C6-E743-919A-7834BA14EAC6}" type="parTrans" cxnId="{CC84452C-9038-1A46-96F5-C9C389933C5D}">
      <dgm:prSet/>
      <dgm:spPr/>
      <dgm:t>
        <a:bodyPr/>
        <a:lstStyle/>
        <a:p>
          <a:endParaRPr lang="en-US"/>
        </a:p>
      </dgm:t>
    </dgm:pt>
    <dgm:pt modelId="{DA6D5770-4F8B-3E41-8370-8027A0BF61C6}" type="sibTrans" cxnId="{CC84452C-9038-1A46-96F5-C9C389933C5D}">
      <dgm:prSet/>
      <dgm:spPr/>
      <dgm:t>
        <a:bodyPr/>
        <a:lstStyle/>
        <a:p>
          <a:endParaRPr lang="en-US"/>
        </a:p>
      </dgm:t>
    </dgm:pt>
    <dgm:pt modelId="{FA53B83D-5EE1-B448-91AE-10E009D05442}">
      <dgm:prSet/>
      <dgm:spPr/>
      <dgm:t>
        <a:bodyPr/>
        <a:lstStyle/>
        <a:p>
          <a:pPr rtl="0"/>
          <a:r>
            <a:rPr lang="en-US" b="1" dirty="0" smtClean="0"/>
            <a:t>The AS can be a critical single point of failure</a:t>
          </a:r>
          <a:endParaRPr lang="en-US" dirty="0"/>
        </a:p>
      </dgm:t>
    </dgm:pt>
    <dgm:pt modelId="{DB88EAE1-2923-2442-8603-2904E4A58B37}" type="parTrans" cxnId="{D830EA3C-B76C-DA45-B013-5138F7292345}">
      <dgm:prSet/>
      <dgm:spPr/>
      <dgm:t>
        <a:bodyPr/>
        <a:lstStyle/>
        <a:p>
          <a:endParaRPr lang="en-US"/>
        </a:p>
      </dgm:t>
    </dgm:pt>
    <dgm:pt modelId="{63652EDD-3C46-1F4A-B173-697CDDD5DE0F}" type="sibTrans" cxnId="{D830EA3C-B76C-DA45-B013-5138F7292345}">
      <dgm:prSet/>
      <dgm:spPr/>
      <dgm:t>
        <a:bodyPr/>
        <a:lstStyle/>
        <a:p>
          <a:endParaRPr lang="en-US"/>
        </a:p>
      </dgm:t>
    </dgm:pt>
    <dgm:pt modelId="{413AE844-6A97-1744-AF33-26D66C03B842}" type="pres">
      <dgm:prSet presAssocID="{6DCD9AF5-A3D8-324E-ADE0-00980763664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2C8D3BB-3AE7-7A4B-8D6A-6D8563864B64}" type="pres">
      <dgm:prSet presAssocID="{B43798EE-E3D9-B54F-92E6-C5EDC86F2E93}" presName="thickLine" presStyleLbl="alignNode1" presStyleIdx="0" presStyleCnt="6"/>
      <dgm:spPr/>
    </dgm:pt>
    <dgm:pt modelId="{9B82048E-CD5F-B741-8A4A-B04266750F1B}" type="pres">
      <dgm:prSet presAssocID="{B43798EE-E3D9-B54F-92E6-C5EDC86F2E93}" presName="horz1" presStyleCnt="0"/>
      <dgm:spPr/>
    </dgm:pt>
    <dgm:pt modelId="{3456044D-D39D-FA4D-A783-600A14D74F38}" type="pres">
      <dgm:prSet presAssocID="{B43798EE-E3D9-B54F-92E6-C5EDC86F2E93}" presName="tx1" presStyleLbl="revTx" presStyleIdx="0" presStyleCnt="6"/>
      <dgm:spPr/>
      <dgm:t>
        <a:bodyPr/>
        <a:lstStyle/>
        <a:p>
          <a:endParaRPr lang="en-US"/>
        </a:p>
      </dgm:t>
    </dgm:pt>
    <dgm:pt modelId="{C8DC1BA8-A854-8C4C-BBFB-5D4250307F82}" type="pres">
      <dgm:prSet presAssocID="{B43798EE-E3D9-B54F-92E6-C5EDC86F2E93}" presName="vert1" presStyleCnt="0"/>
      <dgm:spPr/>
    </dgm:pt>
    <dgm:pt modelId="{FA42CA37-23D4-C64D-91B1-E2BB049854BC}" type="pres">
      <dgm:prSet presAssocID="{2AE189A3-479B-DA46-BD6E-1794C890CF83}" presName="thickLine" presStyleLbl="alignNode1" presStyleIdx="1" presStyleCnt="6"/>
      <dgm:spPr/>
    </dgm:pt>
    <dgm:pt modelId="{A342BC33-6A4D-2244-9E86-9C3C45CD0BA1}" type="pres">
      <dgm:prSet presAssocID="{2AE189A3-479B-DA46-BD6E-1794C890CF83}" presName="horz1" presStyleCnt="0"/>
      <dgm:spPr/>
    </dgm:pt>
    <dgm:pt modelId="{B252FDDD-2959-C94C-A636-1026987BE775}" type="pres">
      <dgm:prSet presAssocID="{2AE189A3-479B-DA46-BD6E-1794C890CF83}" presName="tx1" presStyleLbl="revTx" presStyleIdx="1" presStyleCnt="6"/>
      <dgm:spPr/>
      <dgm:t>
        <a:bodyPr/>
        <a:lstStyle/>
        <a:p>
          <a:endParaRPr lang="en-US"/>
        </a:p>
      </dgm:t>
    </dgm:pt>
    <dgm:pt modelId="{2A7647D8-519A-3141-8387-175378091385}" type="pres">
      <dgm:prSet presAssocID="{2AE189A3-479B-DA46-BD6E-1794C890CF83}" presName="vert1" presStyleCnt="0"/>
      <dgm:spPr/>
    </dgm:pt>
    <dgm:pt modelId="{4622CA22-EE1C-9843-9756-2D6AC3843BCB}" type="pres">
      <dgm:prSet presAssocID="{76B38400-CAFF-F743-99A9-B93C4F02E0DD}" presName="thickLine" presStyleLbl="alignNode1" presStyleIdx="2" presStyleCnt="6"/>
      <dgm:spPr/>
    </dgm:pt>
    <dgm:pt modelId="{C862EB8E-4B9E-514F-BFDC-C0C2F67E1538}" type="pres">
      <dgm:prSet presAssocID="{76B38400-CAFF-F743-99A9-B93C4F02E0DD}" presName="horz1" presStyleCnt="0"/>
      <dgm:spPr/>
    </dgm:pt>
    <dgm:pt modelId="{9C550740-CD08-1C44-A86F-44A7A633BF06}" type="pres">
      <dgm:prSet presAssocID="{76B38400-CAFF-F743-99A9-B93C4F02E0DD}" presName="tx1" presStyleLbl="revTx" presStyleIdx="2" presStyleCnt="6"/>
      <dgm:spPr/>
      <dgm:t>
        <a:bodyPr/>
        <a:lstStyle/>
        <a:p>
          <a:endParaRPr lang="en-US"/>
        </a:p>
      </dgm:t>
    </dgm:pt>
    <dgm:pt modelId="{96225EFB-AB9C-3942-98FA-E13E63885908}" type="pres">
      <dgm:prSet presAssocID="{76B38400-CAFF-F743-99A9-B93C4F02E0DD}" presName="vert1" presStyleCnt="0"/>
      <dgm:spPr/>
    </dgm:pt>
    <dgm:pt modelId="{63800688-3744-A74C-85E0-B529601D1519}" type="pres">
      <dgm:prSet presAssocID="{B245F572-5EA7-BD43-8527-EFFA289DB351}" presName="thickLine" presStyleLbl="alignNode1" presStyleIdx="3" presStyleCnt="6"/>
      <dgm:spPr/>
    </dgm:pt>
    <dgm:pt modelId="{CC4D4ED4-C635-FD46-8572-D5575D8C4328}" type="pres">
      <dgm:prSet presAssocID="{B245F572-5EA7-BD43-8527-EFFA289DB351}" presName="horz1" presStyleCnt="0"/>
      <dgm:spPr/>
    </dgm:pt>
    <dgm:pt modelId="{43315984-E0E8-874E-876C-5D255AEB8172}" type="pres">
      <dgm:prSet presAssocID="{B245F572-5EA7-BD43-8527-EFFA289DB351}" presName="tx1" presStyleLbl="revTx" presStyleIdx="3" presStyleCnt="6"/>
      <dgm:spPr/>
      <dgm:t>
        <a:bodyPr/>
        <a:lstStyle/>
        <a:p>
          <a:endParaRPr lang="en-US"/>
        </a:p>
      </dgm:t>
    </dgm:pt>
    <dgm:pt modelId="{2934A504-5B52-6F4F-AF34-58C8D638C5DD}" type="pres">
      <dgm:prSet presAssocID="{B245F572-5EA7-BD43-8527-EFFA289DB351}" presName="vert1" presStyleCnt="0"/>
      <dgm:spPr/>
    </dgm:pt>
    <dgm:pt modelId="{8588A9B0-9C10-CE4A-A527-B29F051F7FC1}" type="pres">
      <dgm:prSet presAssocID="{CD2DFDCE-E660-9149-8D00-2AFD7A3258F3}" presName="thickLine" presStyleLbl="alignNode1" presStyleIdx="4" presStyleCnt="6"/>
      <dgm:spPr/>
    </dgm:pt>
    <dgm:pt modelId="{6E46D360-6957-A940-9FD5-3A5810E20900}" type="pres">
      <dgm:prSet presAssocID="{CD2DFDCE-E660-9149-8D00-2AFD7A3258F3}" presName="horz1" presStyleCnt="0"/>
      <dgm:spPr/>
    </dgm:pt>
    <dgm:pt modelId="{6B7AE605-20EF-F345-B974-73933D6683A4}" type="pres">
      <dgm:prSet presAssocID="{CD2DFDCE-E660-9149-8D00-2AFD7A3258F3}" presName="tx1" presStyleLbl="revTx" presStyleIdx="4" presStyleCnt="6"/>
      <dgm:spPr/>
      <dgm:t>
        <a:bodyPr/>
        <a:lstStyle/>
        <a:p>
          <a:endParaRPr lang="en-US"/>
        </a:p>
      </dgm:t>
    </dgm:pt>
    <dgm:pt modelId="{FC1050EC-B1FD-764D-946C-B4DDB1A2BCEE}" type="pres">
      <dgm:prSet presAssocID="{CD2DFDCE-E660-9149-8D00-2AFD7A3258F3}" presName="vert1" presStyleCnt="0"/>
      <dgm:spPr/>
    </dgm:pt>
    <dgm:pt modelId="{994BDD1F-7C8C-5B4A-B1C9-6035D7CE9859}" type="pres">
      <dgm:prSet presAssocID="{FA53B83D-5EE1-B448-91AE-10E009D05442}" presName="thickLine" presStyleLbl="alignNode1" presStyleIdx="5" presStyleCnt="6"/>
      <dgm:spPr/>
    </dgm:pt>
    <dgm:pt modelId="{B2E6DF15-E562-7941-9118-49231B2842A7}" type="pres">
      <dgm:prSet presAssocID="{FA53B83D-5EE1-B448-91AE-10E009D05442}" presName="horz1" presStyleCnt="0"/>
      <dgm:spPr/>
    </dgm:pt>
    <dgm:pt modelId="{5C04D888-BFD1-4E44-8436-10D920F05242}" type="pres">
      <dgm:prSet presAssocID="{FA53B83D-5EE1-B448-91AE-10E009D05442}" presName="tx1" presStyleLbl="revTx" presStyleIdx="5" presStyleCnt="6"/>
      <dgm:spPr/>
      <dgm:t>
        <a:bodyPr/>
        <a:lstStyle/>
        <a:p>
          <a:endParaRPr lang="en-US"/>
        </a:p>
      </dgm:t>
    </dgm:pt>
    <dgm:pt modelId="{BD81F1DC-A612-8E4A-8415-3013FE8B1735}" type="pres">
      <dgm:prSet presAssocID="{FA53B83D-5EE1-B448-91AE-10E009D05442}" presName="vert1" presStyleCnt="0"/>
      <dgm:spPr/>
    </dgm:pt>
  </dgm:ptLst>
  <dgm:cxnLst>
    <dgm:cxn modelId="{51B7C93C-712F-FD41-84EB-593DB4684336}" type="presOf" srcId="{76B38400-CAFF-F743-99A9-B93C4F02E0DD}" destId="{9C550740-CD08-1C44-A86F-44A7A633BF06}" srcOrd="0" destOrd="0" presId="urn:microsoft.com/office/officeart/2008/layout/LinedList"/>
    <dgm:cxn modelId="{9FAD7581-1895-D14E-83D5-D3DCC92941F0}" srcId="{6DCD9AF5-A3D8-324E-ADE0-009807636642}" destId="{B245F572-5EA7-BD43-8527-EFFA289DB351}" srcOrd="3" destOrd="0" parTransId="{19E71AD3-FE1E-B24D-9FF3-AF6752F984D7}" sibTransId="{1E4117F8-EA74-8D4B-A9F9-EC265288D6FF}"/>
    <dgm:cxn modelId="{E2694DAC-A5F2-5C45-BAED-2E8AD0688145}" srcId="{6DCD9AF5-A3D8-324E-ADE0-009807636642}" destId="{B43798EE-E3D9-B54F-92E6-C5EDC86F2E93}" srcOrd="0" destOrd="0" parTransId="{E7E63706-0129-204C-8DC0-3120C16AF7E1}" sibTransId="{A8425775-D2A4-8440-989F-98C0E2737FBE}"/>
    <dgm:cxn modelId="{6F46E528-B2AB-5443-84B2-BD8566CEE58E}" type="presOf" srcId="{2AE189A3-479B-DA46-BD6E-1794C890CF83}" destId="{B252FDDD-2959-C94C-A636-1026987BE775}" srcOrd="0" destOrd="0" presId="urn:microsoft.com/office/officeart/2008/layout/LinedList"/>
    <dgm:cxn modelId="{CC84452C-9038-1A46-96F5-C9C389933C5D}" srcId="{6DCD9AF5-A3D8-324E-ADE0-009807636642}" destId="{CD2DFDCE-E660-9149-8D00-2AFD7A3258F3}" srcOrd="4" destOrd="0" parTransId="{799735B4-90C6-E743-919A-7834BA14EAC6}" sibTransId="{DA6D5770-4F8B-3E41-8370-8027A0BF61C6}"/>
    <dgm:cxn modelId="{C0BA2797-5942-6141-A2EF-6A1364C9BFAE}" type="presOf" srcId="{B43798EE-E3D9-B54F-92E6-C5EDC86F2E93}" destId="{3456044D-D39D-FA4D-A783-600A14D74F38}" srcOrd="0" destOrd="0" presId="urn:microsoft.com/office/officeart/2008/layout/LinedList"/>
    <dgm:cxn modelId="{00D25FE0-A092-284A-BF8D-BDF0473A7762}" type="presOf" srcId="{6DCD9AF5-A3D8-324E-ADE0-009807636642}" destId="{413AE844-6A97-1744-AF33-26D66C03B842}" srcOrd="0" destOrd="0" presId="urn:microsoft.com/office/officeart/2008/layout/LinedList"/>
    <dgm:cxn modelId="{0B1A90F6-BF18-564A-AFE0-B32F83C8869B}" type="presOf" srcId="{B245F572-5EA7-BD43-8527-EFFA289DB351}" destId="{43315984-E0E8-874E-876C-5D255AEB8172}" srcOrd="0" destOrd="0" presId="urn:microsoft.com/office/officeart/2008/layout/LinedList"/>
    <dgm:cxn modelId="{025842A6-8540-6241-B2B7-F40E785D0AFB}" type="presOf" srcId="{CD2DFDCE-E660-9149-8D00-2AFD7A3258F3}" destId="{6B7AE605-20EF-F345-B974-73933D6683A4}" srcOrd="0" destOrd="0" presId="urn:microsoft.com/office/officeart/2008/layout/LinedList"/>
    <dgm:cxn modelId="{EE083A55-9B61-B34A-92DB-592158F1DF78}" srcId="{6DCD9AF5-A3D8-324E-ADE0-009807636642}" destId="{2AE189A3-479B-DA46-BD6E-1794C890CF83}" srcOrd="1" destOrd="0" parTransId="{944CD22B-53BF-E246-9ECD-6640500F1BA2}" sibTransId="{349CAC56-A2AA-5946-A834-D598619E1DE3}"/>
    <dgm:cxn modelId="{D830EA3C-B76C-DA45-B013-5138F7292345}" srcId="{6DCD9AF5-A3D8-324E-ADE0-009807636642}" destId="{FA53B83D-5EE1-B448-91AE-10E009D05442}" srcOrd="5" destOrd="0" parTransId="{DB88EAE1-2923-2442-8603-2904E4A58B37}" sibTransId="{63652EDD-3C46-1F4A-B173-697CDDD5DE0F}"/>
    <dgm:cxn modelId="{7DFA34E0-3AB6-B747-87BF-BFF7BF6FC77F}" type="presOf" srcId="{FA53B83D-5EE1-B448-91AE-10E009D05442}" destId="{5C04D888-BFD1-4E44-8436-10D920F05242}" srcOrd="0" destOrd="0" presId="urn:microsoft.com/office/officeart/2008/layout/LinedList"/>
    <dgm:cxn modelId="{83C80BE2-0023-2D4A-A260-FD4292A05FAE}" srcId="{6DCD9AF5-A3D8-324E-ADE0-009807636642}" destId="{76B38400-CAFF-F743-99A9-B93C4F02E0DD}" srcOrd="2" destOrd="0" parTransId="{4AC41F55-CF1C-3646-ABC2-D695EC705EBE}" sibTransId="{D8A19EB3-DA24-4C4F-97EE-AB870949F5B6}"/>
    <dgm:cxn modelId="{1DF209F2-09F3-CF44-9ECB-23398C389C65}" type="presParOf" srcId="{413AE844-6A97-1744-AF33-26D66C03B842}" destId="{52C8D3BB-3AE7-7A4B-8D6A-6D8563864B64}" srcOrd="0" destOrd="0" presId="urn:microsoft.com/office/officeart/2008/layout/LinedList"/>
    <dgm:cxn modelId="{137F5D41-9977-F64D-9F41-9A2389488D7D}" type="presParOf" srcId="{413AE844-6A97-1744-AF33-26D66C03B842}" destId="{9B82048E-CD5F-B741-8A4A-B04266750F1B}" srcOrd="1" destOrd="0" presId="urn:microsoft.com/office/officeart/2008/layout/LinedList"/>
    <dgm:cxn modelId="{01FB3EEF-F1F2-C841-93BC-85EF37CE3D36}" type="presParOf" srcId="{9B82048E-CD5F-B741-8A4A-B04266750F1B}" destId="{3456044D-D39D-FA4D-A783-600A14D74F38}" srcOrd="0" destOrd="0" presId="urn:microsoft.com/office/officeart/2008/layout/LinedList"/>
    <dgm:cxn modelId="{D1351F1D-423E-0C4B-850E-B48FB175FC26}" type="presParOf" srcId="{9B82048E-CD5F-B741-8A4A-B04266750F1B}" destId="{C8DC1BA8-A854-8C4C-BBFB-5D4250307F82}" srcOrd="1" destOrd="0" presId="urn:microsoft.com/office/officeart/2008/layout/LinedList"/>
    <dgm:cxn modelId="{360597E8-4B7C-D943-90F1-2E718C76797F}" type="presParOf" srcId="{413AE844-6A97-1744-AF33-26D66C03B842}" destId="{FA42CA37-23D4-C64D-91B1-E2BB049854BC}" srcOrd="2" destOrd="0" presId="urn:microsoft.com/office/officeart/2008/layout/LinedList"/>
    <dgm:cxn modelId="{5024816A-4D68-6847-A76C-964955B37495}" type="presParOf" srcId="{413AE844-6A97-1744-AF33-26D66C03B842}" destId="{A342BC33-6A4D-2244-9E86-9C3C45CD0BA1}" srcOrd="3" destOrd="0" presId="urn:microsoft.com/office/officeart/2008/layout/LinedList"/>
    <dgm:cxn modelId="{9E41CCC5-7357-4644-8A16-248381CA7D62}" type="presParOf" srcId="{A342BC33-6A4D-2244-9E86-9C3C45CD0BA1}" destId="{B252FDDD-2959-C94C-A636-1026987BE775}" srcOrd="0" destOrd="0" presId="urn:microsoft.com/office/officeart/2008/layout/LinedList"/>
    <dgm:cxn modelId="{759F6E5F-D719-734F-9DA8-F7FCD92FEB79}" type="presParOf" srcId="{A342BC33-6A4D-2244-9E86-9C3C45CD0BA1}" destId="{2A7647D8-519A-3141-8387-175378091385}" srcOrd="1" destOrd="0" presId="urn:microsoft.com/office/officeart/2008/layout/LinedList"/>
    <dgm:cxn modelId="{968CAFC9-C0F2-0A4F-AF5E-DD7101677650}" type="presParOf" srcId="{413AE844-6A97-1744-AF33-26D66C03B842}" destId="{4622CA22-EE1C-9843-9756-2D6AC3843BCB}" srcOrd="4" destOrd="0" presId="urn:microsoft.com/office/officeart/2008/layout/LinedList"/>
    <dgm:cxn modelId="{3728B338-D4FF-3249-ADD0-402CB9080DAB}" type="presParOf" srcId="{413AE844-6A97-1744-AF33-26D66C03B842}" destId="{C862EB8E-4B9E-514F-BFDC-C0C2F67E1538}" srcOrd="5" destOrd="0" presId="urn:microsoft.com/office/officeart/2008/layout/LinedList"/>
    <dgm:cxn modelId="{6864CD9C-C270-574A-95BF-4097F011D861}" type="presParOf" srcId="{C862EB8E-4B9E-514F-BFDC-C0C2F67E1538}" destId="{9C550740-CD08-1C44-A86F-44A7A633BF06}" srcOrd="0" destOrd="0" presId="urn:microsoft.com/office/officeart/2008/layout/LinedList"/>
    <dgm:cxn modelId="{C28DFC87-A8D7-1643-BCAF-1A8D330ED451}" type="presParOf" srcId="{C862EB8E-4B9E-514F-BFDC-C0C2F67E1538}" destId="{96225EFB-AB9C-3942-98FA-E13E63885908}" srcOrd="1" destOrd="0" presId="urn:microsoft.com/office/officeart/2008/layout/LinedList"/>
    <dgm:cxn modelId="{F8B80A58-EFAE-9743-B720-7FC0EFAE0675}" type="presParOf" srcId="{413AE844-6A97-1744-AF33-26D66C03B842}" destId="{63800688-3744-A74C-85E0-B529601D1519}" srcOrd="6" destOrd="0" presId="urn:microsoft.com/office/officeart/2008/layout/LinedList"/>
    <dgm:cxn modelId="{F6BF2450-FDF8-644B-8319-7F229B539A14}" type="presParOf" srcId="{413AE844-6A97-1744-AF33-26D66C03B842}" destId="{CC4D4ED4-C635-FD46-8572-D5575D8C4328}" srcOrd="7" destOrd="0" presId="urn:microsoft.com/office/officeart/2008/layout/LinedList"/>
    <dgm:cxn modelId="{81F44F5D-7AEF-3B43-94B0-7BF599C409AB}" type="presParOf" srcId="{CC4D4ED4-C635-FD46-8572-D5575D8C4328}" destId="{43315984-E0E8-874E-876C-5D255AEB8172}" srcOrd="0" destOrd="0" presId="urn:microsoft.com/office/officeart/2008/layout/LinedList"/>
    <dgm:cxn modelId="{00B2342E-F2B2-BE4C-92F0-35CCE8C16B54}" type="presParOf" srcId="{CC4D4ED4-C635-FD46-8572-D5575D8C4328}" destId="{2934A504-5B52-6F4F-AF34-58C8D638C5DD}" srcOrd="1" destOrd="0" presId="urn:microsoft.com/office/officeart/2008/layout/LinedList"/>
    <dgm:cxn modelId="{3370C57F-A2D6-D847-8CFB-B3AE787D92A7}" type="presParOf" srcId="{413AE844-6A97-1744-AF33-26D66C03B842}" destId="{8588A9B0-9C10-CE4A-A527-B29F051F7FC1}" srcOrd="8" destOrd="0" presId="urn:microsoft.com/office/officeart/2008/layout/LinedList"/>
    <dgm:cxn modelId="{B6C72E5E-0FC5-D847-80BA-BB6EB61CC345}" type="presParOf" srcId="{413AE844-6A97-1744-AF33-26D66C03B842}" destId="{6E46D360-6957-A940-9FD5-3A5810E20900}" srcOrd="9" destOrd="0" presId="urn:microsoft.com/office/officeart/2008/layout/LinedList"/>
    <dgm:cxn modelId="{9F8F142E-CAD3-4C4D-823A-F1DA403AF80D}" type="presParOf" srcId="{6E46D360-6957-A940-9FD5-3A5810E20900}" destId="{6B7AE605-20EF-F345-B974-73933D6683A4}" srcOrd="0" destOrd="0" presId="urn:microsoft.com/office/officeart/2008/layout/LinedList"/>
    <dgm:cxn modelId="{817FC16B-4C88-6844-8DF6-DD2C52C5235F}" type="presParOf" srcId="{6E46D360-6957-A940-9FD5-3A5810E20900}" destId="{FC1050EC-B1FD-764D-946C-B4DDB1A2BCEE}" srcOrd="1" destOrd="0" presId="urn:microsoft.com/office/officeart/2008/layout/LinedList"/>
    <dgm:cxn modelId="{B75C7F31-A378-D846-8580-F581076FA554}" type="presParOf" srcId="{413AE844-6A97-1744-AF33-26D66C03B842}" destId="{994BDD1F-7C8C-5B4A-B1C9-6035D7CE9859}" srcOrd="10" destOrd="0" presId="urn:microsoft.com/office/officeart/2008/layout/LinedList"/>
    <dgm:cxn modelId="{413701EE-099F-B140-94AC-86014BC5C867}" type="presParOf" srcId="{413AE844-6A97-1744-AF33-26D66C03B842}" destId="{B2E6DF15-E562-7941-9118-49231B2842A7}" srcOrd="11" destOrd="0" presId="urn:microsoft.com/office/officeart/2008/layout/LinedList"/>
    <dgm:cxn modelId="{7A3F5528-1EF9-D142-8016-DEB18B0C8248}" type="presParOf" srcId="{B2E6DF15-E562-7941-9118-49231B2842A7}" destId="{5C04D888-BFD1-4E44-8436-10D920F05242}" srcOrd="0" destOrd="0" presId="urn:microsoft.com/office/officeart/2008/layout/LinedList"/>
    <dgm:cxn modelId="{B05150B5-DCAA-B34C-852D-6BBD826921AD}" type="presParOf" srcId="{B2E6DF15-E562-7941-9118-49231B2842A7}" destId="{BD81F1DC-A612-8E4A-8415-3013FE8B17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171A77C-986A-0047-AAC0-593F74D14F6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87C070-EE58-4047-8562-104529CA8F3A}">
      <dgm:prSet/>
      <dgm:spPr/>
      <dgm:t>
        <a:bodyPr/>
        <a:lstStyle/>
        <a:p>
          <a:pPr rtl="0"/>
          <a:r>
            <a:rPr lang="en-US" dirty="0" smtClean="0"/>
            <a:t>Internet</a:t>
          </a:r>
          <a:endParaRPr lang="en-US" dirty="0"/>
        </a:p>
      </dgm:t>
    </dgm:pt>
    <dgm:pt modelId="{25A68CDC-1406-AF40-BF6A-78EE0F1ED514}" type="parTrans" cxnId="{550BA24A-17C1-2E40-8414-17CA05C5ADA1}">
      <dgm:prSet/>
      <dgm:spPr/>
      <dgm:t>
        <a:bodyPr/>
        <a:lstStyle/>
        <a:p>
          <a:endParaRPr lang="en-US"/>
        </a:p>
      </dgm:t>
    </dgm:pt>
    <dgm:pt modelId="{EE0ABC6D-1003-CD4A-843F-04D9FD28C529}" type="sibTrans" cxnId="{550BA24A-17C1-2E40-8414-17CA05C5ADA1}">
      <dgm:prSet/>
      <dgm:spPr/>
      <dgm:t>
        <a:bodyPr/>
        <a:lstStyle/>
        <a:p>
          <a:endParaRPr lang="en-US"/>
        </a:p>
      </dgm:t>
    </dgm:pt>
    <dgm:pt modelId="{895B700A-59F0-204C-8FB8-43EDAC499291}">
      <dgm:prSet/>
      <dgm:spPr/>
      <dgm:t>
        <a:bodyPr/>
        <a:lstStyle/>
        <a:p>
          <a:pPr rtl="0"/>
          <a:r>
            <a:rPr lang="en-US" dirty="0" smtClean="0"/>
            <a:t>Intranet</a:t>
          </a:r>
          <a:endParaRPr lang="en-US" dirty="0"/>
        </a:p>
      </dgm:t>
    </dgm:pt>
    <dgm:pt modelId="{A11B8AC9-1383-204E-8A22-5F3CA0FDF2D8}" type="parTrans" cxnId="{0EDC95B3-8817-D14F-91A6-1205A0AA1540}">
      <dgm:prSet/>
      <dgm:spPr/>
      <dgm:t>
        <a:bodyPr/>
        <a:lstStyle/>
        <a:p>
          <a:endParaRPr lang="en-US"/>
        </a:p>
      </dgm:t>
    </dgm:pt>
    <dgm:pt modelId="{C0D580D9-04B4-3B41-BA84-DDEDE20835D5}" type="sibTrans" cxnId="{0EDC95B3-8817-D14F-91A6-1205A0AA1540}">
      <dgm:prSet/>
      <dgm:spPr/>
      <dgm:t>
        <a:bodyPr/>
        <a:lstStyle/>
        <a:p>
          <a:endParaRPr lang="en-US"/>
        </a:p>
      </dgm:t>
    </dgm:pt>
    <dgm:pt modelId="{4E156899-EC44-8F41-A801-4B4B7786DC4C}">
      <dgm:prSet/>
      <dgm:spPr/>
      <dgm:t>
        <a:bodyPr/>
        <a:lstStyle/>
        <a:p>
          <a:pPr rtl="0"/>
          <a:r>
            <a:rPr lang="en-US" dirty="0" smtClean="0"/>
            <a:t>Extranet</a:t>
          </a:r>
          <a:endParaRPr lang="en-US" dirty="0"/>
        </a:p>
      </dgm:t>
    </dgm:pt>
    <dgm:pt modelId="{E6573DC3-CDC3-D848-888A-B014DC3152C4}" type="parTrans" cxnId="{8E47E3B0-2DDA-2742-A16B-277EB5A14948}">
      <dgm:prSet/>
      <dgm:spPr/>
      <dgm:t>
        <a:bodyPr/>
        <a:lstStyle/>
        <a:p>
          <a:endParaRPr lang="en-US"/>
        </a:p>
      </dgm:t>
    </dgm:pt>
    <dgm:pt modelId="{B8869124-7E31-2A4B-96A2-1058C268B76B}" type="sibTrans" cxnId="{8E47E3B0-2DDA-2742-A16B-277EB5A14948}">
      <dgm:prSet/>
      <dgm:spPr/>
      <dgm:t>
        <a:bodyPr/>
        <a:lstStyle/>
        <a:p>
          <a:endParaRPr lang="en-US"/>
        </a:p>
      </dgm:t>
    </dgm:pt>
    <dgm:pt modelId="{10F1B0F5-9DC0-7148-9306-CD4F0285E0B6}">
      <dgm:prSet/>
      <dgm:spPr/>
      <dgm:t>
        <a:bodyPr/>
        <a:lstStyle/>
        <a:p>
          <a:pPr rtl="0"/>
          <a:r>
            <a:rPr lang="en-US" dirty="0" smtClean="0"/>
            <a:t>Demilitarized Zone (DMZ)</a:t>
          </a:r>
          <a:endParaRPr lang="en-US" dirty="0"/>
        </a:p>
      </dgm:t>
    </dgm:pt>
    <dgm:pt modelId="{2B38E753-980E-EA46-9CF2-9A8BF1A2FF97}" type="parTrans" cxnId="{CACCA2E9-03D6-D34A-93CF-AAFC19DED5FA}">
      <dgm:prSet/>
      <dgm:spPr/>
      <dgm:t>
        <a:bodyPr/>
        <a:lstStyle/>
        <a:p>
          <a:endParaRPr lang="en-US"/>
        </a:p>
      </dgm:t>
    </dgm:pt>
    <dgm:pt modelId="{CB56BAD4-0841-A941-BD34-034B19F68F59}" type="sibTrans" cxnId="{CACCA2E9-03D6-D34A-93CF-AAFC19DED5FA}">
      <dgm:prSet/>
      <dgm:spPr/>
      <dgm:t>
        <a:bodyPr/>
        <a:lstStyle/>
        <a:p>
          <a:endParaRPr lang="en-US"/>
        </a:p>
      </dgm:t>
    </dgm:pt>
    <dgm:pt modelId="{1A01D21B-FAA5-3549-A63C-0D42581AD9EA}" type="pres">
      <dgm:prSet presAssocID="{7171A77C-986A-0047-AAC0-593F74D14F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758641-11E1-404D-89B2-E72D5CCFE813}" type="pres">
      <dgm:prSet presAssocID="{D187C070-EE58-4047-8562-104529CA8F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B02FC-BF65-7A48-8A0D-6ACFD44D58F7}" type="pres">
      <dgm:prSet presAssocID="{EE0ABC6D-1003-CD4A-843F-04D9FD28C529}" presName="sibTrans" presStyleCnt="0"/>
      <dgm:spPr/>
      <dgm:t>
        <a:bodyPr/>
        <a:lstStyle/>
        <a:p>
          <a:endParaRPr lang="en-US"/>
        </a:p>
      </dgm:t>
    </dgm:pt>
    <dgm:pt modelId="{66B32FBA-9D65-2C49-8C4D-371F4399C4C3}" type="pres">
      <dgm:prSet presAssocID="{895B700A-59F0-204C-8FB8-43EDAC4992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DEFBA-1095-6C43-A940-CC556F833AFC}" type="pres">
      <dgm:prSet presAssocID="{C0D580D9-04B4-3B41-BA84-DDEDE20835D5}" presName="sibTrans" presStyleCnt="0"/>
      <dgm:spPr/>
      <dgm:t>
        <a:bodyPr/>
        <a:lstStyle/>
        <a:p>
          <a:endParaRPr lang="en-US"/>
        </a:p>
      </dgm:t>
    </dgm:pt>
    <dgm:pt modelId="{2759C58D-976D-B942-B206-782C13663B5E}" type="pres">
      <dgm:prSet presAssocID="{4E156899-EC44-8F41-A801-4B4B7786DC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6CB5D-372F-0F4A-BF7C-F41EB421A4DF}" type="pres">
      <dgm:prSet presAssocID="{B8869124-7E31-2A4B-96A2-1058C268B76B}" presName="sibTrans" presStyleCnt="0"/>
      <dgm:spPr/>
      <dgm:t>
        <a:bodyPr/>
        <a:lstStyle/>
        <a:p>
          <a:endParaRPr lang="en-US"/>
        </a:p>
      </dgm:t>
    </dgm:pt>
    <dgm:pt modelId="{DB74A456-126E-4440-B004-11628F49529C}" type="pres">
      <dgm:prSet presAssocID="{10F1B0F5-9DC0-7148-9306-CD4F0285E0B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47E3B0-2DDA-2742-A16B-277EB5A14948}" srcId="{7171A77C-986A-0047-AAC0-593F74D14F62}" destId="{4E156899-EC44-8F41-A801-4B4B7786DC4C}" srcOrd="2" destOrd="0" parTransId="{E6573DC3-CDC3-D848-888A-B014DC3152C4}" sibTransId="{B8869124-7E31-2A4B-96A2-1058C268B76B}"/>
    <dgm:cxn modelId="{CACCA2E9-03D6-D34A-93CF-AAFC19DED5FA}" srcId="{7171A77C-986A-0047-AAC0-593F74D14F62}" destId="{10F1B0F5-9DC0-7148-9306-CD4F0285E0B6}" srcOrd="3" destOrd="0" parTransId="{2B38E753-980E-EA46-9CF2-9A8BF1A2FF97}" sibTransId="{CB56BAD4-0841-A941-BD34-034B19F68F59}"/>
    <dgm:cxn modelId="{D2D22C76-F2F7-C041-A257-31035B8CEE0C}" type="presOf" srcId="{D187C070-EE58-4047-8562-104529CA8F3A}" destId="{E6758641-11E1-404D-89B2-E72D5CCFE813}" srcOrd="0" destOrd="0" presId="urn:microsoft.com/office/officeart/2005/8/layout/default"/>
    <dgm:cxn modelId="{4B3D1363-A652-9B41-858B-43A83B76699E}" type="presOf" srcId="{10F1B0F5-9DC0-7148-9306-CD4F0285E0B6}" destId="{DB74A456-126E-4440-B004-11628F49529C}" srcOrd="0" destOrd="0" presId="urn:microsoft.com/office/officeart/2005/8/layout/default"/>
    <dgm:cxn modelId="{550BA24A-17C1-2E40-8414-17CA05C5ADA1}" srcId="{7171A77C-986A-0047-AAC0-593F74D14F62}" destId="{D187C070-EE58-4047-8562-104529CA8F3A}" srcOrd="0" destOrd="0" parTransId="{25A68CDC-1406-AF40-BF6A-78EE0F1ED514}" sibTransId="{EE0ABC6D-1003-CD4A-843F-04D9FD28C529}"/>
    <dgm:cxn modelId="{0EDC95B3-8817-D14F-91A6-1205A0AA1540}" srcId="{7171A77C-986A-0047-AAC0-593F74D14F62}" destId="{895B700A-59F0-204C-8FB8-43EDAC499291}" srcOrd="1" destOrd="0" parTransId="{A11B8AC9-1383-204E-8A22-5F3CA0FDF2D8}" sibTransId="{C0D580D9-04B4-3B41-BA84-DDEDE20835D5}"/>
    <dgm:cxn modelId="{2835A696-34DE-1944-9419-AB3DD71F7F12}" type="presOf" srcId="{4E156899-EC44-8F41-A801-4B4B7786DC4C}" destId="{2759C58D-976D-B942-B206-782C13663B5E}" srcOrd="0" destOrd="0" presId="urn:microsoft.com/office/officeart/2005/8/layout/default"/>
    <dgm:cxn modelId="{65FEECE5-1483-3049-9E31-0993B6C3418F}" type="presOf" srcId="{895B700A-59F0-204C-8FB8-43EDAC499291}" destId="{66B32FBA-9D65-2C49-8C4D-371F4399C4C3}" srcOrd="0" destOrd="0" presId="urn:microsoft.com/office/officeart/2005/8/layout/default"/>
    <dgm:cxn modelId="{7BFF30DC-4DB6-434C-9562-6ECE66F94BDD}" type="presOf" srcId="{7171A77C-986A-0047-AAC0-593F74D14F62}" destId="{1A01D21B-FAA5-3549-A63C-0D42581AD9EA}" srcOrd="0" destOrd="0" presId="urn:microsoft.com/office/officeart/2005/8/layout/default"/>
    <dgm:cxn modelId="{EC578406-FF3A-F845-BBCE-E381794B8422}" type="presParOf" srcId="{1A01D21B-FAA5-3549-A63C-0D42581AD9EA}" destId="{E6758641-11E1-404D-89B2-E72D5CCFE813}" srcOrd="0" destOrd="0" presId="urn:microsoft.com/office/officeart/2005/8/layout/default"/>
    <dgm:cxn modelId="{FBF57505-D72E-F947-A37A-F2F56E3049FB}" type="presParOf" srcId="{1A01D21B-FAA5-3549-A63C-0D42581AD9EA}" destId="{70FB02FC-BF65-7A48-8A0D-6ACFD44D58F7}" srcOrd="1" destOrd="0" presId="urn:microsoft.com/office/officeart/2005/8/layout/default"/>
    <dgm:cxn modelId="{AEC5B1FD-D0B7-A24C-BCEE-2BF75443EB67}" type="presParOf" srcId="{1A01D21B-FAA5-3549-A63C-0D42581AD9EA}" destId="{66B32FBA-9D65-2C49-8C4D-371F4399C4C3}" srcOrd="2" destOrd="0" presId="urn:microsoft.com/office/officeart/2005/8/layout/default"/>
    <dgm:cxn modelId="{C439F102-5F59-6647-B87D-6A92D14BB367}" type="presParOf" srcId="{1A01D21B-FAA5-3549-A63C-0D42581AD9EA}" destId="{34BDEFBA-1095-6C43-A940-CC556F833AFC}" srcOrd="3" destOrd="0" presId="urn:microsoft.com/office/officeart/2005/8/layout/default"/>
    <dgm:cxn modelId="{DC7C60F6-0340-B043-839D-8905EDB5E3D8}" type="presParOf" srcId="{1A01D21B-FAA5-3549-A63C-0D42581AD9EA}" destId="{2759C58D-976D-B942-B206-782C13663B5E}" srcOrd="4" destOrd="0" presId="urn:microsoft.com/office/officeart/2005/8/layout/default"/>
    <dgm:cxn modelId="{B421FB9C-DBEA-DB43-B2C3-44C08C836D8B}" type="presParOf" srcId="{1A01D21B-FAA5-3549-A63C-0D42581AD9EA}" destId="{4C96CB5D-372F-0F4A-BF7C-F41EB421A4DF}" srcOrd="5" destOrd="0" presId="urn:microsoft.com/office/officeart/2005/8/layout/default"/>
    <dgm:cxn modelId="{1D3164AF-C4FD-DB46-88F1-5843D1AF18F3}" type="presParOf" srcId="{1A01D21B-FAA5-3549-A63C-0D42581AD9EA}" destId="{DB74A456-126E-4440-B004-11628F49529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FC36B3F-A81A-754E-B847-9128B00D0ED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D519CF-03C4-AB47-B831-4472F3015022}">
      <dgm:prSet custT="1"/>
      <dgm:spPr/>
      <dgm:t>
        <a:bodyPr/>
        <a:lstStyle/>
        <a:p>
          <a:pPr rtl="0"/>
          <a:r>
            <a:rPr lang="en-US" sz="2800" b="1" dirty="0" smtClean="0"/>
            <a:t>In a two-way trust, Domain A trusts Domain B, and Domain B trusts Domain A</a:t>
          </a:r>
          <a:endParaRPr lang="en-US" sz="2800" dirty="0"/>
        </a:p>
      </dgm:t>
    </dgm:pt>
    <dgm:pt modelId="{8843E79A-255B-4746-8A8D-A15FB18CF741}" type="parTrans" cxnId="{831DC040-FB8C-8E43-BA07-33BC96104183}">
      <dgm:prSet/>
      <dgm:spPr/>
      <dgm:t>
        <a:bodyPr/>
        <a:lstStyle/>
        <a:p>
          <a:endParaRPr lang="en-US" sz="2800"/>
        </a:p>
      </dgm:t>
    </dgm:pt>
    <dgm:pt modelId="{AD44480A-9D19-B946-868F-F75C05BBDA63}" type="sibTrans" cxnId="{831DC040-FB8C-8E43-BA07-33BC96104183}">
      <dgm:prSet/>
      <dgm:spPr/>
      <dgm:t>
        <a:bodyPr/>
        <a:lstStyle/>
        <a:p>
          <a:endParaRPr lang="en-US" sz="2800"/>
        </a:p>
      </dgm:t>
    </dgm:pt>
    <dgm:pt modelId="{E8866A64-012A-724B-BB3C-7CFF029061E7}">
      <dgm:prSet custT="1"/>
      <dgm:spPr/>
      <dgm:t>
        <a:bodyPr/>
        <a:lstStyle/>
        <a:p>
          <a:pPr rtl="0"/>
          <a:r>
            <a:rPr lang="en-US" sz="2800" b="1" dirty="0" smtClean="0"/>
            <a:t>Authentication requests can be passed between the two domains in both directions </a:t>
          </a:r>
          <a:endParaRPr lang="en-US" sz="2800" dirty="0"/>
        </a:p>
      </dgm:t>
    </dgm:pt>
    <dgm:pt modelId="{75F90499-A6D8-B14E-9E2C-E9B9BF275985}" type="parTrans" cxnId="{7CB749A1-DB51-DB40-808E-40A1EF45B87A}">
      <dgm:prSet/>
      <dgm:spPr/>
      <dgm:t>
        <a:bodyPr/>
        <a:lstStyle/>
        <a:p>
          <a:endParaRPr lang="en-US" sz="2800"/>
        </a:p>
      </dgm:t>
    </dgm:pt>
    <dgm:pt modelId="{6BC10892-04D3-5543-A25A-5A092DC1CEE7}" type="sibTrans" cxnId="{7CB749A1-DB51-DB40-808E-40A1EF45B87A}">
      <dgm:prSet/>
      <dgm:spPr/>
      <dgm:t>
        <a:bodyPr/>
        <a:lstStyle/>
        <a:p>
          <a:endParaRPr lang="en-US" sz="2800"/>
        </a:p>
      </dgm:t>
    </dgm:pt>
    <dgm:pt modelId="{76EB1335-C452-6442-A52D-897555D51DA6}">
      <dgm:prSet custT="1"/>
      <dgm:spPr/>
      <dgm:t>
        <a:bodyPr/>
        <a:lstStyle/>
        <a:p>
          <a:pPr rtl="0"/>
          <a:r>
            <a:rPr lang="en-US" sz="2800" b="1" dirty="0" smtClean="0"/>
            <a:t>Some two-way relationships can be either non-transitive or transitive</a:t>
          </a:r>
          <a:endParaRPr lang="en-US" sz="2800" dirty="0"/>
        </a:p>
      </dgm:t>
    </dgm:pt>
    <dgm:pt modelId="{3A444C06-BDD5-B943-8905-047F0629BD2D}" type="parTrans" cxnId="{89DE32E2-A476-B94C-8638-E5B5697B92F7}">
      <dgm:prSet/>
      <dgm:spPr/>
      <dgm:t>
        <a:bodyPr/>
        <a:lstStyle/>
        <a:p>
          <a:endParaRPr lang="en-US" sz="2800"/>
        </a:p>
      </dgm:t>
    </dgm:pt>
    <dgm:pt modelId="{ADCEBB74-AE64-D64F-BB04-ABB92301A5B3}" type="sibTrans" cxnId="{89DE32E2-A476-B94C-8638-E5B5697B92F7}">
      <dgm:prSet/>
      <dgm:spPr/>
      <dgm:t>
        <a:bodyPr/>
        <a:lstStyle/>
        <a:p>
          <a:endParaRPr lang="en-US" sz="2800"/>
        </a:p>
      </dgm:t>
    </dgm:pt>
    <dgm:pt modelId="{CAFB6070-89B1-4640-B6FF-AF3575736FB6}" type="pres">
      <dgm:prSet presAssocID="{2FC36B3F-A81A-754E-B847-9128B00D0ED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4A5EB86-A947-B748-BD89-D394C72D4DC2}" type="pres">
      <dgm:prSet presAssocID="{1CD519CF-03C4-AB47-B831-4472F3015022}" presName="thickLine" presStyleLbl="alignNode1" presStyleIdx="0" presStyleCnt="3"/>
      <dgm:spPr/>
    </dgm:pt>
    <dgm:pt modelId="{1C4E041B-0F00-374F-B4EB-2328E6C93E68}" type="pres">
      <dgm:prSet presAssocID="{1CD519CF-03C4-AB47-B831-4472F3015022}" presName="horz1" presStyleCnt="0"/>
      <dgm:spPr/>
    </dgm:pt>
    <dgm:pt modelId="{2B18316C-136C-0941-9F2E-A377F3C19BB2}" type="pres">
      <dgm:prSet presAssocID="{1CD519CF-03C4-AB47-B831-4472F3015022}" presName="tx1" presStyleLbl="revTx" presStyleIdx="0" presStyleCnt="3"/>
      <dgm:spPr/>
      <dgm:t>
        <a:bodyPr/>
        <a:lstStyle/>
        <a:p>
          <a:endParaRPr lang="en-US"/>
        </a:p>
      </dgm:t>
    </dgm:pt>
    <dgm:pt modelId="{2E7A2DEC-622E-6442-B808-AAC7D921EA22}" type="pres">
      <dgm:prSet presAssocID="{1CD519CF-03C4-AB47-B831-4472F3015022}" presName="vert1" presStyleCnt="0"/>
      <dgm:spPr/>
    </dgm:pt>
    <dgm:pt modelId="{9BED997F-FF4A-CA48-ADE3-F38857E7F11F}" type="pres">
      <dgm:prSet presAssocID="{E8866A64-012A-724B-BB3C-7CFF029061E7}" presName="thickLine" presStyleLbl="alignNode1" presStyleIdx="1" presStyleCnt="3"/>
      <dgm:spPr/>
    </dgm:pt>
    <dgm:pt modelId="{47A3F69A-D27B-5F43-909C-320ACDD95393}" type="pres">
      <dgm:prSet presAssocID="{E8866A64-012A-724B-BB3C-7CFF029061E7}" presName="horz1" presStyleCnt="0"/>
      <dgm:spPr/>
    </dgm:pt>
    <dgm:pt modelId="{29737C09-72A5-314B-919F-7DB0385B9B5C}" type="pres">
      <dgm:prSet presAssocID="{E8866A64-012A-724B-BB3C-7CFF029061E7}" presName="tx1" presStyleLbl="revTx" presStyleIdx="1" presStyleCnt="3"/>
      <dgm:spPr/>
      <dgm:t>
        <a:bodyPr/>
        <a:lstStyle/>
        <a:p>
          <a:endParaRPr lang="en-US"/>
        </a:p>
      </dgm:t>
    </dgm:pt>
    <dgm:pt modelId="{950DD7C8-2E1D-C940-8141-A69F662E982A}" type="pres">
      <dgm:prSet presAssocID="{E8866A64-012A-724B-BB3C-7CFF029061E7}" presName="vert1" presStyleCnt="0"/>
      <dgm:spPr/>
    </dgm:pt>
    <dgm:pt modelId="{6C077B74-434B-204E-BFEB-D564F0EDFCE0}" type="pres">
      <dgm:prSet presAssocID="{76EB1335-C452-6442-A52D-897555D51DA6}" presName="thickLine" presStyleLbl="alignNode1" presStyleIdx="2" presStyleCnt="3"/>
      <dgm:spPr/>
    </dgm:pt>
    <dgm:pt modelId="{A134FDDB-F70D-5A43-8520-CA1BA7465696}" type="pres">
      <dgm:prSet presAssocID="{76EB1335-C452-6442-A52D-897555D51DA6}" presName="horz1" presStyleCnt="0"/>
      <dgm:spPr/>
    </dgm:pt>
    <dgm:pt modelId="{768C8D71-564B-0F4F-B575-F6048393D17F}" type="pres">
      <dgm:prSet presAssocID="{76EB1335-C452-6442-A52D-897555D51DA6}" presName="tx1" presStyleLbl="revTx" presStyleIdx="2" presStyleCnt="3"/>
      <dgm:spPr/>
      <dgm:t>
        <a:bodyPr/>
        <a:lstStyle/>
        <a:p>
          <a:endParaRPr lang="en-US"/>
        </a:p>
      </dgm:t>
    </dgm:pt>
    <dgm:pt modelId="{FEC5CEF3-DAE9-5A4D-9575-13D1F9AC486B}" type="pres">
      <dgm:prSet presAssocID="{76EB1335-C452-6442-A52D-897555D51DA6}" presName="vert1" presStyleCnt="0"/>
      <dgm:spPr/>
    </dgm:pt>
  </dgm:ptLst>
  <dgm:cxnLst>
    <dgm:cxn modelId="{89DE32E2-A476-B94C-8638-E5B5697B92F7}" srcId="{2FC36B3F-A81A-754E-B847-9128B00D0EDB}" destId="{76EB1335-C452-6442-A52D-897555D51DA6}" srcOrd="2" destOrd="0" parTransId="{3A444C06-BDD5-B943-8905-047F0629BD2D}" sibTransId="{ADCEBB74-AE64-D64F-BB04-ABB92301A5B3}"/>
    <dgm:cxn modelId="{7CB749A1-DB51-DB40-808E-40A1EF45B87A}" srcId="{2FC36B3F-A81A-754E-B847-9128B00D0EDB}" destId="{E8866A64-012A-724B-BB3C-7CFF029061E7}" srcOrd="1" destOrd="0" parTransId="{75F90499-A6D8-B14E-9E2C-E9B9BF275985}" sibTransId="{6BC10892-04D3-5543-A25A-5A092DC1CEE7}"/>
    <dgm:cxn modelId="{0B09B833-1C22-BC46-977F-CDC24E0240BF}" type="presOf" srcId="{1CD519CF-03C4-AB47-B831-4472F3015022}" destId="{2B18316C-136C-0941-9F2E-A377F3C19BB2}" srcOrd="0" destOrd="0" presId="urn:microsoft.com/office/officeart/2008/layout/LinedList"/>
    <dgm:cxn modelId="{831DC040-FB8C-8E43-BA07-33BC96104183}" srcId="{2FC36B3F-A81A-754E-B847-9128B00D0EDB}" destId="{1CD519CF-03C4-AB47-B831-4472F3015022}" srcOrd="0" destOrd="0" parTransId="{8843E79A-255B-4746-8A8D-A15FB18CF741}" sibTransId="{AD44480A-9D19-B946-868F-F75C05BBDA63}"/>
    <dgm:cxn modelId="{698B40B6-6741-6641-A6BF-C25A577A7B32}" type="presOf" srcId="{76EB1335-C452-6442-A52D-897555D51DA6}" destId="{768C8D71-564B-0F4F-B575-F6048393D17F}" srcOrd="0" destOrd="0" presId="urn:microsoft.com/office/officeart/2008/layout/LinedList"/>
    <dgm:cxn modelId="{4C842E26-5A39-CE4F-87DE-0D48FCAE33E6}" type="presOf" srcId="{2FC36B3F-A81A-754E-B847-9128B00D0EDB}" destId="{CAFB6070-89B1-4640-B6FF-AF3575736FB6}" srcOrd="0" destOrd="0" presId="urn:microsoft.com/office/officeart/2008/layout/LinedList"/>
    <dgm:cxn modelId="{59D7AEB1-881B-1649-BEFA-655166D7C141}" type="presOf" srcId="{E8866A64-012A-724B-BB3C-7CFF029061E7}" destId="{29737C09-72A5-314B-919F-7DB0385B9B5C}" srcOrd="0" destOrd="0" presId="urn:microsoft.com/office/officeart/2008/layout/LinedList"/>
    <dgm:cxn modelId="{2365BCF5-F77E-9146-BEA7-1DEB2B114176}" type="presParOf" srcId="{CAFB6070-89B1-4640-B6FF-AF3575736FB6}" destId="{F4A5EB86-A947-B748-BD89-D394C72D4DC2}" srcOrd="0" destOrd="0" presId="urn:microsoft.com/office/officeart/2008/layout/LinedList"/>
    <dgm:cxn modelId="{1A7C8FB9-8F2E-174A-8EF6-980065D026B2}" type="presParOf" srcId="{CAFB6070-89B1-4640-B6FF-AF3575736FB6}" destId="{1C4E041B-0F00-374F-B4EB-2328E6C93E68}" srcOrd="1" destOrd="0" presId="urn:microsoft.com/office/officeart/2008/layout/LinedList"/>
    <dgm:cxn modelId="{B072BFE8-5F01-844A-968E-64092F2FAE0E}" type="presParOf" srcId="{1C4E041B-0F00-374F-B4EB-2328E6C93E68}" destId="{2B18316C-136C-0941-9F2E-A377F3C19BB2}" srcOrd="0" destOrd="0" presId="urn:microsoft.com/office/officeart/2008/layout/LinedList"/>
    <dgm:cxn modelId="{35B9E2B4-9892-F343-B70B-F2F236DF2D8B}" type="presParOf" srcId="{1C4E041B-0F00-374F-B4EB-2328E6C93E68}" destId="{2E7A2DEC-622E-6442-B808-AAC7D921EA22}" srcOrd="1" destOrd="0" presId="urn:microsoft.com/office/officeart/2008/layout/LinedList"/>
    <dgm:cxn modelId="{1D9F0B57-AC76-F74F-9386-CF90A9C90FCB}" type="presParOf" srcId="{CAFB6070-89B1-4640-B6FF-AF3575736FB6}" destId="{9BED997F-FF4A-CA48-ADE3-F38857E7F11F}" srcOrd="2" destOrd="0" presId="urn:microsoft.com/office/officeart/2008/layout/LinedList"/>
    <dgm:cxn modelId="{EBDAD242-55A9-E847-9FCC-A1E24E307606}" type="presParOf" srcId="{CAFB6070-89B1-4640-B6FF-AF3575736FB6}" destId="{47A3F69A-D27B-5F43-909C-320ACDD95393}" srcOrd="3" destOrd="0" presId="urn:microsoft.com/office/officeart/2008/layout/LinedList"/>
    <dgm:cxn modelId="{99127535-BF81-CF47-B839-7D32A078BF0C}" type="presParOf" srcId="{47A3F69A-D27B-5F43-909C-320ACDD95393}" destId="{29737C09-72A5-314B-919F-7DB0385B9B5C}" srcOrd="0" destOrd="0" presId="urn:microsoft.com/office/officeart/2008/layout/LinedList"/>
    <dgm:cxn modelId="{32C4E3C1-CD04-044F-B232-10BC46C043F8}" type="presParOf" srcId="{47A3F69A-D27B-5F43-909C-320ACDD95393}" destId="{950DD7C8-2E1D-C940-8141-A69F662E982A}" srcOrd="1" destOrd="0" presId="urn:microsoft.com/office/officeart/2008/layout/LinedList"/>
    <dgm:cxn modelId="{17FAB531-E4BE-064B-AC9F-6C7CFFC8BFD4}" type="presParOf" srcId="{CAFB6070-89B1-4640-B6FF-AF3575736FB6}" destId="{6C077B74-434B-204E-BFEB-D564F0EDFCE0}" srcOrd="4" destOrd="0" presId="urn:microsoft.com/office/officeart/2008/layout/LinedList"/>
    <dgm:cxn modelId="{4FFDB7D0-5577-EC43-AAA0-A2AFEF0BA536}" type="presParOf" srcId="{CAFB6070-89B1-4640-B6FF-AF3575736FB6}" destId="{A134FDDB-F70D-5A43-8520-CA1BA7465696}" srcOrd="5" destOrd="0" presId="urn:microsoft.com/office/officeart/2008/layout/LinedList"/>
    <dgm:cxn modelId="{17BCBA58-BE87-E14B-A1EC-06981DC2F97F}" type="presParOf" srcId="{A134FDDB-F70D-5A43-8520-CA1BA7465696}" destId="{768C8D71-564B-0F4F-B575-F6048393D17F}" srcOrd="0" destOrd="0" presId="urn:microsoft.com/office/officeart/2008/layout/LinedList"/>
    <dgm:cxn modelId="{26727194-5361-AB43-A1E6-50DDB9060EFD}" type="presParOf" srcId="{A134FDDB-F70D-5A43-8520-CA1BA7465696}" destId="{FEC5CEF3-DAE9-5A4D-9575-13D1F9AC48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F177EA8-AB9C-4999-A796-818ECE9192F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55FB082-AAB4-4C74-AE91-84922741FAC8}">
      <dgm:prSet phldrT="[Text]" custT="1"/>
      <dgm:spPr/>
      <dgm:t>
        <a:bodyPr/>
        <a:lstStyle/>
        <a:p>
          <a:pPr rtl="0"/>
          <a:r>
            <a:rPr lang="en-US" sz="1400" b="1" dirty="0" smtClean="0"/>
            <a:t>Authorization</a:t>
          </a:r>
          <a:endParaRPr lang="en-US" sz="1400" dirty="0"/>
        </a:p>
      </dgm:t>
    </dgm:pt>
    <dgm:pt modelId="{6A9310B8-3631-482B-AD7A-28175EE0570A}" type="parTrans" cxnId="{5D461F22-F98E-4CBE-A6B6-B4304BBE82A3}">
      <dgm:prSet/>
      <dgm:spPr/>
      <dgm:t>
        <a:bodyPr/>
        <a:lstStyle/>
        <a:p>
          <a:endParaRPr lang="en-US"/>
        </a:p>
      </dgm:t>
    </dgm:pt>
    <dgm:pt modelId="{3C976B3D-96E5-47D4-BEFB-C5BFCE509943}" type="sibTrans" cxnId="{5D461F22-F98E-4CBE-A6B6-B4304BBE82A3}">
      <dgm:prSet/>
      <dgm:spPr/>
      <dgm:t>
        <a:bodyPr/>
        <a:lstStyle/>
        <a:p>
          <a:endParaRPr lang="en-US"/>
        </a:p>
      </dgm:t>
    </dgm:pt>
    <dgm:pt modelId="{88F94483-2171-4AE8-89C9-BA86267DE3D4}">
      <dgm:prSet phldrT="[Text]"/>
      <dgm:spPr/>
      <dgm:t>
        <a:bodyPr/>
        <a:lstStyle/>
        <a:p>
          <a:pPr rtl="0"/>
          <a:r>
            <a:rPr lang="en-US" b="1" dirty="0" smtClean="0"/>
            <a:t>Proofing</a:t>
          </a:r>
          <a:endParaRPr lang="en-US" dirty="0"/>
        </a:p>
      </dgm:t>
    </dgm:pt>
    <dgm:pt modelId="{0962FB83-574A-4AA1-82AC-9AE71523CF44}" type="parTrans" cxnId="{7D2B65DF-D72F-4368-9249-861A8CC64560}">
      <dgm:prSet/>
      <dgm:spPr/>
      <dgm:t>
        <a:bodyPr/>
        <a:lstStyle/>
        <a:p>
          <a:endParaRPr lang="en-US"/>
        </a:p>
      </dgm:t>
    </dgm:pt>
    <dgm:pt modelId="{0DBB01A7-1181-4C06-924D-848DA6DE5F7F}" type="sibTrans" cxnId="{7D2B65DF-D72F-4368-9249-861A8CC64560}">
      <dgm:prSet/>
      <dgm:spPr/>
      <dgm:t>
        <a:bodyPr/>
        <a:lstStyle/>
        <a:p>
          <a:endParaRPr lang="en-US"/>
        </a:p>
      </dgm:t>
    </dgm:pt>
    <dgm:pt modelId="{D8376719-B09E-4F08-AE3B-98E1C93D277B}">
      <dgm:prSet phldrT="[Text]"/>
      <dgm:spPr/>
      <dgm:t>
        <a:bodyPr/>
        <a:lstStyle/>
        <a:p>
          <a:pPr rtl="0"/>
          <a:r>
            <a:rPr lang="en-US" b="1" dirty="0" smtClean="0"/>
            <a:t>Provisioning</a:t>
          </a:r>
          <a:endParaRPr lang="en-US" dirty="0"/>
        </a:p>
      </dgm:t>
    </dgm:pt>
    <dgm:pt modelId="{68FA50E3-C439-46F6-9444-9E8F69CA1F61}" type="parTrans" cxnId="{C383F674-E93E-4CE4-93AA-748BE0481E8A}">
      <dgm:prSet/>
      <dgm:spPr/>
      <dgm:t>
        <a:bodyPr/>
        <a:lstStyle/>
        <a:p>
          <a:endParaRPr lang="en-US"/>
        </a:p>
      </dgm:t>
    </dgm:pt>
    <dgm:pt modelId="{5D69AB53-21A4-4CB3-A548-648D55CA0281}" type="sibTrans" cxnId="{C383F674-E93E-4CE4-93AA-748BE0481E8A}">
      <dgm:prSet/>
      <dgm:spPr/>
      <dgm:t>
        <a:bodyPr/>
        <a:lstStyle/>
        <a:p>
          <a:endParaRPr lang="en-US"/>
        </a:p>
      </dgm:t>
    </dgm:pt>
    <dgm:pt modelId="{8B84C568-0250-4262-9D83-E8AAAB4083D8}">
      <dgm:prSet phldrT="[Text]"/>
      <dgm:spPr/>
      <dgm:t>
        <a:bodyPr/>
        <a:lstStyle/>
        <a:p>
          <a:pPr rtl="0"/>
          <a:r>
            <a:rPr lang="en-US" b="1" dirty="0" smtClean="0"/>
            <a:t>Maintenance</a:t>
          </a:r>
          <a:endParaRPr lang="en-US" dirty="0"/>
        </a:p>
      </dgm:t>
    </dgm:pt>
    <dgm:pt modelId="{07D9B304-AEAF-444A-896D-5502F2947BBF}" type="parTrans" cxnId="{277635C6-7422-4B5D-A7DF-A25286B39534}">
      <dgm:prSet/>
      <dgm:spPr/>
      <dgm:t>
        <a:bodyPr/>
        <a:lstStyle/>
        <a:p>
          <a:endParaRPr lang="en-US"/>
        </a:p>
      </dgm:t>
    </dgm:pt>
    <dgm:pt modelId="{474F4588-1940-4FD6-AF42-EA8D42B154C9}" type="sibTrans" cxnId="{277635C6-7422-4B5D-A7DF-A25286B39534}">
      <dgm:prSet/>
      <dgm:spPr/>
      <dgm:t>
        <a:bodyPr/>
        <a:lstStyle/>
        <a:p>
          <a:endParaRPr lang="en-US"/>
        </a:p>
      </dgm:t>
    </dgm:pt>
    <dgm:pt modelId="{6422E27B-6C63-4283-8FF7-AE04E6D993DC}">
      <dgm:prSet phldrT="[Text]"/>
      <dgm:spPr/>
      <dgm:t>
        <a:bodyPr/>
        <a:lstStyle/>
        <a:p>
          <a:pPr rtl="0"/>
          <a:r>
            <a:rPr lang="en-US" b="1" dirty="0" smtClean="0"/>
            <a:t>Entitlement</a:t>
          </a:r>
          <a:endParaRPr lang="en-US" dirty="0"/>
        </a:p>
      </dgm:t>
    </dgm:pt>
    <dgm:pt modelId="{67397DB2-2A80-4FFB-A454-6C741E627415}" type="parTrans" cxnId="{BC81FC95-5A03-4CBC-A48E-5A1160BAA902}">
      <dgm:prSet/>
      <dgm:spPr/>
      <dgm:t>
        <a:bodyPr/>
        <a:lstStyle/>
        <a:p>
          <a:endParaRPr lang="en-US"/>
        </a:p>
      </dgm:t>
    </dgm:pt>
    <dgm:pt modelId="{1DBFEA81-EEC0-418B-BB20-BC3017BDDEFF}" type="sibTrans" cxnId="{BC81FC95-5A03-4CBC-A48E-5A1160BAA902}">
      <dgm:prSet/>
      <dgm:spPr/>
      <dgm:t>
        <a:bodyPr/>
        <a:lstStyle/>
        <a:p>
          <a:endParaRPr lang="en-US"/>
        </a:p>
      </dgm:t>
    </dgm:pt>
    <dgm:pt modelId="{DF480969-AE54-4F7E-B0F1-D4E1D0B66A30}" type="pres">
      <dgm:prSet presAssocID="{CF177EA8-AB9C-4999-A796-818ECE9192FB}" presName="arrowDiagram" presStyleCnt="0">
        <dgm:presLayoutVars>
          <dgm:chMax val="5"/>
          <dgm:dir/>
          <dgm:resizeHandles val="exact"/>
        </dgm:presLayoutVars>
      </dgm:prSet>
      <dgm:spPr/>
    </dgm:pt>
    <dgm:pt modelId="{15B51E6C-989A-46BD-B5AF-A73735A93F35}" type="pres">
      <dgm:prSet presAssocID="{CF177EA8-AB9C-4999-A796-818ECE9192FB}" presName="arrow" presStyleLbl="bgShp" presStyleIdx="0" presStyleCnt="1" custScaleX="116852" custScaleY="90405"/>
      <dgm:spPr/>
    </dgm:pt>
    <dgm:pt modelId="{76A35654-B782-4A7A-9A9D-EB257BDAD47F}" type="pres">
      <dgm:prSet presAssocID="{CF177EA8-AB9C-4999-A796-818ECE9192FB}" presName="arrowDiagram5" presStyleCnt="0"/>
      <dgm:spPr/>
    </dgm:pt>
    <dgm:pt modelId="{BA0AFCE7-8BB4-495E-86E2-C663C3E0D348}" type="pres">
      <dgm:prSet presAssocID="{155FB082-AAB4-4C74-AE91-84922741FAC8}" presName="bullet5a" presStyleLbl="node1" presStyleIdx="0" presStyleCnt="5" custLinFactX="-158442" custLinFactNeighborX="-200000" custLinFactNeighborY="-7792"/>
      <dgm:spPr/>
    </dgm:pt>
    <dgm:pt modelId="{6381DC25-D5DA-4327-96EE-D326048970E4}" type="pres">
      <dgm:prSet presAssocID="{155FB082-AAB4-4C74-AE91-84922741FAC8}" presName="textBox5a" presStyleLbl="revTx" presStyleIdx="0" presStyleCnt="5" custScaleX="172548" custLinFactNeighborX="-16420" custLinFactNeighborY="-91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F5387-18F8-4BA1-BF4E-4DEFE424B61E}" type="pres">
      <dgm:prSet presAssocID="{88F94483-2171-4AE8-89C9-BA86267DE3D4}" presName="bullet5b" presStyleLbl="node1" presStyleIdx="1" presStyleCnt="5" custLinFactX="-84189" custLinFactNeighborX="-100000" custLinFactNeighborY="83510"/>
      <dgm:spPr/>
    </dgm:pt>
    <dgm:pt modelId="{3BC96E93-D970-4ED9-B6A0-EB53EC23EB55}" type="pres">
      <dgm:prSet presAssocID="{88F94483-2171-4AE8-89C9-BA86267DE3D4}" presName="textBox5b" presStyleLbl="revTx" presStyleIdx="1" presStyleCnt="5" custLinFactNeighborX="-34557" custLinFactNeighborY="5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93BE6-C7EC-463E-A2CB-52DB0A7F95EE}" type="pres">
      <dgm:prSet presAssocID="{D8376719-B09E-4F08-AE3B-98E1C93D277B}" presName="bullet5c" presStyleLbl="node1" presStyleIdx="2" presStyleCnt="5" custLinFactX="-26956" custLinFactNeighborX="-100000" custLinFactNeighborY="93732"/>
      <dgm:spPr/>
    </dgm:pt>
    <dgm:pt modelId="{65144C53-4332-49FA-914D-2205B7D20AE2}" type="pres">
      <dgm:prSet presAssocID="{D8376719-B09E-4F08-AE3B-98E1C93D277B}" presName="textBox5c" presStyleLbl="revTx" presStyleIdx="2" presStyleCnt="5" custScaleY="30882" custLinFactNeighborX="-27285" custLinFactNeighborY="-25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0D3FB-04CC-4DA7-BFA2-B4F36A7F6B9A}" type="pres">
      <dgm:prSet presAssocID="{8B84C568-0250-4262-9D83-E8AAAB4083D8}" presName="bullet5d" presStyleLbl="node1" presStyleIdx="3" presStyleCnt="5" custLinFactNeighborX="-23125" custLinFactNeighborY="63595"/>
      <dgm:spPr/>
    </dgm:pt>
    <dgm:pt modelId="{D8DC5264-8440-4F9C-B9D5-A9CF4A340422}" type="pres">
      <dgm:prSet presAssocID="{8B84C568-0250-4262-9D83-E8AAAB4083D8}" presName="textBox5d" presStyleLbl="revTx" presStyleIdx="3" presStyleCnt="5" custScaleY="42880" custLinFactNeighborX="-1792" custLinFactNeighborY="-22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66100-3E16-47FE-AEE4-4C51C641A91D}" type="pres">
      <dgm:prSet presAssocID="{6422E27B-6C63-4283-8FF7-AE04E6D993DC}" presName="bullet5e" presStyleLbl="node1" presStyleIdx="4" presStyleCnt="5" custLinFactNeighborX="27223" custLinFactNeighborY="24955"/>
      <dgm:spPr/>
    </dgm:pt>
    <dgm:pt modelId="{B6633B86-4DA3-43D1-A831-21CFD11CD235}" type="pres">
      <dgm:prSet presAssocID="{6422E27B-6C63-4283-8FF7-AE04E6D993DC}" presName="textBox5e" presStyleLbl="revTx" presStyleIdx="4" presStyleCnt="5" custScaleY="31924" custLinFactNeighborX="16174" custLinFactNeighborY="-34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461F22-F98E-4CBE-A6B6-B4304BBE82A3}" srcId="{CF177EA8-AB9C-4999-A796-818ECE9192FB}" destId="{155FB082-AAB4-4C74-AE91-84922741FAC8}" srcOrd="0" destOrd="0" parTransId="{6A9310B8-3631-482B-AD7A-28175EE0570A}" sibTransId="{3C976B3D-96E5-47D4-BEFB-C5BFCE509943}"/>
    <dgm:cxn modelId="{BC81FC95-5A03-4CBC-A48E-5A1160BAA902}" srcId="{CF177EA8-AB9C-4999-A796-818ECE9192FB}" destId="{6422E27B-6C63-4283-8FF7-AE04E6D993DC}" srcOrd="4" destOrd="0" parTransId="{67397DB2-2A80-4FFB-A454-6C741E627415}" sibTransId="{1DBFEA81-EEC0-418B-BB20-BC3017BDDEFF}"/>
    <dgm:cxn modelId="{DC88E5B4-1563-4505-9027-E78DE8750D36}" type="presOf" srcId="{155FB082-AAB4-4C74-AE91-84922741FAC8}" destId="{6381DC25-D5DA-4327-96EE-D326048970E4}" srcOrd="0" destOrd="0" presId="urn:microsoft.com/office/officeart/2005/8/layout/arrow2"/>
    <dgm:cxn modelId="{7D2B65DF-D72F-4368-9249-861A8CC64560}" srcId="{CF177EA8-AB9C-4999-A796-818ECE9192FB}" destId="{88F94483-2171-4AE8-89C9-BA86267DE3D4}" srcOrd="1" destOrd="0" parTransId="{0962FB83-574A-4AA1-82AC-9AE71523CF44}" sibTransId="{0DBB01A7-1181-4C06-924D-848DA6DE5F7F}"/>
    <dgm:cxn modelId="{C383F674-E93E-4CE4-93AA-748BE0481E8A}" srcId="{CF177EA8-AB9C-4999-A796-818ECE9192FB}" destId="{D8376719-B09E-4F08-AE3B-98E1C93D277B}" srcOrd="2" destOrd="0" parTransId="{68FA50E3-C439-46F6-9444-9E8F69CA1F61}" sibTransId="{5D69AB53-21A4-4CB3-A548-648D55CA0281}"/>
    <dgm:cxn modelId="{EE04B6CD-AC8B-4E9E-B2C5-C3C3F8C991A9}" type="presOf" srcId="{6422E27B-6C63-4283-8FF7-AE04E6D993DC}" destId="{B6633B86-4DA3-43D1-A831-21CFD11CD235}" srcOrd="0" destOrd="0" presId="urn:microsoft.com/office/officeart/2005/8/layout/arrow2"/>
    <dgm:cxn modelId="{405035F0-4D44-4B4E-AF66-A8EEC92C350D}" type="presOf" srcId="{8B84C568-0250-4262-9D83-E8AAAB4083D8}" destId="{D8DC5264-8440-4F9C-B9D5-A9CF4A340422}" srcOrd="0" destOrd="0" presId="urn:microsoft.com/office/officeart/2005/8/layout/arrow2"/>
    <dgm:cxn modelId="{59E173B7-C179-4FD1-9D0B-4E2A4FEF3F92}" type="presOf" srcId="{D8376719-B09E-4F08-AE3B-98E1C93D277B}" destId="{65144C53-4332-49FA-914D-2205B7D20AE2}" srcOrd="0" destOrd="0" presId="urn:microsoft.com/office/officeart/2005/8/layout/arrow2"/>
    <dgm:cxn modelId="{277635C6-7422-4B5D-A7DF-A25286B39534}" srcId="{CF177EA8-AB9C-4999-A796-818ECE9192FB}" destId="{8B84C568-0250-4262-9D83-E8AAAB4083D8}" srcOrd="3" destOrd="0" parTransId="{07D9B304-AEAF-444A-896D-5502F2947BBF}" sibTransId="{474F4588-1940-4FD6-AF42-EA8D42B154C9}"/>
    <dgm:cxn modelId="{2CA837EC-0237-4255-97B8-F9FFF1467666}" type="presOf" srcId="{88F94483-2171-4AE8-89C9-BA86267DE3D4}" destId="{3BC96E93-D970-4ED9-B6A0-EB53EC23EB55}" srcOrd="0" destOrd="0" presId="urn:microsoft.com/office/officeart/2005/8/layout/arrow2"/>
    <dgm:cxn modelId="{74ECA5FC-3607-48D0-A2C7-F9EB14D21D3C}" type="presOf" srcId="{CF177EA8-AB9C-4999-A796-818ECE9192FB}" destId="{DF480969-AE54-4F7E-B0F1-D4E1D0B66A30}" srcOrd="0" destOrd="0" presId="urn:microsoft.com/office/officeart/2005/8/layout/arrow2"/>
    <dgm:cxn modelId="{B471A568-7E8A-4630-B3FB-EDE75270A948}" type="presParOf" srcId="{DF480969-AE54-4F7E-B0F1-D4E1D0B66A30}" destId="{15B51E6C-989A-46BD-B5AF-A73735A93F35}" srcOrd="0" destOrd="0" presId="urn:microsoft.com/office/officeart/2005/8/layout/arrow2"/>
    <dgm:cxn modelId="{E2C82D76-64FE-4ACA-9BEE-619BD5EA3AC3}" type="presParOf" srcId="{DF480969-AE54-4F7E-B0F1-D4E1D0B66A30}" destId="{76A35654-B782-4A7A-9A9D-EB257BDAD47F}" srcOrd="1" destOrd="0" presId="urn:microsoft.com/office/officeart/2005/8/layout/arrow2"/>
    <dgm:cxn modelId="{CC76001D-0632-45E3-BE8C-14FB23B003A6}" type="presParOf" srcId="{76A35654-B782-4A7A-9A9D-EB257BDAD47F}" destId="{BA0AFCE7-8BB4-495E-86E2-C663C3E0D348}" srcOrd="0" destOrd="0" presId="urn:microsoft.com/office/officeart/2005/8/layout/arrow2"/>
    <dgm:cxn modelId="{2B6A5776-7377-404A-8A5E-92E38F351DA9}" type="presParOf" srcId="{76A35654-B782-4A7A-9A9D-EB257BDAD47F}" destId="{6381DC25-D5DA-4327-96EE-D326048970E4}" srcOrd="1" destOrd="0" presId="urn:microsoft.com/office/officeart/2005/8/layout/arrow2"/>
    <dgm:cxn modelId="{6C028024-5026-4E35-8001-E3EDFD48D472}" type="presParOf" srcId="{76A35654-B782-4A7A-9A9D-EB257BDAD47F}" destId="{310F5387-18F8-4BA1-BF4E-4DEFE424B61E}" srcOrd="2" destOrd="0" presId="urn:microsoft.com/office/officeart/2005/8/layout/arrow2"/>
    <dgm:cxn modelId="{1DC81056-B8F8-4497-B888-5FD5864380D0}" type="presParOf" srcId="{76A35654-B782-4A7A-9A9D-EB257BDAD47F}" destId="{3BC96E93-D970-4ED9-B6A0-EB53EC23EB55}" srcOrd="3" destOrd="0" presId="urn:microsoft.com/office/officeart/2005/8/layout/arrow2"/>
    <dgm:cxn modelId="{7C38A739-B0CC-42D1-987F-9265BC54EF34}" type="presParOf" srcId="{76A35654-B782-4A7A-9A9D-EB257BDAD47F}" destId="{66893BE6-C7EC-463E-A2CB-52DB0A7F95EE}" srcOrd="4" destOrd="0" presId="urn:microsoft.com/office/officeart/2005/8/layout/arrow2"/>
    <dgm:cxn modelId="{6AF02757-1C28-41E6-A167-825E0581E863}" type="presParOf" srcId="{76A35654-B782-4A7A-9A9D-EB257BDAD47F}" destId="{65144C53-4332-49FA-914D-2205B7D20AE2}" srcOrd="5" destOrd="0" presId="urn:microsoft.com/office/officeart/2005/8/layout/arrow2"/>
    <dgm:cxn modelId="{57BA5E5E-FE38-45DB-890B-2DAB3A4D616F}" type="presParOf" srcId="{76A35654-B782-4A7A-9A9D-EB257BDAD47F}" destId="{0AB0D3FB-04CC-4DA7-BFA2-B4F36A7F6B9A}" srcOrd="6" destOrd="0" presId="urn:microsoft.com/office/officeart/2005/8/layout/arrow2"/>
    <dgm:cxn modelId="{DE0507E9-17FA-4164-857A-886869A849CB}" type="presParOf" srcId="{76A35654-B782-4A7A-9A9D-EB257BDAD47F}" destId="{D8DC5264-8440-4F9C-B9D5-A9CF4A340422}" srcOrd="7" destOrd="0" presId="urn:microsoft.com/office/officeart/2005/8/layout/arrow2"/>
    <dgm:cxn modelId="{DA18B631-CFBC-4969-9A5F-18D1589FC2C8}" type="presParOf" srcId="{76A35654-B782-4A7A-9A9D-EB257BDAD47F}" destId="{DBB66100-3E16-47FE-AEE4-4C51C641A91D}" srcOrd="8" destOrd="0" presId="urn:microsoft.com/office/officeart/2005/8/layout/arrow2"/>
    <dgm:cxn modelId="{5C22406B-FDD5-4EAD-84B3-9E4720F08012}" type="presParOf" srcId="{76A35654-B782-4A7A-9A9D-EB257BDAD47F}" destId="{B6633B86-4DA3-43D1-A831-21CFD11CD23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3DD973D-F3D5-3141-8480-354D709D4C7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934EAC-BF18-3A41-8AA2-58B0B21AB245}">
      <dgm:prSet custT="1"/>
      <dgm:spPr/>
      <dgm:t>
        <a:bodyPr/>
        <a:lstStyle/>
        <a:p>
          <a:pPr rtl="0"/>
          <a:r>
            <a:rPr lang="en-US" sz="2800" b="1" dirty="0" smtClean="0"/>
            <a:t>Determines whether a user is permitted to access a particular resource </a:t>
          </a:r>
          <a:endParaRPr lang="en-US" sz="2800" dirty="0"/>
        </a:p>
      </dgm:t>
    </dgm:pt>
    <dgm:pt modelId="{D51F1EBB-E419-844F-A41E-44C41662394D}" type="parTrans" cxnId="{F07A7916-453A-4F48-A080-9836DE111933}">
      <dgm:prSet/>
      <dgm:spPr/>
      <dgm:t>
        <a:bodyPr/>
        <a:lstStyle/>
        <a:p>
          <a:endParaRPr lang="en-US" sz="2800"/>
        </a:p>
      </dgm:t>
    </dgm:pt>
    <dgm:pt modelId="{C7BC4947-F35D-0F43-A847-D98CDAB5D184}" type="sibTrans" cxnId="{F07A7916-453A-4F48-A080-9836DE111933}">
      <dgm:prSet/>
      <dgm:spPr/>
      <dgm:t>
        <a:bodyPr/>
        <a:lstStyle/>
        <a:p>
          <a:endParaRPr lang="en-US" sz="2800"/>
        </a:p>
      </dgm:t>
    </dgm:pt>
    <dgm:pt modelId="{4F4F39E0-EB1F-944C-A245-A8E1A8AC689B}">
      <dgm:prSet custT="1"/>
      <dgm:spPr/>
      <dgm:t>
        <a:bodyPr/>
        <a:lstStyle/>
        <a:p>
          <a:pPr rtl="0"/>
          <a:r>
            <a:rPr lang="en-US" sz="2800" b="1" dirty="0" smtClean="0"/>
            <a:t>Performed by checking the resource access request against authorization policies that are stored in an Identity Access Management (IAM) policy store</a:t>
          </a:r>
          <a:endParaRPr lang="en-US" sz="2800" dirty="0"/>
        </a:p>
      </dgm:t>
    </dgm:pt>
    <dgm:pt modelId="{1A71108E-40B5-2941-8E18-B8F5764E4629}" type="parTrans" cxnId="{CE3DD283-24A3-8948-8064-3C294EC9DF21}">
      <dgm:prSet/>
      <dgm:spPr/>
      <dgm:t>
        <a:bodyPr/>
        <a:lstStyle/>
        <a:p>
          <a:endParaRPr lang="en-US" sz="2800"/>
        </a:p>
      </dgm:t>
    </dgm:pt>
    <dgm:pt modelId="{06D811C8-40CD-004D-B118-047E956C3DB7}" type="sibTrans" cxnId="{CE3DD283-24A3-8948-8064-3C294EC9DF21}">
      <dgm:prSet/>
      <dgm:spPr/>
      <dgm:t>
        <a:bodyPr/>
        <a:lstStyle/>
        <a:p>
          <a:endParaRPr lang="en-US" sz="2800"/>
        </a:p>
      </dgm:t>
    </dgm:pt>
    <dgm:pt modelId="{49E9ECC8-EF62-864B-A4FA-E93829F84F8A}" type="pres">
      <dgm:prSet presAssocID="{83DD973D-F3D5-3141-8480-354D709D4C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E535DE3-7311-FF4E-A740-82C92EE8A1C1}" type="pres">
      <dgm:prSet presAssocID="{BB934EAC-BF18-3A41-8AA2-58B0B21AB245}" presName="thickLine" presStyleLbl="alignNode1" presStyleIdx="0" presStyleCnt="2"/>
      <dgm:spPr/>
    </dgm:pt>
    <dgm:pt modelId="{8A8F5684-E40B-E145-A09E-AEC8B069ED3F}" type="pres">
      <dgm:prSet presAssocID="{BB934EAC-BF18-3A41-8AA2-58B0B21AB245}" presName="horz1" presStyleCnt="0"/>
      <dgm:spPr/>
    </dgm:pt>
    <dgm:pt modelId="{6CD54767-30F0-FE44-AB02-DCC02ABBFB20}" type="pres">
      <dgm:prSet presAssocID="{BB934EAC-BF18-3A41-8AA2-58B0B21AB245}" presName="tx1" presStyleLbl="revTx" presStyleIdx="0" presStyleCnt="2"/>
      <dgm:spPr/>
      <dgm:t>
        <a:bodyPr/>
        <a:lstStyle/>
        <a:p>
          <a:endParaRPr lang="en-US"/>
        </a:p>
      </dgm:t>
    </dgm:pt>
    <dgm:pt modelId="{8E53355D-2D7C-254F-BF65-1773EB6C422B}" type="pres">
      <dgm:prSet presAssocID="{BB934EAC-BF18-3A41-8AA2-58B0B21AB245}" presName="vert1" presStyleCnt="0"/>
      <dgm:spPr/>
    </dgm:pt>
    <dgm:pt modelId="{526EEB6A-03FC-7549-AA43-3040D7C27315}" type="pres">
      <dgm:prSet presAssocID="{4F4F39E0-EB1F-944C-A245-A8E1A8AC689B}" presName="thickLine" presStyleLbl="alignNode1" presStyleIdx="1" presStyleCnt="2"/>
      <dgm:spPr/>
    </dgm:pt>
    <dgm:pt modelId="{FF72BCFD-9DDE-8B44-860F-8AFE461209A4}" type="pres">
      <dgm:prSet presAssocID="{4F4F39E0-EB1F-944C-A245-A8E1A8AC689B}" presName="horz1" presStyleCnt="0"/>
      <dgm:spPr/>
    </dgm:pt>
    <dgm:pt modelId="{F4397E7B-C424-D843-A61D-6C8A016D4AC9}" type="pres">
      <dgm:prSet presAssocID="{4F4F39E0-EB1F-944C-A245-A8E1A8AC689B}" presName="tx1" presStyleLbl="revTx" presStyleIdx="1" presStyleCnt="2"/>
      <dgm:spPr/>
      <dgm:t>
        <a:bodyPr/>
        <a:lstStyle/>
        <a:p>
          <a:endParaRPr lang="en-US"/>
        </a:p>
      </dgm:t>
    </dgm:pt>
    <dgm:pt modelId="{7A12A754-03DB-0149-9CE4-FC435B1C925C}" type="pres">
      <dgm:prSet presAssocID="{4F4F39E0-EB1F-944C-A245-A8E1A8AC689B}" presName="vert1" presStyleCnt="0"/>
      <dgm:spPr/>
    </dgm:pt>
  </dgm:ptLst>
  <dgm:cxnLst>
    <dgm:cxn modelId="{E0A61E8B-DB4D-7E47-9F32-C836C80EB02E}" type="presOf" srcId="{4F4F39E0-EB1F-944C-A245-A8E1A8AC689B}" destId="{F4397E7B-C424-D843-A61D-6C8A016D4AC9}" srcOrd="0" destOrd="0" presId="urn:microsoft.com/office/officeart/2008/layout/LinedList"/>
    <dgm:cxn modelId="{B801BAE2-BEA8-B747-93A5-368362F01B83}" type="presOf" srcId="{BB934EAC-BF18-3A41-8AA2-58B0B21AB245}" destId="{6CD54767-30F0-FE44-AB02-DCC02ABBFB20}" srcOrd="0" destOrd="0" presId="urn:microsoft.com/office/officeart/2008/layout/LinedList"/>
    <dgm:cxn modelId="{F07A7916-453A-4F48-A080-9836DE111933}" srcId="{83DD973D-F3D5-3141-8480-354D709D4C77}" destId="{BB934EAC-BF18-3A41-8AA2-58B0B21AB245}" srcOrd="0" destOrd="0" parTransId="{D51F1EBB-E419-844F-A41E-44C41662394D}" sibTransId="{C7BC4947-F35D-0F43-A847-D98CDAB5D184}"/>
    <dgm:cxn modelId="{C446E795-F3A9-8542-A625-BB9CC67EAC87}" type="presOf" srcId="{83DD973D-F3D5-3141-8480-354D709D4C77}" destId="{49E9ECC8-EF62-864B-A4FA-E93829F84F8A}" srcOrd="0" destOrd="0" presId="urn:microsoft.com/office/officeart/2008/layout/LinedList"/>
    <dgm:cxn modelId="{CE3DD283-24A3-8948-8064-3C294EC9DF21}" srcId="{83DD973D-F3D5-3141-8480-354D709D4C77}" destId="{4F4F39E0-EB1F-944C-A245-A8E1A8AC689B}" srcOrd="1" destOrd="0" parTransId="{1A71108E-40B5-2941-8E18-B8F5764E4629}" sibTransId="{06D811C8-40CD-004D-B118-047E956C3DB7}"/>
    <dgm:cxn modelId="{72A7907F-EA05-0448-A91C-9A1854D6E014}" type="presParOf" srcId="{49E9ECC8-EF62-864B-A4FA-E93829F84F8A}" destId="{CE535DE3-7311-FF4E-A740-82C92EE8A1C1}" srcOrd="0" destOrd="0" presId="urn:microsoft.com/office/officeart/2008/layout/LinedList"/>
    <dgm:cxn modelId="{1EA7347B-C224-C140-A254-27B38958D3C5}" type="presParOf" srcId="{49E9ECC8-EF62-864B-A4FA-E93829F84F8A}" destId="{8A8F5684-E40B-E145-A09E-AEC8B069ED3F}" srcOrd="1" destOrd="0" presId="urn:microsoft.com/office/officeart/2008/layout/LinedList"/>
    <dgm:cxn modelId="{C7291F10-7C29-D44B-8359-864CD07C8B28}" type="presParOf" srcId="{8A8F5684-E40B-E145-A09E-AEC8B069ED3F}" destId="{6CD54767-30F0-FE44-AB02-DCC02ABBFB20}" srcOrd="0" destOrd="0" presId="urn:microsoft.com/office/officeart/2008/layout/LinedList"/>
    <dgm:cxn modelId="{69DC6CF0-A134-1A4E-B3B7-0F841774B605}" type="presParOf" srcId="{8A8F5684-E40B-E145-A09E-AEC8B069ED3F}" destId="{8E53355D-2D7C-254F-BF65-1773EB6C422B}" srcOrd="1" destOrd="0" presId="urn:microsoft.com/office/officeart/2008/layout/LinedList"/>
    <dgm:cxn modelId="{A1BC4F74-27B0-CC46-A5F3-F5E6D0FA435A}" type="presParOf" srcId="{49E9ECC8-EF62-864B-A4FA-E93829F84F8A}" destId="{526EEB6A-03FC-7549-AA43-3040D7C27315}" srcOrd="2" destOrd="0" presId="urn:microsoft.com/office/officeart/2008/layout/LinedList"/>
    <dgm:cxn modelId="{853C7119-B5A1-E64B-AFDD-2E0559C97751}" type="presParOf" srcId="{49E9ECC8-EF62-864B-A4FA-E93829F84F8A}" destId="{FF72BCFD-9DDE-8B44-860F-8AFE461209A4}" srcOrd="3" destOrd="0" presId="urn:microsoft.com/office/officeart/2008/layout/LinedList"/>
    <dgm:cxn modelId="{934399A0-B9D2-544B-BA20-837FD600B6FC}" type="presParOf" srcId="{FF72BCFD-9DDE-8B44-860F-8AFE461209A4}" destId="{F4397E7B-C424-D843-A61D-6C8A016D4AC9}" srcOrd="0" destOrd="0" presId="urn:microsoft.com/office/officeart/2008/layout/LinedList"/>
    <dgm:cxn modelId="{9B7B0969-DF33-074F-B481-EE900FE39EE4}" type="presParOf" srcId="{FF72BCFD-9DDE-8B44-860F-8AFE461209A4}" destId="{7A12A754-03DB-0149-9CE4-FC435B1C92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839C9A9-385E-7346-9E0E-C43F73E01AF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59140F-F560-C84D-B2BE-429D18319224}">
      <dgm:prSet/>
      <dgm:spPr/>
      <dgm:t>
        <a:bodyPr/>
        <a:lstStyle/>
        <a:p>
          <a:pPr rtl="0"/>
          <a:r>
            <a:rPr lang="en-US" dirty="0" smtClean="0"/>
            <a:t>Creation of the identifier for the identity</a:t>
          </a:r>
          <a:endParaRPr lang="en-US" dirty="0"/>
        </a:p>
      </dgm:t>
    </dgm:pt>
    <dgm:pt modelId="{3EEAADDB-B063-644F-9855-7052419EE8C2}" type="parTrans" cxnId="{A5F5891F-01B0-AF4E-95D1-9012033BE163}">
      <dgm:prSet/>
      <dgm:spPr/>
      <dgm:t>
        <a:bodyPr/>
        <a:lstStyle/>
        <a:p>
          <a:endParaRPr lang="en-US"/>
        </a:p>
      </dgm:t>
    </dgm:pt>
    <dgm:pt modelId="{DC759411-9A81-D94F-BF32-B04484EB398B}" type="sibTrans" cxnId="{A5F5891F-01B0-AF4E-95D1-9012033BE163}">
      <dgm:prSet/>
      <dgm:spPr/>
      <dgm:t>
        <a:bodyPr/>
        <a:lstStyle/>
        <a:p>
          <a:endParaRPr lang="en-US"/>
        </a:p>
      </dgm:t>
    </dgm:pt>
    <dgm:pt modelId="{E9D51C7E-3154-1A4B-A7D9-AA1D62A60B7E}">
      <dgm:prSet/>
      <dgm:spPr/>
      <dgm:t>
        <a:bodyPr/>
        <a:lstStyle/>
        <a:p>
          <a:pPr rtl="0"/>
          <a:r>
            <a:rPr lang="en-US" dirty="0" smtClean="0"/>
            <a:t>Linkage to the authentication providers</a:t>
          </a:r>
          <a:endParaRPr lang="en-US" dirty="0"/>
        </a:p>
      </dgm:t>
    </dgm:pt>
    <dgm:pt modelId="{E460C446-CEBF-4745-A542-279D02AA4D48}" type="parTrans" cxnId="{E3E27AAC-C6A7-A34E-A66D-0AA4C80465CC}">
      <dgm:prSet/>
      <dgm:spPr/>
      <dgm:t>
        <a:bodyPr/>
        <a:lstStyle/>
        <a:p>
          <a:endParaRPr lang="en-US"/>
        </a:p>
      </dgm:t>
    </dgm:pt>
    <dgm:pt modelId="{3C47EA53-B288-9A4A-AF3C-72E419D00F49}" type="sibTrans" cxnId="{E3E27AAC-C6A7-A34E-A66D-0AA4C80465CC}">
      <dgm:prSet/>
      <dgm:spPr/>
      <dgm:t>
        <a:bodyPr/>
        <a:lstStyle/>
        <a:p>
          <a:endParaRPr lang="en-US"/>
        </a:p>
      </dgm:t>
    </dgm:pt>
    <dgm:pt modelId="{2A9B1A6F-D732-7F4D-853F-18B37DFB6B39}">
      <dgm:prSet/>
      <dgm:spPr/>
      <dgm:t>
        <a:bodyPr/>
        <a:lstStyle/>
        <a:p>
          <a:pPr rtl="0"/>
          <a:r>
            <a:rPr lang="en-US" dirty="0" smtClean="0"/>
            <a:t>Setting and changing attributes and privileges</a:t>
          </a:r>
          <a:endParaRPr lang="en-US" dirty="0"/>
        </a:p>
      </dgm:t>
    </dgm:pt>
    <dgm:pt modelId="{ACDF86A8-1E6D-6145-AB92-31B6BBB783A5}" type="parTrans" cxnId="{5865583E-1487-5940-9F95-59962C26B3BB}">
      <dgm:prSet/>
      <dgm:spPr/>
      <dgm:t>
        <a:bodyPr/>
        <a:lstStyle/>
        <a:p>
          <a:endParaRPr lang="en-US"/>
        </a:p>
      </dgm:t>
    </dgm:pt>
    <dgm:pt modelId="{AF7A7653-A178-6D47-9545-1BFF13668FA0}" type="sibTrans" cxnId="{5865583E-1487-5940-9F95-59962C26B3BB}">
      <dgm:prSet/>
      <dgm:spPr/>
      <dgm:t>
        <a:bodyPr/>
        <a:lstStyle/>
        <a:p>
          <a:endParaRPr lang="en-US"/>
        </a:p>
      </dgm:t>
    </dgm:pt>
    <dgm:pt modelId="{3ED71075-7CD7-4A4A-89FF-67074A66CC13}">
      <dgm:prSet/>
      <dgm:spPr/>
      <dgm:t>
        <a:bodyPr/>
        <a:lstStyle/>
        <a:p>
          <a:pPr rtl="0"/>
          <a:r>
            <a:rPr lang="en-US" dirty="0" smtClean="0"/>
            <a:t>Decommissioning of the identity</a:t>
          </a:r>
          <a:endParaRPr lang="en-US" dirty="0"/>
        </a:p>
      </dgm:t>
    </dgm:pt>
    <dgm:pt modelId="{1D966ED9-CF7F-1C4B-B96B-E7B93C83E88E}" type="parTrans" cxnId="{8AF865C1-420B-AF40-9C0F-A07F19C9A337}">
      <dgm:prSet/>
      <dgm:spPr/>
      <dgm:t>
        <a:bodyPr/>
        <a:lstStyle/>
        <a:p>
          <a:endParaRPr lang="en-US"/>
        </a:p>
      </dgm:t>
    </dgm:pt>
    <dgm:pt modelId="{2A4EB98B-788E-6842-9A50-8B87791589E7}" type="sibTrans" cxnId="{8AF865C1-420B-AF40-9C0F-A07F19C9A337}">
      <dgm:prSet/>
      <dgm:spPr/>
      <dgm:t>
        <a:bodyPr/>
        <a:lstStyle/>
        <a:p>
          <a:endParaRPr lang="en-US"/>
        </a:p>
      </dgm:t>
    </dgm:pt>
    <dgm:pt modelId="{6CED9FC9-3D4E-4749-A98D-98B36E590918}" type="pres">
      <dgm:prSet presAssocID="{8839C9A9-385E-7346-9E0E-C43F73E01A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75AD92-ED1D-0D4E-996D-4A0D9925209D}" type="pres">
      <dgm:prSet presAssocID="{6459140F-F560-C84D-B2BE-429D183192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B23E4-A77C-5547-B135-257111172779}" type="pres">
      <dgm:prSet presAssocID="{DC759411-9A81-D94F-BF32-B04484EB398B}" presName="sibTrans" presStyleCnt="0"/>
      <dgm:spPr/>
      <dgm:t>
        <a:bodyPr/>
        <a:lstStyle/>
        <a:p>
          <a:endParaRPr lang="en-US"/>
        </a:p>
      </dgm:t>
    </dgm:pt>
    <dgm:pt modelId="{9B55609C-78C8-3A4C-B03F-C7778A984B4E}" type="pres">
      <dgm:prSet presAssocID="{E9D51C7E-3154-1A4B-A7D9-AA1D62A60B7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F0CDE-C2F0-0247-97F3-A91B0CF19C02}" type="pres">
      <dgm:prSet presAssocID="{3C47EA53-B288-9A4A-AF3C-72E419D00F49}" presName="sibTrans" presStyleCnt="0"/>
      <dgm:spPr/>
      <dgm:t>
        <a:bodyPr/>
        <a:lstStyle/>
        <a:p>
          <a:endParaRPr lang="en-US"/>
        </a:p>
      </dgm:t>
    </dgm:pt>
    <dgm:pt modelId="{5FEC5F0E-19FB-9C42-AE9A-E64E40405BE2}" type="pres">
      <dgm:prSet presAssocID="{2A9B1A6F-D732-7F4D-853F-18B37DFB6B3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D4EFD-BACD-5F4B-8202-72A3F94FECCF}" type="pres">
      <dgm:prSet presAssocID="{AF7A7653-A178-6D47-9545-1BFF13668FA0}" presName="sibTrans" presStyleCnt="0"/>
      <dgm:spPr/>
      <dgm:t>
        <a:bodyPr/>
        <a:lstStyle/>
        <a:p>
          <a:endParaRPr lang="en-US"/>
        </a:p>
      </dgm:t>
    </dgm:pt>
    <dgm:pt modelId="{0DE6983B-044A-304C-AAE6-228FCF06497B}" type="pres">
      <dgm:prSet presAssocID="{3ED71075-7CD7-4A4A-89FF-67074A66CC1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A6C9A2-B4C6-A54A-9146-5E2E6E5A52ED}" type="presOf" srcId="{6459140F-F560-C84D-B2BE-429D18319224}" destId="{0075AD92-ED1D-0D4E-996D-4A0D9925209D}" srcOrd="0" destOrd="0" presId="urn:microsoft.com/office/officeart/2005/8/layout/default"/>
    <dgm:cxn modelId="{8AF865C1-420B-AF40-9C0F-A07F19C9A337}" srcId="{8839C9A9-385E-7346-9E0E-C43F73E01AF3}" destId="{3ED71075-7CD7-4A4A-89FF-67074A66CC13}" srcOrd="3" destOrd="0" parTransId="{1D966ED9-CF7F-1C4B-B96B-E7B93C83E88E}" sibTransId="{2A4EB98B-788E-6842-9A50-8B87791589E7}"/>
    <dgm:cxn modelId="{15151BD4-B92C-5D4B-8A28-44ADFB068C09}" type="presOf" srcId="{E9D51C7E-3154-1A4B-A7D9-AA1D62A60B7E}" destId="{9B55609C-78C8-3A4C-B03F-C7778A984B4E}" srcOrd="0" destOrd="0" presId="urn:microsoft.com/office/officeart/2005/8/layout/default"/>
    <dgm:cxn modelId="{E3E27AAC-C6A7-A34E-A66D-0AA4C80465CC}" srcId="{8839C9A9-385E-7346-9E0E-C43F73E01AF3}" destId="{E9D51C7E-3154-1A4B-A7D9-AA1D62A60B7E}" srcOrd="1" destOrd="0" parTransId="{E460C446-CEBF-4745-A542-279D02AA4D48}" sibTransId="{3C47EA53-B288-9A4A-AF3C-72E419D00F49}"/>
    <dgm:cxn modelId="{A5F5891F-01B0-AF4E-95D1-9012033BE163}" srcId="{8839C9A9-385E-7346-9E0E-C43F73E01AF3}" destId="{6459140F-F560-C84D-B2BE-429D18319224}" srcOrd="0" destOrd="0" parTransId="{3EEAADDB-B063-644F-9855-7052419EE8C2}" sibTransId="{DC759411-9A81-D94F-BF32-B04484EB398B}"/>
    <dgm:cxn modelId="{320C3AA6-5908-D24B-A9C0-244A1A32BFB1}" type="presOf" srcId="{3ED71075-7CD7-4A4A-89FF-67074A66CC13}" destId="{0DE6983B-044A-304C-AAE6-228FCF06497B}" srcOrd="0" destOrd="0" presId="urn:microsoft.com/office/officeart/2005/8/layout/default"/>
    <dgm:cxn modelId="{A06B5466-6187-0240-9C9F-FD13259EBE25}" type="presOf" srcId="{2A9B1A6F-D732-7F4D-853F-18B37DFB6B39}" destId="{5FEC5F0E-19FB-9C42-AE9A-E64E40405BE2}" srcOrd="0" destOrd="0" presId="urn:microsoft.com/office/officeart/2005/8/layout/default"/>
    <dgm:cxn modelId="{5865583E-1487-5940-9F95-59962C26B3BB}" srcId="{8839C9A9-385E-7346-9E0E-C43F73E01AF3}" destId="{2A9B1A6F-D732-7F4D-853F-18B37DFB6B39}" srcOrd="2" destOrd="0" parTransId="{ACDF86A8-1E6D-6145-AB92-31B6BBB783A5}" sibTransId="{AF7A7653-A178-6D47-9545-1BFF13668FA0}"/>
    <dgm:cxn modelId="{64E5ED0B-D9F2-EE48-BC26-E65CDD037086}" type="presOf" srcId="{8839C9A9-385E-7346-9E0E-C43F73E01AF3}" destId="{6CED9FC9-3D4E-4749-A98D-98B36E590918}" srcOrd="0" destOrd="0" presId="urn:microsoft.com/office/officeart/2005/8/layout/default"/>
    <dgm:cxn modelId="{98C8B4AF-920E-9F47-8012-6CEBBFDA1788}" type="presParOf" srcId="{6CED9FC9-3D4E-4749-A98D-98B36E590918}" destId="{0075AD92-ED1D-0D4E-996D-4A0D9925209D}" srcOrd="0" destOrd="0" presId="urn:microsoft.com/office/officeart/2005/8/layout/default"/>
    <dgm:cxn modelId="{92EC3985-C2C4-F445-A64B-EFC3A6D5C3EA}" type="presParOf" srcId="{6CED9FC9-3D4E-4749-A98D-98B36E590918}" destId="{736B23E4-A77C-5547-B135-257111172779}" srcOrd="1" destOrd="0" presId="urn:microsoft.com/office/officeart/2005/8/layout/default"/>
    <dgm:cxn modelId="{E9B24C29-B0F1-1242-81A3-F4FEF6A14FB7}" type="presParOf" srcId="{6CED9FC9-3D4E-4749-A98D-98B36E590918}" destId="{9B55609C-78C8-3A4C-B03F-C7778A984B4E}" srcOrd="2" destOrd="0" presId="urn:microsoft.com/office/officeart/2005/8/layout/default"/>
    <dgm:cxn modelId="{9692468E-8033-CD47-A597-89732AC7ED07}" type="presParOf" srcId="{6CED9FC9-3D4E-4749-A98D-98B36E590918}" destId="{80CF0CDE-C2F0-0247-97F3-A91B0CF19C02}" srcOrd="3" destOrd="0" presId="urn:microsoft.com/office/officeart/2005/8/layout/default"/>
    <dgm:cxn modelId="{3AB817D2-D193-9F44-AE47-8A189A591818}" type="presParOf" srcId="{6CED9FC9-3D4E-4749-A98D-98B36E590918}" destId="{5FEC5F0E-19FB-9C42-AE9A-E64E40405BE2}" srcOrd="4" destOrd="0" presId="urn:microsoft.com/office/officeart/2005/8/layout/default"/>
    <dgm:cxn modelId="{DA90D1C7-BD48-1F45-AD7D-3F3BD57DA18A}" type="presParOf" srcId="{6CED9FC9-3D4E-4749-A98D-98B36E590918}" destId="{CC6D4EFD-BACD-5F4B-8202-72A3F94FECCF}" srcOrd="5" destOrd="0" presId="urn:microsoft.com/office/officeart/2005/8/layout/default"/>
    <dgm:cxn modelId="{1D6F197F-7817-274F-BCFF-F2908A8833A2}" type="presParOf" srcId="{6CED9FC9-3D4E-4749-A98D-98B36E590918}" destId="{0DE6983B-044A-304C-AAE6-228FCF06497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A9A9F27-6A1D-0C42-AAAF-02095CAC7C0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5679F0-CA27-BE49-82F7-D0C8AD086638}">
      <dgm:prSet/>
      <dgm:spPr/>
      <dgm:t>
        <a:bodyPr/>
        <a:lstStyle/>
        <a:p>
          <a:pPr rtl="0"/>
          <a:r>
            <a:rPr lang="en-US" dirty="0" smtClean="0"/>
            <a:t>User management </a:t>
          </a:r>
          <a:endParaRPr lang="en-US" dirty="0"/>
        </a:p>
      </dgm:t>
    </dgm:pt>
    <dgm:pt modelId="{169CA189-B089-5742-B76D-B2AD8474624A}" type="parTrans" cxnId="{3F167F91-046C-884E-9478-864093090442}">
      <dgm:prSet/>
      <dgm:spPr/>
      <dgm:t>
        <a:bodyPr/>
        <a:lstStyle/>
        <a:p>
          <a:endParaRPr lang="en-US"/>
        </a:p>
      </dgm:t>
    </dgm:pt>
    <dgm:pt modelId="{F6A1B600-4926-D14B-9814-19D13C1A28AF}" type="sibTrans" cxnId="{3F167F91-046C-884E-9478-864093090442}">
      <dgm:prSet/>
      <dgm:spPr/>
      <dgm:t>
        <a:bodyPr/>
        <a:lstStyle/>
        <a:p>
          <a:endParaRPr lang="en-US"/>
        </a:p>
      </dgm:t>
    </dgm:pt>
    <dgm:pt modelId="{0208024B-FDDC-484B-A943-360BED3FF422}">
      <dgm:prSet/>
      <dgm:spPr/>
      <dgm:t>
        <a:bodyPr/>
        <a:lstStyle/>
        <a:p>
          <a:pPr rtl="0"/>
          <a:r>
            <a:rPr lang="en-US" dirty="0" smtClean="0"/>
            <a:t>Delegated administration </a:t>
          </a:r>
          <a:endParaRPr lang="en-US" dirty="0"/>
        </a:p>
      </dgm:t>
    </dgm:pt>
    <dgm:pt modelId="{B3562A4E-1FCB-6240-B1F8-949F356EBD9E}" type="parTrans" cxnId="{3B79D9A4-F7FF-B441-B4D7-BA73D36214A1}">
      <dgm:prSet/>
      <dgm:spPr/>
      <dgm:t>
        <a:bodyPr/>
        <a:lstStyle/>
        <a:p>
          <a:endParaRPr lang="en-US"/>
        </a:p>
      </dgm:t>
    </dgm:pt>
    <dgm:pt modelId="{51F69422-9E27-E143-BCEC-93E442F9FF6F}" type="sibTrans" cxnId="{3B79D9A4-F7FF-B441-B4D7-BA73D36214A1}">
      <dgm:prSet/>
      <dgm:spPr/>
      <dgm:t>
        <a:bodyPr/>
        <a:lstStyle/>
        <a:p>
          <a:endParaRPr lang="en-US"/>
        </a:p>
      </dgm:t>
    </dgm:pt>
    <dgm:pt modelId="{B6C8061B-2F1C-2047-8310-FF364A23AD5D}">
      <dgm:prSet/>
      <dgm:spPr/>
      <dgm:t>
        <a:bodyPr/>
        <a:lstStyle/>
        <a:p>
          <a:pPr rtl="0"/>
          <a:r>
            <a:rPr lang="en-US" dirty="0" smtClean="0"/>
            <a:t>Self-password reset </a:t>
          </a:r>
          <a:endParaRPr lang="en-US" dirty="0"/>
        </a:p>
      </dgm:t>
    </dgm:pt>
    <dgm:pt modelId="{415B336C-5166-924E-BE8C-A2844AAAFDE3}" type="parTrans" cxnId="{A81B97DD-343A-9F49-8956-C9ABC98443A0}">
      <dgm:prSet/>
      <dgm:spPr/>
      <dgm:t>
        <a:bodyPr/>
        <a:lstStyle/>
        <a:p>
          <a:endParaRPr lang="en-US"/>
        </a:p>
      </dgm:t>
    </dgm:pt>
    <dgm:pt modelId="{7BB46EE9-FE45-5944-84D3-A0F0B90BE6A0}" type="sibTrans" cxnId="{A81B97DD-343A-9F49-8956-C9ABC98443A0}">
      <dgm:prSet/>
      <dgm:spPr/>
      <dgm:t>
        <a:bodyPr/>
        <a:lstStyle/>
        <a:p>
          <a:endParaRPr lang="en-US"/>
        </a:p>
      </dgm:t>
    </dgm:pt>
    <dgm:pt modelId="{E1767F5F-2DBD-D643-96B7-B1AAEB05A021}" type="pres">
      <dgm:prSet presAssocID="{1A9A9F27-6A1D-0C42-AAAF-02095CAC7C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9737F0-0343-6849-B395-1DB1DC006D9A}" type="pres">
      <dgm:prSet presAssocID="{BA5679F0-CA27-BE49-82F7-D0C8AD0866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652A6-91E9-B344-880E-F600A4189D98}" type="pres">
      <dgm:prSet presAssocID="{F6A1B600-4926-D14B-9814-19D13C1A28AF}" presName="sibTrans" presStyleCnt="0"/>
      <dgm:spPr/>
      <dgm:t>
        <a:bodyPr/>
        <a:lstStyle/>
        <a:p>
          <a:endParaRPr lang="en-US"/>
        </a:p>
      </dgm:t>
    </dgm:pt>
    <dgm:pt modelId="{7BFCCA01-961D-F041-A26D-10AD80704A72}" type="pres">
      <dgm:prSet presAssocID="{0208024B-FDDC-484B-A943-360BED3FF42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FBD96-CC65-2F4C-9852-4326BB2FA55C}" type="pres">
      <dgm:prSet presAssocID="{51F69422-9E27-E143-BCEC-93E442F9FF6F}" presName="sibTrans" presStyleCnt="0"/>
      <dgm:spPr/>
      <dgm:t>
        <a:bodyPr/>
        <a:lstStyle/>
        <a:p>
          <a:endParaRPr lang="en-US"/>
        </a:p>
      </dgm:t>
    </dgm:pt>
    <dgm:pt modelId="{681D8B17-9A74-9A4A-9A53-B22B4A37179C}" type="pres">
      <dgm:prSet presAssocID="{B6C8061B-2F1C-2047-8310-FF364A23AD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B69639-6765-3745-9A0E-614A404C2D03}" type="presOf" srcId="{B6C8061B-2F1C-2047-8310-FF364A23AD5D}" destId="{681D8B17-9A74-9A4A-9A53-B22B4A37179C}" srcOrd="0" destOrd="0" presId="urn:microsoft.com/office/officeart/2005/8/layout/default"/>
    <dgm:cxn modelId="{3B79D9A4-F7FF-B441-B4D7-BA73D36214A1}" srcId="{1A9A9F27-6A1D-0C42-AAAF-02095CAC7C00}" destId="{0208024B-FDDC-484B-A943-360BED3FF422}" srcOrd="1" destOrd="0" parTransId="{B3562A4E-1FCB-6240-B1F8-949F356EBD9E}" sibTransId="{51F69422-9E27-E143-BCEC-93E442F9FF6F}"/>
    <dgm:cxn modelId="{D46BA039-6AB8-2C4A-97FB-34167A5B91DA}" type="presOf" srcId="{0208024B-FDDC-484B-A943-360BED3FF422}" destId="{7BFCCA01-961D-F041-A26D-10AD80704A72}" srcOrd="0" destOrd="0" presId="urn:microsoft.com/office/officeart/2005/8/layout/default"/>
    <dgm:cxn modelId="{3F167F91-046C-884E-9478-864093090442}" srcId="{1A9A9F27-6A1D-0C42-AAAF-02095CAC7C00}" destId="{BA5679F0-CA27-BE49-82F7-D0C8AD086638}" srcOrd="0" destOrd="0" parTransId="{169CA189-B089-5742-B76D-B2AD8474624A}" sibTransId="{F6A1B600-4926-D14B-9814-19D13C1A28AF}"/>
    <dgm:cxn modelId="{9F1E19EE-2BEE-F141-9080-4392D2D954F0}" type="presOf" srcId="{1A9A9F27-6A1D-0C42-AAAF-02095CAC7C00}" destId="{E1767F5F-2DBD-D643-96B7-B1AAEB05A021}" srcOrd="0" destOrd="0" presId="urn:microsoft.com/office/officeart/2005/8/layout/default"/>
    <dgm:cxn modelId="{A81B97DD-343A-9F49-8956-C9ABC98443A0}" srcId="{1A9A9F27-6A1D-0C42-AAAF-02095CAC7C00}" destId="{B6C8061B-2F1C-2047-8310-FF364A23AD5D}" srcOrd="2" destOrd="0" parTransId="{415B336C-5166-924E-BE8C-A2844AAAFDE3}" sibTransId="{7BB46EE9-FE45-5944-84D3-A0F0B90BE6A0}"/>
    <dgm:cxn modelId="{A259CB6A-8ECB-D943-948D-41CCE77C8AC3}" type="presOf" srcId="{BA5679F0-CA27-BE49-82F7-D0C8AD086638}" destId="{309737F0-0343-6849-B395-1DB1DC006D9A}" srcOrd="0" destOrd="0" presId="urn:microsoft.com/office/officeart/2005/8/layout/default"/>
    <dgm:cxn modelId="{91F56082-24F5-F346-9230-A50DDFEC1E21}" type="presParOf" srcId="{E1767F5F-2DBD-D643-96B7-B1AAEB05A021}" destId="{309737F0-0343-6849-B395-1DB1DC006D9A}" srcOrd="0" destOrd="0" presId="urn:microsoft.com/office/officeart/2005/8/layout/default"/>
    <dgm:cxn modelId="{041CE7EA-33DA-294A-ABF4-DE7B8F9A993B}" type="presParOf" srcId="{E1767F5F-2DBD-D643-96B7-B1AAEB05A021}" destId="{926652A6-91E9-B344-880E-F600A4189D98}" srcOrd="1" destOrd="0" presId="urn:microsoft.com/office/officeart/2005/8/layout/default"/>
    <dgm:cxn modelId="{61425AE9-88D3-B743-8BBC-72946CBADF3D}" type="presParOf" srcId="{E1767F5F-2DBD-D643-96B7-B1AAEB05A021}" destId="{7BFCCA01-961D-F041-A26D-10AD80704A72}" srcOrd="2" destOrd="0" presId="urn:microsoft.com/office/officeart/2005/8/layout/default"/>
    <dgm:cxn modelId="{494E79F3-185C-4B4F-A39A-940696271270}" type="presParOf" srcId="{E1767F5F-2DBD-D643-96B7-B1AAEB05A021}" destId="{F79FBD96-CC65-2F4C-9852-4326BB2FA55C}" srcOrd="3" destOrd="0" presId="urn:microsoft.com/office/officeart/2005/8/layout/default"/>
    <dgm:cxn modelId="{844763CC-B1BF-024F-AFBF-24A63B0495FF}" type="presParOf" srcId="{E1767F5F-2DBD-D643-96B7-B1AAEB05A021}" destId="{681D8B17-9A74-9A4A-9A53-B22B4A37179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444FD15-766D-1949-95CD-FF977B17CAB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561ED6-6718-7442-AC44-4AB81D83759E}">
      <dgm:prSet custT="1"/>
      <dgm:spPr/>
      <dgm:t>
        <a:bodyPr/>
        <a:lstStyle/>
        <a:p>
          <a:pPr rtl="0"/>
          <a:r>
            <a:rPr lang="en-US" sz="2800" b="1" dirty="0" smtClean="0"/>
            <a:t>People</a:t>
          </a:r>
          <a:endParaRPr lang="en-US" sz="2800" dirty="0"/>
        </a:p>
      </dgm:t>
    </dgm:pt>
    <dgm:pt modelId="{438CB71B-C6DA-7F46-A8D1-6F07D339E2B7}" type="parTrans" cxnId="{1E51A2CE-5680-6D43-A38B-3D99E17A6183}">
      <dgm:prSet/>
      <dgm:spPr/>
      <dgm:t>
        <a:bodyPr/>
        <a:lstStyle/>
        <a:p>
          <a:endParaRPr lang="en-US" sz="2800"/>
        </a:p>
      </dgm:t>
    </dgm:pt>
    <dgm:pt modelId="{7D1888E2-4C54-8149-8B33-35C57408AC58}" type="sibTrans" cxnId="{1E51A2CE-5680-6D43-A38B-3D99E17A6183}">
      <dgm:prSet/>
      <dgm:spPr/>
      <dgm:t>
        <a:bodyPr/>
        <a:lstStyle/>
        <a:p>
          <a:endParaRPr lang="en-US" sz="2800"/>
        </a:p>
      </dgm:t>
    </dgm:pt>
    <dgm:pt modelId="{D9867517-EDD5-4641-AB87-12A6CD6DC9D1}">
      <dgm:prSet custT="1"/>
      <dgm:spPr/>
      <dgm:t>
        <a:bodyPr/>
        <a:lstStyle/>
        <a:p>
          <a:pPr rtl="0"/>
          <a:r>
            <a:rPr lang="en-US" sz="2800" b="1" dirty="0" smtClean="0"/>
            <a:t>Devices</a:t>
          </a:r>
          <a:endParaRPr lang="en-US" sz="2800" dirty="0"/>
        </a:p>
      </dgm:t>
    </dgm:pt>
    <dgm:pt modelId="{F12CC79C-B144-FD4F-80BA-16902E5986BA}" type="parTrans" cxnId="{5D045139-CBAC-EA49-9427-59C34A975ECB}">
      <dgm:prSet/>
      <dgm:spPr/>
      <dgm:t>
        <a:bodyPr/>
        <a:lstStyle/>
        <a:p>
          <a:endParaRPr lang="en-US" sz="2800"/>
        </a:p>
      </dgm:t>
    </dgm:pt>
    <dgm:pt modelId="{47A61474-CE4F-9B4C-8472-8BDB522C3B97}" type="sibTrans" cxnId="{5D045139-CBAC-EA49-9427-59C34A975ECB}">
      <dgm:prSet/>
      <dgm:spPr/>
      <dgm:t>
        <a:bodyPr/>
        <a:lstStyle/>
        <a:p>
          <a:endParaRPr lang="en-US" sz="2800"/>
        </a:p>
      </dgm:t>
    </dgm:pt>
    <dgm:pt modelId="{C5CCB642-DC8F-CA46-A7A6-92E3D1218FFF}">
      <dgm:prSet custT="1"/>
      <dgm:spPr/>
      <dgm:t>
        <a:bodyPr/>
        <a:lstStyle/>
        <a:p>
          <a:pPr rtl="0"/>
          <a:r>
            <a:rPr lang="en-US" sz="2800" b="1" dirty="0" smtClean="0"/>
            <a:t>Organizations</a:t>
          </a:r>
          <a:endParaRPr lang="en-US" sz="2800" dirty="0"/>
        </a:p>
      </dgm:t>
    </dgm:pt>
    <dgm:pt modelId="{A173F58A-C9E4-734C-8664-822E63F784C4}" type="parTrans" cxnId="{9C4F68D1-ED74-4E40-8369-291D11490360}">
      <dgm:prSet/>
      <dgm:spPr/>
      <dgm:t>
        <a:bodyPr/>
        <a:lstStyle/>
        <a:p>
          <a:endParaRPr lang="en-US" sz="2800"/>
        </a:p>
      </dgm:t>
    </dgm:pt>
    <dgm:pt modelId="{72ADA534-A334-0B4E-B761-48B7B8D0DB65}" type="sibTrans" cxnId="{9C4F68D1-ED74-4E40-8369-291D11490360}">
      <dgm:prSet/>
      <dgm:spPr/>
      <dgm:t>
        <a:bodyPr/>
        <a:lstStyle/>
        <a:p>
          <a:endParaRPr lang="en-US" sz="2800"/>
        </a:p>
      </dgm:t>
    </dgm:pt>
    <dgm:pt modelId="{27CE9CE2-4AB7-5440-819E-44F07562AA6A}">
      <dgm:prSet custT="1"/>
      <dgm:spPr/>
      <dgm:t>
        <a:bodyPr/>
        <a:lstStyle/>
        <a:p>
          <a:pPr rtl="0"/>
          <a:r>
            <a:rPr lang="en-US" sz="2800" b="1" dirty="0" smtClean="0"/>
            <a:t>Code </a:t>
          </a:r>
          <a:endParaRPr lang="en-US" sz="2800" dirty="0"/>
        </a:p>
      </dgm:t>
    </dgm:pt>
    <dgm:pt modelId="{B5C5D8D8-21DC-FD43-ADC1-E8D4D55B51DA}" type="parTrans" cxnId="{28CE2F85-24C8-6E49-B9AD-8970EFA64D91}">
      <dgm:prSet/>
      <dgm:spPr/>
      <dgm:t>
        <a:bodyPr/>
        <a:lstStyle/>
        <a:p>
          <a:endParaRPr lang="en-US" sz="2800"/>
        </a:p>
      </dgm:t>
    </dgm:pt>
    <dgm:pt modelId="{511B860C-1E9E-3540-95FE-53BF7773C118}" type="sibTrans" cxnId="{28CE2F85-24C8-6E49-B9AD-8970EFA64D91}">
      <dgm:prSet/>
      <dgm:spPr/>
      <dgm:t>
        <a:bodyPr/>
        <a:lstStyle/>
        <a:p>
          <a:endParaRPr lang="en-US" sz="2800"/>
        </a:p>
      </dgm:t>
    </dgm:pt>
    <dgm:pt modelId="{2E2FD30D-CEFB-1B4C-A67C-68B784436B25}">
      <dgm:prSet custT="1"/>
      <dgm:spPr/>
      <dgm:t>
        <a:bodyPr/>
        <a:lstStyle/>
        <a:p>
          <a:pPr rtl="0"/>
          <a:r>
            <a:rPr lang="en-US" sz="2800" b="1" dirty="0" smtClean="0"/>
            <a:t>Agents</a:t>
          </a:r>
          <a:endParaRPr lang="en-US" sz="2800" dirty="0"/>
        </a:p>
      </dgm:t>
    </dgm:pt>
    <dgm:pt modelId="{B3182EE4-53C6-8F44-A95D-4BDC40A7458B}" type="parTrans" cxnId="{111C6840-8D39-4E46-BBAA-39743CB35552}">
      <dgm:prSet/>
      <dgm:spPr/>
      <dgm:t>
        <a:bodyPr/>
        <a:lstStyle/>
        <a:p>
          <a:endParaRPr lang="en-US" sz="2800"/>
        </a:p>
      </dgm:t>
    </dgm:pt>
    <dgm:pt modelId="{74F4A018-184F-CC44-B5E7-20146785C4D6}" type="sibTrans" cxnId="{111C6840-8D39-4E46-BBAA-39743CB35552}">
      <dgm:prSet/>
      <dgm:spPr/>
      <dgm:t>
        <a:bodyPr/>
        <a:lstStyle/>
        <a:p>
          <a:endParaRPr lang="en-US" sz="2800"/>
        </a:p>
      </dgm:t>
    </dgm:pt>
    <dgm:pt modelId="{F40FE6D5-078C-064F-8946-3696221D236D}" type="pres">
      <dgm:prSet presAssocID="{E444FD15-766D-1949-95CD-FF977B17CAB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FF9974-8EC5-8245-A1EB-A53FD5C275C9}" type="pres">
      <dgm:prSet presAssocID="{43561ED6-6718-7442-AC44-4AB81D83759E}" presName="thickLine" presStyleLbl="alignNode1" presStyleIdx="0" presStyleCnt="5"/>
      <dgm:spPr/>
    </dgm:pt>
    <dgm:pt modelId="{3916B3D9-ADD9-4648-A558-FFF907765E04}" type="pres">
      <dgm:prSet presAssocID="{43561ED6-6718-7442-AC44-4AB81D83759E}" presName="horz1" presStyleCnt="0"/>
      <dgm:spPr/>
    </dgm:pt>
    <dgm:pt modelId="{BBDE2A9C-9587-3543-9FAA-ADA2BCF21904}" type="pres">
      <dgm:prSet presAssocID="{43561ED6-6718-7442-AC44-4AB81D83759E}" presName="tx1" presStyleLbl="revTx" presStyleIdx="0" presStyleCnt="5"/>
      <dgm:spPr/>
      <dgm:t>
        <a:bodyPr/>
        <a:lstStyle/>
        <a:p>
          <a:endParaRPr lang="en-US"/>
        </a:p>
      </dgm:t>
    </dgm:pt>
    <dgm:pt modelId="{386BAD0A-0121-CE42-9B0C-FD7D2F2F19FF}" type="pres">
      <dgm:prSet presAssocID="{43561ED6-6718-7442-AC44-4AB81D83759E}" presName="vert1" presStyleCnt="0"/>
      <dgm:spPr/>
    </dgm:pt>
    <dgm:pt modelId="{AFE91E46-E847-3C4B-B184-DDE3D46406BD}" type="pres">
      <dgm:prSet presAssocID="{D9867517-EDD5-4641-AB87-12A6CD6DC9D1}" presName="thickLine" presStyleLbl="alignNode1" presStyleIdx="1" presStyleCnt="5"/>
      <dgm:spPr/>
    </dgm:pt>
    <dgm:pt modelId="{C926391D-8A95-D74F-BD3F-042B4F31799E}" type="pres">
      <dgm:prSet presAssocID="{D9867517-EDD5-4641-AB87-12A6CD6DC9D1}" presName="horz1" presStyleCnt="0"/>
      <dgm:spPr/>
    </dgm:pt>
    <dgm:pt modelId="{15003B7F-EC51-E043-9517-40D969865929}" type="pres">
      <dgm:prSet presAssocID="{D9867517-EDD5-4641-AB87-12A6CD6DC9D1}" presName="tx1" presStyleLbl="revTx" presStyleIdx="1" presStyleCnt="5"/>
      <dgm:spPr/>
      <dgm:t>
        <a:bodyPr/>
        <a:lstStyle/>
        <a:p>
          <a:endParaRPr lang="en-US"/>
        </a:p>
      </dgm:t>
    </dgm:pt>
    <dgm:pt modelId="{F8865F9B-1ADA-0846-A692-52273EF986E2}" type="pres">
      <dgm:prSet presAssocID="{D9867517-EDD5-4641-AB87-12A6CD6DC9D1}" presName="vert1" presStyleCnt="0"/>
      <dgm:spPr/>
    </dgm:pt>
    <dgm:pt modelId="{16F4953F-2912-3743-A6F0-DD24DE64298B}" type="pres">
      <dgm:prSet presAssocID="{C5CCB642-DC8F-CA46-A7A6-92E3D1218FFF}" presName="thickLine" presStyleLbl="alignNode1" presStyleIdx="2" presStyleCnt="5"/>
      <dgm:spPr/>
    </dgm:pt>
    <dgm:pt modelId="{EA3B5633-1A85-D247-BAF5-0035436EF904}" type="pres">
      <dgm:prSet presAssocID="{C5CCB642-DC8F-CA46-A7A6-92E3D1218FFF}" presName="horz1" presStyleCnt="0"/>
      <dgm:spPr/>
    </dgm:pt>
    <dgm:pt modelId="{C7BE955D-768F-1F42-A511-C807575D5243}" type="pres">
      <dgm:prSet presAssocID="{C5CCB642-DC8F-CA46-A7A6-92E3D1218FFF}" presName="tx1" presStyleLbl="revTx" presStyleIdx="2" presStyleCnt="5"/>
      <dgm:spPr/>
      <dgm:t>
        <a:bodyPr/>
        <a:lstStyle/>
        <a:p>
          <a:endParaRPr lang="en-US"/>
        </a:p>
      </dgm:t>
    </dgm:pt>
    <dgm:pt modelId="{5BAB4DBB-86BC-FD49-8566-09B66F483C2D}" type="pres">
      <dgm:prSet presAssocID="{C5CCB642-DC8F-CA46-A7A6-92E3D1218FFF}" presName="vert1" presStyleCnt="0"/>
      <dgm:spPr/>
    </dgm:pt>
    <dgm:pt modelId="{5A74CD01-0566-2846-9086-AA40FB8F0705}" type="pres">
      <dgm:prSet presAssocID="{27CE9CE2-4AB7-5440-819E-44F07562AA6A}" presName="thickLine" presStyleLbl="alignNode1" presStyleIdx="3" presStyleCnt="5"/>
      <dgm:spPr/>
    </dgm:pt>
    <dgm:pt modelId="{3C0A8210-395A-2740-985F-4A7D97BAADCA}" type="pres">
      <dgm:prSet presAssocID="{27CE9CE2-4AB7-5440-819E-44F07562AA6A}" presName="horz1" presStyleCnt="0"/>
      <dgm:spPr/>
    </dgm:pt>
    <dgm:pt modelId="{1BC0541E-E374-5047-B34E-15C7AF303640}" type="pres">
      <dgm:prSet presAssocID="{27CE9CE2-4AB7-5440-819E-44F07562AA6A}" presName="tx1" presStyleLbl="revTx" presStyleIdx="3" presStyleCnt="5"/>
      <dgm:spPr/>
      <dgm:t>
        <a:bodyPr/>
        <a:lstStyle/>
        <a:p>
          <a:endParaRPr lang="en-US"/>
        </a:p>
      </dgm:t>
    </dgm:pt>
    <dgm:pt modelId="{9DDC06C1-01A6-8146-853C-55E8D258D93D}" type="pres">
      <dgm:prSet presAssocID="{27CE9CE2-4AB7-5440-819E-44F07562AA6A}" presName="vert1" presStyleCnt="0"/>
      <dgm:spPr/>
    </dgm:pt>
    <dgm:pt modelId="{8C89D501-8C70-4B49-A206-141E970843B7}" type="pres">
      <dgm:prSet presAssocID="{2E2FD30D-CEFB-1B4C-A67C-68B784436B25}" presName="thickLine" presStyleLbl="alignNode1" presStyleIdx="4" presStyleCnt="5"/>
      <dgm:spPr/>
    </dgm:pt>
    <dgm:pt modelId="{34215F65-1853-894E-95C9-7176CBD1E109}" type="pres">
      <dgm:prSet presAssocID="{2E2FD30D-CEFB-1B4C-A67C-68B784436B25}" presName="horz1" presStyleCnt="0"/>
      <dgm:spPr/>
    </dgm:pt>
    <dgm:pt modelId="{025C8C72-D9CD-834D-9A29-A6DFA69268A1}" type="pres">
      <dgm:prSet presAssocID="{2E2FD30D-CEFB-1B4C-A67C-68B784436B25}" presName="tx1" presStyleLbl="revTx" presStyleIdx="4" presStyleCnt="5"/>
      <dgm:spPr/>
      <dgm:t>
        <a:bodyPr/>
        <a:lstStyle/>
        <a:p>
          <a:endParaRPr lang="en-US"/>
        </a:p>
      </dgm:t>
    </dgm:pt>
    <dgm:pt modelId="{550B725C-1ED5-C343-AC9A-56AD17CEBBDF}" type="pres">
      <dgm:prSet presAssocID="{2E2FD30D-CEFB-1B4C-A67C-68B784436B25}" presName="vert1" presStyleCnt="0"/>
      <dgm:spPr/>
    </dgm:pt>
  </dgm:ptLst>
  <dgm:cxnLst>
    <dgm:cxn modelId="{824B5DC3-25BB-CB4F-B0D4-87B2E8F92739}" type="presOf" srcId="{E444FD15-766D-1949-95CD-FF977B17CAB6}" destId="{F40FE6D5-078C-064F-8946-3696221D236D}" srcOrd="0" destOrd="0" presId="urn:microsoft.com/office/officeart/2008/layout/LinedList"/>
    <dgm:cxn modelId="{111C6840-8D39-4E46-BBAA-39743CB35552}" srcId="{E444FD15-766D-1949-95CD-FF977B17CAB6}" destId="{2E2FD30D-CEFB-1B4C-A67C-68B784436B25}" srcOrd="4" destOrd="0" parTransId="{B3182EE4-53C6-8F44-A95D-4BDC40A7458B}" sibTransId="{74F4A018-184F-CC44-B5E7-20146785C4D6}"/>
    <dgm:cxn modelId="{1E51A2CE-5680-6D43-A38B-3D99E17A6183}" srcId="{E444FD15-766D-1949-95CD-FF977B17CAB6}" destId="{43561ED6-6718-7442-AC44-4AB81D83759E}" srcOrd="0" destOrd="0" parTransId="{438CB71B-C6DA-7F46-A8D1-6F07D339E2B7}" sibTransId="{7D1888E2-4C54-8149-8B33-35C57408AC58}"/>
    <dgm:cxn modelId="{C721A09E-160E-D74E-B5E9-91262719C47F}" type="presOf" srcId="{27CE9CE2-4AB7-5440-819E-44F07562AA6A}" destId="{1BC0541E-E374-5047-B34E-15C7AF303640}" srcOrd="0" destOrd="0" presId="urn:microsoft.com/office/officeart/2008/layout/LinedList"/>
    <dgm:cxn modelId="{9C4F68D1-ED74-4E40-8369-291D11490360}" srcId="{E444FD15-766D-1949-95CD-FF977B17CAB6}" destId="{C5CCB642-DC8F-CA46-A7A6-92E3D1218FFF}" srcOrd="2" destOrd="0" parTransId="{A173F58A-C9E4-734C-8664-822E63F784C4}" sibTransId="{72ADA534-A334-0B4E-B761-48B7B8D0DB65}"/>
    <dgm:cxn modelId="{AF465339-02AF-C242-A9F2-9629F92CDF3E}" type="presOf" srcId="{C5CCB642-DC8F-CA46-A7A6-92E3D1218FFF}" destId="{C7BE955D-768F-1F42-A511-C807575D5243}" srcOrd="0" destOrd="0" presId="urn:microsoft.com/office/officeart/2008/layout/LinedList"/>
    <dgm:cxn modelId="{A22A243B-4C2F-F340-90E2-6EC51EA46A7A}" type="presOf" srcId="{2E2FD30D-CEFB-1B4C-A67C-68B784436B25}" destId="{025C8C72-D9CD-834D-9A29-A6DFA69268A1}" srcOrd="0" destOrd="0" presId="urn:microsoft.com/office/officeart/2008/layout/LinedList"/>
    <dgm:cxn modelId="{AAE64F42-3397-5D47-BE5A-872C61D3406A}" type="presOf" srcId="{43561ED6-6718-7442-AC44-4AB81D83759E}" destId="{BBDE2A9C-9587-3543-9FAA-ADA2BCF21904}" srcOrd="0" destOrd="0" presId="urn:microsoft.com/office/officeart/2008/layout/LinedList"/>
    <dgm:cxn modelId="{28CE2F85-24C8-6E49-B9AD-8970EFA64D91}" srcId="{E444FD15-766D-1949-95CD-FF977B17CAB6}" destId="{27CE9CE2-4AB7-5440-819E-44F07562AA6A}" srcOrd="3" destOrd="0" parTransId="{B5C5D8D8-21DC-FD43-ADC1-E8D4D55B51DA}" sibTransId="{511B860C-1E9E-3540-95FE-53BF7773C118}"/>
    <dgm:cxn modelId="{5D045139-CBAC-EA49-9427-59C34A975ECB}" srcId="{E444FD15-766D-1949-95CD-FF977B17CAB6}" destId="{D9867517-EDD5-4641-AB87-12A6CD6DC9D1}" srcOrd="1" destOrd="0" parTransId="{F12CC79C-B144-FD4F-80BA-16902E5986BA}" sibTransId="{47A61474-CE4F-9B4C-8472-8BDB522C3B97}"/>
    <dgm:cxn modelId="{10C53F92-EC44-D245-B85F-1EAA4D0F31EB}" type="presOf" srcId="{D9867517-EDD5-4641-AB87-12A6CD6DC9D1}" destId="{15003B7F-EC51-E043-9517-40D969865929}" srcOrd="0" destOrd="0" presId="urn:microsoft.com/office/officeart/2008/layout/LinedList"/>
    <dgm:cxn modelId="{A8D4A7F6-FA89-8E4A-972E-413D82D83D82}" type="presParOf" srcId="{F40FE6D5-078C-064F-8946-3696221D236D}" destId="{5EFF9974-8EC5-8245-A1EB-A53FD5C275C9}" srcOrd="0" destOrd="0" presId="urn:microsoft.com/office/officeart/2008/layout/LinedList"/>
    <dgm:cxn modelId="{A8B69A14-10B8-E747-BAFA-C16B982C7DB6}" type="presParOf" srcId="{F40FE6D5-078C-064F-8946-3696221D236D}" destId="{3916B3D9-ADD9-4648-A558-FFF907765E04}" srcOrd="1" destOrd="0" presId="urn:microsoft.com/office/officeart/2008/layout/LinedList"/>
    <dgm:cxn modelId="{095F0242-8750-EC4E-8B32-94781010F2C3}" type="presParOf" srcId="{3916B3D9-ADD9-4648-A558-FFF907765E04}" destId="{BBDE2A9C-9587-3543-9FAA-ADA2BCF21904}" srcOrd="0" destOrd="0" presId="urn:microsoft.com/office/officeart/2008/layout/LinedList"/>
    <dgm:cxn modelId="{DABF1EFA-932E-8E4B-B5E5-E9E8093AF468}" type="presParOf" srcId="{3916B3D9-ADD9-4648-A558-FFF907765E04}" destId="{386BAD0A-0121-CE42-9B0C-FD7D2F2F19FF}" srcOrd="1" destOrd="0" presId="urn:microsoft.com/office/officeart/2008/layout/LinedList"/>
    <dgm:cxn modelId="{B80A2D6E-B394-BD48-9F4B-A9C173C4CF5D}" type="presParOf" srcId="{F40FE6D5-078C-064F-8946-3696221D236D}" destId="{AFE91E46-E847-3C4B-B184-DDE3D46406BD}" srcOrd="2" destOrd="0" presId="urn:microsoft.com/office/officeart/2008/layout/LinedList"/>
    <dgm:cxn modelId="{92D564C3-573C-0A4C-86C9-3A70CD3E983D}" type="presParOf" srcId="{F40FE6D5-078C-064F-8946-3696221D236D}" destId="{C926391D-8A95-D74F-BD3F-042B4F31799E}" srcOrd="3" destOrd="0" presId="urn:microsoft.com/office/officeart/2008/layout/LinedList"/>
    <dgm:cxn modelId="{32E33F26-DF4E-2F43-ACE1-F4614D45F4FB}" type="presParOf" srcId="{C926391D-8A95-D74F-BD3F-042B4F31799E}" destId="{15003B7F-EC51-E043-9517-40D969865929}" srcOrd="0" destOrd="0" presId="urn:microsoft.com/office/officeart/2008/layout/LinedList"/>
    <dgm:cxn modelId="{D571F347-90B2-9E4C-91BB-3F96B0E2672E}" type="presParOf" srcId="{C926391D-8A95-D74F-BD3F-042B4F31799E}" destId="{F8865F9B-1ADA-0846-A692-52273EF986E2}" srcOrd="1" destOrd="0" presId="urn:microsoft.com/office/officeart/2008/layout/LinedList"/>
    <dgm:cxn modelId="{24938384-6C1D-D545-BCC6-AA44A91B3448}" type="presParOf" srcId="{F40FE6D5-078C-064F-8946-3696221D236D}" destId="{16F4953F-2912-3743-A6F0-DD24DE64298B}" srcOrd="4" destOrd="0" presId="urn:microsoft.com/office/officeart/2008/layout/LinedList"/>
    <dgm:cxn modelId="{C488B602-BF4B-5F45-90BE-29912BA65C70}" type="presParOf" srcId="{F40FE6D5-078C-064F-8946-3696221D236D}" destId="{EA3B5633-1A85-D247-BAF5-0035436EF904}" srcOrd="5" destOrd="0" presId="urn:microsoft.com/office/officeart/2008/layout/LinedList"/>
    <dgm:cxn modelId="{2469037D-FB75-154C-8E3B-5A09CD349CB4}" type="presParOf" srcId="{EA3B5633-1A85-D247-BAF5-0035436EF904}" destId="{C7BE955D-768F-1F42-A511-C807575D5243}" srcOrd="0" destOrd="0" presId="urn:microsoft.com/office/officeart/2008/layout/LinedList"/>
    <dgm:cxn modelId="{0DFCEF9B-1894-2E40-ABA7-194A66ECFE3C}" type="presParOf" srcId="{EA3B5633-1A85-D247-BAF5-0035436EF904}" destId="{5BAB4DBB-86BC-FD49-8566-09B66F483C2D}" srcOrd="1" destOrd="0" presId="urn:microsoft.com/office/officeart/2008/layout/LinedList"/>
    <dgm:cxn modelId="{9F8D4BDC-2D23-634F-B9B8-C107C69B83A5}" type="presParOf" srcId="{F40FE6D5-078C-064F-8946-3696221D236D}" destId="{5A74CD01-0566-2846-9086-AA40FB8F0705}" srcOrd="6" destOrd="0" presId="urn:microsoft.com/office/officeart/2008/layout/LinedList"/>
    <dgm:cxn modelId="{44AE214E-A5EB-1240-876D-5990DE714641}" type="presParOf" srcId="{F40FE6D5-078C-064F-8946-3696221D236D}" destId="{3C0A8210-395A-2740-985F-4A7D97BAADCA}" srcOrd="7" destOrd="0" presId="urn:microsoft.com/office/officeart/2008/layout/LinedList"/>
    <dgm:cxn modelId="{02735FFD-BCD3-8A42-9708-09E8877331EF}" type="presParOf" srcId="{3C0A8210-395A-2740-985F-4A7D97BAADCA}" destId="{1BC0541E-E374-5047-B34E-15C7AF303640}" srcOrd="0" destOrd="0" presId="urn:microsoft.com/office/officeart/2008/layout/LinedList"/>
    <dgm:cxn modelId="{293DC1F1-0C56-5946-AFD3-9A133A7E43B7}" type="presParOf" srcId="{3C0A8210-395A-2740-985F-4A7D97BAADCA}" destId="{9DDC06C1-01A6-8146-853C-55E8D258D93D}" srcOrd="1" destOrd="0" presId="urn:microsoft.com/office/officeart/2008/layout/LinedList"/>
    <dgm:cxn modelId="{AEA0A5AA-CC42-EE47-AEBF-936898C500A7}" type="presParOf" srcId="{F40FE6D5-078C-064F-8946-3696221D236D}" destId="{8C89D501-8C70-4B49-A206-141E970843B7}" srcOrd="8" destOrd="0" presId="urn:microsoft.com/office/officeart/2008/layout/LinedList"/>
    <dgm:cxn modelId="{79420EA2-754A-034B-B8D8-16183A6F36F5}" type="presParOf" srcId="{F40FE6D5-078C-064F-8946-3696221D236D}" destId="{34215F65-1853-894E-95C9-7176CBD1E109}" srcOrd="9" destOrd="0" presId="urn:microsoft.com/office/officeart/2008/layout/LinedList"/>
    <dgm:cxn modelId="{C39B62CE-6FC4-B54E-BD18-BE812BD685DA}" type="presParOf" srcId="{34215F65-1853-894E-95C9-7176CBD1E109}" destId="{025C8C72-D9CD-834D-9A29-A6DFA69268A1}" srcOrd="0" destOrd="0" presId="urn:microsoft.com/office/officeart/2008/layout/LinedList"/>
    <dgm:cxn modelId="{68B957BB-5B07-0D48-99B8-669E023E2A7F}" type="presParOf" srcId="{34215F65-1853-894E-95C9-7176CBD1E109}" destId="{550B725C-1ED5-C343-AC9A-56AD17CEBB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AD826-6C06-F040-A688-E8594D7EB80A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2D1892-8913-9845-8CC7-DF20018ABD28}">
      <dgm:prSet custT="1"/>
      <dgm:spPr/>
      <dgm:t>
        <a:bodyPr/>
        <a:lstStyle/>
        <a:p>
          <a:pPr rtl="0"/>
          <a:r>
            <a:rPr lang="en-US" sz="5000" b="1" dirty="0" smtClean="0"/>
            <a:t>The periodic review of user access levels is incorporated into regulations, including Sarbanes–Oxley </a:t>
          </a:r>
          <a:endParaRPr lang="en-US" sz="5000" dirty="0"/>
        </a:p>
      </dgm:t>
    </dgm:pt>
    <dgm:pt modelId="{B3910B68-E44F-9547-904B-D115B1D84B65}" type="parTrans" cxnId="{B2DCEFF9-5641-454B-8DFC-FC532BE6F317}">
      <dgm:prSet/>
      <dgm:spPr/>
      <dgm:t>
        <a:bodyPr/>
        <a:lstStyle/>
        <a:p>
          <a:endParaRPr lang="en-US"/>
        </a:p>
      </dgm:t>
    </dgm:pt>
    <dgm:pt modelId="{0A9CDCDE-F454-C94E-A7E7-EB034C6FA67F}" type="sibTrans" cxnId="{B2DCEFF9-5641-454B-8DFC-FC532BE6F317}">
      <dgm:prSet/>
      <dgm:spPr/>
      <dgm:t>
        <a:bodyPr/>
        <a:lstStyle/>
        <a:p>
          <a:endParaRPr lang="en-US"/>
        </a:p>
      </dgm:t>
    </dgm:pt>
    <dgm:pt modelId="{E81B98FF-5A4E-7746-8AFE-1E536FB088FB}" type="pres">
      <dgm:prSet presAssocID="{3C1AD826-6C06-F040-A688-E8594D7EB8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FD162F-3774-934A-AE35-7D9B769BB81D}" type="pres">
      <dgm:prSet presAssocID="{532D1892-8913-9845-8CC7-DF20018ABD2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88334-F7C9-D544-8B96-EA1189D3EA81}" type="presOf" srcId="{532D1892-8913-9845-8CC7-DF20018ABD28}" destId="{A8FD162F-3774-934A-AE35-7D9B769BB81D}" srcOrd="0" destOrd="0" presId="urn:microsoft.com/office/officeart/2005/8/layout/default"/>
    <dgm:cxn modelId="{B2DCEFF9-5641-454B-8DFC-FC532BE6F317}" srcId="{3C1AD826-6C06-F040-A688-E8594D7EB80A}" destId="{532D1892-8913-9845-8CC7-DF20018ABD28}" srcOrd="0" destOrd="0" parTransId="{B3910B68-E44F-9547-904B-D115B1D84B65}" sibTransId="{0A9CDCDE-F454-C94E-A7E7-EB034C6FA67F}"/>
    <dgm:cxn modelId="{0261F50D-8FCB-D74B-8D45-D0E217ED8E0E}" type="presOf" srcId="{3C1AD826-6C06-F040-A688-E8594D7EB80A}" destId="{E81B98FF-5A4E-7746-8AFE-1E536FB088FB}" srcOrd="0" destOrd="0" presId="urn:microsoft.com/office/officeart/2005/8/layout/default"/>
    <dgm:cxn modelId="{78CD9E17-51B3-C243-A532-FC03DCC31AA9}" type="presParOf" srcId="{E81B98FF-5A4E-7746-8AFE-1E536FB088FB}" destId="{A8FD162F-3774-934A-AE35-7D9B769BB81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2FAFD47-C2B4-404E-8924-ACA0E8AB353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14D17-2FBF-D743-B961-6CAA3F932FEC}">
      <dgm:prSet/>
      <dgm:spPr/>
      <dgm:t>
        <a:bodyPr/>
        <a:lstStyle/>
        <a:p>
          <a:pPr rtl="0"/>
          <a:r>
            <a:rPr lang="en-US" dirty="0" smtClean="0"/>
            <a:t>A set of rules, defined by the resource owner, for managing access to a resource and for what purpose </a:t>
          </a:r>
          <a:endParaRPr lang="en-US" dirty="0"/>
        </a:p>
      </dgm:t>
    </dgm:pt>
    <dgm:pt modelId="{120EE830-0A30-0244-9212-A24DF19B3872}" type="parTrans" cxnId="{A3E7AE68-6BE7-0741-9B02-E67AD06AF9D8}">
      <dgm:prSet/>
      <dgm:spPr/>
      <dgm:t>
        <a:bodyPr/>
        <a:lstStyle/>
        <a:p>
          <a:endParaRPr lang="en-US"/>
        </a:p>
      </dgm:t>
    </dgm:pt>
    <dgm:pt modelId="{823F757D-F832-9640-A287-16A5C8C9B8C4}" type="sibTrans" cxnId="{A3E7AE68-6BE7-0741-9B02-E67AD06AF9D8}">
      <dgm:prSet/>
      <dgm:spPr/>
      <dgm:t>
        <a:bodyPr/>
        <a:lstStyle/>
        <a:p>
          <a:endParaRPr lang="en-US"/>
        </a:p>
      </dgm:t>
    </dgm:pt>
    <dgm:pt modelId="{78D2855E-1D91-7343-BDD4-8C053EAD46CA}" type="pres">
      <dgm:prSet presAssocID="{12FAFD47-C2B4-404E-8924-ACA0E8AB35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C6DE5-70BD-2B45-8C65-A3A31C94A2C6}" type="pres">
      <dgm:prSet presAssocID="{A4414D17-2FBF-D743-B961-6CAA3F932FE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13100-47EC-994E-AB2E-55DE827DA676}" type="presOf" srcId="{A4414D17-2FBF-D743-B961-6CAA3F932FEC}" destId="{691C6DE5-70BD-2B45-8C65-A3A31C94A2C6}" srcOrd="0" destOrd="0" presId="urn:microsoft.com/office/officeart/2005/8/layout/default"/>
    <dgm:cxn modelId="{A3E7AE68-6BE7-0741-9B02-E67AD06AF9D8}" srcId="{12FAFD47-C2B4-404E-8924-ACA0E8AB3531}" destId="{A4414D17-2FBF-D743-B961-6CAA3F932FEC}" srcOrd="0" destOrd="0" parTransId="{120EE830-0A30-0244-9212-A24DF19B3872}" sibTransId="{823F757D-F832-9640-A287-16A5C8C9B8C4}"/>
    <dgm:cxn modelId="{FAA7FE94-FD32-1D4A-A0D2-DD2D576497DE}" type="presOf" srcId="{12FAFD47-C2B4-404E-8924-ACA0E8AB3531}" destId="{78D2855E-1D91-7343-BDD4-8C053EAD46CA}" srcOrd="0" destOrd="0" presId="urn:microsoft.com/office/officeart/2005/8/layout/default"/>
    <dgm:cxn modelId="{F386A7DA-6131-B144-B297-5F50018518B6}" type="presParOf" srcId="{78D2855E-1D91-7343-BDD4-8C053EAD46CA}" destId="{691C6DE5-70BD-2B45-8C65-A3A31C94A2C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C8412CD-EC00-324D-B910-384E680DF2A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1AC76-14E3-F746-B4BA-60FFCA42EB75}">
      <dgm:prSet/>
      <dgm:spPr/>
      <dgm:t>
        <a:bodyPr/>
        <a:lstStyle/>
        <a:p>
          <a:pPr rtl="0"/>
          <a:r>
            <a:rPr lang="en-US" b="1" dirty="0" smtClean="0"/>
            <a:t>Non-discretionary policies establish controls that cannot be changed by users but only through administrative action </a:t>
          </a:r>
          <a:endParaRPr lang="en-US" dirty="0"/>
        </a:p>
      </dgm:t>
    </dgm:pt>
    <dgm:pt modelId="{5672FB98-4BC8-2B45-AFFB-92048AF628FD}" type="parTrans" cxnId="{32BE9D5B-38CC-6144-81EA-927556EDB469}">
      <dgm:prSet/>
      <dgm:spPr/>
      <dgm:t>
        <a:bodyPr/>
        <a:lstStyle/>
        <a:p>
          <a:endParaRPr lang="en-US"/>
        </a:p>
      </dgm:t>
    </dgm:pt>
    <dgm:pt modelId="{A085544D-19B0-4E4C-BFBF-B8A046D7B306}" type="sibTrans" cxnId="{32BE9D5B-38CC-6144-81EA-927556EDB469}">
      <dgm:prSet/>
      <dgm:spPr/>
      <dgm:t>
        <a:bodyPr/>
        <a:lstStyle/>
        <a:p>
          <a:endParaRPr lang="en-US"/>
        </a:p>
      </dgm:t>
    </dgm:pt>
    <dgm:pt modelId="{A301F167-0BD8-2147-B6B8-05937C1A79CA}" type="pres">
      <dgm:prSet presAssocID="{6C8412CD-EC00-324D-B910-384E680DF2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4B3717-8022-1045-B6F0-3EBFE9B71837}" type="pres">
      <dgm:prSet presAssocID="{A871AC76-14E3-F746-B4BA-60FFCA42EB7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E9D5B-38CC-6144-81EA-927556EDB469}" srcId="{6C8412CD-EC00-324D-B910-384E680DF2AE}" destId="{A871AC76-14E3-F746-B4BA-60FFCA42EB75}" srcOrd="0" destOrd="0" parTransId="{5672FB98-4BC8-2B45-AFFB-92048AF628FD}" sibTransId="{A085544D-19B0-4E4C-BFBF-B8A046D7B306}"/>
    <dgm:cxn modelId="{4DEFAB0A-702E-0E43-A47D-976ED4BF1B81}" type="presOf" srcId="{A871AC76-14E3-F746-B4BA-60FFCA42EB75}" destId="{404B3717-8022-1045-B6F0-3EBFE9B71837}" srcOrd="0" destOrd="0" presId="urn:microsoft.com/office/officeart/2005/8/layout/default"/>
    <dgm:cxn modelId="{8B2F4A38-6006-B846-9D9A-BE9EFFCCD421}" type="presOf" srcId="{6C8412CD-EC00-324D-B910-384E680DF2AE}" destId="{A301F167-0BD8-2147-B6B8-05937C1A79CA}" srcOrd="0" destOrd="0" presId="urn:microsoft.com/office/officeart/2005/8/layout/default"/>
    <dgm:cxn modelId="{BE522233-1E85-3A4D-B478-8561ECA01F98}" type="presParOf" srcId="{A301F167-0BD8-2147-B6B8-05937C1A79CA}" destId="{404B3717-8022-1045-B6F0-3EBFE9B7183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192B2D1-2722-7A49-8384-42CB7AF45DC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81ADD-5770-0F42-B6A0-4BD132E39E03}">
      <dgm:prSet custT="1"/>
      <dgm:spPr/>
      <dgm:t>
        <a:bodyPr/>
        <a:lstStyle/>
        <a:p>
          <a:pPr rtl="0"/>
          <a:r>
            <a:rPr lang="en-US" sz="5000" b="1" dirty="0" smtClean="0"/>
            <a:t>A DAC policy is a means of assigning access rights based on rules specified by the owner </a:t>
          </a:r>
          <a:endParaRPr lang="en-US" sz="5000" dirty="0"/>
        </a:p>
      </dgm:t>
    </dgm:pt>
    <dgm:pt modelId="{A7CB2B1D-2F5A-4E4D-A426-8C44672AEA68}" type="parTrans" cxnId="{DD4AC0EF-48A2-1B43-8EF5-A949085262AA}">
      <dgm:prSet/>
      <dgm:spPr/>
      <dgm:t>
        <a:bodyPr/>
        <a:lstStyle/>
        <a:p>
          <a:endParaRPr lang="en-US"/>
        </a:p>
      </dgm:t>
    </dgm:pt>
    <dgm:pt modelId="{EA27AD72-2111-6F45-8BBA-A772DC9C588B}" type="sibTrans" cxnId="{DD4AC0EF-48A2-1B43-8EF5-A949085262AA}">
      <dgm:prSet/>
      <dgm:spPr/>
      <dgm:t>
        <a:bodyPr/>
        <a:lstStyle/>
        <a:p>
          <a:endParaRPr lang="en-US"/>
        </a:p>
      </dgm:t>
    </dgm:pt>
    <dgm:pt modelId="{B81CA019-67C2-084C-B466-DDA972325C96}" type="pres">
      <dgm:prSet presAssocID="{5192B2D1-2722-7A49-8384-42CB7AF45D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2D243E-9A28-8148-9DC1-EB38CFBC90DB}" type="pres">
      <dgm:prSet presAssocID="{5D981ADD-5770-0F42-B6A0-4BD132E39E0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00E7E2-3010-8843-8B9D-72526E3BC4BD}" type="presOf" srcId="{5192B2D1-2722-7A49-8384-42CB7AF45DC3}" destId="{B81CA019-67C2-084C-B466-DDA972325C96}" srcOrd="0" destOrd="0" presId="urn:microsoft.com/office/officeart/2005/8/layout/default"/>
    <dgm:cxn modelId="{DD4AC0EF-48A2-1B43-8EF5-A949085262AA}" srcId="{5192B2D1-2722-7A49-8384-42CB7AF45DC3}" destId="{5D981ADD-5770-0F42-B6A0-4BD132E39E03}" srcOrd="0" destOrd="0" parTransId="{A7CB2B1D-2F5A-4E4D-A426-8C44672AEA68}" sibTransId="{EA27AD72-2111-6F45-8BBA-A772DC9C588B}"/>
    <dgm:cxn modelId="{C59B57A6-3DC2-5341-A1F8-1002BBECC1FE}" type="presOf" srcId="{5D981ADD-5770-0F42-B6A0-4BD132E39E03}" destId="{302D243E-9A28-8148-9DC1-EB38CFBC90DB}" srcOrd="0" destOrd="0" presId="urn:microsoft.com/office/officeart/2005/8/layout/default"/>
    <dgm:cxn modelId="{06B2EFA9-00C0-7B45-A8AD-F01889B55C90}" type="presParOf" srcId="{B81CA019-67C2-084C-B466-DDA972325C96}" destId="{302D243E-9A28-8148-9DC1-EB38CFBC90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3311E91-1156-7B44-A854-03996ED29B5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5767D5-7323-6B4C-B6A1-C340E1834B91}">
      <dgm:prSet custT="1"/>
      <dgm:spPr/>
      <dgm:t>
        <a:bodyPr/>
        <a:lstStyle/>
        <a:p>
          <a:pPr rtl="0"/>
          <a:r>
            <a:rPr lang="en-US" sz="2800" b="1" dirty="0" smtClean="0"/>
            <a:t>Discretionary controls giving data owners the discretion to determine the rules necessary to facilitate access </a:t>
          </a:r>
          <a:endParaRPr lang="en-US" sz="2800" dirty="0"/>
        </a:p>
      </dgm:t>
    </dgm:pt>
    <dgm:pt modelId="{AF1A3E84-31DC-7E4E-BAF5-DABC24A6A3D7}" type="parTrans" cxnId="{3AB1785C-72F5-9A44-A7E1-DB049DF4B330}">
      <dgm:prSet/>
      <dgm:spPr/>
      <dgm:t>
        <a:bodyPr/>
        <a:lstStyle/>
        <a:p>
          <a:endParaRPr lang="en-US" sz="2800"/>
        </a:p>
      </dgm:t>
    </dgm:pt>
    <dgm:pt modelId="{5A3F87BF-C612-254B-985B-98892EFF0015}" type="sibTrans" cxnId="{3AB1785C-72F5-9A44-A7E1-DB049DF4B330}">
      <dgm:prSet/>
      <dgm:spPr/>
      <dgm:t>
        <a:bodyPr/>
        <a:lstStyle/>
        <a:p>
          <a:endParaRPr lang="en-US" sz="2800"/>
        </a:p>
      </dgm:t>
    </dgm:pt>
    <dgm:pt modelId="{591660D2-0EDB-A74F-9495-38931A069885}">
      <dgm:prSet custT="1"/>
      <dgm:spPr/>
      <dgm:t>
        <a:bodyPr/>
        <a:lstStyle/>
        <a:p>
          <a:pPr rtl="0"/>
          <a:r>
            <a:rPr lang="en-US" sz="2800" b="1" dirty="0" smtClean="0"/>
            <a:t>Many security policies can be implemented as a decision module </a:t>
          </a:r>
          <a:endParaRPr lang="en-US" sz="2800" dirty="0"/>
        </a:p>
      </dgm:t>
    </dgm:pt>
    <dgm:pt modelId="{1C1E623C-2D04-984A-9633-35EA678A9C14}" type="parTrans" cxnId="{594CEFDA-C95F-4643-8E8F-A6CB833E1F7D}">
      <dgm:prSet/>
      <dgm:spPr/>
      <dgm:t>
        <a:bodyPr/>
        <a:lstStyle/>
        <a:p>
          <a:endParaRPr lang="en-US" sz="2800"/>
        </a:p>
      </dgm:t>
    </dgm:pt>
    <dgm:pt modelId="{6C177E8C-217F-DF40-994F-3AE1231DC3B3}" type="sibTrans" cxnId="{594CEFDA-C95F-4643-8E8F-A6CB833E1F7D}">
      <dgm:prSet/>
      <dgm:spPr/>
      <dgm:t>
        <a:bodyPr/>
        <a:lstStyle/>
        <a:p>
          <a:endParaRPr lang="en-US" sz="2800"/>
        </a:p>
      </dgm:t>
    </dgm:pt>
    <dgm:pt modelId="{6EA7B5AB-0612-7A47-9749-EC0BBEF906E0}" type="pres">
      <dgm:prSet presAssocID="{03311E91-1156-7B44-A854-03996ED29B5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D20E27-5C9F-0942-9237-2EF53FFA0F40}" type="pres">
      <dgm:prSet presAssocID="{AE5767D5-7323-6B4C-B6A1-C340E1834B91}" presName="thickLine" presStyleLbl="alignNode1" presStyleIdx="0" presStyleCnt="2"/>
      <dgm:spPr/>
    </dgm:pt>
    <dgm:pt modelId="{9779E6C1-3808-D940-92DE-C02411C52AB4}" type="pres">
      <dgm:prSet presAssocID="{AE5767D5-7323-6B4C-B6A1-C340E1834B91}" presName="horz1" presStyleCnt="0"/>
      <dgm:spPr/>
    </dgm:pt>
    <dgm:pt modelId="{F300EEF1-5833-D648-8100-C4338514A077}" type="pres">
      <dgm:prSet presAssocID="{AE5767D5-7323-6B4C-B6A1-C340E1834B91}" presName="tx1" presStyleLbl="revTx" presStyleIdx="0" presStyleCnt="2"/>
      <dgm:spPr/>
      <dgm:t>
        <a:bodyPr/>
        <a:lstStyle/>
        <a:p>
          <a:endParaRPr lang="en-US"/>
        </a:p>
      </dgm:t>
    </dgm:pt>
    <dgm:pt modelId="{9FE3698A-B3E2-1143-ADB2-540622CBE48F}" type="pres">
      <dgm:prSet presAssocID="{AE5767D5-7323-6B4C-B6A1-C340E1834B91}" presName="vert1" presStyleCnt="0"/>
      <dgm:spPr/>
    </dgm:pt>
    <dgm:pt modelId="{B20FA8EF-ED02-4B41-A963-C584FC5C6CAC}" type="pres">
      <dgm:prSet presAssocID="{591660D2-0EDB-A74F-9495-38931A069885}" presName="thickLine" presStyleLbl="alignNode1" presStyleIdx="1" presStyleCnt="2"/>
      <dgm:spPr/>
    </dgm:pt>
    <dgm:pt modelId="{1BC35D95-BEDC-1841-8E4C-82554A71AB1D}" type="pres">
      <dgm:prSet presAssocID="{591660D2-0EDB-A74F-9495-38931A069885}" presName="horz1" presStyleCnt="0"/>
      <dgm:spPr/>
    </dgm:pt>
    <dgm:pt modelId="{87F92F7D-C9B4-F04D-BA85-8418BA26BDCA}" type="pres">
      <dgm:prSet presAssocID="{591660D2-0EDB-A74F-9495-38931A069885}" presName="tx1" presStyleLbl="revTx" presStyleIdx="1" presStyleCnt="2"/>
      <dgm:spPr/>
      <dgm:t>
        <a:bodyPr/>
        <a:lstStyle/>
        <a:p>
          <a:endParaRPr lang="en-US"/>
        </a:p>
      </dgm:t>
    </dgm:pt>
    <dgm:pt modelId="{D0CD33AD-83E9-A149-B414-8ACBF0F322B5}" type="pres">
      <dgm:prSet presAssocID="{591660D2-0EDB-A74F-9495-38931A069885}" presName="vert1" presStyleCnt="0"/>
      <dgm:spPr/>
    </dgm:pt>
  </dgm:ptLst>
  <dgm:cxnLst>
    <dgm:cxn modelId="{3AB1785C-72F5-9A44-A7E1-DB049DF4B330}" srcId="{03311E91-1156-7B44-A854-03996ED29B5B}" destId="{AE5767D5-7323-6B4C-B6A1-C340E1834B91}" srcOrd="0" destOrd="0" parTransId="{AF1A3E84-31DC-7E4E-BAF5-DABC24A6A3D7}" sibTransId="{5A3F87BF-C612-254B-985B-98892EFF0015}"/>
    <dgm:cxn modelId="{594CEFDA-C95F-4643-8E8F-A6CB833E1F7D}" srcId="{03311E91-1156-7B44-A854-03996ED29B5B}" destId="{591660D2-0EDB-A74F-9495-38931A069885}" srcOrd="1" destOrd="0" parTransId="{1C1E623C-2D04-984A-9633-35EA678A9C14}" sibTransId="{6C177E8C-217F-DF40-994F-3AE1231DC3B3}"/>
    <dgm:cxn modelId="{20E3AD67-4ED9-034F-BEE6-CA0C80E5F31C}" type="presOf" srcId="{591660D2-0EDB-A74F-9495-38931A069885}" destId="{87F92F7D-C9B4-F04D-BA85-8418BA26BDCA}" srcOrd="0" destOrd="0" presId="urn:microsoft.com/office/officeart/2008/layout/LinedList"/>
    <dgm:cxn modelId="{E22F7DA9-82A2-5149-8C69-6F6814B435F3}" type="presOf" srcId="{03311E91-1156-7B44-A854-03996ED29B5B}" destId="{6EA7B5AB-0612-7A47-9749-EC0BBEF906E0}" srcOrd="0" destOrd="0" presId="urn:microsoft.com/office/officeart/2008/layout/LinedList"/>
    <dgm:cxn modelId="{35878E61-9F28-AD44-A143-C9723D79CBA5}" type="presOf" srcId="{AE5767D5-7323-6B4C-B6A1-C340E1834B91}" destId="{F300EEF1-5833-D648-8100-C4338514A077}" srcOrd="0" destOrd="0" presId="urn:microsoft.com/office/officeart/2008/layout/LinedList"/>
    <dgm:cxn modelId="{B422CE88-0478-C945-88E2-27B57D88AAB2}" type="presParOf" srcId="{6EA7B5AB-0612-7A47-9749-EC0BBEF906E0}" destId="{27D20E27-5C9F-0942-9237-2EF53FFA0F40}" srcOrd="0" destOrd="0" presId="urn:microsoft.com/office/officeart/2008/layout/LinedList"/>
    <dgm:cxn modelId="{43E7ED7A-8F69-7845-B607-0BBB65A1D6C4}" type="presParOf" srcId="{6EA7B5AB-0612-7A47-9749-EC0BBEF906E0}" destId="{9779E6C1-3808-D940-92DE-C02411C52AB4}" srcOrd="1" destOrd="0" presId="urn:microsoft.com/office/officeart/2008/layout/LinedList"/>
    <dgm:cxn modelId="{F586DF3B-8F45-0640-AB04-EC09EF8D227B}" type="presParOf" srcId="{9779E6C1-3808-D940-92DE-C02411C52AB4}" destId="{F300EEF1-5833-D648-8100-C4338514A077}" srcOrd="0" destOrd="0" presId="urn:microsoft.com/office/officeart/2008/layout/LinedList"/>
    <dgm:cxn modelId="{C708D01B-3C02-4F4B-A2E9-BF34420667BC}" type="presParOf" srcId="{9779E6C1-3808-D940-92DE-C02411C52AB4}" destId="{9FE3698A-B3E2-1143-ADB2-540622CBE48F}" srcOrd="1" destOrd="0" presId="urn:microsoft.com/office/officeart/2008/layout/LinedList"/>
    <dgm:cxn modelId="{67FDB2D8-1A7A-5D41-AE9C-6F035040AB08}" type="presParOf" srcId="{6EA7B5AB-0612-7A47-9749-EC0BBEF906E0}" destId="{B20FA8EF-ED02-4B41-A963-C584FC5C6CAC}" srcOrd="2" destOrd="0" presId="urn:microsoft.com/office/officeart/2008/layout/LinedList"/>
    <dgm:cxn modelId="{E1CBABAE-142D-5340-9060-0BF7243DB21D}" type="presParOf" srcId="{6EA7B5AB-0612-7A47-9749-EC0BBEF906E0}" destId="{1BC35D95-BEDC-1841-8E4C-82554A71AB1D}" srcOrd="3" destOrd="0" presId="urn:microsoft.com/office/officeart/2008/layout/LinedList"/>
    <dgm:cxn modelId="{D1A2ACCE-C4AD-A346-AD46-F00CF12FE17E}" type="presParOf" srcId="{1BC35D95-BEDC-1841-8E4C-82554A71AB1D}" destId="{87F92F7D-C9B4-F04D-BA85-8418BA26BDCA}" srcOrd="0" destOrd="0" presId="urn:microsoft.com/office/officeart/2008/layout/LinedList"/>
    <dgm:cxn modelId="{C5973D67-7EC3-B545-8A95-623DC1B94B76}" type="presParOf" srcId="{1BC35D95-BEDC-1841-8E4C-82554A71AB1D}" destId="{D0CD33AD-83E9-A149-B414-8ACBF0F322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BE539AD-51F1-FD41-80D1-4C1FA8C0A0A8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96405-3A7E-4243-9AAE-506ECFB1B744}">
      <dgm:prSet custT="1"/>
      <dgm:spPr/>
      <dgm:t>
        <a:bodyPr/>
        <a:lstStyle/>
        <a:p>
          <a:pPr rtl="0"/>
          <a:r>
            <a:rPr lang="en-US" sz="2800" b="1" dirty="0" smtClean="0"/>
            <a:t>Users are granted membership into roles based on their competencies and responsibilities</a:t>
          </a:r>
          <a:endParaRPr lang="en-US" sz="2800" dirty="0"/>
        </a:p>
      </dgm:t>
    </dgm:pt>
    <dgm:pt modelId="{EAF8AF55-CBCD-464E-8171-7131E6465584}" type="parTrans" cxnId="{5465A255-F1AB-DB4A-8809-FA7F25205F43}">
      <dgm:prSet/>
      <dgm:spPr/>
      <dgm:t>
        <a:bodyPr/>
        <a:lstStyle/>
        <a:p>
          <a:endParaRPr lang="en-US" sz="2800"/>
        </a:p>
      </dgm:t>
    </dgm:pt>
    <dgm:pt modelId="{22A3DA98-9544-7648-BC31-083E1CEEA1A3}" type="sibTrans" cxnId="{5465A255-F1AB-DB4A-8809-FA7F25205F43}">
      <dgm:prSet/>
      <dgm:spPr/>
      <dgm:t>
        <a:bodyPr/>
        <a:lstStyle/>
        <a:p>
          <a:endParaRPr lang="en-US" sz="2800"/>
        </a:p>
      </dgm:t>
    </dgm:pt>
    <dgm:pt modelId="{87C29514-1914-274D-BB7A-5FC1371AB166}">
      <dgm:prSet custT="1"/>
      <dgm:spPr/>
      <dgm:t>
        <a:bodyPr/>
        <a:lstStyle/>
        <a:p>
          <a:pPr rtl="0"/>
          <a:r>
            <a:rPr lang="en-US" sz="2800" b="1" dirty="0" smtClean="0"/>
            <a:t>The operations that a user is permitted to perform are based on the user's role </a:t>
          </a:r>
          <a:endParaRPr lang="en-US" sz="2800" dirty="0"/>
        </a:p>
      </dgm:t>
    </dgm:pt>
    <dgm:pt modelId="{AC6D0C68-E495-674E-A9C4-B9D4A8B1BAB1}" type="parTrans" cxnId="{C076358D-5B95-D84C-9ACB-22B9AF6FE28E}">
      <dgm:prSet/>
      <dgm:spPr/>
      <dgm:t>
        <a:bodyPr/>
        <a:lstStyle/>
        <a:p>
          <a:endParaRPr lang="en-US" sz="2800"/>
        </a:p>
      </dgm:t>
    </dgm:pt>
    <dgm:pt modelId="{F03A749E-9C75-B645-B4B1-74D378F9C2FE}" type="sibTrans" cxnId="{C076358D-5B95-D84C-9ACB-22B9AF6FE28E}">
      <dgm:prSet/>
      <dgm:spPr/>
      <dgm:t>
        <a:bodyPr/>
        <a:lstStyle/>
        <a:p>
          <a:endParaRPr lang="en-US" sz="2800"/>
        </a:p>
      </dgm:t>
    </dgm:pt>
    <dgm:pt modelId="{6540818B-A1A1-6A4A-9210-C0616CEEAB30}">
      <dgm:prSet custT="1"/>
      <dgm:spPr/>
      <dgm:t>
        <a:bodyPr/>
        <a:lstStyle/>
        <a:p>
          <a:pPr rtl="0"/>
          <a:r>
            <a:rPr lang="en-US" sz="2800" b="1" dirty="0" smtClean="0"/>
            <a:t>Simplifies the administration and management of privileges </a:t>
          </a:r>
          <a:endParaRPr lang="en-US" sz="2800" dirty="0"/>
        </a:p>
      </dgm:t>
    </dgm:pt>
    <dgm:pt modelId="{2D70AB3F-10FF-C041-96E3-095D5DAF5599}" type="parTrans" cxnId="{85C228B2-8096-DB43-9D9C-7611811FFACD}">
      <dgm:prSet/>
      <dgm:spPr/>
      <dgm:t>
        <a:bodyPr/>
        <a:lstStyle/>
        <a:p>
          <a:endParaRPr lang="en-US" sz="2800"/>
        </a:p>
      </dgm:t>
    </dgm:pt>
    <dgm:pt modelId="{9FBC703C-24AC-7845-A6B0-B492D6CFC4C5}" type="sibTrans" cxnId="{85C228B2-8096-DB43-9D9C-7611811FFACD}">
      <dgm:prSet/>
      <dgm:spPr/>
      <dgm:t>
        <a:bodyPr/>
        <a:lstStyle/>
        <a:p>
          <a:endParaRPr lang="en-US" sz="2800"/>
        </a:p>
      </dgm:t>
    </dgm:pt>
    <dgm:pt modelId="{7A551D8C-071B-6944-BA11-79D6DB404C28}" type="pres">
      <dgm:prSet presAssocID="{7BE539AD-51F1-FD41-80D1-4C1FA8C0A0A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EB1BF22-13EC-174A-A3F4-A62BCACCA835}" type="pres">
      <dgm:prSet presAssocID="{19796405-3A7E-4243-9AAE-506ECFB1B744}" presName="thickLine" presStyleLbl="alignNode1" presStyleIdx="0" presStyleCnt="3"/>
      <dgm:spPr/>
    </dgm:pt>
    <dgm:pt modelId="{FE3E026B-C9CF-7244-80D3-CA036A9C2845}" type="pres">
      <dgm:prSet presAssocID="{19796405-3A7E-4243-9AAE-506ECFB1B744}" presName="horz1" presStyleCnt="0"/>
      <dgm:spPr/>
    </dgm:pt>
    <dgm:pt modelId="{63FC27FB-D7E2-9C4F-A3C6-16802D2B10DF}" type="pres">
      <dgm:prSet presAssocID="{19796405-3A7E-4243-9AAE-506ECFB1B744}" presName="tx1" presStyleLbl="revTx" presStyleIdx="0" presStyleCnt="3"/>
      <dgm:spPr/>
      <dgm:t>
        <a:bodyPr/>
        <a:lstStyle/>
        <a:p>
          <a:endParaRPr lang="en-US"/>
        </a:p>
      </dgm:t>
    </dgm:pt>
    <dgm:pt modelId="{CB62C8EB-8348-8640-9D57-DB1B38705BCF}" type="pres">
      <dgm:prSet presAssocID="{19796405-3A7E-4243-9AAE-506ECFB1B744}" presName="vert1" presStyleCnt="0"/>
      <dgm:spPr/>
    </dgm:pt>
    <dgm:pt modelId="{652F4C61-544A-304C-9067-FF7F09A2F5B5}" type="pres">
      <dgm:prSet presAssocID="{87C29514-1914-274D-BB7A-5FC1371AB166}" presName="thickLine" presStyleLbl="alignNode1" presStyleIdx="1" presStyleCnt="3"/>
      <dgm:spPr/>
    </dgm:pt>
    <dgm:pt modelId="{B186E888-EAA7-D446-9002-1EC7803FE0F7}" type="pres">
      <dgm:prSet presAssocID="{87C29514-1914-274D-BB7A-5FC1371AB166}" presName="horz1" presStyleCnt="0"/>
      <dgm:spPr/>
    </dgm:pt>
    <dgm:pt modelId="{DA6454F6-7C62-1140-9D4D-715DFC9E38C5}" type="pres">
      <dgm:prSet presAssocID="{87C29514-1914-274D-BB7A-5FC1371AB166}" presName="tx1" presStyleLbl="revTx" presStyleIdx="1" presStyleCnt="3"/>
      <dgm:spPr/>
      <dgm:t>
        <a:bodyPr/>
        <a:lstStyle/>
        <a:p>
          <a:endParaRPr lang="en-US"/>
        </a:p>
      </dgm:t>
    </dgm:pt>
    <dgm:pt modelId="{E876583A-EFB8-FD40-8E4D-EF090DF25422}" type="pres">
      <dgm:prSet presAssocID="{87C29514-1914-274D-BB7A-5FC1371AB166}" presName="vert1" presStyleCnt="0"/>
      <dgm:spPr/>
    </dgm:pt>
    <dgm:pt modelId="{EAD9CE42-E213-D54D-A73E-38718C857CBD}" type="pres">
      <dgm:prSet presAssocID="{6540818B-A1A1-6A4A-9210-C0616CEEAB30}" presName="thickLine" presStyleLbl="alignNode1" presStyleIdx="2" presStyleCnt="3"/>
      <dgm:spPr/>
    </dgm:pt>
    <dgm:pt modelId="{BBE1614E-4862-8F42-B879-F808967F9E5F}" type="pres">
      <dgm:prSet presAssocID="{6540818B-A1A1-6A4A-9210-C0616CEEAB30}" presName="horz1" presStyleCnt="0"/>
      <dgm:spPr/>
    </dgm:pt>
    <dgm:pt modelId="{70D3C479-25C7-914B-87D4-738241EBAE18}" type="pres">
      <dgm:prSet presAssocID="{6540818B-A1A1-6A4A-9210-C0616CEEAB30}" presName="tx1" presStyleLbl="revTx" presStyleIdx="2" presStyleCnt="3"/>
      <dgm:spPr/>
      <dgm:t>
        <a:bodyPr/>
        <a:lstStyle/>
        <a:p>
          <a:endParaRPr lang="en-US"/>
        </a:p>
      </dgm:t>
    </dgm:pt>
    <dgm:pt modelId="{4281D50D-5211-684A-898D-7BFC19713028}" type="pres">
      <dgm:prSet presAssocID="{6540818B-A1A1-6A4A-9210-C0616CEEAB30}" presName="vert1" presStyleCnt="0"/>
      <dgm:spPr/>
    </dgm:pt>
  </dgm:ptLst>
  <dgm:cxnLst>
    <dgm:cxn modelId="{8A05B345-23CD-8245-B398-6A6B983AE0ED}" type="presOf" srcId="{87C29514-1914-274D-BB7A-5FC1371AB166}" destId="{DA6454F6-7C62-1140-9D4D-715DFC9E38C5}" srcOrd="0" destOrd="0" presId="urn:microsoft.com/office/officeart/2008/layout/LinedList"/>
    <dgm:cxn modelId="{9466A499-9194-064C-84C5-E239A2DA8A4B}" type="presOf" srcId="{7BE539AD-51F1-FD41-80D1-4C1FA8C0A0A8}" destId="{7A551D8C-071B-6944-BA11-79D6DB404C28}" srcOrd="0" destOrd="0" presId="urn:microsoft.com/office/officeart/2008/layout/LinedList"/>
    <dgm:cxn modelId="{5465A255-F1AB-DB4A-8809-FA7F25205F43}" srcId="{7BE539AD-51F1-FD41-80D1-4C1FA8C0A0A8}" destId="{19796405-3A7E-4243-9AAE-506ECFB1B744}" srcOrd="0" destOrd="0" parTransId="{EAF8AF55-CBCD-464E-8171-7131E6465584}" sibTransId="{22A3DA98-9544-7648-BC31-083E1CEEA1A3}"/>
    <dgm:cxn modelId="{85C228B2-8096-DB43-9D9C-7611811FFACD}" srcId="{7BE539AD-51F1-FD41-80D1-4C1FA8C0A0A8}" destId="{6540818B-A1A1-6A4A-9210-C0616CEEAB30}" srcOrd="2" destOrd="0" parTransId="{2D70AB3F-10FF-C041-96E3-095D5DAF5599}" sibTransId="{9FBC703C-24AC-7845-A6B0-B492D6CFC4C5}"/>
    <dgm:cxn modelId="{2BEE8DD4-A586-9645-AF21-FAA2EDF93162}" type="presOf" srcId="{19796405-3A7E-4243-9AAE-506ECFB1B744}" destId="{63FC27FB-D7E2-9C4F-A3C6-16802D2B10DF}" srcOrd="0" destOrd="0" presId="urn:microsoft.com/office/officeart/2008/layout/LinedList"/>
    <dgm:cxn modelId="{C076358D-5B95-D84C-9ACB-22B9AF6FE28E}" srcId="{7BE539AD-51F1-FD41-80D1-4C1FA8C0A0A8}" destId="{87C29514-1914-274D-BB7A-5FC1371AB166}" srcOrd="1" destOrd="0" parTransId="{AC6D0C68-E495-674E-A9C4-B9D4A8B1BAB1}" sibTransId="{F03A749E-9C75-B645-B4B1-74D378F9C2FE}"/>
    <dgm:cxn modelId="{1579FA96-7418-384E-9381-6CFE4AC9A711}" type="presOf" srcId="{6540818B-A1A1-6A4A-9210-C0616CEEAB30}" destId="{70D3C479-25C7-914B-87D4-738241EBAE18}" srcOrd="0" destOrd="0" presId="urn:microsoft.com/office/officeart/2008/layout/LinedList"/>
    <dgm:cxn modelId="{51D70393-ECA5-AB46-9916-324773C5177E}" type="presParOf" srcId="{7A551D8C-071B-6944-BA11-79D6DB404C28}" destId="{3EB1BF22-13EC-174A-A3F4-A62BCACCA835}" srcOrd="0" destOrd="0" presId="urn:microsoft.com/office/officeart/2008/layout/LinedList"/>
    <dgm:cxn modelId="{D010110A-4763-064A-B362-32B02467193D}" type="presParOf" srcId="{7A551D8C-071B-6944-BA11-79D6DB404C28}" destId="{FE3E026B-C9CF-7244-80D3-CA036A9C2845}" srcOrd="1" destOrd="0" presId="urn:microsoft.com/office/officeart/2008/layout/LinedList"/>
    <dgm:cxn modelId="{A35E7FDB-F5EA-2747-8B11-612B2BAA8F29}" type="presParOf" srcId="{FE3E026B-C9CF-7244-80D3-CA036A9C2845}" destId="{63FC27FB-D7E2-9C4F-A3C6-16802D2B10DF}" srcOrd="0" destOrd="0" presId="urn:microsoft.com/office/officeart/2008/layout/LinedList"/>
    <dgm:cxn modelId="{8689887F-A6C2-274D-8052-99627019D759}" type="presParOf" srcId="{FE3E026B-C9CF-7244-80D3-CA036A9C2845}" destId="{CB62C8EB-8348-8640-9D57-DB1B38705BCF}" srcOrd="1" destOrd="0" presId="urn:microsoft.com/office/officeart/2008/layout/LinedList"/>
    <dgm:cxn modelId="{08043434-0B4C-FB4F-91A3-0041B9A41225}" type="presParOf" srcId="{7A551D8C-071B-6944-BA11-79D6DB404C28}" destId="{652F4C61-544A-304C-9067-FF7F09A2F5B5}" srcOrd="2" destOrd="0" presId="urn:microsoft.com/office/officeart/2008/layout/LinedList"/>
    <dgm:cxn modelId="{4CC9E1E5-DC2F-5048-A630-0284906E6813}" type="presParOf" srcId="{7A551D8C-071B-6944-BA11-79D6DB404C28}" destId="{B186E888-EAA7-D446-9002-1EC7803FE0F7}" srcOrd="3" destOrd="0" presId="urn:microsoft.com/office/officeart/2008/layout/LinedList"/>
    <dgm:cxn modelId="{4F14C753-A9EA-C047-92A7-DF62E76A1D55}" type="presParOf" srcId="{B186E888-EAA7-D446-9002-1EC7803FE0F7}" destId="{DA6454F6-7C62-1140-9D4D-715DFC9E38C5}" srcOrd="0" destOrd="0" presId="urn:microsoft.com/office/officeart/2008/layout/LinedList"/>
    <dgm:cxn modelId="{BAEB5B01-D9A1-C746-9CC4-63F28D516331}" type="presParOf" srcId="{B186E888-EAA7-D446-9002-1EC7803FE0F7}" destId="{E876583A-EFB8-FD40-8E4D-EF090DF25422}" srcOrd="1" destOrd="0" presId="urn:microsoft.com/office/officeart/2008/layout/LinedList"/>
    <dgm:cxn modelId="{DE810494-849A-4C48-953B-7A1168BC5EC8}" type="presParOf" srcId="{7A551D8C-071B-6944-BA11-79D6DB404C28}" destId="{EAD9CE42-E213-D54D-A73E-38718C857CBD}" srcOrd="4" destOrd="0" presId="urn:microsoft.com/office/officeart/2008/layout/LinedList"/>
    <dgm:cxn modelId="{D4343AFB-00E8-C443-8B5A-7F994A082BC2}" type="presParOf" srcId="{7A551D8C-071B-6944-BA11-79D6DB404C28}" destId="{BBE1614E-4862-8F42-B879-F808967F9E5F}" srcOrd="5" destOrd="0" presId="urn:microsoft.com/office/officeart/2008/layout/LinedList"/>
    <dgm:cxn modelId="{E28FDF02-A030-C349-BE24-D6DB7B1EF146}" type="presParOf" srcId="{BBE1614E-4862-8F42-B879-F808967F9E5F}" destId="{70D3C479-25C7-914B-87D4-738241EBAE18}" srcOrd="0" destOrd="0" presId="urn:microsoft.com/office/officeart/2008/layout/LinedList"/>
    <dgm:cxn modelId="{23AD84E8-A5B2-B145-8088-8AF45D9F8AD6}" type="presParOf" srcId="{BBE1614E-4862-8F42-B879-F808967F9E5F}" destId="{4281D50D-5211-684A-898D-7BFC197130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FD33334-8D66-AA4F-93C2-26F4B7DB9DD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E04289-6F4C-4A44-AA82-115AC85BD01A}">
      <dgm:prSet custT="1"/>
      <dgm:spPr/>
      <dgm:t>
        <a:bodyPr/>
        <a:lstStyle/>
        <a:p>
          <a:pPr rtl="0"/>
          <a:r>
            <a:rPr lang="en-US" sz="2800" b="1" dirty="0" smtClean="0"/>
            <a:t>Natural way of organizing roles to reflect authority, responsibility, and competency</a:t>
          </a:r>
          <a:endParaRPr lang="en-US" sz="2800" dirty="0"/>
        </a:p>
      </dgm:t>
    </dgm:pt>
    <dgm:pt modelId="{D5D5BCC7-467E-4748-A7E6-B7C9075ABA5C}" type="parTrans" cxnId="{EF476B13-9932-1846-B2D2-8CEB7399724C}">
      <dgm:prSet/>
      <dgm:spPr/>
      <dgm:t>
        <a:bodyPr/>
        <a:lstStyle/>
        <a:p>
          <a:endParaRPr lang="en-US" sz="2800"/>
        </a:p>
      </dgm:t>
    </dgm:pt>
    <dgm:pt modelId="{0FD149BB-7F23-A24F-B21D-DEFABDF7A8F8}" type="sibTrans" cxnId="{EF476B13-9932-1846-B2D2-8CEB7399724C}">
      <dgm:prSet/>
      <dgm:spPr/>
      <dgm:t>
        <a:bodyPr/>
        <a:lstStyle/>
        <a:p>
          <a:endParaRPr lang="en-US" sz="2800"/>
        </a:p>
      </dgm:t>
    </dgm:pt>
    <dgm:pt modelId="{44B7797B-3ED5-8241-A86E-B7AC93861947}">
      <dgm:prSet custT="1"/>
      <dgm:spPr/>
      <dgm:t>
        <a:bodyPr/>
        <a:lstStyle/>
        <a:p>
          <a:pPr rtl="0"/>
          <a:r>
            <a:rPr lang="en-US" sz="2800" b="1" dirty="0" smtClean="0"/>
            <a:t>The role in which the user is gaining membership is not mutually exclusive with another role for which the user already possesses membership</a:t>
          </a:r>
          <a:endParaRPr lang="en-US" sz="2800" dirty="0"/>
        </a:p>
      </dgm:t>
    </dgm:pt>
    <dgm:pt modelId="{A3EBD6A1-DB94-6E43-8D65-BFC6F40C71FC}" type="parTrans" cxnId="{0A3B0F7F-A41B-3346-95FD-7886B8850693}">
      <dgm:prSet/>
      <dgm:spPr/>
      <dgm:t>
        <a:bodyPr/>
        <a:lstStyle/>
        <a:p>
          <a:endParaRPr lang="en-US" sz="2800"/>
        </a:p>
      </dgm:t>
    </dgm:pt>
    <dgm:pt modelId="{41EB9BC7-45D7-FF46-AC8A-9DBCD0DF9F77}" type="sibTrans" cxnId="{0A3B0F7F-A41B-3346-95FD-7886B8850693}">
      <dgm:prSet/>
      <dgm:spPr/>
      <dgm:t>
        <a:bodyPr/>
        <a:lstStyle/>
        <a:p>
          <a:endParaRPr lang="en-US" sz="2800"/>
        </a:p>
      </dgm:t>
    </dgm:pt>
    <dgm:pt modelId="{2A9A3082-AB79-F741-A6F1-3E1B2A1078F9}" type="pres">
      <dgm:prSet presAssocID="{DFD33334-8D66-AA4F-93C2-26F4B7DB9DD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CE81378-3AC1-FC43-9561-4E8AD3B1F561}" type="pres">
      <dgm:prSet presAssocID="{86E04289-6F4C-4A44-AA82-115AC85BD01A}" presName="thickLine" presStyleLbl="alignNode1" presStyleIdx="0" presStyleCnt="2"/>
      <dgm:spPr/>
    </dgm:pt>
    <dgm:pt modelId="{1BB09D44-1889-2E4A-98B6-6EAFF6E9A27D}" type="pres">
      <dgm:prSet presAssocID="{86E04289-6F4C-4A44-AA82-115AC85BD01A}" presName="horz1" presStyleCnt="0"/>
      <dgm:spPr/>
    </dgm:pt>
    <dgm:pt modelId="{64C22DBC-EB57-0040-A045-8A2F0D2C464B}" type="pres">
      <dgm:prSet presAssocID="{86E04289-6F4C-4A44-AA82-115AC85BD01A}" presName="tx1" presStyleLbl="revTx" presStyleIdx="0" presStyleCnt="2"/>
      <dgm:spPr/>
      <dgm:t>
        <a:bodyPr/>
        <a:lstStyle/>
        <a:p>
          <a:endParaRPr lang="en-US"/>
        </a:p>
      </dgm:t>
    </dgm:pt>
    <dgm:pt modelId="{FB79ED82-E83A-B74A-84D3-372422E74191}" type="pres">
      <dgm:prSet presAssocID="{86E04289-6F4C-4A44-AA82-115AC85BD01A}" presName="vert1" presStyleCnt="0"/>
      <dgm:spPr/>
    </dgm:pt>
    <dgm:pt modelId="{786F719E-93D3-C24D-BDD4-975D664136E2}" type="pres">
      <dgm:prSet presAssocID="{44B7797B-3ED5-8241-A86E-B7AC93861947}" presName="thickLine" presStyleLbl="alignNode1" presStyleIdx="1" presStyleCnt="2"/>
      <dgm:spPr/>
    </dgm:pt>
    <dgm:pt modelId="{0DBEE146-F7C1-C04E-8BF3-A750CB43E5E5}" type="pres">
      <dgm:prSet presAssocID="{44B7797B-3ED5-8241-A86E-B7AC93861947}" presName="horz1" presStyleCnt="0"/>
      <dgm:spPr/>
    </dgm:pt>
    <dgm:pt modelId="{1A6F11B1-54D7-0B40-BC6A-AA4B9F8E446A}" type="pres">
      <dgm:prSet presAssocID="{44B7797B-3ED5-8241-A86E-B7AC93861947}" presName="tx1" presStyleLbl="revTx" presStyleIdx="1" presStyleCnt="2"/>
      <dgm:spPr/>
      <dgm:t>
        <a:bodyPr/>
        <a:lstStyle/>
        <a:p>
          <a:endParaRPr lang="en-US"/>
        </a:p>
      </dgm:t>
    </dgm:pt>
    <dgm:pt modelId="{158BE37B-0C9E-1841-84B7-3608F068424F}" type="pres">
      <dgm:prSet presAssocID="{44B7797B-3ED5-8241-A86E-B7AC93861947}" presName="vert1" presStyleCnt="0"/>
      <dgm:spPr/>
    </dgm:pt>
  </dgm:ptLst>
  <dgm:cxnLst>
    <dgm:cxn modelId="{B31369B7-CB46-7F42-B4C1-AB1EFECC63AC}" type="presOf" srcId="{86E04289-6F4C-4A44-AA82-115AC85BD01A}" destId="{64C22DBC-EB57-0040-A045-8A2F0D2C464B}" srcOrd="0" destOrd="0" presId="urn:microsoft.com/office/officeart/2008/layout/LinedList"/>
    <dgm:cxn modelId="{EF476B13-9932-1846-B2D2-8CEB7399724C}" srcId="{DFD33334-8D66-AA4F-93C2-26F4B7DB9DD5}" destId="{86E04289-6F4C-4A44-AA82-115AC85BD01A}" srcOrd="0" destOrd="0" parTransId="{D5D5BCC7-467E-4748-A7E6-B7C9075ABA5C}" sibTransId="{0FD149BB-7F23-A24F-B21D-DEFABDF7A8F8}"/>
    <dgm:cxn modelId="{855B5C5D-E278-F84B-A2BB-EA462DD3D200}" type="presOf" srcId="{44B7797B-3ED5-8241-A86E-B7AC93861947}" destId="{1A6F11B1-54D7-0B40-BC6A-AA4B9F8E446A}" srcOrd="0" destOrd="0" presId="urn:microsoft.com/office/officeart/2008/layout/LinedList"/>
    <dgm:cxn modelId="{0A3B0F7F-A41B-3346-95FD-7886B8850693}" srcId="{DFD33334-8D66-AA4F-93C2-26F4B7DB9DD5}" destId="{44B7797B-3ED5-8241-A86E-B7AC93861947}" srcOrd="1" destOrd="0" parTransId="{A3EBD6A1-DB94-6E43-8D65-BFC6F40C71FC}" sibTransId="{41EB9BC7-45D7-FF46-AC8A-9DBCD0DF9F77}"/>
    <dgm:cxn modelId="{4D87E755-D6AF-4D49-8D20-C2D4E6D18278}" type="presOf" srcId="{DFD33334-8D66-AA4F-93C2-26F4B7DB9DD5}" destId="{2A9A3082-AB79-F741-A6F1-3E1B2A1078F9}" srcOrd="0" destOrd="0" presId="urn:microsoft.com/office/officeart/2008/layout/LinedList"/>
    <dgm:cxn modelId="{58C07766-8941-0841-AAC2-E1E5CF585D49}" type="presParOf" srcId="{2A9A3082-AB79-F741-A6F1-3E1B2A1078F9}" destId="{9CE81378-3AC1-FC43-9561-4E8AD3B1F561}" srcOrd="0" destOrd="0" presId="urn:microsoft.com/office/officeart/2008/layout/LinedList"/>
    <dgm:cxn modelId="{D13CC565-B554-0F4A-B7D3-57B6CBFE10C2}" type="presParOf" srcId="{2A9A3082-AB79-F741-A6F1-3E1B2A1078F9}" destId="{1BB09D44-1889-2E4A-98B6-6EAFF6E9A27D}" srcOrd="1" destOrd="0" presId="urn:microsoft.com/office/officeart/2008/layout/LinedList"/>
    <dgm:cxn modelId="{5A2E9B25-E95E-C64E-9E52-9835F1E541C3}" type="presParOf" srcId="{1BB09D44-1889-2E4A-98B6-6EAFF6E9A27D}" destId="{64C22DBC-EB57-0040-A045-8A2F0D2C464B}" srcOrd="0" destOrd="0" presId="urn:microsoft.com/office/officeart/2008/layout/LinedList"/>
    <dgm:cxn modelId="{1CC068F2-4A1D-D944-B223-DA4A4E1687CA}" type="presParOf" srcId="{1BB09D44-1889-2E4A-98B6-6EAFF6E9A27D}" destId="{FB79ED82-E83A-B74A-84D3-372422E74191}" srcOrd="1" destOrd="0" presId="urn:microsoft.com/office/officeart/2008/layout/LinedList"/>
    <dgm:cxn modelId="{6A8A9759-D6FD-B046-AB8A-D7836C68F724}" type="presParOf" srcId="{2A9A3082-AB79-F741-A6F1-3E1B2A1078F9}" destId="{786F719E-93D3-C24D-BDD4-975D664136E2}" srcOrd="2" destOrd="0" presId="urn:microsoft.com/office/officeart/2008/layout/LinedList"/>
    <dgm:cxn modelId="{477D40FD-462F-1F41-9971-09267B977E3A}" type="presParOf" srcId="{2A9A3082-AB79-F741-A6F1-3E1B2A1078F9}" destId="{0DBEE146-F7C1-C04E-8BF3-A750CB43E5E5}" srcOrd="3" destOrd="0" presId="urn:microsoft.com/office/officeart/2008/layout/LinedList"/>
    <dgm:cxn modelId="{64AAF7CC-5E7D-F24D-8D73-9757F12B797D}" type="presParOf" srcId="{0DBEE146-F7C1-C04E-8BF3-A750CB43E5E5}" destId="{1A6F11B1-54D7-0B40-BC6A-AA4B9F8E446A}" srcOrd="0" destOrd="0" presId="urn:microsoft.com/office/officeart/2008/layout/LinedList"/>
    <dgm:cxn modelId="{B06B8818-9111-E24B-8E36-E10D2228A29E}" type="presParOf" srcId="{0DBEE146-F7C1-C04E-8BF3-A750CB43E5E5}" destId="{158BE37B-0C9E-1841-84B7-3608F06842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AE6CEFC-3CCB-084C-8F6F-C3E2CAAB428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116EC-FDD0-7447-B829-0211DB8E3CE3}">
      <dgm:prSet/>
      <dgm:spPr/>
      <dgm:t>
        <a:bodyPr/>
        <a:lstStyle/>
        <a:p>
          <a:pPr rtl="0"/>
          <a:r>
            <a:rPr lang="en-US" b="1" dirty="0" smtClean="0"/>
            <a:t>Methodology that restricts the user’s actions to specific functions by not allowing the user to request functions that are outside of his/her respective level of privilege or role </a:t>
          </a:r>
          <a:endParaRPr lang="en-US" dirty="0"/>
        </a:p>
      </dgm:t>
    </dgm:pt>
    <dgm:pt modelId="{45B441E1-8E75-AE45-BD64-A1D7F88B17D1}" type="parTrans" cxnId="{09B0AF7E-9034-2E44-9741-CCFF6D4FC3CE}">
      <dgm:prSet/>
      <dgm:spPr/>
      <dgm:t>
        <a:bodyPr/>
        <a:lstStyle/>
        <a:p>
          <a:endParaRPr lang="en-US"/>
        </a:p>
      </dgm:t>
    </dgm:pt>
    <dgm:pt modelId="{6D46585B-AA79-AE41-B909-8A82C4A5A22C}" type="sibTrans" cxnId="{09B0AF7E-9034-2E44-9741-CCFF6D4FC3CE}">
      <dgm:prSet/>
      <dgm:spPr/>
      <dgm:t>
        <a:bodyPr/>
        <a:lstStyle/>
        <a:p>
          <a:endParaRPr lang="en-US"/>
        </a:p>
      </dgm:t>
    </dgm:pt>
    <dgm:pt modelId="{0D862462-1EE3-E248-BEA2-FB28A13A2C5A}" type="pres">
      <dgm:prSet presAssocID="{5AE6CEFC-3CCB-084C-8F6F-C3E2CAAB428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4C2B70-6DF5-4D45-900E-F8C23D2F833F}" type="pres">
      <dgm:prSet presAssocID="{5BE116EC-FDD0-7447-B829-0211DB8E3CE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B0AF7E-9034-2E44-9741-CCFF6D4FC3CE}" srcId="{5AE6CEFC-3CCB-084C-8F6F-C3E2CAAB4288}" destId="{5BE116EC-FDD0-7447-B829-0211DB8E3CE3}" srcOrd="0" destOrd="0" parTransId="{45B441E1-8E75-AE45-BD64-A1D7F88B17D1}" sibTransId="{6D46585B-AA79-AE41-B909-8A82C4A5A22C}"/>
    <dgm:cxn modelId="{C8138EC7-E9E5-8E42-8CAC-14D555BA9E8B}" type="presOf" srcId="{5AE6CEFC-3CCB-084C-8F6F-C3E2CAAB4288}" destId="{0D862462-1EE3-E248-BEA2-FB28A13A2C5A}" srcOrd="0" destOrd="0" presId="urn:microsoft.com/office/officeart/2005/8/layout/default"/>
    <dgm:cxn modelId="{0C844D2C-6221-9A46-AE92-3DFE43212090}" type="presOf" srcId="{5BE116EC-FDD0-7447-B829-0211DB8E3CE3}" destId="{CB4C2B70-6DF5-4D45-900E-F8C23D2F833F}" srcOrd="0" destOrd="0" presId="urn:microsoft.com/office/officeart/2005/8/layout/default"/>
    <dgm:cxn modelId="{B3A64B80-F9AF-624B-B2FC-CB6D418F68F0}" type="presParOf" srcId="{0D862462-1EE3-E248-BEA2-FB28A13A2C5A}" destId="{CB4C2B70-6DF5-4D45-900E-F8C23D2F833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2AC5B8B-2551-4C41-A068-8108B58B42F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A147B8-8301-8740-9758-AE9E16752A1F}">
      <dgm:prSet/>
      <dgm:spPr/>
      <dgm:t>
        <a:bodyPr/>
        <a:lstStyle/>
        <a:p>
          <a:pPr rtl="0"/>
          <a:r>
            <a:rPr lang="en-US" b="1" dirty="0" smtClean="0"/>
            <a:t>Menu and Shells </a:t>
          </a:r>
          <a:endParaRPr lang="en-US" dirty="0"/>
        </a:p>
      </dgm:t>
    </dgm:pt>
    <dgm:pt modelId="{6A52DD7C-DB97-5842-ABC4-5E5E5578C03E}" type="parTrans" cxnId="{A96FEF99-97EF-7442-A1FA-540808374A30}">
      <dgm:prSet/>
      <dgm:spPr/>
      <dgm:t>
        <a:bodyPr/>
        <a:lstStyle/>
        <a:p>
          <a:endParaRPr lang="en-US"/>
        </a:p>
      </dgm:t>
    </dgm:pt>
    <dgm:pt modelId="{DA5E5EDD-E7C3-ED41-91FB-2F1A6CB05D89}" type="sibTrans" cxnId="{A96FEF99-97EF-7442-A1FA-540808374A30}">
      <dgm:prSet/>
      <dgm:spPr/>
      <dgm:t>
        <a:bodyPr/>
        <a:lstStyle/>
        <a:p>
          <a:endParaRPr lang="en-US"/>
        </a:p>
      </dgm:t>
    </dgm:pt>
    <dgm:pt modelId="{3C74BA9C-ED75-8140-9045-C69778318E07}">
      <dgm:prSet/>
      <dgm:spPr/>
      <dgm:t>
        <a:bodyPr/>
        <a:lstStyle/>
        <a:p>
          <a:pPr rtl="0"/>
          <a:r>
            <a:rPr lang="en-US" b="1" dirty="0" smtClean="0"/>
            <a:t>Database views</a:t>
          </a:r>
          <a:endParaRPr lang="en-US" dirty="0"/>
        </a:p>
      </dgm:t>
    </dgm:pt>
    <dgm:pt modelId="{EA16DA7A-A830-CB4B-B32D-7D42D97289D0}" type="parTrans" cxnId="{1AF8D1F7-29F1-614A-8506-443B8CC5ECBC}">
      <dgm:prSet/>
      <dgm:spPr/>
      <dgm:t>
        <a:bodyPr/>
        <a:lstStyle/>
        <a:p>
          <a:endParaRPr lang="en-US"/>
        </a:p>
      </dgm:t>
    </dgm:pt>
    <dgm:pt modelId="{0E1CE946-8C9A-0240-91DE-65025C63C2EE}" type="sibTrans" cxnId="{1AF8D1F7-29F1-614A-8506-443B8CC5ECBC}">
      <dgm:prSet/>
      <dgm:spPr/>
      <dgm:t>
        <a:bodyPr/>
        <a:lstStyle/>
        <a:p>
          <a:endParaRPr lang="en-US"/>
        </a:p>
      </dgm:t>
    </dgm:pt>
    <dgm:pt modelId="{C15EA537-CD4B-3A44-8672-EB114C568ED3}">
      <dgm:prSet/>
      <dgm:spPr/>
      <dgm:t>
        <a:bodyPr/>
        <a:lstStyle/>
        <a:p>
          <a:pPr rtl="0"/>
          <a:r>
            <a:rPr lang="en-US" b="1" dirty="0" smtClean="0"/>
            <a:t>Physically constraining a user interface</a:t>
          </a:r>
          <a:endParaRPr lang="en-US" dirty="0"/>
        </a:p>
      </dgm:t>
    </dgm:pt>
    <dgm:pt modelId="{B6C6F107-EAF8-D74C-8C04-1CDC7F4FE0B4}" type="parTrans" cxnId="{FFF46A52-0AEF-BC43-9A8E-7B42B39450A0}">
      <dgm:prSet/>
      <dgm:spPr/>
      <dgm:t>
        <a:bodyPr/>
        <a:lstStyle/>
        <a:p>
          <a:endParaRPr lang="en-US"/>
        </a:p>
      </dgm:t>
    </dgm:pt>
    <dgm:pt modelId="{5E52ECB9-6C35-3248-B855-22D69AB5AD54}" type="sibTrans" cxnId="{FFF46A52-0AEF-BC43-9A8E-7B42B39450A0}">
      <dgm:prSet/>
      <dgm:spPr/>
      <dgm:t>
        <a:bodyPr/>
        <a:lstStyle/>
        <a:p>
          <a:endParaRPr lang="en-US"/>
        </a:p>
      </dgm:t>
    </dgm:pt>
    <dgm:pt modelId="{94B4F9EC-0D93-1F41-9A8C-DCE3ADB95FA3}" type="pres">
      <dgm:prSet presAssocID="{52AC5B8B-2551-4C41-A068-8108B58B42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087829-9025-EF40-8214-724F31FC701E}" type="pres">
      <dgm:prSet presAssocID="{F9A147B8-8301-8740-9758-AE9E16752A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1FE03-1B63-574C-9DC8-81F1C09E8B40}" type="pres">
      <dgm:prSet presAssocID="{DA5E5EDD-E7C3-ED41-91FB-2F1A6CB05D89}" presName="sibTrans" presStyleCnt="0"/>
      <dgm:spPr/>
    </dgm:pt>
    <dgm:pt modelId="{F151DACA-7A41-5C45-AF7B-360E2E89613D}" type="pres">
      <dgm:prSet presAssocID="{3C74BA9C-ED75-8140-9045-C69778318E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4D04F-916B-E74F-A190-C8A02AB6D328}" type="pres">
      <dgm:prSet presAssocID="{0E1CE946-8C9A-0240-91DE-65025C63C2EE}" presName="sibTrans" presStyleCnt="0"/>
      <dgm:spPr/>
    </dgm:pt>
    <dgm:pt modelId="{D4DB70B1-B458-0A40-B61A-1C4DFD1780C0}" type="pres">
      <dgm:prSet presAssocID="{C15EA537-CD4B-3A44-8672-EB114C568ED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8A7B1-3EAC-FF4F-8DC4-7911D20D3575}" type="presOf" srcId="{52AC5B8B-2551-4C41-A068-8108B58B42F1}" destId="{94B4F9EC-0D93-1F41-9A8C-DCE3ADB95FA3}" srcOrd="0" destOrd="0" presId="urn:microsoft.com/office/officeart/2005/8/layout/default"/>
    <dgm:cxn modelId="{1AF8D1F7-29F1-614A-8506-443B8CC5ECBC}" srcId="{52AC5B8B-2551-4C41-A068-8108B58B42F1}" destId="{3C74BA9C-ED75-8140-9045-C69778318E07}" srcOrd="1" destOrd="0" parTransId="{EA16DA7A-A830-CB4B-B32D-7D42D97289D0}" sibTransId="{0E1CE946-8C9A-0240-91DE-65025C63C2EE}"/>
    <dgm:cxn modelId="{321CAC44-6A2A-D34F-8D55-7CBE88A47130}" type="presOf" srcId="{F9A147B8-8301-8740-9758-AE9E16752A1F}" destId="{11087829-9025-EF40-8214-724F31FC701E}" srcOrd="0" destOrd="0" presId="urn:microsoft.com/office/officeart/2005/8/layout/default"/>
    <dgm:cxn modelId="{A96FEF99-97EF-7442-A1FA-540808374A30}" srcId="{52AC5B8B-2551-4C41-A068-8108B58B42F1}" destId="{F9A147B8-8301-8740-9758-AE9E16752A1F}" srcOrd="0" destOrd="0" parTransId="{6A52DD7C-DB97-5842-ABC4-5E5E5578C03E}" sibTransId="{DA5E5EDD-E7C3-ED41-91FB-2F1A6CB05D89}"/>
    <dgm:cxn modelId="{80980475-43A2-0741-B769-7C2FCD42DE3C}" type="presOf" srcId="{C15EA537-CD4B-3A44-8672-EB114C568ED3}" destId="{D4DB70B1-B458-0A40-B61A-1C4DFD1780C0}" srcOrd="0" destOrd="0" presId="urn:microsoft.com/office/officeart/2005/8/layout/default"/>
    <dgm:cxn modelId="{FFF46A52-0AEF-BC43-9A8E-7B42B39450A0}" srcId="{52AC5B8B-2551-4C41-A068-8108B58B42F1}" destId="{C15EA537-CD4B-3A44-8672-EB114C568ED3}" srcOrd="2" destOrd="0" parTransId="{B6C6F107-EAF8-D74C-8C04-1CDC7F4FE0B4}" sibTransId="{5E52ECB9-6C35-3248-B855-22D69AB5AD54}"/>
    <dgm:cxn modelId="{5DA56FFB-294E-AD45-9618-91B14D2DF0FC}" type="presOf" srcId="{3C74BA9C-ED75-8140-9045-C69778318E07}" destId="{F151DACA-7A41-5C45-AF7B-360E2E89613D}" srcOrd="0" destOrd="0" presId="urn:microsoft.com/office/officeart/2005/8/layout/default"/>
    <dgm:cxn modelId="{CA178DA6-6705-0944-A620-AFA1EE2DB440}" type="presParOf" srcId="{94B4F9EC-0D93-1F41-9A8C-DCE3ADB95FA3}" destId="{11087829-9025-EF40-8214-724F31FC701E}" srcOrd="0" destOrd="0" presId="urn:microsoft.com/office/officeart/2005/8/layout/default"/>
    <dgm:cxn modelId="{02806692-3AB8-8E46-8116-A191672805B3}" type="presParOf" srcId="{94B4F9EC-0D93-1F41-9A8C-DCE3ADB95FA3}" destId="{A791FE03-1B63-574C-9DC8-81F1C09E8B40}" srcOrd="1" destOrd="0" presId="urn:microsoft.com/office/officeart/2005/8/layout/default"/>
    <dgm:cxn modelId="{7F2D569F-9AFC-1845-8611-A05944688C12}" type="presParOf" srcId="{94B4F9EC-0D93-1F41-9A8C-DCE3ADB95FA3}" destId="{F151DACA-7A41-5C45-AF7B-360E2E89613D}" srcOrd="2" destOrd="0" presId="urn:microsoft.com/office/officeart/2005/8/layout/default"/>
    <dgm:cxn modelId="{8D94AC60-6F13-2F44-9C8A-F0128831A354}" type="presParOf" srcId="{94B4F9EC-0D93-1F41-9A8C-DCE3ADB95FA3}" destId="{0B04D04F-916B-E74F-A190-C8A02AB6D328}" srcOrd="3" destOrd="0" presId="urn:microsoft.com/office/officeart/2005/8/layout/default"/>
    <dgm:cxn modelId="{2D3C8FF3-FB23-044E-8170-4427FE399757}" type="presParOf" srcId="{94B4F9EC-0D93-1F41-9A8C-DCE3ADB95FA3}" destId="{D4DB70B1-B458-0A40-B61A-1C4DFD1780C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939C21E-0B46-304B-A428-7AF3F6076DF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454BA-BBDE-E149-A607-C36D8A225D03}">
      <dgm:prSet/>
      <dgm:spPr/>
      <dgm:t>
        <a:bodyPr/>
        <a:lstStyle/>
        <a:p>
          <a:pPr rtl="0"/>
          <a:r>
            <a:rPr lang="en-US" b="1" dirty="0" smtClean="0"/>
            <a:t>Separates a given access control object into subcomponents and permits or denies access to view or interact with specific subcomponents </a:t>
          </a:r>
          <a:endParaRPr lang="en-US" dirty="0"/>
        </a:p>
      </dgm:t>
    </dgm:pt>
    <dgm:pt modelId="{2814988A-9460-F149-8782-D0F366617EE3}" type="parTrans" cxnId="{7FB2A0DB-7904-1E4B-ACB7-BA4B263D4E6B}">
      <dgm:prSet/>
      <dgm:spPr/>
      <dgm:t>
        <a:bodyPr/>
        <a:lstStyle/>
        <a:p>
          <a:endParaRPr lang="en-US"/>
        </a:p>
      </dgm:t>
    </dgm:pt>
    <dgm:pt modelId="{3A3281D3-CC83-0140-B256-9488FC5878C8}" type="sibTrans" cxnId="{7FB2A0DB-7904-1E4B-ACB7-BA4B263D4E6B}">
      <dgm:prSet/>
      <dgm:spPr/>
      <dgm:t>
        <a:bodyPr/>
        <a:lstStyle/>
        <a:p>
          <a:endParaRPr lang="en-US"/>
        </a:p>
      </dgm:t>
    </dgm:pt>
    <dgm:pt modelId="{9E567413-F53F-AA4D-B86F-50022344F33A}" type="pres">
      <dgm:prSet presAssocID="{E939C21E-0B46-304B-A428-7AF3F6076D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1639E7-3CF9-8E48-80EC-6D6810EEB2E0}" type="pres">
      <dgm:prSet presAssocID="{72A454BA-BBDE-E149-A607-C36D8A225D0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C603F-D985-7F42-8E8F-531B62D40A24}" type="presOf" srcId="{72A454BA-BBDE-E149-A607-C36D8A225D03}" destId="{861639E7-3CF9-8E48-80EC-6D6810EEB2E0}" srcOrd="0" destOrd="0" presId="urn:microsoft.com/office/officeart/2005/8/layout/default"/>
    <dgm:cxn modelId="{8227B67C-F924-6A40-BC32-C6BB9BC555A4}" type="presOf" srcId="{E939C21E-0B46-304B-A428-7AF3F6076DFB}" destId="{9E567413-F53F-AA4D-B86F-50022344F33A}" srcOrd="0" destOrd="0" presId="urn:microsoft.com/office/officeart/2005/8/layout/default"/>
    <dgm:cxn modelId="{7FB2A0DB-7904-1E4B-ACB7-BA4B263D4E6B}" srcId="{E939C21E-0B46-304B-A428-7AF3F6076DFB}" destId="{72A454BA-BBDE-E149-A607-C36D8A225D03}" srcOrd="0" destOrd="0" parTransId="{2814988A-9460-F149-8782-D0F366617EE3}" sibTransId="{3A3281D3-CC83-0140-B256-9488FC5878C8}"/>
    <dgm:cxn modelId="{F528C3A6-CF98-3048-B347-76C20215183A}" type="presParOf" srcId="{9E567413-F53F-AA4D-B86F-50022344F33A}" destId="{861639E7-3CF9-8E48-80EC-6D6810EEB2E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13BCF420-F2CC-D84E-A97C-0D8DB0FC833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378D2-1F74-3043-BD32-962FDF86DC39}">
      <dgm:prSet custT="1"/>
      <dgm:spPr/>
      <dgm:t>
        <a:bodyPr/>
        <a:lstStyle/>
        <a:p>
          <a:pPr rtl="0"/>
          <a:r>
            <a:rPr lang="en-US" sz="2800" b="1" dirty="0" smtClean="0"/>
            <a:t>Protects databases containing sensitive information</a:t>
          </a:r>
          <a:endParaRPr lang="en-US" sz="2800" dirty="0"/>
        </a:p>
      </dgm:t>
    </dgm:pt>
    <dgm:pt modelId="{22A6AC85-420C-9A4C-87FC-178D10B040B3}" type="parTrans" cxnId="{8867D1D4-C0B0-5D42-9E6F-25C858A23FC2}">
      <dgm:prSet/>
      <dgm:spPr/>
      <dgm:t>
        <a:bodyPr/>
        <a:lstStyle/>
        <a:p>
          <a:endParaRPr lang="en-US" sz="2800"/>
        </a:p>
      </dgm:t>
    </dgm:pt>
    <dgm:pt modelId="{AEC32D91-F9FD-0C4F-84D7-73FDE6746866}" type="sibTrans" cxnId="{8867D1D4-C0B0-5D42-9E6F-25C858A23FC2}">
      <dgm:prSet/>
      <dgm:spPr/>
      <dgm:t>
        <a:bodyPr/>
        <a:lstStyle/>
        <a:p>
          <a:endParaRPr lang="en-US" sz="2800"/>
        </a:p>
      </dgm:t>
    </dgm:pt>
    <dgm:pt modelId="{B04FE283-9325-8447-AB3A-CE3648710200}">
      <dgm:prSet custT="1"/>
      <dgm:spPr/>
      <dgm:t>
        <a:bodyPr/>
        <a:lstStyle/>
        <a:p>
          <a:pPr rtl="0"/>
          <a:r>
            <a:rPr lang="en-US" sz="2800" b="1" dirty="0" smtClean="0"/>
            <a:t>Permits or denies access based on the explicit content within the object</a:t>
          </a:r>
          <a:endParaRPr lang="en-US" sz="2800" dirty="0"/>
        </a:p>
      </dgm:t>
    </dgm:pt>
    <dgm:pt modelId="{3B2F0601-EB53-634F-A813-DDD2DC0DC65E}" type="parTrans" cxnId="{37ABE5C6-47D0-A047-9520-C94049E3AB20}">
      <dgm:prSet/>
      <dgm:spPr/>
      <dgm:t>
        <a:bodyPr/>
        <a:lstStyle/>
        <a:p>
          <a:endParaRPr lang="en-US" sz="2800"/>
        </a:p>
      </dgm:t>
    </dgm:pt>
    <dgm:pt modelId="{8AFE5771-9603-DC4C-924B-2BDAE611D6FE}" type="sibTrans" cxnId="{37ABE5C6-47D0-A047-9520-C94049E3AB20}">
      <dgm:prSet/>
      <dgm:spPr/>
      <dgm:t>
        <a:bodyPr/>
        <a:lstStyle/>
        <a:p>
          <a:endParaRPr lang="en-US" sz="2800"/>
        </a:p>
      </dgm:t>
    </dgm:pt>
    <dgm:pt modelId="{3AA4B124-2D4C-6244-9DB1-8829686D3032}">
      <dgm:prSet custT="1"/>
      <dgm:spPr/>
      <dgm:t>
        <a:bodyPr/>
        <a:lstStyle/>
        <a:p>
          <a:pPr rtl="0"/>
          <a:r>
            <a:rPr lang="en-US" sz="2800" b="1" dirty="0" smtClean="0"/>
            <a:t>Requires a great deal of labor in defining the respective permissions </a:t>
          </a:r>
          <a:endParaRPr lang="en-US" sz="2800" dirty="0"/>
        </a:p>
      </dgm:t>
    </dgm:pt>
    <dgm:pt modelId="{006EA81B-3C8A-004D-A274-DBA14A89B475}" type="parTrans" cxnId="{75B75584-713E-8A49-8B71-A04A66090FD8}">
      <dgm:prSet/>
      <dgm:spPr/>
      <dgm:t>
        <a:bodyPr/>
        <a:lstStyle/>
        <a:p>
          <a:endParaRPr lang="en-US" sz="2800"/>
        </a:p>
      </dgm:t>
    </dgm:pt>
    <dgm:pt modelId="{48776A26-CC69-A54F-AD20-71974608C4AD}" type="sibTrans" cxnId="{75B75584-713E-8A49-8B71-A04A66090FD8}">
      <dgm:prSet/>
      <dgm:spPr/>
      <dgm:t>
        <a:bodyPr/>
        <a:lstStyle/>
        <a:p>
          <a:endParaRPr lang="en-US" sz="2800"/>
        </a:p>
      </dgm:t>
    </dgm:pt>
    <dgm:pt modelId="{B8B8E975-7C34-B74F-8DB4-1C10D18DCDD0}" type="pres">
      <dgm:prSet presAssocID="{13BCF420-F2CC-D84E-A97C-0D8DB0FC833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C3D589F-9E9D-2844-B2BF-AC55BBA852E2}" type="pres">
      <dgm:prSet presAssocID="{28F378D2-1F74-3043-BD32-962FDF86DC39}" presName="thickLine" presStyleLbl="alignNode1" presStyleIdx="0" presStyleCnt="3"/>
      <dgm:spPr/>
    </dgm:pt>
    <dgm:pt modelId="{27814DE4-714D-E446-BCAF-5E2EBFE0A683}" type="pres">
      <dgm:prSet presAssocID="{28F378D2-1F74-3043-BD32-962FDF86DC39}" presName="horz1" presStyleCnt="0"/>
      <dgm:spPr/>
    </dgm:pt>
    <dgm:pt modelId="{B7DFB0C2-EFE5-0E40-B1F9-7207F794BD79}" type="pres">
      <dgm:prSet presAssocID="{28F378D2-1F74-3043-BD32-962FDF86DC39}" presName="tx1" presStyleLbl="revTx" presStyleIdx="0" presStyleCnt="3"/>
      <dgm:spPr/>
      <dgm:t>
        <a:bodyPr/>
        <a:lstStyle/>
        <a:p>
          <a:endParaRPr lang="en-US"/>
        </a:p>
      </dgm:t>
    </dgm:pt>
    <dgm:pt modelId="{5249B41C-EEDB-F140-B0E1-4611293A9BD2}" type="pres">
      <dgm:prSet presAssocID="{28F378D2-1F74-3043-BD32-962FDF86DC39}" presName="vert1" presStyleCnt="0"/>
      <dgm:spPr/>
    </dgm:pt>
    <dgm:pt modelId="{DA272FDC-ACBF-834A-A3C0-2F01F69F063C}" type="pres">
      <dgm:prSet presAssocID="{B04FE283-9325-8447-AB3A-CE3648710200}" presName="thickLine" presStyleLbl="alignNode1" presStyleIdx="1" presStyleCnt="3"/>
      <dgm:spPr/>
    </dgm:pt>
    <dgm:pt modelId="{4D8DEB40-40CD-1E4D-9586-DD73ED72FD01}" type="pres">
      <dgm:prSet presAssocID="{B04FE283-9325-8447-AB3A-CE3648710200}" presName="horz1" presStyleCnt="0"/>
      <dgm:spPr/>
    </dgm:pt>
    <dgm:pt modelId="{4F871B37-1834-2247-8718-CAD42B5ED80E}" type="pres">
      <dgm:prSet presAssocID="{B04FE283-9325-8447-AB3A-CE3648710200}" presName="tx1" presStyleLbl="revTx" presStyleIdx="1" presStyleCnt="3"/>
      <dgm:spPr/>
      <dgm:t>
        <a:bodyPr/>
        <a:lstStyle/>
        <a:p>
          <a:endParaRPr lang="en-US"/>
        </a:p>
      </dgm:t>
    </dgm:pt>
    <dgm:pt modelId="{8503DF15-908D-1647-B9BB-ED213B426272}" type="pres">
      <dgm:prSet presAssocID="{B04FE283-9325-8447-AB3A-CE3648710200}" presName="vert1" presStyleCnt="0"/>
      <dgm:spPr/>
    </dgm:pt>
    <dgm:pt modelId="{8A8A8E2D-5DB4-8348-83F2-1CE077068015}" type="pres">
      <dgm:prSet presAssocID="{3AA4B124-2D4C-6244-9DB1-8829686D3032}" presName="thickLine" presStyleLbl="alignNode1" presStyleIdx="2" presStyleCnt="3"/>
      <dgm:spPr/>
    </dgm:pt>
    <dgm:pt modelId="{C972C240-CEE6-204E-8668-283CD2FC49BC}" type="pres">
      <dgm:prSet presAssocID="{3AA4B124-2D4C-6244-9DB1-8829686D3032}" presName="horz1" presStyleCnt="0"/>
      <dgm:spPr/>
    </dgm:pt>
    <dgm:pt modelId="{6F376212-778E-C440-BCB4-54AD693020D8}" type="pres">
      <dgm:prSet presAssocID="{3AA4B124-2D4C-6244-9DB1-8829686D3032}" presName="tx1" presStyleLbl="revTx" presStyleIdx="2" presStyleCnt="3"/>
      <dgm:spPr/>
      <dgm:t>
        <a:bodyPr/>
        <a:lstStyle/>
        <a:p>
          <a:endParaRPr lang="en-US"/>
        </a:p>
      </dgm:t>
    </dgm:pt>
    <dgm:pt modelId="{CBC82E75-4345-5C43-829A-CF8FD121A2F2}" type="pres">
      <dgm:prSet presAssocID="{3AA4B124-2D4C-6244-9DB1-8829686D3032}" presName="vert1" presStyleCnt="0"/>
      <dgm:spPr/>
    </dgm:pt>
  </dgm:ptLst>
  <dgm:cxnLst>
    <dgm:cxn modelId="{EA40CC87-2159-BA40-89CA-AEA55E6F6233}" type="presOf" srcId="{3AA4B124-2D4C-6244-9DB1-8829686D3032}" destId="{6F376212-778E-C440-BCB4-54AD693020D8}" srcOrd="0" destOrd="0" presId="urn:microsoft.com/office/officeart/2008/layout/LinedList"/>
    <dgm:cxn modelId="{408FE006-CAF8-6F46-B391-3D3FC87B2B31}" type="presOf" srcId="{28F378D2-1F74-3043-BD32-962FDF86DC39}" destId="{B7DFB0C2-EFE5-0E40-B1F9-7207F794BD79}" srcOrd="0" destOrd="0" presId="urn:microsoft.com/office/officeart/2008/layout/LinedList"/>
    <dgm:cxn modelId="{75B75584-713E-8A49-8B71-A04A66090FD8}" srcId="{13BCF420-F2CC-D84E-A97C-0D8DB0FC8335}" destId="{3AA4B124-2D4C-6244-9DB1-8829686D3032}" srcOrd="2" destOrd="0" parTransId="{006EA81B-3C8A-004D-A274-DBA14A89B475}" sibTransId="{48776A26-CC69-A54F-AD20-71974608C4AD}"/>
    <dgm:cxn modelId="{266A97C6-68E5-AB4C-B875-D5038FBD8A18}" type="presOf" srcId="{13BCF420-F2CC-D84E-A97C-0D8DB0FC8335}" destId="{B8B8E975-7C34-B74F-8DB4-1C10D18DCDD0}" srcOrd="0" destOrd="0" presId="urn:microsoft.com/office/officeart/2008/layout/LinedList"/>
    <dgm:cxn modelId="{8867D1D4-C0B0-5D42-9E6F-25C858A23FC2}" srcId="{13BCF420-F2CC-D84E-A97C-0D8DB0FC8335}" destId="{28F378D2-1F74-3043-BD32-962FDF86DC39}" srcOrd="0" destOrd="0" parTransId="{22A6AC85-420C-9A4C-87FC-178D10B040B3}" sibTransId="{AEC32D91-F9FD-0C4F-84D7-73FDE6746866}"/>
    <dgm:cxn modelId="{37ABE5C6-47D0-A047-9520-C94049E3AB20}" srcId="{13BCF420-F2CC-D84E-A97C-0D8DB0FC8335}" destId="{B04FE283-9325-8447-AB3A-CE3648710200}" srcOrd="1" destOrd="0" parTransId="{3B2F0601-EB53-634F-A813-DDD2DC0DC65E}" sibTransId="{8AFE5771-9603-DC4C-924B-2BDAE611D6FE}"/>
    <dgm:cxn modelId="{A8E4CE63-0F56-B740-A4C7-E71D04E9ED71}" type="presOf" srcId="{B04FE283-9325-8447-AB3A-CE3648710200}" destId="{4F871B37-1834-2247-8718-CAD42B5ED80E}" srcOrd="0" destOrd="0" presId="urn:microsoft.com/office/officeart/2008/layout/LinedList"/>
    <dgm:cxn modelId="{B4B771FC-4371-F54C-9BF1-8C4FCE964D44}" type="presParOf" srcId="{B8B8E975-7C34-B74F-8DB4-1C10D18DCDD0}" destId="{DC3D589F-9E9D-2844-B2BF-AC55BBA852E2}" srcOrd="0" destOrd="0" presId="urn:microsoft.com/office/officeart/2008/layout/LinedList"/>
    <dgm:cxn modelId="{5BFD7852-8FB8-AC44-AE3B-AD079869E562}" type="presParOf" srcId="{B8B8E975-7C34-B74F-8DB4-1C10D18DCDD0}" destId="{27814DE4-714D-E446-BCAF-5E2EBFE0A683}" srcOrd="1" destOrd="0" presId="urn:microsoft.com/office/officeart/2008/layout/LinedList"/>
    <dgm:cxn modelId="{466B5C9D-F0BD-A048-AE43-BDF96FDA434E}" type="presParOf" srcId="{27814DE4-714D-E446-BCAF-5E2EBFE0A683}" destId="{B7DFB0C2-EFE5-0E40-B1F9-7207F794BD79}" srcOrd="0" destOrd="0" presId="urn:microsoft.com/office/officeart/2008/layout/LinedList"/>
    <dgm:cxn modelId="{F3D90CAD-C7CD-334D-A6C4-E33B86271FA1}" type="presParOf" srcId="{27814DE4-714D-E446-BCAF-5E2EBFE0A683}" destId="{5249B41C-EEDB-F140-B0E1-4611293A9BD2}" srcOrd="1" destOrd="0" presId="urn:microsoft.com/office/officeart/2008/layout/LinedList"/>
    <dgm:cxn modelId="{A4D9DB09-F777-0A46-8C4E-B18F4FB71DA6}" type="presParOf" srcId="{B8B8E975-7C34-B74F-8DB4-1C10D18DCDD0}" destId="{DA272FDC-ACBF-834A-A3C0-2F01F69F063C}" srcOrd="2" destOrd="0" presId="urn:microsoft.com/office/officeart/2008/layout/LinedList"/>
    <dgm:cxn modelId="{F7BD00F9-C3FC-0A40-AD64-121DABE6C783}" type="presParOf" srcId="{B8B8E975-7C34-B74F-8DB4-1C10D18DCDD0}" destId="{4D8DEB40-40CD-1E4D-9586-DD73ED72FD01}" srcOrd="3" destOrd="0" presId="urn:microsoft.com/office/officeart/2008/layout/LinedList"/>
    <dgm:cxn modelId="{D1EA978A-F49A-BD4F-9766-3FE3E7D1B98F}" type="presParOf" srcId="{4D8DEB40-40CD-1E4D-9586-DD73ED72FD01}" destId="{4F871B37-1834-2247-8718-CAD42B5ED80E}" srcOrd="0" destOrd="0" presId="urn:microsoft.com/office/officeart/2008/layout/LinedList"/>
    <dgm:cxn modelId="{E71DCC54-758B-E345-927E-877B182A647D}" type="presParOf" srcId="{4D8DEB40-40CD-1E4D-9586-DD73ED72FD01}" destId="{8503DF15-908D-1647-B9BB-ED213B426272}" srcOrd="1" destOrd="0" presId="urn:microsoft.com/office/officeart/2008/layout/LinedList"/>
    <dgm:cxn modelId="{2FF260CE-7561-4545-BEB3-70E870DE4E4C}" type="presParOf" srcId="{B8B8E975-7C34-B74F-8DB4-1C10D18DCDD0}" destId="{8A8A8E2D-5DB4-8348-83F2-1CE077068015}" srcOrd="4" destOrd="0" presId="urn:microsoft.com/office/officeart/2008/layout/LinedList"/>
    <dgm:cxn modelId="{0769B951-F167-4E40-A1C7-AEB2E658CC7C}" type="presParOf" srcId="{B8B8E975-7C34-B74F-8DB4-1C10D18DCDD0}" destId="{C972C240-CEE6-204E-8668-283CD2FC49BC}" srcOrd="5" destOrd="0" presId="urn:microsoft.com/office/officeart/2008/layout/LinedList"/>
    <dgm:cxn modelId="{56114B24-EDF0-224D-96EA-A90FA0D8DD76}" type="presParOf" srcId="{C972C240-CEE6-204E-8668-283CD2FC49BC}" destId="{6F376212-778E-C440-BCB4-54AD693020D8}" srcOrd="0" destOrd="0" presId="urn:microsoft.com/office/officeart/2008/layout/LinedList"/>
    <dgm:cxn modelId="{E0B87C85-02B8-AA4A-BA43-DB701B517638}" type="presParOf" srcId="{C972C240-CEE6-204E-8668-283CD2FC49BC}" destId="{CBC82E75-4345-5C43-829A-CF8FD121A2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5F1B0F-F698-814A-8840-16F61A821CD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F647DD-CACD-F342-8AA7-C1B9C71D18DC}">
      <dgm:prSet/>
      <dgm:spPr/>
      <dgm:t>
        <a:bodyPr/>
        <a:lstStyle/>
        <a:p>
          <a:pPr rtl="0"/>
          <a:r>
            <a:rPr lang="en-US" b="1" dirty="0" smtClean="0"/>
            <a:t>Critical where access controls are based on security labels</a:t>
          </a:r>
          <a:endParaRPr lang="en-US" dirty="0"/>
        </a:p>
      </dgm:t>
    </dgm:pt>
    <dgm:pt modelId="{CA15879E-1510-3847-A016-97DE24907C68}" type="parTrans" cxnId="{F056A402-8B5F-754C-90B9-FB3A745E8BC5}">
      <dgm:prSet/>
      <dgm:spPr/>
      <dgm:t>
        <a:bodyPr/>
        <a:lstStyle/>
        <a:p>
          <a:endParaRPr lang="en-US"/>
        </a:p>
      </dgm:t>
    </dgm:pt>
    <dgm:pt modelId="{D338DC75-A09C-9149-A07A-C168FB0C7699}" type="sibTrans" cxnId="{F056A402-8B5F-754C-90B9-FB3A745E8BC5}">
      <dgm:prSet/>
      <dgm:spPr/>
      <dgm:t>
        <a:bodyPr/>
        <a:lstStyle/>
        <a:p>
          <a:endParaRPr lang="en-US"/>
        </a:p>
      </dgm:t>
    </dgm:pt>
    <dgm:pt modelId="{0159E962-14EF-C442-A49E-D869873CC3ED}">
      <dgm:prSet/>
      <dgm:spPr/>
      <dgm:t>
        <a:bodyPr/>
        <a:lstStyle/>
        <a:p>
          <a:pPr rtl="0"/>
          <a:r>
            <a:rPr lang="en-US" b="1" dirty="0" smtClean="0"/>
            <a:t>Trusted user directory</a:t>
          </a:r>
          <a:endParaRPr lang="en-US" dirty="0"/>
        </a:p>
      </dgm:t>
    </dgm:pt>
    <dgm:pt modelId="{046A2EE0-C129-2D4E-A965-B10F1F8FD83F}" type="parTrans" cxnId="{2992D389-D744-2049-857C-6116BD297783}">
      <dgm:prSet/>
      <dgm:spPr/>
      <dgm:t>
        <a:bodyPr/>
        <a:lstStyle/>
        <a:p>
          <a:endParaRPr lang="en-US"/>
        </a:p>
      </dgm:t>
    </dgm:pt>
    <dgm:pt modelId="{6970A538-9479-C740-92BB-3B49E56C4AEF}" type="sibTrans" cxnId="{2992D389-D744-2049-857C-6116BD297783}">
      <dgm:prSet/>
      <dgm:spPr/>
      <dgm:t>
        <a:bodyPr/>
        <a:lstStyle/>
        <a:p>
          <a:endParaRPr lang="en-US"/>
        </a:p>
      </dgm:t>
    </dgm:pt>
    <dgm:pt modelId="{44C3D892-26F0-434B-9B6B-3402BDB0C7F5}">
      <dgm:prSet/>
      <dgm:spPr/>
      <dgm:t>
        <a:bodyPr/>
        <a:lstStyle/>
        <a:p>
          <a:pPr rtl="0"/>
          <a:r>
            <a:rPr lang="en-US" b="1" dirty="0" smtClean="0"/>
            <a:t>Certificates</a:t>
          </a:r>
          <a:endParaRPr lang="en-US" dirty="0"/>
        </a:p>
      </dgm:t>
    </dgm:pt>
    <dgm:pt modelId="{D96DBD8E-C475-0646-8FB6-14217681559F}" type="parTrans" cxnId="{0A437C7B-D008-0848-AB05-1D573AA8CAE7}">
      <dgm:prSet/>
      <dgm:spPr/>
      <dgm:t>
        <a:bodyPr/>
        <a:lstStyle/>
        <a:p>
          <a:endParaRPr lang="en-US"/>
        </a:p>
      </dgm:t>
    </dgm:pt>
    <dgm:pt modelId="{6CB96C40-A439-2049-9F6D-D8175D05C70D}" type="sibTrans" cxnId="{0A437C7B-D008-0848-AB05-1D573AA8CAE7}">
      <dgm:prSet/>
      <dgm:spPr/>
      <dgm:t>
        <a:bodyPr/>
        <a:lstStyle/>
        <a:p>
          <a:endParaRPr lang="en-US"/>
        </a:p>
      </dgm:t>
    </dgm:pt>
    <dgm:pt modelId="{B29FEC32-9932-5540-AA2A-CF587ADFD9DD}" type="pres">
      <dgm:prSet presAssocID="{285F1B0F-F698-814A-8840-16F61A821C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782E2B-CD69-B54B-A5CA-2811306A785D}" type="pres">
      <dgm:prSet presAssocID="{23F647DD-CACD-F342-8AA7-C1B9C71D18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28B9D-696C-6F44-85DE-030806578B8C}" type="pres">
      <dgm:prSet presAssocID="{D338DC75-A09C-9149-A07A-C168FB0C7699}" presName="sibTrans" presStyleCnt="0"/>
      <dgm:spPr/>
    </dgm:pt>
    <dgm:pt modelId="{52C17EE3-676C-BE48-AC3E-6BC0D00063E5}" type="pres">
      <dgm:prSet presAssocID="{0159E962-14EF-C442-A49E-D869873CC3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C04D1-730F-974F-B4BF-349F7AE40570}" type="pres">
      <dgm:prSet presAssocID="{6970A538-9479-C740-92BB-3B49E56C4AEF}" presName="sibTrans" presStyleCnt="0"/>
      <dgm:spPr/>
    </dgm:pt>
    <dgm:pt modelId="{C1D30BE6-A377-004C-BC09-5001BD132645}" type="pres">
      <dgm:prSet presAssocID="{44C3D892-26F0-434B-9B6B-3402BDB0C7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75AF3-E996-9149-91F9-D5D95937665C}" type="presOf" srcId="{23F647DD-CACD-F342-8AA7-C1B9C71D18DC}" destId="{7B782E2B-CD69-B54B-A5CA-2811306A785D}" srcOrd="0" destOrd="0" presId="urn:microsoft.com/office/officeart/2005/8/layout/default"/>
    <dgm:cxn modelId="{F056A402-8B5F-754C-90B9-FB3A745E8BC5}" srcId="{285F1B0F-F698-814A-8840-16F61A821CD5}" destId="{23F647DD-CACD-F342-8AA7-C1B9C71D18DC}" srcOrd="0" destOrd="0" parTransId="{CA15879E-1510-3847-A016-97DE24907C68}" sibTransId="{D338DC75-A09C-9149-A07A-C168FB0C7699}"/>
    <dgm:cxn modelId="{2992D389-D744-2049-857C-6116BD297783}" srcId="{285F1B0F-F698-814A-8840-16F61A821CD5}" destId="{0159E962-14EF-C442-A49E-D869873CC3ED}" srcOrd="1" destOrd="0" parTransId="{046A2EE0-C129-2D4E-A965-B10F1F8FD83F}" sibTransId="{6970A538-9479-C740-92BB-3B49E56C4AEF}"/>
    <dgm:cxn modelId="{0A437C7B-D008-0848-AB05-1D573AA8CAE7}" srcId="{285F1B0F-F698-814A-8840-16F61A821CD5}" destId="{44C3D892-26F0-434B-9B6B-3402BDB0C7F5}" srcOrd="2" destOrd="0" parTransId="{D96DBD8E-C475-0646-8FB6-14217681559F}" sibTransId="{6CB96C40-A439-2049-9F6D-D8175D05C70D}"/>
    <dgm:cxn modelId="{B81A3BF4-24B8-8641-946E-F1F589FF2B8B}" type="presOf" srcId="{285F1B0F-F698-814A-8840-16F61A821CD5}" destId="{B29FEC32-9932-5540-AA2A-CF587ADFD9DD}" srcOrd="0" destOrd="0" presId="urn:microsoft.com/office/officeart/2005/8/layout/default"/>
    <dgm:cxn modelId="{042F050B-39F8-B94B-BCA3-90D6218070A0}" type="presOf" srcId="{0159E962-14EF-C442-A49E-D869873CC3ED}" destId="{52C17EE3-676C-BE48-AC3E-6BC0D00063E5}" srcOrd="0" destOrd="0" presId="urn:microsoft.com/office/officeart/2005/8/layout/default"/>
    <dgm:cxn modelId="{73198C95-98D5-8A46-9FC3-5E08266C8005}" type="presOf" srcId="{44C3D892-26F0-434B-9B6B-3402BDB0C7F5}" destId="{C1D30BE6-A377-004C-BC09-5001BD132645}" srcOrd="0" destOrd="0" presId="urn:microsoft.com/office/officeart/2005/8/layout/default"/>
    <dgm:cxn modelId="{96C2189C-CAEF-8D4E-ADD4-6D4C59E3087E}" type="presParOf" srcId="{B29FEC32-9932-5540-AA2A-CF587ADFD9DD}" destId="{7B782E2B-CD69-B54B-A5CA-2811306A785D}" srcOrd="0" destOrd="0" presId="urn:microsoft.com/office/officeart/2005/8/layout/default"/>
    <dgm:cxn modelId="{C9793C30-17A5-9B4C-8970-10BF501D41E4}" type="presParOf" srcId="{B29FEC32-9932-5540-AA2A-CF587ADFD9DD}" destId="{76F28B9D-696C-6F44-85DE-030806578B8C}" srcOrd="1" destOrd="0" presId="urn:microsoft.com/office/officeart/2005/8/layout/default"/>
    <dgm:cxn modelId="{0FDF308B-1F26-F247-84F9-F31162CFB759}" type="presParOf" srcId="{B29FEC32-9932-5540-AA2A-CF587ADFD9DD}" destId="{52C17EE3-676C-BE48-AC3E-6BC0D00063E5}" srcOrd="2" destOrd="0" presId="urn:microsoft.com/office/officeart/2005/8/layout/default"/>
    <dgm:cxn modelId="{136EDCC0-75EE-4740-AAD3-04064C1B0D50}" type="presParOf" srcId="{B29FEC32-9932-5540-AA2A-CF587ADFD9DD}" destId="{DB0C04D1-730F-974F-B4BF-349F7AE40570}" srcOrd="3" destOrd="0" presId="urn:microsoft.com/office/officeart/2005/8/layout/default"/>
    <dgm:cxn modelId="{94CE8429-9F29-2049-B001-A6ACA0CBEA34}" type="presParOf" srcId="{B29FEC32-9932-5540-AA2A-CF587ADFD9DD}" destId="{C1D30BE6-A377-004C-BC09-5001BD13264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8D5EA4-22C0-2B4A-B42C-839EACFDB12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45D1A-0B25-9743-B2E1-0DFD5CF96F99}">
      <dgm:prSet phldrT="[Text]"/>
      <dgm:spPr/>
      <dgm:t>
        <a:bodyPr/>
        <a:lstStyle/>
        <a:p>
          <a:r>
            <a:rPr lang="en-US" dirty="0" smtClean="0"/>
            <a:t>Something you know</a:t>
          </a:r>
          <a:endParaRPr lang="en-US" dirty="0"/>
        </a:p>
      </dgm:t>
    </dgm:pt>
    <dgm:pt modelId="{4CCD8A5C-463F-9948-A731-E466B8DA84E1}" type="parTrans" cxnId="{90AADF4C-C4D1-B947-B005-7B4E472C1BCF}">
      <dgm:prSet/>
      <dgm:spPr/>
      <dgm:t>
        <a:bodyPr/>
        <a:lstStyle/>
        <a:p>
          <a:endParaRPr lang="en-US"/>
        </a:p>
      </dgm:t>
    </dgm:pt>
    <dgm:pt modelId="{0E71C09C-0D06-9F40-81C4-74CD2A5D36EA}" type="sibTrans" cxnId="{90AADF4C-C4D1-B947-B005-7B4E472C1BCF}">
      <dgm:prSet/>
      <dgm:spPr/>
      <dgm:t>
        <a:bodyPr/>
        <a:lstStyle/>
        <a:p>
          <a:endParaRPr lang="en-US"/>
        </a:p>
      </dgm:t>
    </dgm:pt>
    <dgm:pt modelId="{311E7258-BBB9-A24B-9492-913FB7A3E8E4}">
      <dgm:prSet/>
      <dgm:spPr/>
      <dgm:t>
        <a:bodyPr/>
        <a:lstStyle/>
        <a:p>
          <a:r>
            <a:rPr lang="en-US" dirty="0" smtClean="0"/>
            <a:t>Something you have</a:t>
          </a:r>
        </a:p>
      </dgm:t>
    </dgm:pt>
    <dgm:pt modelId="{B4427D37-093F-ED42-B11C-1A05CE9F527B}" type="parTrans" cxnId="{B170986E-9549-7F47-8079-677BC94513A3}">
      <dgm:prSet/>
      <dgm:spPr/>
      <dgm:t>
        <a:bodyPr/>
        <a:lstStyle/>
        <a:p>
          <a:endParaRPr lang="en-US"/>
        </a:p>
      </dgm:t>
    </dgm:pt>
    <dgm:pt modelId="{FF9961D7-E160-5D4B-8900-2C609DEE0609}" type="sibTrans" cxnId="{B170986E-9549-7F47-8079-677BC94513A3}">
      <dgm:prSet/>
      <dgm:spPr/>
      <dgm:t>
        <a:bodyPr/>
        <a:lstStyle/>
        <a:p>
          <a:endParaRPr lang="en-US"/>
        </a:p>
      </dgm:t>
    </dgm:pt>
    <dgm:pt modelId="{A3F4E105-D777-704C-8A6C-B4BECEE986D0}">
      <dgm:prSet/>
      <dgm:spPr/>
      <dgm:t>
        <a:bodyPr/>
        <a:lstStyle/>
        <a:p>
          <a:r>
            <a:rPr lang="en-US" dirty="0" smtClean="0"/>
            <a:t>Something you are</a:t>
          </a:r>
        </a:p>
      </dgm:t>
    </dgm:pt>
    <dgm:pt modelId="{0C68D8E7-3A3E-174A-9511-5987D48D7D88}" type="parTrans" cxnId="{986669DC-B609-1744-8B39-0A586E332008}">
      <dgm:prSet/>
      <dgm:spPr/>
      <dgm:t>
        <a:bodyPr/>
        <a:lstStyle/>
        <a:p>
          <a:endParaRPr lang="en-US"/>
        </a:p>
      </dgm:t>
    </dgm:pt>
    <dgm:pt modelId="{E93D2085-53AC-AD43-95F3-47E04972DDF8}" type="sibTrans" cxnId="{986669DC-B609-1744-8B39-0A586E332008}">
      <dgm:prSet/>
      <dgm:spPr/>
      <dgm:t>
        <a:bodyPr/>
        <a:lstStyle/>
        <a:p>
          <a:endParaRPr lang="en-US"/>
        </a:p>
      </dgm:t>
    </dgm:pt>
    <dgm:pt modelId="{6F5C21B8-CFAA-9144-B819-94CDB0EB0C4B}" type="pres">
      <dgm:prSet presAssocID="{DD8D5EA4-22C0-2B4A-B42C-839EACFDB1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22B8D9-294B-7245-A42B-4DF2189F03EE}" type="pres">
      <dgm:prSet presAssocID="{77845D1A-0B25-9743-B2E1-0DFD5CF96F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DFFA1-A94E-5F4A-9AD7-CF517CEC064D}" type="pres">
      <dgm:prSet presAssocID="{0E71C09C-0D06-9F40-81C4-74CD2A5D36EA}" presName="sibTrans" presStyleCnt="0"/>
      <dgm:spPr/>
      <dgm:t>
        <a:bodyPr/>
        <a:lstStyle/>
        <a:p>
          <a:endParaRPr lang="en-US"/>
        </a:p>
      </dgm:t>
    </dgm:pt>
    <dgm:pt modelId="{0C1E5EDE-C2F8-C04A-90DF-3895ED1386FE}" type="pres">
      <dgm:prSet presAssocID="{311E7258-BBB9-A24B-9492-913FB7A3E8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9990C-6A40-4F45-A376-29D917FF049E}" type="pres">
      <dgm:prSet presAssocID="{FF9961D7-E160-5D4B-8900-2C609DEE0609}" presName="sibTrans" presStyleCnt="0"/>
      <dgm:spPr/>
      <dgm:t>
        <a:bodyPr/>
        <a:lstStyle/>
        <a:p>
          <a:endParaRPr lang="en-US"/>
        </a:p>
      </dgm:t>
    </dgm:pt>
    <dgm:pt modelId="{70FB923E-E8BC-C243-8E58-4217F222A102}" type="pres">
      <dgm:prSet presAssocID="{A3F4E105-D777-704C-8A6C-B4BECEE986D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6BE9F6-DB72-E74A-B882-04808C8D7253}" type="presOf" srcId="{311E7258-BBB9-A24B-9492-913FB7A3E8E4}" destId="{0C1E5EDE-C2F8-C04A-90DF-3895ED1386FE}" srcOrd="0" destOrd="0" presId="urn:microsoft.com/office/officeart/2005/8/layout/default"/>
    <dgm:cxn modelId="{90AADF4C-C4D1-B947-B005-7B4E472C1BCF}" srcId="{DD8D5EA4-22C0-2B4A-B42C-839EACFDB125}" destId="{77845D1A-0B25-9743-B2E1-0DFD5CF96F99}" srcOrd="0" destOrd="0" parTransId="{4CCD8A5C-463F-9948-A731-E466B8DA84E1}" sibTransId="{0E71C09C-0D06-9F40-81C4-74CD2A5D36EA}"/>
    <dgm:cxn modelId="{B170986E-9549-7F47-8079-677BC94513A3}" srcId="{DD8D5EA4-22C0-2B4A-B42C-839EACFDB125}" destId="{311E7258-BBB9-A24B-9492-913FB7A3E8E4}" srcOrd="1" destOrd="0" parTransId="{B4427D37-093F-ED42-B11C-1A05CE9F527B}" sibTransId="{FF9961D7-E160-5D4B-8900-2C609DEE0609}"/>
    <dgm:cxn modelId="{986669DC-B609-1744-8B39-0A586E332008}" srcId="{DD8D5EA4-22C0-2B4A-B42C-839EACFDB125}" destId="{A3F4E105-D777-704C-8A6C-B4BECEE986D0}" srcOrd="2" destOrd="0" parTransId="{0C68D8E7-3A3E-174A-9511-5987D48D7D88}" sibTransId="{E93D2085-53AC-AD43-95F3-47E04972DDF8}"/>
    <dgm:cxn modelId="{D97DB066-A80B-144B-99F6-8DCFF7C9EAB5}" type="presOf" srcId="{77845D1A-0B25-9743-B2E1-0DFD5CF96F99}" destId="{4A22B8D9-294B-7245-A42B-4DF2189F03EE}" srcOrd="0" destOrd="0" presId="urn:microsoft.com/office/officeart/2005/8/layout/default"/>
    <dgm:cxn modelId="{96D8AFB6-9654-2F42-888D-B0C033832A34}" type="presOf" srcId="{DD8D5EA4-22C0-2B4A-B42C-839EACFDB125}" destId="{6F5C21B8-CFAA-9144-B819-94CDB0EB0C4B}" srcOrd="0" destOrd="0" presId="urn:microsoft.com/office/officeart/2005/8/layout/default"/>
    <dgm:cxn modelId="{9DB2168F-96E6-6842-AB9B-8122DECA9AEA}" type="presOf" srcId="{A3F4E105-D777-704C-8A6C-B4BECEE986D0}" destId="{70FB923E-E8BC-C243-8E58-4217F222A102}" srcOrd="0" destOrd="0" presId="urn:microsoft.com/office/officeart/2005/8/layout/default"/>
    <dgm:cxn modelId="{3C91FA1C-76E0-484B-86D7-F88F7A9F340A}" type="presParOf" srcId="{6F5C21B8-CFAA-9144-B819-94CDB0EB0C4B}" destId="{4A22B8D9-294B-7245-A42B-4DF2189F03EE}" srcOrd="0" destOrd="0" presId="urn:microsoft.com/office/officeart/2005/8/layout/default"/>
    <dgm:cxn modelId="{5428FF70-7E6A-D348-92B2-EA55805109A1}" type="presParOf" srcId="{6F5C21B8-CFAA-9144-B819-94CDB0EB0C4B}" destId="{9BBDFFA1-A94E-5F4A-9AD7-CF517CEC064D}" srcOrd="1" destOrd="0" presId="urn:microsoft.com/office/officeart/2005/8/layout/default"/>
    <dgm:cxn modelId="{DDE7C4DD-203B-4A40-9463-3C59C6F0A0D7}" type="presParOf" srcId="{6F5C21B8-CFAA-9144-B819-94CDB0EB0C4B}" destId="{0C1E5EDE-C2F8-C04A-90DF-3895ED1386FE}" srcOrd="2" destOrd="0" presId="urn:microsoft.com/office/officeart/2005/8/layout/default"/>
    <dgm:cxn modelId="{1CCB6E79-9039-7344-A0A7-70D5660DFFDB}" type="presParOf" srcId="{6F5C21B8-CFAA-9144-B819-94CDB0EB0C4B}" destId="{0C89990C-6A40-4F45-A376-29D917FF049E}" srcOrd="3" destOrd="0" presId="urn:microsoft.com/office/officeart/2005/8/layout/default"/>
    <dgm:cxn modelId="{BDE0D4AF-FBA8-3E47-B92B-E79BB810201A}" type="presParOf" srcId="{6F5C21B8-CFAA-9144-B819-94CDB0EB0C4B}" destId="{70FB923E-E8BC-C243-8E58-4217F222A1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2B754-8C7D-8741-8F13-912AADDEAA5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24A10F-001E-2341-A7D6-BE4554197D2F}">
      <dgm:prSet/>
      <dgm:spPr/>
      <dgm:t>
        <a:bodyPr/>
        <a:lstStyle/>
        <a:p>
          <a:pPr rtl="0"/>
          <a:r>
            <a:rPr lang="en-US" dirty="0" smtClean="0"/>
            <a:t>Consume a large volume of time in most IT support departments </a:t>
          </a:r>
          <a:endParaRPr lang="en-US" dirty="0"/>
        </a:p>
      </dgm:t>
    </dgm:pt>
    <dgm:pt modelId="{DCD78754-A188-204E-85B0-05870909CAD8}" type="parTrans" cxnId="{D3573320-E255-CA4A-B097-CC3317D69B64}">
      <dgm:prSet/>
      <dgm:spPr/>
      <dgm:t>
        <a:bodyPr/>
        <a:lstStyle/>
        <a:p>
          <a:endParaRPr lang="en-US"/>
        </a:p>
      </dgm:t>
    </dgm:pt>
    <dgm:pt modelId="{CACB625D-1ABC-C643-AA06-E6BC5E6112B0}" type="sibTrans" cxnId="{D3573320-E255-CA4A-B097-CC3317D69B64}">
      <dgm:prSet/>
      <dgm:spPr/>
      <dgm:t>
        <a:bodyPr/>
        <a:lstStyle/>
        <a:p>
          <a:endParaRPr lang="en-US"/>
        </a:p>
      </dgm:t>
    </dgm:pt>
    <dgm:pt modelId="{B1E9FF22-540B-6B4F-A7A9-2259B53CD3DD}">
      <dgm:prSet/>
      <dgm:spPr/>
      <dgm:t>
        <a:bodyPr/>
        <a:lstStyle/>
        <a:p>
          <a:pPr rtl="0"/>
          <a:r>
            <a:rPr lang="en-US" dirty="0" smtClean="0"/>
            <a:t>Provide an effective entry vector for social engineering attacks </a:t>
          </a:r>
          <a:endParaRPr lang="en-US" dirty="0"/>
        </a:p>
      </dgm:t>
    </dgm:pt>
    <dgm:pt modelId="{BD12DF59-A1E4-8649-886B-A27E2DE20737}" type="parTrans" cxnId="{7D912C26-3480-114E-AD34-1EEDA4ABFDBD}">
      <dgm:prSet/>
      <dgm:spPr/>
      <dgm:t>
        <a:bodyPr/>
        <a:lstStyle/>
        <a:p>
          <a:endParaRPr lang="en-US"/>
        </a:p>
      </dgm:t>
    </dgm:pt>
    <dgm:pt modelId="{D73CCF61-6777-5D43-854B-342EB57789E9}" type="sibTrans" cxnId="{7D912C26-3480-114E-AD34-1EEDA4ABFDBD}">
      <dgm:prSet/>
      <dgm:spPr/>
      <dgm:t>
        <a:bodyPr/>
        <a:lstStyle/>
        <a:p>
          <a:endParaRPr lang="en-US"/>
        </a:p>
      </dgm:t>
    </dgm:pt>
    <dgm:pt modelId="{0CA12272-3CB9-064D-A0FA-1E809E101567}" type="pres">
      <dgm:prSet presAssocID="{5BD2B754-8C7D-8741-8F13-912AADDEAA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6D642-E3E5-3748-922B-7DFD6908B3C7}" type="pres">
      <dgm:prSet presAssocID="{7D24A10F-001E-2341-A7D6-BE4554197D2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71956-AF21-E641-ACFE-7288C1AB47BB}" type="pres">
      <dgm:prSet presAssocID="{CACB625D-1ABC-C643-AA06-E6BC5E6112B0}" presName="sibTrans" presStyleCnt="0"/>
      <dgm:spPr/>
    </dgm:pt>
    <dgm:pt modelId="{EE3FF4A7-6944-654F-A59F-4BC6F439E3A4}" type="pres">
      <dgm:prSet presAssocID="{B1E9FF22-540B-6B4F-A7A9-2259B53CD3D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6DEF00-41FA-9949-8AF0-B86FC40BDC27}" type="presOf" srcId="{5BD2B754-8C7D-8741-8F13-912AADDEAA5F}" destId="{0CA12272-3CB9-064D-A0FA-1E809E101567}" srcOrd="0" destOrd="0" presId="urn:microsoft.com/office/officeart/2005/8/layout/default"/>
    <dgm:cxn modelId="{30801379-844C-6543-A571-9FE77D301F3F}" type="presOf" srcId="{7D24A10F-001E-2341-A7D6-BE4554197D2F}" destId="{4346D642-E3E5-3748-922B-7DFD6908B3C7}" srcOrd="0" destOrd="0" presId="urn:microsoft.com/office/officeart/2005/8/layout/default"/>
    <dgm:cxn modelId="{58EFFC28-3493-0A4D-9BDC-09034DE31241}" type="presOf" srcId="{B1E9FF22-540B-6B4F-A7A9-2259B53CD3DD}" destId="{EE3FF4A7-6944-654F-A59F-4BC6F439E3A4}" srcOrd="0" destOrd="0" presId="urn:microsoft.com/office/officeart/2005/8/layout/default"/>
    <dgm:cxn modelId="{D3573320-E255-CA4A-B097-CC3317D69B64}" srcId="{5BD2B754-8C7D-8741-8F13-912AADDEAA5F}" destId="{7D24A10F-001E-2341-A7D6-BE4554197D2F}" srcOrd="0" destOrd="0" parTransId="{DCD78754-A188-204E-85B0-05870909CAD8}" sibTransId="{CACB625D-1ABC-C643-AA06-E6BC5E6112B0}"/>
    <dgm:cxn modelId="{7D912C26-3480-114E-AD34-1EEDA4ABFDBD}" srcId="{5BD2B754-8C7D-8741-8F13-912AADDEAA5F}" destId="{B1E9FF22-540B-6B4F-A7A9-2259B53CD3DD}" srcOrd="1" destOrd="0" parTransId="{BD12DF59-A1E4-8649-886B-A27E2DE20737}" sibTransId="{D73CCF61-6777-5D43-854B-342EB57789E9}"/>
    <dgm:cxn modelId="{92BD2376-991D-6643-884F-F281D02D5FB2}" type="presParOf" srcId="{0CA12272-3CB9-064D-A0FA-1E809E101567}" destId="{4346D642-E3E5-3748-922B-7DFD6908B3C7}" srcOrd="0" destOrd="0" presId="urn:microsoft.com/office/officeart/2005/8/layout/default"/>
    <dgm:cxn modelId="{0E587B84-49E8-3043-8759-C2EF22103CCB}" type="presParOf" srcId="{0CA12272-3CB9-064D-A0FA-1E809E101567}" destId="{F4971956-AF21-E641-ACFE-7288C1AB47BB}" srcOrd="1" destOrd="0" presId="urn:microsoft.com/office/officeart/2005/8/layout/default"/>
    <dgm:cxn modelId="{0612EEE1-05BF-B240-BC25-B1C8B4D62414}" type="presParOf" srcId="{0CA12272-3CB9-064D-A0FA-1E809E101567}" destId="{EE3FF4A7-6944-654F-A59F-4BC6F439E3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533F7B-3CBD-5D44-B825-3CB7172147E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C2582-8C3B-304F-8004-88F143F2D3B0}">
      <dgm:prSet/>
      <dgm:spPr/>
      <dgm:t>
        <a:bodyPr/>
        <a:lstStyle/>
        <a:p>
          <a:pPr rtl="0"/>
          <a:r>
            <a:rPr lang="en-US" b="1" dirty="0" smtClean="0"/>
            <a:t>Effective denial-of-service attack </a:t>
          </a:r>
          <a:endParaRPr lang="en-US" dirty="0"/>
        </a:p>
      </dgm:t>
    </dgm:pt>
    <dgm:pt modelId="{EC817201-4C10-C941-9FC4-93C66886497A}" type="parTrans" cxnId="{AFCE234B-DB5E-9A44-B598-0005DC8E8CEC}">
      <dgm:prSet/>
      <dgm:spPr/>
      <dgm:t>
        <a:bodyPr/>
        <a:lstStyle/>
        <a:p>
          <a:endParaRPr lang="en-US"/>
        </a:p>
      </dgm:t>
    </dgm:pt>
    <dgm:pt modelId="{653E0E58-6C5E-CB45-83FC-0FD12EE6B8A5}" type="sibTrans" cxnId="{AFCE234B-DB5E-9A44-B598-0005DC8E8CEC}">
      <dgm:prSet/>
      <dgm:spPr/>
      <dgm:t>
        <a:bodyPr/>
        <a:lstStyle/>
        <a:p>
          <a:endParaRPr lang="en-US"/>
        </a:p>
      </dgm:t>
    </dgm:pt>
    <dgm:pt modelId="{E151442C-898A-154F-BF6E-C8F3EDF5E8BE}">
      <dgm:prSet/>
      <dgm:spPr/>
      <dgm:t>
        <a:bodyPr/>
        <a:lstStyle/>
        <a:p>
          <a:pPr rtl="0"/>
          <a:r>
            <a:rPr lang="en-US" b="1" dirty="0" smtClean="0"/>
            <a:t>Example: eBay Account Lockout Attack</a:t>
          </a:r>
          <a:endParaRPr lang="en-US" dirty="0"/>
        </a:p>
      </dgm:t>
    </dgm:pt>
    <dgm:pt modelId="{5310D165-6F6D-A049-A8B8-0BDBB2218C4D}" type="parTrans" cxnId="{3C2849DD-6783-2649-AF84-8DC9145E450B}">
      <dgm:prSet/>
      <dgm:spPr/>
      <dgm:t>
        <a:bodyPr/>
        <a:lstStyle/>
        <a:p>
          <a:endParaRPr lang="en-US"/>
        </a:p>
      </dgm:t>
    </dgm:pt>
    <dgm:pt modelId="{55D49E58-2791-B54A-B111-8FEDFF7E8190}" type="sibTrans" cxnId="{3C2849DD-6783-2649-AF84-8DC9145E450B}">
      <dgm:prSet/>
      <dgm:spPr/>
      <dgm:t>
        <a:bodyPr/>
        <a:lstStyle/>
        <a:p>
          <a:endParaRPr lang="en-US"/>
        </a:p>
      </dgm:t>
    </dgm:pt>
    <dgm:pt modelId="{C836F8ED-E356-DA42-83E8-8DF9694AFB2F}" type="pres">
      <dgm:prSet presAssocID="{17533F7B-3CBD-5D44-B825-3CB7172147E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F64C6F-5A2F-2149-B30E-194D53B4D568}" type="pres">
      <dgm:prSet presAssocID="{A92C2582-8C3B-304F-8004-88F143F2D3B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8DF77-D0A4-4244-BD47-4D85A1C048BB}" type="pres">
      <dgm:prSet presAssocID="{653E0E58-6C5E-CB45-83FC-0FD12EE6B8A5}" presName="sibTrans" presStyleCnt="0"/>
      <dgm:spPr/>
      <dgm:t>
        <a:bodyPr/>
        <a:lstStyle/>
        <a:p>
          <a:endParaRPr lang="en-US"/>
        </a:p>
      </dgm:t>
    </dgm:pt>
    <dgm:pt modelId="{852B2876-0FBE-E04E-AEC6-4E23D4024E60}" type="pres">
      <dgm:prSet presAssocID="{E151442C-898A-154F-BF6E-C8F3EDF5E8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849DD-6783-2649-AF84-8DC9145E450B}" srcId="{17533F7B-3CBD-5D44-B825-3CB7172147E5}" destId="{E151442C-898A-154F-BF6E-C8F3EDF5E8BE}" srcOrd="1" destOrd="0" parTransId="{5310D165-6F6D-A049-A8B8-0BDBB2218C4D}" sibTransId="{55D49E58-2791-B54A-B111-8FEDFF7E8190}"/>
    <dgm:cxn modelId="{AFCE234B-DB5E-9A44-B598-0005DC8E8CEC}" srcId="{17533F7B-3CBD-5D44-B825-3CB7172147E5}" destId="{A92C2582-8C3B-304F-8004-88F143F2D3B0}" srcOrd="0" destOrd="0" parTransId="{EC817201-4C10-C941-9FC4-93C66886497A}" sibTransId="{653E0E58-6C5E-CB45-83FC-0FD12EE6B8A5}"/>
    <dgm:cxn modelId="{D164F1CF-CDB4-D246-8D5E-C376A7DE3665}" type="presOf" srcId="{E151442C-898A-154F-BF6E-C8F3EDF5E8BE}" destId="{852B2876-0FBE-E04E-AEC6-4E23D4024E60}" srcOrd="0" destOrd="0" presId="urn:microsoft.com/office/officeart/2005/8/layout/default"/>
    <dgm:cxn modelId="{258E225E-EBEC-2742-BB0F-098388F39C51}" type="presOf" srcId="{A92C2582-8C3B-304F-8004-88F143F2D3B0}" destId="{3BF64C6F-5A2F-2149-B30E-194D53B4D568}" srcOrd="0" destOrd="0" presId="urn:microsoft.com/office/officeart/2005/8/layout/default"/>
    <dgm:cxn modelId="{AA23A1F9-203C-A845-98C5-9A10607C0458}" type="presOf" srcId="{17533F7B-3CBD-5D44-B825-3CB7172147E5}" destId="{C836F8ED-E356-DA42-83E8-8DF9694AFB2F}" srcOrd="0" destOrd="0" presId="urn:microsoft.com/office/officeart/2005/8/layout/default"/>
    <dgm:cxn modelId="{FC029E5A-B96B-AD4B-B3E8-23BDA7009405}" type="presParOf" srcId="{C836F8ED-E356-DA42-83E8-8DF9694AFB2F}" destId="{3BF64C6F-5A2F-2149-B30E-194D53B4D568}" srcOrd="0" destOrd="0" presId="urn:microsoft.com/office/officeart/2005/8/layout/default"/>
    <dgm:cxn modelId="{943443C2-D347-7A48-A05A-D13D03F239E3}" type="presParOf" srcId="{C836F8ED-E356-DA42-83E8-8DF9694AFB2F}" destId="{A8B8DF77-D0A4-4244-BD47-4D85A1C048BB}" srcOrd="1" destOrd="0" presId="urn:microsoft.com/office/officeart/2005/8/layout/default"/>
    <dgm:cxn modelId="{5FC854E2-3DD4-5D4C-8800-8209BF2CA7C8}" type="presParOf" srcId="{C836F8ED-E356-DA42-83E8-8DF9694AFB2F}" destId="{852B2876-0FBE-E04E-AEC6-4E23D4024E6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60DF63-4792-874C-B5AF-3A4C7584F7E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373290-7D4A-4848-A012-CB0E7FD90B1A}">
      <dgm:prSet/>
      <dgm:spPr/>
      <dgm:t>
        <a:bodyPr/>
        <a:lstStyle/>
        <a:p>
          <a:pPr rtl="0"/>
          <a:r>
            <a:rPr lang="en-US" b="1" dirty="0" smtClean="0"/>
            <a:t>Signature analysis</a:t>
          </a:r>
          <a:endParaRPr lang="en-US" dirty="0"/>
        </a:p>
      </dgm:t>
    </dgm:pt>
    <dgm:pt modelId="{3D5BD37B-B782-3643-9E92-A0D8617902DA}" type="parTrans" cxnId="{F7344B1E-4173-2A40-A42B-3AD945D5A829}">
      <dgm:prSet/>
      <dgm:spPr/>
      <dgm:t>
        <a:bodyPr/>
        <a:lstStyle/>
        <a:p>
          <a:endParaRPr lang="en-US"/>
        </a:p>
      </dgm:t>
    </dgm:pt>
    <dgm:pt modelId="{536E2D4B-A3D2-F54E-8011-9B4FCC20D740}" type="sibTrans" cxnId="{F7344B1E-4173-2A40-A42B-3AD945D5A829}">
      <dgm:prSet/>
      <dgm:spPr/>
      <dgm:t>
        <a:bodyPr/>
        <a:lstStyle/>
        <a:p>
          <a:endParaRPr lang="en-US"/>
        </a:p>
      </dgm:t>
    </dgm:pt>
    <dgm:pt modelId="{A5DD361A-9537-4F4A-A1F8-5A444560BEA0}">
      <dgm:prSet/>
      <dgm:spPr/>
      <dgm:t>
        <a:bodyPr/>
        <a:lstStyle/>
        <a:p>
          <a:pPr rtl="0"/>
          <a:r>
            <a:rPr lang="en-US" b="1" dirty="0" smtClean="0"/>
            <a:t>Voice pattern recognition</a:t>
          </a:r>
          <a:endParaRPr lang="en-US" dirty="0"/>
        </a:p>
      </dgm:t>
    </dgm:pt>
    <dgm:pt modelId="{402998D5-E9AB-514D-A315-89B628149A97}" type="parTrans" cxnId="{A84B8AE4-5190-AA4C-9AAA-F93698969823}">
      <dgm:prSet/>
      <dgm:spPr/>
      <dgm:t>
        <a:bodyPr/>
        <a:lstStyle/>
        <a:p>
          <a:endParaRPr lang="en-US"/>
        </a:p>
      </dgm:t>
    </dgm:pt>
    <dgm:pt modelId="{E2925AD0-A481-7F45-BDB2-8970F2B32B09}" type="sibTrans" cxnId="{A84B8AE4-5190-AA4C-9AAA-F93698969823}">
      <dgm:prSet/>
      <dgm:spPr/>
      <dgm:t>
        <a:bodyPr/>
        <a:lstStyle/>
        <a:p>
          <a:endParaRPr lang="en-US"/>
        </a:p>
      </dgm:t>
    </dgm:pt>
    <dgm:pt modelId="{D1B3CD61-C9CB-F649-A20D-D432FB977871}">
      <dgm:prSet/>
      <dgm:spPr/>
      <dgm:t>
        <a:bodyPr/>
        <a:lstStyle/>
        <a:p>
          <a:pPr rtl="0"/>
          <a:r>
            <a:rPr lang="en-US" b="1" dirty="0" smtClean="0"/>
            <a:t>Keystroke dynamics</a:t>
          </a:r>
          <a:endParaRPr lang="en-US" dirty="0"/>
        </a:p>
      </dgm:t>
    </dgm:pt>
    <dgm:pt modelId="{57C0A60F-54F2-864E-9A7E-1D23DCEFD0BE}" type="parTrans" cxnId="{1D5F568D-62EF-2D44-A748-783BB758184D}">
      <dgm:prSet/>
      <dgm:spPr/>
      <dgm:t>
        <a:bodyPr/>
        <a:lstStyle/>
        <a:p>
          <a:endParaRPr lang="en-US"/>
        </a:p>
      </dgm:t>
    </dgm:pt>
    <dgm:pt modelId="{6A6AAD4B-6BE6-9E46-B595-4D8449ED6105}" type="sibTrans" cxnId="{1D5F568D-62EF-2D44-A748-783BB758184D}">
      <dgm:prSet/>
      <dgm:spPr/>
      <dgm:t>
        <a:bodyPr/>
        <a:lstStyle/>
        <a:p>
          <a:endParaRPr lang="en-US"/>
        </a:p>
      </dgm:t>
    </dgm:pt>
    <dgm:pt modelId="{4EA9E121-9371-454B-BB85-DCB849A12052}" type="pres">
      <dgm:prSet presAssocID="{6460DF63-4792-874C-B5AF-3A4C7584F7E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3344CF-292B-1141-B00B-06A0A86328AA}" type="pres">
      <dgm:prSet presAssocID="{E0373290-7D4A-4848-A012-CB0E7FD90B1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51E29-F9FD-EC47-8B58-EB9C87E52073}" type="pres">
      <dgm:prSet presAssocID="{536E2D4B-A3D2-F54E-8011-9B4FCC20D740}" presName="sibTrans" presStyleCnt="0"/>
      <dgm:spPr/>
      <dgm:t>
        <a:bodyPr/>
        <a:lstStyle/>
        <a:p>
          <a:endParaRPr lang="en-US"/>
        </a:p>
      </dgm:t>
    </dgm:pt>
    <dgm:pt modelId="{E7EE805D-54F0-AC4A-BDA4-646A0B992719}" type="pres">
      <dgm:prSet presAssocID="{A5DD361A-9537-4F4A-A1F8-5A444560BE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3FE64-87DF-F742-83D9-64B91DF55ECD}" type="pres">
      <dgm:prSet presAssocID="{E2925AD0-A481-7F45-BDB2-8970F2B32B09}" presName="sibTrans" presStyleCnt="0"/>
      <dgm:spPr/>
      <dgm:t>
        <a:bodyPr/>
        <a:lstStyle/>
        <a:p>
          <a:endParaRPr lang="en-US"/>
        </a:p>
      </dgm:t>
    </dgm:pt>
    <dgm:pt modelId="{596B7E10-EF3D-7649-A200-8703F374CD22}" type="pres">
      <dgm:prSet presAssocID="{D1B3CD61-C9CB-F649-A20D-D432FB97787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410B0-69A4-0E45-9610-FF81C590901C}" type="presOf" srcId="{D1B3CD61-C9CB-F649-A20D-D432FB977871}" destId="{596B7E10-EF3D-7649-A200-8703F374CD22}" srcOrd="0" destOrd="0" presId="urn:microsoft.com/office/officeart/2005/8/layout/default"/>
    <dgm:cxn modelId="{F7344B1E-4173-2A40-A42B-3AD945D5A829}" srcId="{6460DF63-4792-874C-B5AF-3A4C7584F7ED}" destId="{E0373290-7D4A-4848-A012-CB0E7FD90B1A}" srcOrd="0" destOrd="0" parTransId="{3D5BD37B-B782-3643-9E92-A0D8617902DA}" sibTransId="{536E2D4B-A3D2-F54E-8011-9B4FCC20D740}"/>
    <dgm:cxn modelId="{FA71138B-BBAD-F345-9066-160599A3E76F}" type="presOf" srcId="{E0373290-7D4A-4848-A012-CB0E7FD90B1A}" destId="{A03344CF-292B-1141-B00B-06A0A86328AA}" srcOrd="0" destOrd="0" presId="urn:microsoft.com/office/officeart/2005/8/layout/default"/>
    <dgm:cxn modelId="{AFF2ABFD-7991-4040-941A-4FE1DB7F4B71}" type="presOf" srcId="{6460DF63-4792-874C-B5AF-3A4C7584F7ED}" destId="{4EA9E121-9371-454B-BB85-DCB849A12052}" srcOrd="0" destOrd="0" presId="urn:microsoft.com/office/officeart/2005/8/layout/default"/>
    <dgm:cxn modelId="{A84B8AE4-5190-AA4C-9AAA-F93698969823}" srcId="{6460DF63-4792-874C-B5AF-3A4C7584F7ED}" destId="{A5DD361A-9537-4F4A-A1F8-5A444560BEA0}" srcOrd="1" destOrd="0" parTransId="{402998D5-E9AB-514D-A315-89B628149A97}" sibTransId="{E2925AD0-A481-7F45-BDB2-8970F2B32B09}"/>
    <dgm:cxn modelId="{1D5F568D-62EF-2D44-A748-783BB758184D}" srcId="{6460DF63-4792-874C-B5AF-3A4C7584F7ED}" destId="{D1B3CD61-C9CB-F649-A20D-D432FB977871}" srcOrd="2" destOrd="0" parTransId="{57C0A60F-54F2-864E-9A7E-1D23DCEFD0BE}" sibTransId="{6A6AAD4B-6BE6-9E46-B595-4D8449ED6105}"/>
    <dgm:cxn modelId="{754C298B-7888-9148-983A-C6BD575AD459}" type="presOf" srcId="{A5DD361A-9537-4F4A-A1F8-5A444560BEA0}" destId="{E7EE805D-54F0-AC4A-BDA4-646A0B992719}" srcOrd="0" destOrd="0" presId="urn:microsoft.com/office/officeart/2005/8/layout/default"/>
    <dgm:cxn modelId="{4E96EDDB-DF3C-6943-9CC0-B69EDDF1D06E}" type="presParOf" srcId="{4EA9E121-9371-454B-BB85-DCB849A12052}" destId="{A03344CF-292B-1141-B00B-06A0A86328AA}" srcOrd="0" destOrd="0" presId="urn:microsoft.com/office/officeart/2005/8/layout/default"/>
    <dgm:cxn modelId="{2147C77F-40A7-0A40-9F8F-AAB8E15A558A}" type="presParOf" srcId="{4EA9E121-9371-454B-BB85-DCB849A12052}" destId="{59951E29-F9FD-EC47-8B58-EB9C87E52073}" srcOrd="1" destOrd="0" presId="urn:microsoft.com/office/officeart/2005/8/layout/default"/>
    <dgm:cxn modelId="{EAA254F5-9981-7F44-BA20-A378736FCAA7}" type="presParOf" srcId="{4EA9E121-9371-454B-BB85-DCB849A12052}" destId="{E7EE805D-54F0-AC4A-BDA4-646A0B992719}" srcOrd="2" destOrd="0" presId="urn:microsoft.com/office/officeart/2005/8/layout/default"/>
    <dgm:cxn modelId="{1581F385-8CD9-4047-B66D-2638CE6A4226}" type="presParOf" srcId="{4EA9E121-9371-454B-BB85-DCB849A12052}" destId="{3E03FE64-87DF-F742-83D9-64B91DF55ECD}" srcOrd="3" destOrd="0" presId="urn:microsoft.com/office/officeart/2005/8/layout/default"/>
    <dgm:cxn modelId="{7AD200D2-B53E-5B47-8BDB-E65C100B2DE7}" type="presParOf" srcId="{4EA9E121-9371-454B-BB85-DCB849A12052}" destId="{596B7E10-EF3D-7649-A200-8703F374CD2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C7AC49-B519-2949-A2CC-C5B78A927CE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C31910-CF61-B843-8639-575DBA306FB4}">
      <dgm:prSet/>
      <dgm:spPr/>
      <dgm:t>
        <a:bodyPr/>
        <a:lstStyle/>
        <a:p>
          <a:pPr rtl="0"/>
          <a:r>
            <a:rPr lang="en-US" b="1" dirty="0" smtClean="0"/>
            <a:t>Fingerprint verification technology </a:t>
          </a:r>
          <a:endParaRPr lang="en-US" dirty="0"/>
        </a:p>
      </dgm:t>
    </dgm:pt>
    <dgm:pt modelId="{94802F11-8520-0348-88A9-F725C256B504}" type="parTrans" cxnId="{9FBC76B6-AB15-834B-BF8A-A0C7487B8218}">
      <dgm:prSet/>
      <dgm:spPr/>
      <dgm:t>
        <a:bodyPr/>
        <a:lstStyle/>
        <a:p>
          <a:endParaRPr lang="en-US"/>
        </a:p>
      </dgm:t>
    </dgm:pt>
    <dgm:pt modelId="{FC2A3335-7D84-D842-81F8-C3CBB80AA00C}" type="sibTrans" cxnId="{9FBC76B6-AB15-834B-BF8A-A0C7487B8218}">
      <dgm:prSet/>
      <dgm:spPr/>
      <dgm:t>
        <a:bodyPr/>
        <a:lstStyle/>
        <a:p>
          <a:endParaRPr lang="en-US"/>
        </a:p>
      </dgm:t>
    </dgm:pt>
    <dgm:pt modelId="{620F814F-C752-8C42-BCCB-6D9B1A993C87}">
      <dgm:prSet/>
      <dgm:spPr/>
      <dgm:t>
        <a:bodyPr/>
        <a:lstStyle/>
        <a:p>
          <a:pPr rtl="0"/>
          <a:r>
            <a:rPr lang="en-US" b="1" dirty="0" smtClean="0"/>
            <a:t>Hand geometry technology </a:t>
          </a:r>
          <a:endParaRPr lang="en-US" dirty="0"/>
        </a:p>
      </dgm:t>
    </dgm:pt>
    <dgm:pt modelId="{43144024-48D1-BF41-A70E-B5EC8E24C51C}" type="parTrans" cxnId="{898EF714-E6C8-4C42-9B7B-2525E152A57B}">
      <dgm:prSet/>
      <dgm:spPr/>
      <dgm:t>
        <a:bodyPr/>
        <a:lstStyle/>
        <a:p>
          <a:endParaRPr lang="en-US"/>
        </a:p>
      </dgm:t>
    </dgm:pt>
    <dgm:pt modelId="{4251E4FA-FB13-6C47-A0E0-12B4147CC4EF}" type="sibTrans" cxnId="{898EF714-E6C8-4C42-9B7B-2525E152A57B}">
      <dgm:prSet/>
      <dgm:spPr/>
      <dgm:t>
        <a:bodyPr/>
        <a:lstStyle/>
        <a:p>
          <a:endParaRPr lang="en-US"/>
        </a:p>
      </dgm:t>
    </dgm:pt>
    <dgm:pt modelId="{68625CAB-E4E3-DF4D-933C-31586A86BDD7}">
      <dgm:prSet/>
      <dgm:spPr/>
      <dgm:t>
        <a:bodyPr/>
        <a:lstStyle/>
        <a:p>
          <a:pPr rtl="0"/>
          <a:r>
            <a:rPr lang="en-US" b="1" dirty="0" smtClean="0"/>
            <a:t>Eye features/retina scan </a:t>
          </a:r>
          <a:endParaRPr lang="en-US" dirty="0"/>
        </a:p>
      </dgm:t>
    </dgm:pt>
    <dgm:pt modelId="{B35BB436-1C0D-B34B-93D5-DED167AF93DF}" type="parTrans" cxnId="{E615CECE-D843-8142-A141-ABAB0A24D8EF}">
      <dgm:prSet/>
      <dgm:spPr/>
      <dgm:t>
        <a:bodyPr/>
        <a:lstStyle/>
        <a:p>
          <a:endParaRPr lang="en-US"/>
        </a:p>
      </dgm:t>
    </dgm:pt>
    <dgm:pt modelId="{6AB3D2B1-A6AF-0147-887F-B4E77D18DD5D}" type="sibTrans" cxnId="{E615CECE-D843-8142-A141-ABAB0A24D8EF}">
      <dgm:prSet/>
      <dgm:spPr/>
      <dgm:t>
        <a:bodyPr/>
        <a:lstStyle/>
        <a:p>
          <a:endParaRPr lang="en-US"/>
        </a:p>
      </dgm:t>
    </dgm:pt>
    <dgm:pt modelId="{9EC278BD-3FAB-2143-9C6B-F521F23F6D70}">
      <dgm:prSet/>
      <dgm:spPr/>
      <dgm:t>
        <a:bodyPr/>
        <a:lstStyle/>
        <a:p>
          <a:pPr rtl="0"/>
          <a:r>
            <a:rPr lang="en-US" b="1" dirty="0" smtClean="0"/>
            <a:t>Eye features/iris scan </a:t>
          </a:r>
          <a:endParaRPr lang="en-US" dirty="0"/>
        </a:p>
      </dgm:t>
    </dgm:pt>
    <dgm:pt modelId="{F2BBBFD2-C3B4-2942-B203-7FABC3AE37A1}" type="parTrans" cxnId="{61C2FB93-3157-954E-A994-9F9D82092182}">
      <dgm:prSet/>
      <dgm:spPr/>
      <dgm:t>
        <a:bodyPr/>
        <a:lstStyle/>
        <a:p>
          <a:endParaRPr lang="en-US"/>
        </a:p>
      </dgm:t>
    </dgm:pt>
    <dgm:pt modelId="{D54AEF7C-440A-9D4D-B129-B76E35DC98E3}" type="sibTrans" cxnId="{61C2FB93-3157-954E-A994-9F9D82092182}">
      <dgm:prSet/>
      <dgm:spPr/>
      <dgm:t>
        <a:bodyPr/>
        <a:lstStyle/>
        <a:p>
          <a:endParaRPr lang="en-US"/>
        </a:p>
      </dgm:t>
    </dgm:pt>
    <dgm:pt modelId="{AE3DA9CC-66FE-7C4A-96E6-F56CA56B641A}">
      <dgm:prSet/>
      <dgm:spPr/>
      <dgm:t>
        <a:bodyPr/>
        <a:lstStyle/>
        <a:p>
          <a:pPr rtl="0"/>
          <a:r>
            <a:rPr lang="en-US" b="1" dirty="0" smtClean="0"/>
            <a:t>Facial recognition </a:t>
          </a:r>
          <a:endParaRPr lang="en-US" dirty="0"/>
        </a:p>
      </dgm:t>
    </dgm:pt>
    <dgm:pt modelId="{0BEEB5CD-C23D-BB42-926E-B824E571C4A2}" type="parTrans" cxnId="{ED627BA1-7D18-9549-8C30-AC427F795B70}">
      <dgm:prSet/>
      <dgm:spPr/>
      <dgm:t>
        <a:bodyPr/>
        <a:lstStyle/>
        <a:p>
          <a:endParaRPr lang="en-US"/>
        </a:p>
      </dgm:t>
    </dgm:pt>
    <dgm:pt modelId="{F7AA6D79-9B85-614B-9736-C10055AE552A}" type="sibTrans" cxnId="{ED627BA1-7D18-9549-8C30-AC427F795B70}">
      <dgm:prSet/>
      <dgm:spPr/>
      <dgm:t>
        <a:bodyPr/>
        <a:lstStyle/>
        <a:p>
          <a:endParaRPr lang="en-US"/>
        </a:p>
      </dgm:t>
    </dgm:pt>
    <dgm:pt modelId="{CA4D21E6-C8F3-C84F-B55D-28664D886D6C}" type="pres">
      <dgm:prSet presAssocID="{4AC7AC49-B519-2949-A2CC-C5B78A927CE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011A90-F4D5-0143-96A8-3C93AB7B1D93}" type="pres">
      <dgm:prSet presAssocID="{6FC31910-CF61-B843-8639-575DBA306F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0B341-260F-714F-A632-15C3ADE542AB}" type="pres">
      <dgm:prSet presAssocID="{FC2A3335-7D84-D842-81F8-C3CBB80AA00C}" presName="sibTrans" presStyleCnt="0"/>
      <dgm:spPr/>
      <dgm:t>
        <a:bodyPr/>
        <a:lstStyle/>
        <a:p>
          <a:endParaRPr lang="en-US"/>
        </a:p>
      </dgm:t>
    </dgm:pt>
    <dgm:pt modelId="{3FAA5B8B-2E57-124F-97A9-43272953AF59}" type="pres">
      <dgm:prSet presAssocID="{620F814F-C752-8C42-BCCB-6D9B1A993C8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E7A75-1DE4-684E-BD32-C3775201247F}" type="pres">
      <dgm:prSet presAssocID="{4251E4FA-FB13-6C47-A0E0-12B4147CC4EF}" presName="sibTrans" presStyleCnt="0"/>
      <dgm:spPr/>
      <dgm:t>
        <a:bodyPr/>
        <a:lstStyle/>
        <a:p>
          <a:endParaRPr lang="en-US"/>
        </a:p>
      </dgm:t>
    </dgm:pt>
    <dgm:pt modelId="{9E7F61E9-91A1-574F-9A25-13556E0FDFC4}" type="pres">
      <dgm:prSet presAssocID="{68625CAB-E4E3-DF4D-933C-31586A86BDD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78980-FB35-754F-AE84-07C7E995AB28}" type="pres">
      <dgm:prSet presAssocID="{6AB3D2B1-A6AF-0147-887F-B4E77D18DD5D}" presName="sibTrans" presStyleCnt="0"/>
      <dgm:spPr/>
      <dgm:t>
        <a:bodyPr/>
        <a:lstStyle/>
        <a:p>
          <a:endParaRPr lang="en-US"/>
        </a:p>
      </dgm:t>
    </dgm:pt>
    <dgm:pt modelId="{4B5392B3-9F36-B345-A791-4F04F0B87262}" type="pres">
      <dgm:prSet presAssocID="{9EC278BD-3FAB-2143-9C6B-F521F23F6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88801-F081-8E44-9166-B7DD5583DEDE}" type="pres">
      <dgm:prSet presAssocID="{D54AEF7C-440A-9D4D-B129-B76E35DC98E3}" presName="sibTrans" presStyleCnt="0"/>
      <dgm:spPr/>
      <dgm:t>
        <a:bodyPr/>
        <a:lstStyle/>
        <a:p>
          <a:endParaRPr lang="en-US"/>
        </a:p>
      </dgm:t>
    </dgm:pt>
    <dgm:pt modelId="{F9E9BA7F-AD19-184C-9A65-033DF8EE9C14}" type="pres">
      <dgm:prSet presAssocID="{AE3DA9CC-66FE-7C4A-96E6-F56CA56B641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6E69A7-3843-6244-A877-E64F2F4125A0}" type="presOf" srcId="{6FC31910-CF61-B843-8639-575DBA306FB4}" destId="{74011A90-F4D5-0143-96A8-3C93AB7B1D93}" srcOrd="0" destOrd="0" presId="urn:microsoft.com/office/officeart/2005/8/layout/default"/>
    <dgm:cxn modelId="{ED627BA1-7D18-9549-8C30-AC427F795B70}" srcId="{4AC7AC49-B519-2949-A2CC-C5B78A927CEF}" destId="{AE3DA9CC-66FE-7C4A-96E6-F56CA56B641A}" srcOrd="4" destOrd="0" parTransId="{0BEEB5CD-C23D-BB42-926E-B824E571C4A2}" sibTransId="{F7AA6D79-9B85-614B-9736-C10055AE552A}"/>
    <dgm:cxn modelId="{082D64DB-EE04-1840-8144-156C160AB891}" type="presOf" srcId="{4AC7AC49-B519-2949-A2CC-C5B78A927CEF}" destId="{CA4D21E6-C8F3-C84F-B55D-28664D886D6C}" srcOrd="0" destOrd="0" presId="urn:microsoft.com/office/officeart/2005/8/layout/default"/>
    <dgm:cxn modelId="{09C202FE-20D8-3B4D-8908-279C71B980F5}" type="presOf" srcId="{9EC278BD-3FAB-2143-9C6B-F521F23F6D70}" destId="{4B5392B3-9F36-B345-A791-4F04F0B87262}" srcOrd="0" destOrd="0" presId="urn:microsoft.com/office/officeart/2005/8/layout/default"/>
    <dgm:cxn modelId="{E615CECE-D843-8142-A141-ABAB0A24D8EF}" srcId="{4AC7AC49-B519-2949-A2CC-C5B78A927CEF}" destId="{68625CAB-E4E3-DF4D-933C-31586A86BDD7}" srcOrd="2" destOrd="0" parTransId="{B35BB436-1C0D-B34B-93D5-DED167AF93DF}" sibTransId="{6AB3D2B1-A6AF-0147-887F-B4E77D18DD5D}"/>
    <dgm:cxn modelId="{1DA91158-96F7-BB4A-BD25-9D7D6D05EEFD}" type="presOf" srcId="{620F814F-C752-8C42-BCCB-6D9B1A993C87}" destId="{3FAA5B8B-2E57-124F-97A9-43272953AF59}" srcOrd="0" destOrd="0" presId="urn:microsoft.com/office/officeart/2005/8/layout/default"/>
    <dgm:cxn modelId="{2033FB6D-1033-714D-8446-6CE98D660858}" type="presOf" srcId="{AE3DA9CC-66FE-7C4A-96E6-F56CA56B641A}" destId="{F9E9BA7F-AD19-184C-9A65-033DF8EE9C14}" srcOrd="0" destOrd="0" presId="urn:microsoft.com/office/officeart/2005/8/layout/default"/>
    <dgm:cxn modelId="{9FBC76B6-AB15-834B-BF8A-A0C7487B8218}" srcId="{4AC7AC49-B519-2949-A2CC-C5B78A927CEF}" destId="{6FC31910-CF61-B843-8639-575DBA306FB4}" srcOrd="0" destOrd="0" parTransId="{94802F11-8520-0348-88A9-F725C256B504}" sibTransId="{FC2A3335-7D84-D842-81F8-C3CBB80AA00C}"/>
    <dgm:cxn modelId="{898EF714-E6C8-4C42-9B7B-2525E152A57B}" srcId="{4AC7AC49-B519-2949-A2CC-C5B78A927CEF}" destId="{620F814F-C752-8C42-BCCB-6D9B1A993C87}" srcOrd="1" destOrd="0" parTransId="{43144024-48D1-BF41-A70E-B5EC8E24C51C}" sibTransId="{4251E4FA-FB13-6C47-A0E0-12B4147CC4EF}"/>
    <dgm:cxn modelId="{61C2FB93-3157-954E-A994-9F9D82092182}" srcId="{4AC7AC49-B519-2949-A2CC-C5B78A927CEF}" destId="{9EC278BD-3FAB-2143-9C6B-F521F23F6D70}" srcOrd="3" destOrd="0" parTransId="{F2BBBFD2-C3B4-2942-B203-7FABC3AE37A1}" sibTransId="{D54AEF7C-440A-9D4D-B129-B76E35DC98E3}"/>
    <dgm:cxn modelId="{2313D81F-20DE-8246-B99E-34D5DC6ED1AD}" type="presOf" srcId="{68625CAB-E4E3-DF4D-933C-31586A86BDD7}" destId="{9E7F61E9-91A1-574F-9A25-13556E0FDFC4}" srcOrd="0" destOrd="0" presId="urn:microsoft.com/office/officeart/2005/8/layout/default"/>
    <dgm:cxn modelId="{F653F09E-FE47-2A49-98C6-0C786676AB8B}" type="presParOf" srcId="{CA4D21E6-C8F3-C84F-B55D-28664D886D6C}" destId="{74011A90-F4D5-0143-96A8-3C93AB7B1D93}" srcOrd="0" destOrd="0" presId="urn:microsoft.com/office/officeart/2005/8/layout/default"/>
    <dgm:cxn modelId="{8D2EB2D1-332C-1B4D-88B6-3403DEA9FDD0}" type="presParOf" srcId="{CA4D21E6-C8F3-C84F-B55D-28664D886D6C}" destId="{A3F0B341-260F-714F-A632-15C3ADE542AB}" srcOrd="1" destOrd="0" presId="urn:microsoft.com/office/officeart/2005/8/layout/default"/>
    <dgm:cxn modelId="{D7097C88-DCF7-374E-89D7-A4D9311500F2}" type="presParOf" srcId="{CA4D21E6-C8F3-C84F-B55D-28664D886D6C}" destId="{3FAA5B8B-2E57-124F-97A9-43272953AF59}" srcOrd="2" destOrd="0" presId="urn:microsoft.com/office/officeart/2005/8/layout/default"/>
    <dgm:cxn modelId="{D85D9A7F-B574-654D-A34C-1D90B09CC546}" type="presParOf" srcId="{CA4D21E6-C8F3-C84F-B55D-28664D886D6C}" destId="{C36E7A75-1DE4-684E-BD32-C3775201247F}" srcOrd="3" destOrd="0" presId="urn:microsoft.com/office/officeart/2005/8/layout/default"/>
    <dgm:cxn modelId="{38CEE542-547A-C043-A020-B14926917892}" type="presParOf" srcId="{CA4D21E6-C8F3-C84F-B55D-28664D886D6C}" destId="{9E7F61E9-91A1-574F-9A25-13556E0FDFC4}" srcOrd="4" destOrd="0" presId="urn:microsoft.com/office/officeart/2005/8/layout/default"/>
    <dgm:cxn modelId="{E460DE8B-4938-7049-BBCA-CC3ACE80D320}" type="presParOf" srcId="{CA4D21E6-C8F3-C84F-B55D-28664D886D6C}" destId="{B3678980-FB35-754F-AE84-07C7E995AB28}" srcOrd="5" destOrd="0" presId="urn:microsoft.com/office/officeart/2005/8/layout/default"/>
    <dgm:cxn modelId="{3C2D6FA8-EAFD-1748-80BA-88F94E2B3E50}" type="presParOf" srcId="{CA4D21E6-C8F3-C84F-B55D-28664D886D6C}" destId="{4B5392B3-9F36-B345-A791-4F04F0B87262}" srcOrd="6" destOrd="0" presId="urn:microsoft.com/office/officeart/2005/8/layout/default"/>
    <dgm:cxn modelId="{77423FF0-BA1F-F042-BE49-A9EF30BFB728}" type="presParOf" srcId="{CA4D21E6-C8F3-C84F-B55D-28664D886D6C}" destId="{68F88801-F081-8E44-9166-B7DD5583DEDE}" srcOrd="7" destOrd="0" presId="urn:microsoft.com/office/officeart/2005/8/layout/default"/>
    <dgm:cxn modelId="{460B9081-840E-6C47-8D8C-B3B1E632DA87}" type="presParOf" srcId="{CA4D21E6-C8F3-C84F-B55D-28664D886D6C}" destId="{F9E9BA7F-AD19-184C-9A65-033DF8EE9C1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C1B7A-DBE4-3747-9ED1-A4FA5E4AE690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1" kern="1200" dirty="0"/>
            <a:t>A quantitative impact analysis assigns a dollar value to the impact </a:t>
          </a:r>
          <a:endParaRPr lang="en-US" sz="6400" kern="1200" dirty="0"/>
        </a:p>
      </dsp:txBody>
      <dsp:txXfrm>
        <a:off x="550515" y="585"/>
        <a:ext cx="7128569" cy="42771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20194-F86A-2C4A-BA57-84856864A842}">
      <dsp:nvSpPr>
        <dsp:cNvPr id="0" name=""/>
        <dsp:cNvSpPr/>
      </dsp:nvSpPr>
      <dsp:spPr>
        <a:xfrm>
          <a:off x="1004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smtClean="0"/>
            <a:t>False Rejection Rate (FRR)</a:t>
          </a:r>
          <a:endParaRPr lang="en-US" sz="5000" kern="1200"/>
        </a:p>
      </dsp:txBody>
      <dsp:txXfrm>
        <a:off x="1004" y="1001092"/>
        <a:ext cx="3917900" cy="2350740"/>
      </dsp:txXfrm>
    </dsp:sp>
    <dsp:sp modelId="{5880BAB2-516A-C54F-83B0-BF66746069E1}">
      <dsp:nvSpPr>
        <dsp:cNvPr id="0" name=""/>
        <dsp:cNvSpPr/>
      </dsp:nvSpPr>
      <dsp:spPr>
        <a:xfrm>
          <a:off x="4310695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smtClean="0"/>
            <a:t>False Acceptance Rate (FAR)</a:t>
          </a:r>
          <a:endParaRPr lang="en-US" sz="5000" kern="1200"/>
        </a:p>
      </dsp:txBody>
      <dsp:txXfrm>
        <a:off x="4310695" y="1001092"/>
        <a:ext cx="3917900" cy="23507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0A4A-16DA-1142-8520-BB18A43FC9B1}">
      <dsp:nvSpPr>
        <dsp:cNvPr id="0" name=""/>
        <dsp:cNvSpPr/>
      </dsp:nvSpPr>
      <dsp:spPr>
        <a:xfrm>
          <a:off x="1004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Proves identity electronically </a:t>
          </a:r>
          <a:endParaRPr lang="en-US" sz="4100" kern="1200"/>
        </a:p>
      </dsp:txBody>
      <dsp:txXfrm>
        <a:off x="1004" y="1001092"/>
        <a:ext cx="3917900" cy="2350740"/>
      </dsp:txXfrm>
    </dsp:sp>
    <dsp:sp modelId="{8B2B3179-3405-6A44-BDA1-B94A3C2C6231}">
      <dsp:nvSpPr>
        <dsp:cNvPr id="0" name=""/>
        <dsp:cNvSpPr/>
      </dsp:nvSpPr>
      <dsp:spPr>
        <a:xfrm>
          <a:off x="4310695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Used in addition to or in place of a password</a:t>
          </a:r>
          <a:endParaRPr lang="en-US" sz="4100" kern="1200" dirty="0"/>
        </a:p>
      </dsp:txBody>
      <dsp:txXfrm>
        <a:off x="4310695" y="1001092"/>
        <a:ext cx="3917900" cy="23507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E319-35A8-934A-85BF-DEE0B63C0DC5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Secure identity applications</a:t>
          </a:r>
          <a:endParaRPr lang="en-US" sz="2700" kern="1200" dirty="0"/>
        </a:p>
      </dsp:txBody>
      <dsp:txXfrm>
        <a:off x="663431" y="2594"/>
        <a:ext cx="3287017" cy="1972210"/>
      </dsp:txXfrm>
    </dsp:sp>
    <dsp:sp modelId="{A539918B-90FB-AC4C-9591-BC3381FBCAEA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Healthcare applications</a:t>
          </a:r>
          <a:endParaRPr lang="en-US" sz="2700" kern="1200" dirty="0"/>
        </a:p>
      </dsp:txBody>
      <dsp:txXfrm>
        <a:off x="4279150" y="2594"/>
        <a:ext cx="3287017" cy="1972210"/>
      </dsp:txXfrm>
    </dsp:sp>
    <dsp:sp modelId="{F7867F21-3EE5-F847-9B17-8FB16FB9BB78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Payment applications</a:t>
          </a:r>
          <a:endParaRPr lang="en-US" sz="2700" kern="1200" dirty="0"/>
        </a:p>
      </dsp:txBody>
      <dsp:txXfrm>
        <a:off x="663431" y="2303507"/>
        <a:ext cx="3287017" cy="1972210"/>
      </dsp:txXfrm>
    </dsp:sp>
    <dsp:sp modelId="{08FD21FE-C0CE-FC49-8E5E-541BD81BFD7C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Telecommunications applications </a:t>
          </a:r>
          <a:endParaRPr lang="en-US" sz="2700" kern="1200" dirty="0"/>
        </a:p>
      </dsp:txBody>
      <dsp:txXfrm>
        <a:off x="4279150" y="2303507"/>
        <a:ext cx="3287017" cy="19722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74A55-9564-5E43-A2EA-24DB0DE75145}">
      <dsp:nvSpPr>
        <dsp:cNvPr id="0" name=""/>
        <dsp:cNvSpPr/>
      </dsp:nvSpPr>
      <dsp:spPr>
        <a:xfrm>
          <a:off x="0" y="554253"/>
          <a:ext cx="2458115" cy="1474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Knowledge based</a:t>
          </a:r>
          <a:endParaRPr lang="en-US" sz="3000" kern="1200"/>
        </a:p>
      </dsp:txBody>
      <dsp:txXfrm>
        <a:off x="0" y="554253"/>
        <a:ext cx="2458115" cy="1474869"/>
      </dsp:txXfrm>
    </dsp:sp>
    <dsp:sp modelId="{BE26CB7D-2787-AE44-81F8-4B253CF74C2F}">
      <dsp:nvSpPr>
        <dsp:cNvPr id="0" name=""/>
        <dsp:cNvSpPr/>
      </dsp:nvSpPr>
      <dsp:spPr>
        <a:xfrm>
          <a:off x="2703926" y="554253"/>
          <a:ext cx="2458115" cy="1474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Token based</a:t>
          </a:r>
        </a:p>
      </dsp:txBody>
      <dsp:txXfrm>
        <a:off x="2703926" y="554253"/>
        <a:ext cx="2458115" cy="1474869"/>
      </dsp:txXfrm>
    </dsp:sp>
    <dsp:sp modelId="{91607145-A705-874D-BB5D-1C7CA8A352AA}">
      <dsp:nvSpPr>
        <dsp:cNvPr id="0" name=""/>
        <dsp:cNvSpPr/>
      </dsp:nvSpPr>
      <dsp:spPr>
        <a:xfrm>
          <a:off x="5407853" y="554253"/>
          <a:ext cx="2458115" cy="1474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Characteristic based</a:t>
          </a:r>
          <a:endParaRPr lang="en-US" sz="3000" kern="1200" dirty="0"/>
        </a:p>
      </dsp:txBody>
      <dsp:txXfrm>
        <a:off x="5407853" y="554253"/>
        <a:ext cx="2458115" cy="147486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312F1-48EF-2C40-B852-5D6444BCC924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No one person should have access to information that would allow the person to determine the encryption key quickly than a brute force attack</a:t>
          </a:r>
          <a:endParaRPr lang="en-US" sz="4700" kern="1200" dirty="0"/>
        </a:p>
      </dsp:txBody>
      <dsp:txXfrm>
        <a:off x="550515" y="585"/>
        <a:ext cx="7128569" cy="42771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28092-0BD0-D94C-8E00-0501AA1A9DA2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If the user leaves the proximity of the device authenticated after a specific time period, he or she is automatically logged off and the authentication process starts over </a:t>
          </a:r>
          <a:endParaRPr lang="en-US" sz="4300" kern="1200" dirty="0"/>
        </a:p>
      </dsp:txBody>
      <dsp:txXfrm>
        <a:off x="550515" y="585"/>
        <a:ext cx="7128569" cy="42771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3428-4F29-254E-866D-9A63E7A9455B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/>
            <a:t>Today, it is necessary to authenticate the website/page to the user as part of the authentication process </a:t>
          </a:r>
          <a:endParaRPr lang="en-US" sz="5400" kern="1200" dirty="0"/>
        </a:p>
      </dsp:txBody>
      <dsp:txXfrm>
        <a:off x="550515" y="585"/>
        <a:ext cx="7128569" cy="42771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10162-1223-8D4D-9E29-618E56D84AB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Relies on the machine that the user authenticates having a digital certificate installed that is used along with the encrypted user’s password to authenticate the user and device </a:t>
          </a:r>
          <a:endParaRPr lang="en-US" sz="4300" kern="1200" dirty="0"/>
        </a:p>
      </dsp:txBody>
      <dsp:txXfrm>
        <a:off x="550515" y="585"/>
        <a:ext cx="7128569" cy="42771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2DD06-005C-DE4B-AE41-DA8BFFEC622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5B3BA3-A2B2-8C45-ACFA-78473252E2DD}">
      <dsp:nvSpPr>
        <dsp:cNvPr id="0" name=""/>
        <dsp:cNvSpPr/>
      </dsp:nvSpPr>
      <dsp:spPr>
        <a:xfrm>
          <a:off x="0" y="0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 reference monitor typically grants access based on an ACL within the reference monitor</a:t>
          </a:r>
          <a:endParaRPr lang="en-US" sz="2800" kern="1200" dirty="0"/>
        </a:p>
      </dsp:txBody>
      <dsp:txXfrm>
        <a:off x="0" y="0"/>
        <a:ext cx="8229600" cy="2176462"/>
      </dsp:txXfrm>
    </dsp:sp>
    <dsp:sp modelId="{2AB26410-A4C2-F64B-8A01-C7ED3E181EA0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07F7-2BF0-6D4A-AF6C-43003DB74F98}">
      <dsp:nvSpPr>
        <dsp:cNvPr id="0" name=""/>
        <dsp:cNvSpPr/>
      </dsp:nvSpPr>
      <dsp:spPr>
        <a:xfrm>
          <a:off x="0" y="2176462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Once access is granted, what the subject can then do is controlled by the authorization matrix or table</a:t>
          </a:r>
          <a:endParaRPr lang="en-US" sz="2800" kern="1200" dirty="0"/>
        </a:p>
      </dsp:txBody>
      <dsp:txXfrm>
        <a:off x="0" y="2176462"/>
        <a:ext cx="8229600" cy="21764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56B1B-CEB6-EB4B-B8E0-18D13E883D3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19439D-B70D-0B46-8799-DEDFBCCCF76D}">
      <dsp:nvSpPr>
        <dsp:cNvPr id="0" name=""/>
        <dsp:cNvSpPr/>
      </dsp:nvSpPr>
      <dsp:spPr>
        <a:xfrm>
          <a:off x="0" y="0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Defining ACLs that only address access to systems can facilitate unintended user access </a:t>
          </a:r>
          <a:endParaRPr lang="en-US" sz="2800" kern="1200"/>
        </a:p>
      </dsp:txBody>
      <dsp:txXfrm>
        <a:off x="0" y="0"/>
        <a:ext cx="8229600" cy="2176462"/>
      </dsp:txXfrm>
    </dsp:sp>
    <dsp:sp modelId="{388BFFBB-235E-FF41-A27B-F1AA27860330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9876E7-4B5A-3D4A-83E6-61FD672CC498}">
      <dsp:nvSpPr>
        <dsp:cNvPr id="0" name=""/>
        <dsp:cNvSpPr/>
      </dsp:nvSpPr>
      <dsp:spPr>
        <a:xfrm>
          <a:off x="0" y="2176462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Including access controls to specific data within a given system increases overall security </a:t>
          </a:r>
          <a:endParaRPr lang="en-US" sz="2800" kern="1200"/>
        </a:p>
      </dsp:txBody>
      <dsp:txXfrm>
        <a:off x="0" y="2176462"/>
        <a:ext cx="8229600" cy="2176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6F21C-1FCC-904E-B1D2-796D7385B271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/>
            <a:t>A qualitative impact analysis assesses impact in relative terms such as high impact, medium impact, and low impact without assigning a dollar value to the impact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F978B-E382-1844-8F94-A3B3DA9BB0FB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Lightweight Directory Access Protocol (LDAP) </a:t>
          </a:r>
          <a:endParaRPr lang="en-US" sz="3300" kern="1200" dirty="0"/>
        </a:p>
      </dsp:txBody>
      <dsp:txXfrm>
        <a:off x="663431" y="2594"/>
        <a:ext cx="3287017" cy="1972210"/>
      </dsp:txXfrm>
    </dsp:sp>
    <dsp:sp modelId="{EF6B4621-3E23-7D44-A2F0-6DA786DFF1AD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X.500 </a:t>
          </a:r>
          <a:endParaRPr lang="en-US" sz="3300" kern="1200" dirty="0"/>
        </a:p>
      </dsp:txBody>
      <dsp:txXfrm>
        <a:off x="4279150" y="2594"/>
        <a:ext cx="3287017" cy="1972210"/>
      </dsp:txXfrm>
    </dsp:sp>
    <dsp:sp modelId="{A3C3270D-B5E4-2D44-9F5E-2867BA89F887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Microsoft Active Directory Directory Service </a:t>
          </a:r>
          <a:endParaRPr lang="en-US" sz="3300" kern="1200" dirty="0"/>
        </a:p>
      </dsp:txBody>
      <dsp:txXfrm>
        <a:off x="2471291" y="2303507"/>
        <a:ext cx="3287017" cy="19722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557B7-E8DD-1243-9297-05449BCF2594}">
      <dsp:nvSpPr>
        <dsp:cNvPr id="0" name=""/>
        <dsp:cNvSpPr/>
      </dsp:nvSpPr>
      <dsp:spPr>
        <a:xfrm>
          <a:off x="0" y="21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31DDA-A735-FA4C-8D0B-0A24671CF8E7}">
      <dsp:nvSpPr>
        <dsp:cNvPr id="0" name=""/>
        <dsp:cNvSpPr/>
      </dsp:nvSpPr>
      <dsp:spPr>
        <a:xfrm>
          <a:off x="0" y="2125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 authentication mechanism that allows a single identity to be shared across multiple applications </a:t>
          </a:r>
          <a:endParaRPr lang="en-US" sz="2800" kern="1200" dirty="0"/>
        </a:p>
      </dsp:txBody>
      <dsp:txXfrm>
        <a:off x="0" y="2125"/>
        <a:ext cx="8229600" cy="1449558"/>
      </dsp:txXfrm>
    </dsp:sp>
    <dsp:sp modelId="{5532310A-6ADC-4441-A1ED-FF767E11F96B}">
      <dsp:nvSpPr>
        <dsp:cNvPr id="0" name=""/>
        <dsp:cNvSpPr/>
      </dsp:nvSpPr>
      <dsp:spPr>
        <a:xfrm>
          <a:off x="0" y="14516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BE095-5ACF-4E4A-A5C3-10656812F591}">
      <dsp:nvSpPr>
        <dsp:cNvPr id="0" name=""/>
        <dsp:cNvSpPr/>
      </dsp:nvSpPr>
      <dsp:spPr>
        <a:xfrm>
          <a:off x="0" y="1451683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Allows the user to authenticate once and gain access to multiple resources</a:t>
          </a:r>
          <a:endParaRPr lang="en-US" sz="2800" kern="1200" dirty="0"/>
        </a:p>
      </dsp:txBody>
      <dsp:txXfrm>
        <a:off x="0" y="1451683"/>
        <a:ext cx="8229600" cy="1449558"/>
      </dsp:txXfrm>
    </dsp:sp>
    <dsp:sp modelId="{E9015EB9-8DB0-C841-A300-E11186CC0679}">
      <dsp:nvSpPr>
        <dsp:cNvPr id="0" name=""/>
        <dsp:cNvSpPr/>
      </dsp:nvSpPr>
      <dsp:spPr>
        <a:xfrm>
          <a:off x="0" y="290124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FE11B9-B701-5F4D-87CF-F7B5AA5D12B6}">
      <dsp:nvSpPr>
        <dsp:cNvPr id="0" name=""/>
        <dsp:cNvSpPr/>
      </dsp:nvSpPr>
      <dsp:spPr>
        <a:xfrm>
          <a:off x="0" y="2901241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The primary purpose of SSO is for the convenience of the user </a:t>
          </a:r>
          <a:endParaRPr lang="en-US" sz="2800" kern="1200"/>
        </a:p>
      </dsp:txBody>
      <dsp:txXfrm>
        <a:off x="0" y="2901241"/>
        <a:ext cx="8229600" cy="144955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8D3BB-3AE7-7A4B-8D6A-6D8563864B64}">
      <dsp:nvSpPr>
        <dsp:cNvPr id="0" name=""/>
        <dsp:cNvSpPr/>
      </dsp:nvSpPr>
      <dsp:spPr>
        <a:xfrm>
          <a:off x="0" y="21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56044D-D39D-FA4D-A783-600A14D74F38}">
      <dsp:nvSpPr>
        <dsp:cNvPr id="0" name=""/>
        <dsp:cNvSpPr/>
      </dsp:nvSpPr>
      <dsp:spPr>
        <a:xfrm>
          <a:off x="0" y="2125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Overall security depends on careful implementation</a:t>
          </a:r>
          <a:endParaRPr lang="en-US" sz="2100" kern="1200"/>
        </a:p>
      </dsp:txBody>
      <dsp:txXfrm>
        <a:off x="0" y="2125"/>
        <a:ext cx="8229600" cy="724779"/>
      </dsp:txXfrm>
    </dsp:sp>
    <dsp:sp modelId="{FA42CA37-23D4-C64D-91B1-E2BB049854BC}">
      <dsp:nvSpPr>
        <dsp:cNvPr id="0" name=""/>
        <dsp:cNvSpPr/>
      </dsp:nvSpPr>
      <dsp:spPr>
        <a:xfrm>
          <a:off x="0" y="72690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2FDDD-2959-C94C-A636-1026987BE775}">
      <dsp:nvSpPr>
        <dsp:cNvPr id="0" name=""/>
        <dsp:cNvSpPr/>
      </dsp:nvSpPr>
      <dsp:spPr>
        <a:xfrm>
          <a:off x="0" y="726904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Requires trusted and synchronized clocks across the enterprise network</a:t>
          </a:r>
          <a:endParaRPr lang="en-US" sz="2100" kern="1200"/>
        </a:p>
      </dsp:txBody>
      <dsp:txXfrm>
        <a:off x="0" y="726904"/>
        <a:ext cx="8229600" cy="724779"/>
      </dsp:txXfrm>
    </dsp:sp>
    <dsp:sp modelId="{4622CA22-EE1C-9843-9756-2D6AC3843BCB}">
      <dsp:nvSpPr>
        <dsp:cNvPr id="0" name=""/>
        <dsp:cNvSpPr/>
      </dsp:nvSpPr>
      <dsp:spPr>
        <a:xfrm>
          <a:off x="0" y="14516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550740-CD08-1C44-A86F-44A7A633BF06}">
      <dsp:nvSpPr>
        <dsp:cNvPr id="0" name=""/>
        <dsp:cNvSpPr/>
      </dsp:nvSpPr>
      <dsp:spPr>
        <a:xfrm>
          <a:off x="0" y="1451683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Enforce limited lifetimes for authentication based on time stamps </a:t>
          </a:r>
          <a:endParaRPr lang="en-US" sz="2100" kern="1200"/>
        </a:p>
      </dsp:txBody>
      <dsp:txXfrm>
        <a:off x="0" y="1451683"/>
        <a:ext cx="8229600" cy="724779"/>
      </dsp:txXfrm>
    </dsp:sp>
    <dsp:sp modelId="{63800688-3744-A74C-85E0-B529601D1519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315984-E0E8-874E-876C-5D255AEB8172}">
      <dsp:nvSpPr>
        <dsp:cNvPr id="0" name=""/>
        <dsp:cNvSpPr/>
      </dsp:nvSpPr>
      <dsp:spPr>
        <a:xfrm>
          <a:off x="0" y="2176462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The Key Distribution Server must be physically secured</a:t>
          </a:r>
          <a:endParaRPr lang="en-US" sz="2100" kern="1200"/>
        </a:p>
      </dsp:txBody>
      <dsp:txXfrm>
        <a:off x="0" y="2176462"/>
        <a:ext cx="8229600" cy="724779"/>
      </dsp:txXfrm>
    </dsp:sp>
    <dsp:sp modelId="{8588A9B0-9C10-CE4A-A527-B29F051F7FC1}">
      <dsp:nvSpPr>
        <dsp:cNvPr id="0" name=""/>
        <dsp:cNvSpPr/>
      </dsp:nvSpPr>
      <dsp:spPr>
        <a:xfrm>
          <a:off x="0" y="290124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AE605-20EF-F345-B974-73933D6683A4}">
      <dsp:nvSpPr>
        <dsp:cNvPr id="0" name=""/>
        <dsp:cNvSpPr/>
      </dsp:nvSpPr>
      <dsp:spPr>
        <a:xfrm>
          <a:off x="0" y="2901241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Isolate the Key Distribution Server on the network </a:t>
          </a:r>
          <a:endParaRPr lang="en-US" sz="2100" kern="1200"/>
        </a:p>
      </dsp:txBody>
      <dsp:txXfrm>
        <a:off x="0" y="2901241"/>
        <a:ext cx="8229600" cy="724779"/>
      </dsp:txXfrm>
    </dsp:sp>
    <dsp:sp modelId="{994BDD1F-7C8C-5B4A-B1C9-6035D7CE9859}">
      <dsp:nvSpPr>
        <dsp:cNvPr id="0" name=""/>
        <dsp:cNvSpPr/>
      </dsp:nvSpPr>
      <dsp:spPr>
        <a:xfrm>
          <a:off x="0" y="36260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04D888-BFD1-4E44-8436-10D920F05242}">
      <dsp:nvSpPr>
        <dsp:cNvPr id="0" name=""/>
        <dsp:cNvSpPr/>
      </dsp:nvSpPr>
      <dsp:spPr>
        <a:xfrm>
          <a:off x="0" y="3626020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The AS can be a critical single point of failure</a:t>
          </a:r>
          <a:endParaRPr lang="en-US" sz="2100" kern="1200"/>
        </a:p>
      </dsp:txBody>
      <dsp:txXfrm>
        <a:off x="0" y="3626020"/>
        <a:ext cx="8229600" cy="72477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58641-11E1-404D-89B2-E72D5CCFE813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Internet</a:t>
          </a:r>
          <a:endParaRPr lang="en-US" sz="4200" kern="1200"/>
        </a:p>
      </dsp:txBody>
      <dsp:txXfrm>
        <a:off x="663431" y="2594"/>
        <a:ext cx="3287017" cy="1972210"/>
      </dsp:txXfrm>
    </dsp:sp>
    <dsp:sp modelId="{66B32FBA-9D65-2C49-8C4D-371F4399C4C3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Intranet</a:t>
          </a:r>
          <a:endParaRPr lang="en-US" sz="4200" kern="1200"/>
        </a:p>
      </dsp:txBody>
      <dsp:txXfrm>
        <a:off x="4279150" y="2594"/>
        <a:ext cx="3287017" cy="1972210"/>
      </dsp:txXfrm>
    </dsp:sp>
    <dsp:sp modelId="{2759C58D-976D-B942-B206-782C13663B5E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Extranet</a:t>
          </a:r>
          <a:endParaRPr lang="en-US" sz="4200" kern="1200"/>
        </a:p>
      </dsp:txBody>
      <dsp:txXfrm>
        <a:off x="663431" y="2303507"/>
        <a:ext cx="3287017" cy="1972210"/>
      </dsp:txXfrm>
    </dsp:sp>
    <dsp:sp modelId="{DB74A456-126E-4440-B004-11628F49529C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Demilitarized Zone (DMZ)</a:t>
          </a:r>
          <a:endParaRPr lang="en-US" sz="4200" kern="1200" dirty="0"/>
        </a:p>
      </dsp:txBody>
      <dsp:txXfrm>
        <a:off x="4279150" y="2303507"/>
        <a:ext cx="3287017" cy="197221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5EB86-A947-B748-BD89-D394C72D4DC2}">
      <dsp:nvSpPr>
        <dsp:cNvPr id="0" name=""/>
        <dsp:cNvSpPr/>
      </dsp:nvSpPr>
      <dsp:spPr>
        <a:xfrm>
          <a:off x="0" y="21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18316C-136C-0941-9F2E-A377F3C19BB2}">
      <dsp:nvSpPr>
        <dsp:cNvPr id="0" name=""/>
        <dsp:cNvSpPr/>
      </dsp:nvSpPr>
      <dsp:spPr>
        <a:xfrm>
          <a:off x="0" y="2125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In a two-way trust, Domain A trusts Domain B, and Domain B trusts Domain A</a:t>
          </a:r>
          <a:endParaRPr lang="en-US" sz="2800" kern="1200"/>
        </a:p>
      </dsp:txBody>
      <dsp:txXfrm>
        <a:off x="0" y="2125"/>
        <a:ext cx="8229600" cy="1449558"/>
      </dsp:txXfrm>
    </dsp:sp>
    <dsp:sp modelId="{9BED997F-FF4A-CA48-ADE3-F38857E7F11F}">
      <dsp:nvSpPr>
        <dsp:cNvPr id="0" name=""/>
        <dsp:cNvSpPr/>
      </dsp:nvSpPr>
      <dsp:spPr>
        <a:xfrm>
          <a:off x="0" y="14516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37C09-72A5-314B-919F-7DB0385B9B5C}">
      <dsp:nvSpPr>
        <dsp:cNvPr id="0" name=""/>
        <dsp:cNvSpPr/>
      </dsp:nvSpPr>
      <dsp:spPr>
        <a:xfrm>
          <a:off x="0" y="1451683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Authentication requests can be passed between the two domains in both directions </a:t>
          </a:r>
          <a:endParaRPr lang="en-US" sz="2800" kern="1200" dirty="0"/>
        </a:p>
      </dsp:txBody>
      <dsp:txXfrm>
        <a:off x="0" y="1451683"/>
        <a:ext cx="8229600" cy="1449558"/>
      </dsp:txXfrm>
    </dsp:sp>
    <dsp:sp modelId="{6C077B74-434B-204E-BFEB-D564F0EDFCE0}">
      <dsp:nvSpPr>
        <dsp:cNvPr id="0" name=""/>
        <dsp:cNvSpPr/>
      </dsp:nvSpPr>
      <dsp:spPr>
        <a:xfrm>
          <a:off x="0" y="290124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8C8D71-564B-0F4F-B575-F6048393D17F}">
      <dsp:nvSpPr>
        <dsp:cNvPr id="0" name=""/>
        <dsp:cNvSpPr/>
      </dsp:nvSpPr>
      <dsp:spPr>
        <a:xfrm>
          <a:off x="0" y="2901241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Some two-way relationships can be either non-transitive or transitive</a:t>
          </a:r>
          <a:endParaRPr lang="en-US" sz="2800" kern="1200"/>
        </a:p>
      </dsp:txBody>
      <dsp:txXfrm>
        <a:off x="0" y="2901241"/>
        <a:ext cx="8229600" cy="144955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51E6C-989A-46BD-B5AF-A73735A93F35}">
      <dsp:nvSpPr>
        <dsp:cNvPr id="0" name=""/>
        <dsp:cNvSpPr/>
      </dsp:nvSpPr>
      <dsp:spPr>
        <a:xfrm>
          <a:off x="122839" y="114166"/>
          <a:ext cx="8898320" cy="43027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AFCE7-8BB4-495E-86E2-C663C3E0D348}">
      <dsp:nvSpPr>
        <dsp:cNvPr id="0" name=""/>
        <dsp:cNvSpPr/>
      </dsp:nvSpPr>
      <dsp:spPr>
        <a:xfrm>
          <a:off x="886767" y="3411274"/>
          <a:ext cx="175145" cy="175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DC25-D5DA-4327-96EE-D326048970E4}">
      <dsp:nvSpPr>
        <dsp:cNvPr id="0" name=""/>
        <dsp:cNvSpPr/>
      </dsp:nvSpPr>
      <dsp:spPr>
        <a:xfrm>
          <a:off x="1076476" y="3408305"/>
          <a:ext cx="1721286" cy="113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06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Authorization</a:t>
          </a:r>
          <a:endParaRPr lang="en-US" sz="1400" kern="1200" dirty="0"/>
        </a:p>
      </dsp:txBody>
      <dsp:txXfrm>
        <a:off x="1076476" y="3408305"/>
        <a:ext cx="1721286" cy="1132736"/>
      </dsp:txXfrm>
    </dsp:sp>
    <dsp:sp modelId="{310F5387-18F8-4BA1-BF4E-4DEFE424B61E}">
      <dsp:nvSpPr>
        <dsp:cNvPr id="0" name=""/>
        <dsp:cNvSpPr/>
      </dsp:nvSpPr>
      <dsp:spPr>
        <a:xfrm>
          <a:off x="1957697" y="2742908"/>
          <a:ext cx="274141" cy="274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96E93-D970-4ED9-B6A0-EB53EC23EB55}">
      <dsp:nvSpPr>
        <dsp:cNvPr id="0" name=""/>
        <dsp:cNvSpPr/>
      </dsp:nvSpPr>
      <dsp:spPr>
        <a:xfrm>
          <a:off x="2162872" y="2765209"/>
          <a:ext cx="1264095" cy="1994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62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Proofing</a:t>
          </a:r>
          <a:endParaRPr lang="en-US" sz="1800" kern="1200" dirty="0"/>
        </a:p>
      </dsp:txBody>
      <dsp:txXfrm>
        <a:off x="2162872" y="2765209"/>
        <a:ext cx="1264095" cy="1994187"/>
      </dsp:txXfrm>
    </dsp:sp>
    <dsp:sp modelId="{66893BE6-C7EC-463E-A2CB-52DB0A7F95EE}">
      <dsp:nvSpPr>
        <dsp:cNvPr id="0" name=""/>
        <dsp:cNvSpPr/>
      </dsp:nvSpPr>
      <dsp:spPr>
        <a:xfrm>
          <a:off x="3216989" y="2130299"/>
          <a:ext cx="365521" cy="365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44C53-4332-49FA-914D-2205B7D20AE2}">
      <dsp:nvSpPr>
        <dsp:cNvPr id="0" name=""/>
        <dsp:cNvSpPr/>
      </dsp:nvSpPr>
      <dsp:spPr>
        <a:xfrm>
          <a:off x="3462793" y="2207087"/>
          <a:ext cx="1469701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82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Provisioning</a:t>
          </a:r>
          <a:endParaRPr lang="en-US" sz="1800" kern="1200" dirty="0"/>
        </a:p>
      </dsp:txBody>
      <dsp:txXfrm>
        <a:off x="3462793" y="2207087"/>
        <a:ext cx="1469701" cy="826025"/>
      </dsp:txXfrm>
    </dsp:sp>
    <dsp:sp modelId="{0AB0D3FB-04CC-4DA7-BFA2-B4F36A7F6B9A}">
      <dsp:nvSpPr>
        <dsp:cNvPr id="0" name=""/>
        <dsp:cNvSpPr/>
      </dsp:nvSpPr>
      <dsp:spPr>
        <a:xfrm>
          <a:off x="4988256" y="1520621"/>
          <a:ext cx="472132" cy="4721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C5264-8440-4F9C-B9D5-A9CF4A340422}">
      <dsp:nvSpPr>
        <dsp:cNvPr id="0" name=""/>
        <dsp:cNvSpPr/>
      </dsp:nvSpPr>
      <dsp:spPr>
        <a:xfrm>
          <a:off x="5306211" y="1656691"/>
          <a:ext cx="1523007" cy="136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73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Maintenance</a:t>
          </a:r>
          <a:endParaRPr lang="en-US" sz="1800" kern="1200" dirty="0"/>
        </a:p>
      </dsp:txBody>
      <dsp:txXfrm>
        <a:off x="5306211" y="1656691"/>
        <a:ext cx="1523007" cy="1367355"/>
      </dsp:txXfrm>
    </dsp:sp>
    <dsp:sp modelId="{DBB66100-3E16-47FE-AEE4-4C51C641A91D}">
      <dsp:nvSpPr>
        <dsp:cNvPr id="0" name=""/>
        <dsp:cNvSpPr/>
      </dsp:nvSpPr>
      <dsp:spPr>
        <a:xfrm>
          <a:off x="6719486" y="991647"/>
          <a:ext cx="601587" cy="601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33B86-4DA3-43D1-A831-21CFD11CD235}">
      <dsp:nvSpPr>
        <dsp:cNvPr id="0" name=""/>
        <dsp:cNvSpPr/>
      </dsp:nvSpPr>
      <dsp:spPr>
        <a:xfrm>
          <a:off x="7102841" y="1133767"/>
          <a:ext cx="1523007" cy="111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769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Entitlement</a:t>
          </a:r>
          <a:endParaRPr lang="en-US" sz="1800" kern="1200" dirty="0"/>
        </a:p>
      </dsp:txBody>
      <dsp:txXfrm>
        <a:off x="7102841" y="1133767"/>
        <a:ext cx="1523007" cy="111827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35DE3-7311-FF4E-A740-82C92EE8A1C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D54767-30F0-FE44-AB02-DCC02ABBFB20}">
      <dsp:nvSpPr>
        <dsp:cNvPr id="0" name=""/>
        <dsp:cNvSpPr/>
      </dsp:nvSpPr>
      <dsp:spPr>
        <a:xfrm>
          <a:off x="0" y="0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Determines whether a user is permitted to access a particular resource </a:t>
          </a:r>
          <a:endParaRPr lang="en-US" sz="2800" kern="1200" dirty="0"/>
        </a:p>
      </dsp:txBody>
      <dsp:txXfrm>
        <a:off x="0" y="0"/>
        <a:ext cx="8229600" cy="2176462"/>
      </dsp:txXfrm>
    </dsp:sp>
    <dsp:sp modelId="{526EEB6A-03FC-7549-AA43-3040D7C27315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397E7B-C424-D843-A61D-6C8A016D4AC9}">
      <dsp:nvSpPr>
        <dsp:cNvPr id="0" name=""/>
        <dsp:cNvSpPr/>
      </dsp:nvSpPr>
      <dsp:spPr>
        <a:xfrm>
          <a:off x="0" y="2176462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Performed by checking the resource access request against authorization policies that are stored in an Identity Access Management (IAM) policy store</a:t>
          </a:r>
          <a:endParaRPr lang="en-US" sz="2800" kern="1200"/>
        </a:p>
      </dsp:txBody>
      <dsp:txXfrm>
        <a:off x="0" y="2176462"/>
        <a:ext cx="8229600" cy="217646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5AD92-ED1D-0D4E-996D-4A0D9925209D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Creation of the identifier for the identity</a:t>
          </a:r>
          <a:endParaRPr lang="en-US" sz="3100" kern="1200"/>
        </a:p>
      </dsp:txBody>
      <dsp:txXfrm>
        <a:off x="663431" y="2594"/>
        <a:ext cx="3287017" cy="1972210"/>
      </dsp:txXfrm>
    </dsp:sp>
    <dsp:sp modelId="{9B55609C-78C8-3A4C-B03F-C7778A984B4E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Linkage to the authentication providers</a:t>
          </a:r>
          <a:endParaRPr lang="en-US" sz="3100" kern="1200"/>
        </a:p>
      </dsp:txBody>
      <dsp:txXfrm>
        <a:off x="4279150" y="2594"/>
        <a:ext cx="3287017" cy="1972210"/>
      </dsp:txXfrm>
    </dsp:sp>
    <dsp:sp modelId="{5FEC5F0E-19FB-9C42-AE9A-E64E40405BE2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Setting and changing attributes and privileges</a:t>
          </a:r>
          <a:endParaRPr lang="en-US" sz="3100" kern="1200"/>
        </a:p>
      </dsp:txBody>
      <dsp:txXfrm>
        <a:off x="663431" y="2303507"/>
        <a:ext cx="3287017" cy="1972210"/>
      </dsp:txXfrm>
    </dsp:sp>
    <dsp:sp modelId="{0DE6983B-044A-304C-AAE6-228FCF06497B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Decommissioning of the identity</a:t>
          </a:r>
          <a:endParaRPr lang="en-US" sz="3100" kern="1200"/>
        </a:p>
      </dsp:txBody>
      <dsp:txXfrm>
        <a:off x="4279150" y="2303507"/>
        <a:ext cx="3287017" cy="197221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737F0-0343-6849-B395-1DB1DC006D9A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User management </a:t>
          </a:r>
          <a:endParaRPr lang="en-US" sz="3800" kern="1200"/>
        </a:p>
      </dsp:txBody>
      <dsp:txXfrm>
        <a:off x="663431" y="2594"/>
        <a:ext cx="3287017" cy="1972210"/>
      </dsp:txXfrm>
    </dsp:sp>
    <dsp:sp modelId="{7BFCCA01-961D-F041-A26D-10AD80704A72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Delegated administration </a:t>
          </a:r>
          <a:endParaRPr lang="en-US" sz="3800" kern="1200"/>
        </a:p>
      </dsp:txBody>
      <dsp:txXfrm>
        <a:off x="4279150" y="2594"/>
        <a:ext cx="3287017" cy="1972210"/>
      </dsp:txXfrm>
    </dsp:sp>
    <dsp:sp modelId="{681D8B17-9A74-9A4A-9A53-B22B4A37179C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Self-password reset </a:t>
          </a:r>
          <a:endParaRPr lang="en-US" sz="3800" kern="1200"/>
        </a:p>
      </dsp:txBody>
      <dsp:txXfrm>
        <a:off x="2471291" y="2303507"/>
        <a:ext cx="3287017" cy="197221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F9974-8EC5-8245-A1EB-A53FD5C275C9}">
      <dsp:nvSpPr>
        <dsp:cNvPr id="0" name=""/>
        <dsp:cNvSpPr/>
      </dsp:nvSpPr>
      <dsp:spPr>
        <a:xfrm>
          <a:off x="0" y="53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E2A9C-9587-3543-9FAA-ADA2BCF21904}">
      <dsp:nvSpPr>
        <dsp:cNvPr id="0" name=""/>
        <dsp:cNvSpPr/>
      </dsp:nvSpPr>
      <dsp:spPr>
        <a:xfrm>
          <a:off x="0" y="531"/>
          <a:ext cx="8229600" cy="87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People</a:t>
          </a:r>
          <a:endParaRPr lang="en-US" sz="2800" kern="1200"/>
        </a:p>
      </dsp:txBody>
      <dsp:txXfrm>
        <a:off x="0" y="531"/>
        <a:ext cx="8229600" cy="870372"/>
      </dsp:txXfrm>
    </dsp:sp>
    <dsp:sp modelId="{AFE91E46-E847-3C4B-B184-DDE3D46406BD}">
      <dsp:nvSpPr>
        <dsp:cNvPr id="0" name=""/>
        <dsp:cNvSpPr/>
      </dsp:nvSpPr>
      <dsp:spPr>
        <a:xfrm>
          <a:off x="0" y="87090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003B7F-EC51-E043-9517-40D969865929}">
      <dsp:nvSpPr>
        <dsp:cNvPr id="0" name=""/>
        <dsp:cNvSpPr/>
      </dsp:nvSpPr>
      <dsp:spPr>
        <a:xfrm>
          <a:off x="0" y="870903"/>
          <a:ext cx="8229600" cy="87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Devices</a:t>
          </a:r>
          <a:endParaRPr lang="en-US" sz="2800" kern="1200"/>
        </a:p>
      </dsp:txBody>
      <dsp:txXfrm>
        <a:off x="0" y="870903"/>
        <a:ext cx="8229600" cy="870372"/>
      </dsp:txXfrm>
    </dsp:sp>
    <dsp:sp modelId="{16F4953F-2912-3743-A6F0-DD24DE64298B}">
      <dsp:nvSpPr>
        <dsp:cNvPr id="0" name=""/>
        <dsp:cNvSpPr/>
      </dsp:nvSpPr>
      <dsp:spPr>
        <a:xfrm>
          <a:off x="0" y="174127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E955D-768F-1F42-A511-C807575D5243}">
      <dsp:nvSpPr>
        <dsp:cNvPr id="0" name=""/>
        <dsp:cNvSpPr/>
      </dsp:nvSpPr>
      <dsp:spPr>
        <a:xfrm>
          <a:off x="0" y="1741276"/>
          <a:ext cx="8229600" cy="87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Organizations</a:t>
          </a:r>
          <a:endParaRPr lang="en-US" sz="2800" kern="1200"/>
        </a:p>
      </dsp:txBody>
      <dsp:txXfrm>
        <a:off x="0" y="1741276"/>
        <a:ext cx="8229600" cy="870372"/>
      </dsp:txXfrm>
    </dsp:sp>
    <dsp:sp modelId="{5A74CD01-0566-2846-9086-AA40FB8F0705}">
      <dsp:nvSpPr>
        <dsp:cNvPr id="0" name=""/>
        <dsp:cNvSpPr/>
      </dsp:nvSpPr>
      <dsp:spPr>
        <a:xfrm>
          <a:off x="0" y="261164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0541E-E374-5047-B34E-15C7AF303640}">
      <dsp:nvSpPr>
        <dsp:cNvPr id="0" name=""/>
        <dsp:cNvSpPr/>
      </dsp:nvSpPr>
      <dsp:spPr>
        <a:xfrm>
          <a:off x="0" y="2611648"/>
          <a:ext cx="8229600" cy="87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Code </a:t>
          </a:r>
          <a:endParaRPr lang="en-US" sz="2800" kern="1200"/>
        </a:p>
      </dsp:txBody>
      <dsp:txXfrm>
        <a:off x="0" y="2611648"/>
        <a:ext cx="8229600" cy="870372"/>
      </dsp:txXfrm>
    </dsp:sp>
    <dsp:sp modelId="{8C89D501-8C70-4B49-A206-141E970843B7}">
      <dsp:nvSpPr>
        <dsp:cNvPr id="0" name=""/>
        <dsp:cNvSpPr/>
      </dsp:nvSpPr>
      <dsp:spPr>
        <a:xfrm>
          <a:off x="0" y="348202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C8C72-D9CD-834D-9A29-A6DFA69268A1}">
      <dsp:nvSpPr>
        <dsp:cNvPr id="0" name=""/>
        <dsp:cNvSpPr/>
      </dsp:nvSpPr>
      <dsp:spPr>
        <a:xfrm>
          <a:off x="0" y="3482021"/>
          <a:ext cx="8229600" cy="87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Agents</a:t>
          </a:r>
          <a:endParaRPr lang="en-US" sz="2800" kern="1200"/>
        </a:p>
      </dsp:txBody>
      <dsp:txXfrm>
        <a:off x="0" y="3482021"/>
        <a:ext cx="8229600" cy="870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D162F-3774-934A-AE35-7D9B769BB81D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The periodic review of user access levels is incorporated into regulations, including Sarbanes–Oxley </a:t>
          </a:r>
          <a:endParaRPr lang="en-US" sz="5000" kern="1200" dirty="0"/>
        </a:p>
      </dsp:txBody>
      <dsp:txXfrm>
        <a:off x="550515" y="585"/>
        <a:ext cx="7128569" cy="427714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C6DE5-70BD-2B45-8C65-A3A31C94A2C6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A set of rules, defined by the resource owner, for managing access to a resource and for what purpose </a:t>
          </a:r>
          <a:endParaRPr lang="en-US" sz="5700" kern="1200" dirty="0"/>
        </a:p>
      </dsp:txBody>
      <dsp:txXfrm>
        <a:off x="550515" y="585"/>
        <a:ext cx="7128569" cy="427714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B3717-8022-1045-B6F0-3EBFE9B7183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Non-discretionary policies establish controls that cannot be changed by users but only through administrative action </a:t>
          </a:r>
          <a:endParaRPr lang="en-US" sz="5000" kern="1200" dirty="0"/>
        </a:p>
      </dsp:txBody>
      <dsp:txXfrm>
        <a:off x="550515" y="585"/>
        <a:ext cx="7128569" cy="427714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D243E-9A28-8148-9DC1-EB38CFBC90DB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A DAC policy is a means of assigning access rights based on rules specified by the owner </a:t>
          </a:r>
          <a:endParaRPr lang="en-US" sz="5000" kern="1200" dirty="0"/>
        </a:p>
      </dsp:txBody>
      <dsp:txXfrm>
        <a:off x="550515" y="585"/>
        <a:ext cx="7128569" cy="427714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20E27-5C9F-0942-9237-2EF53FFA0F4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0EEF1-5833-D648-8100-C4338514A077}">
      <dsp:nvSpPr>
        <dsp:cNvPr id="0" name=""/>
        <dsp:cNvSpPr/>
      </dsp:nvSpPr>
      <dsp:spPr>
        <a:xfrm>
          <a:off x="0" y="0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Discretionary controls giving data owners the discretion to determine the rules necessary to facilitate access </a:t>
          </a:r>
          <a:endParaRPr lang="en-US" sz="2800" kern="1200" dirty="0"/>
        </a:p>
      </dsp:txBody>
      <dsp:txXfrm>
        <a:off x="0" y="0"/>
        <a:ext cx="8229600" cy="2176462"/>
      </dsp:txXfrm>
    </dsp:sp>
    <dsp:sp modelId="{B20FA8EF-ED02-4B41-A963-C584FC5C6CAC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F92F7D-C9B4-F04D-BA85-8418BA26BDCA}">
      <dsp:nvSpPr>
        <dsp:cNvPr id="0" name=""/>
        <dsp:cNvSpPr/>
      </dsp:nvSpPr>
      <dsp:spPr>
        <a:xfrm>
          <a:off x="0" y="2176462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Many security policies can be implemented as a decision module </a:t>
          </a:r>
          <a:endParaRPr lang="en-US" sz="2800" kern="1200"/>
        </a:p>
      </dsp:txBody>
      <dsp:txXfrm>
        <a:off x="0" y="2176462"/>
        <a:ext cx="8229600" cy="217646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1BF22-13EC-174A-A3F4-A62BCACCA835}">
      <dsp:nvSpPr>
        <dsp:cNvPr id="0" name=""/>
        <dsp:cNvSpPr/>
      </dsp:nvSpPr>
      <dsp:spPr>
        <a:xfrm>
          <a:off x="0" y="21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C27FB-D7E2-9C4F-A3C6-16802D2B10DF}">
      <dsp:nvSpPr>
        <dsp:cNvPr id="0" name=""/>
        <dsp:cNvSpPr/>
      </dsp:nvSpPr>
      <dsp:spPr>
        <a:xfrm>
          <a:off x="0" y="2125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Users are granted membership into roles based on their competencies and responsibilities</a:t>
          </a:r>
          <a:endParaRPr lang="en-US" sz="2800" kern="1200" dirty="0"/>
        </a:p>
      </dsp:txBody>
      <dsp:txXfrm>
        <a:off x="0" y="2125"/>
        <a:ext cx="8229600" cy="1449558"/>
      </dsp:txXfrm>
    </dsp:sp>
    <dsp:sp modelId="{652F4C61-544A-304C-9067-FF7F09A2F5B5}">
      <dsp:nvSpPr>
        <dsp:cNvPr id="0" name=""/>
        <dsp:cNvSpPr/>
      </dsp:nvSpPr>
      <dsp:spPr>
        <a:xfrm>
          <a:off x="0" y="14516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454F6-7C62-1140-9D4D-715DFC9E38C5}">
      <dsp:nvSpPr>
        <dsp:cNvPr id="0" name=""/>
        <dsp:cNvSpPr/>
      </dsp:nvSpPr>
      <dsp:spPr>
        <a:xfrm>
          <a:off x="0" y="1451683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The operations that a user is permitted to perform are based on the user's role </a:t>
          </a:r>
          <a:endParaRPr lang="en-US" sz="2800" kern="1200"/>
        </a:p>
      </dsp:txBody>
      <dsp:txXfrm>
        <a:off x="0" y="1451683"/>
        <a:ext cx="8229600" cy="1449558"/>
      </dsp:txXfrm>
    </dsp:sp>
    <dsp:sp modelId="{EAD9CE42-E213-D54D-A73E-38718C857CBD}">
      <dsp:nvSpPr>
        <dsp:cNvPr id="0" name=""/>
        <dsp:cNvSpPr/>
      </dsp:nvSpPr>
      <dsp:spPr>
        <a:xfrm>
          <a:off x="0" y="290124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3C479-25C7-914B-87D4-738241EBAE18}">
      <dsp:nvSpPr>
        <dsp:cNvPr id="0" name=""/>
        <dsp:cNvSpPr/>
      </dsp:nvSpPr>
      <dsp:spPr>
        <a:xfrm>
          <a:off x="0" y="2901241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Simplifies the administration and management of privileges </a:t>
          </a:r>
          <a:endParaRPr lang="en-US" sz="2800" kern="1200"/>
        </a:p>
      </dsp:txBody>
      <dsp:txXfrm>
        <a:off x="0" y="2901241"/>
        <a:ext cx="8229600" cy="144955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81378-3AC1-FC43-9561-4E8AD3B1F56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C22DBC-EB57-0040-A045-8A2F0D2C464B}">
      <dsp:nvSpPr>
        <dsp:cNvPr id="0" name=""/>
        <dsp:cNvSpPr/>
      </dsp:nvSpPr>
      <dsp:spPr>
        <a:xfrm>
          <a:off x="0" y="0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Natural way of organizing roles to reflect authority, responsibility, and competency</a:t>
          </a:r>
          <a:endParaRPr lang="en-US" sz="2800" kern="1200"/>
        </a:p>
      </dsp:txBody>
      <dsp:txXfrm>
        <a:off x="0" y="0"/>
        <a:ext cx="8229600" cy="2176462"/>
      </dsp:txXfrm>
    </dsp:sp>
    <dsp:sp modelId="{786F719E-93D3-C24D-BDD4-975D664136E2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6F11B1-54D7-0B40-BC6A-AA4B9F8E446A}">
      <dsp:nvSpPr>
        <dsp:cNvPr id="0" name=""/>
        <dsp:cNvSpPr/>
      </dsp:nvSpPr>
      <dsp:spPr>
        <a:xfrm>
          <a:off x="0" y="2176462"/>
          <a:ext cx="8229600" cy="217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The role in which the user is gaining membership is not mutually exclusive with another role for which the user already possesses membership</a:t>
          </a:r>
          <a:endParaRPr lang="en-US" sz="2800" kern="1200"/>
        </a:p>
      </dsp:txBody>
      <dsp:txXfrm>
        <a:off x="0" y="2176462"/>
        <a:ext cx="8229600" cy="217646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C2B70-6DF5-4D45-900E-F8C23D2F833F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Methodology that restricts the user’s actions to specific functions by not allowing the user to request functions that are outside of his/her respective level of privilege or role </a:t>
          </a:r>
          <a:endParaRPr lang="en-US" sz="4300" kern="1200" dirty="0"/>
        </a:p>
      </dsp:txBody>
      <dsp:txXfrm>
        <a:off x="550515" y="585"/>
        <a:ext cx="7128569" cy="427714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87829-9025-EF40-8214-724F31FC701E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/>
            <a:t>Menu and Shells </a:t>
          </a:r>
          <a:endParaRPr lang="en-US" sz="3900" kern="1200" dirty="0"/>
        </a:p>
      </dsp:txBody>
      <dsp:txXfrm>
        <a:off x="663431" y="2594"/>
        <a:ext cx="3287017" cy="1972210"/>
      </dsp:txXfrm>
    </dsp:sp>
    <dsp:sp modelId="{F151DACA-7A41-5C45-AF7B-360E2E89613D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Database views</a:t>
          </a:r>
          <a:endParaRPr lang="en-US" sz="3900" kern="1200"/>
        </a:p>
      </dsp:txBody>
      <dsp:txXfrm>
        <a:off x="4279150" y="2594"/>
        <a:ext cx="3287017" cy="1972210"/>
      </dsp:txXfrm>
    </dsp:sp>
    <dsp:sp modelId="{D4DB70B1-B458-0A40-B61A-1C4DFD1780C0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Physically constraining a user interface</a:t>
          </a:r>
          <a:endParaRPr lang="en-US" sz="3900" kern="1200"/>
        </a:p>
      </dsp:txBody>
      <dsp:txXfrm>
        <a:off x="2471291" y="2303507"/>
        <a:ext cx="3287017" cy="197221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639E7-3CF9-8E48-80EC-6D6810EEB2E0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Separates a given access control object into subcomponents and permits or denies access to view or interact with specific subcomponents </a:t>
          </a:r>
          <a:endParaRPr lang="en-US" sz="5000" kern="1200" dirty="0"/>
        </a:p>
      </dsp:txBody>
      <dsp:txXfrm>
        <a:off x="550515" y="585"/>
        <a:ext cx="7128569" cy="4277141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D589F-9E9D-2844-B2BF-AC55BBA852E2}">
      <dsp:nvSpPr>
        <dsp:cNvPr id="0" name=""/>
        <dsp:cNvSpPr/>
      </dsp:nvSpPr>
      <dsp:spPr>
        <a:xfrm>
          <a:off x="0" y="21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DFB0C2-EFE5-0E40-B1F9-7207F794BD79}">
      <dsp:nvSpPr>
        <dsp:cNvPr id="0" name=""/>
        <dsp:cNvSpPr/>
      </dsp:nvSpPr>
      <dsp:spPr>
        <a:xfrm>
          <a:off x="0" y="2125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Protects databases containing sensitive information</a:t>
          </a:r>
          <a:endParaRPr lang="en-US" sz="2800" kern="1200" dirty="0"/>
        </a:p>
      </dsp:txBody>
      <dsp:txXfrm>
        <a:off x="0" y="2125"/>
        <a:ext cx="8229600" cy="1449558"/>
      </dsp:txXfrm>
    </dsp:sp>
    <dsp:sp modelId="{DA272FDC-ACBF-834A-A3C0-2F01F69F063C}">
      <dsp:nvSpPr>
        <dsp:cNvPr id="0" name=""/>
        <dsp:cNvSpPr/>
      </dsp:nvSpPr>
      <dsp:spPr>
        <a:xfrm>
          <a:off x="0" y="14516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71B37-1834-2247-8718-CAD42B5ED80E}">
      <dsp:nvSpPr>
        <dsp:cNvPr id="0" name=""/>
        <dsp:cNvSpPr/>
      </dsp:nvSpPr>
      <dsp:spPr>
        <a:xfrm>
          <a:off x="0" y="1451683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Permits or denies access based on the explicit content within the object</a:t>
          </a:r>
          <a:endParaRPr lang="en-US" sz="2800" kern="1200"/>
        </a:p>
      </dsp:txBody>
      <dsp:txXfrm>
        <a:off x="0" y="1451683"/>
        <a:ext cx="8229600" cy="1449558"/>
      </dsp:txXfrm>
    </dsp:sp>
    <dsp:sp modelId="{8A8A8E2D-5DB4-8348-83F2-1CE077068015}">
      <dsp:nvSpPr>
        <dsp:cNvPr id="0" name=""/>
        <dsp:cNvSpPr/>
      </dsp:nvSpPr>
      <dsp:spPr>
        <a:xfrm>
          <a:off x="0" y="290124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76212-778E-C440-BCB4-54AD693020D8}">
      <dsp:nvSpPr>
        <dsp:cNvPr id="0" name=""/>
        <dsp:cNvSpPr/>
      </dsp:nvSpPr>
      <dsp:spPr>
        <a:xfrm>
          <a:off x="0" y="2901241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Requires a great deal of labor in defining the respective permissions </a:t>
          </a:r>
          <a:endParaRPr lang="en-US" sz="2800" kern="1200" dirty="0"/>
        </a:p>
      </dsp:txBody>
      <dsp:txXfrm>
        <a:off x="0" y="2901241"/>
        <a:ext cx="8229600" cy="1449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82E2B-CD69-B54B-A5CA-2811306A785D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Critical where access controls are based on security labels</a:t>
          </a:r>
          <a:endParaRPr lang="en-US" sz="3300" kern="1200" dirty="0"/>
        </a:p>
      </dsp:txBody>
      <dsp:txXfrm>
        <a:off x="663431" y="2594"/>
        <a:ext cx="3287017" cy="1972210"/>
      </dsp:txXfrm>
    </dsp:sp>
    <dsp:sp modelId="{52C17EE3-676C-BE48-AC3E-6BC0D00063E5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Trusted user directory</a:t>
          </a:r>
          <a:endParaRPr lang="en-US" sz="3300" kern="1200"/>
        </a:p>
      </dsp:txBody>
      <dsp:txXfrm>
        <a:off x="4279150" y="2594"/>
        <a:ext cx="3287017" cy="1972210"/>
      </dsp:txXfrm>
    </dsp:sp>
    <dsp:sp modelId="{C1D30BE6-A377-004C-BC09-5001BD132645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Certificates</a:t>
          </a:r>
          <a:endParaRPr lang="en-US" sz="3300" kern="1200"/>
        </a:p>
      </dsp:txBody>
      <dsp:txXfrm>
        <a:off x="2471291" y="2303507"/>
        <a:ext cx="3287017" cy="1972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B8D9-294B-7245-A42B-4DF2189F03EE}">
      <dsp:nvSpPr>
        <dsp:cNvPr id="0" name=""/>
        <dsp:cNvSpPr/>
      </dsp:nvSpPr>
      <dsp:spPr>
        <a:xfrm>
          <a:off x="0" y="375506"/>
          <a:ext cx="2245211" cy="1347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Something you know</a:t>
          </a:r>
          <a:endParaRPr lang="en-US" sz="3400" kern="1200"/>
        </a:p>
      </dsp:txBody>
      <dsp:txXfrm>
        <a:off x="0" y="375506"/>
        <a:ext cx="2245211" cy="1347126"/>
      </dsp:txXfrm>
    </dsp:sp>
    <dsp:sp modelId="{0C1E5EDE-C2F8-C04A-90DF-3895ED1386FE}">
      <dsp:nvSpPr>
        <dsp:cNvPr id="0" name=""/>
        <dsp:cNvSpPr/>
      </dsp:nvSpPr>
      <dsp:spPr>
        <a:xfrm>
          <a:off x="2469732" y="375506"/>
          <a:ext cx="2245211" cy="1347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Something you have</a:t>
          </a:r>
        </a:p>
      </dsp:txBody>
      <dsp:txXfrm>
        <a:off x="2469732" y="375506"/>
        <a:ext cx="2245211" cy="1347126"/>
      </dsp:txXfrm>
    </dsp:sp>
    <dsp:sp modelId="{70FB923E-E8BC-C243-8E58-4217F222A102}">
      <dsp:nvSpPr>
        <dsp:cNvPr id="0" name=""/>
        <dsp:cNvSpPr/>
      </dsp:nvSpPr>
      <dsp:spPr>
        <a:xfrm>
          <a:off x="4939464" y="375506"/>
          <a:ext cx="2245211" cy="1347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Something you are</a:t>
          </a:r>
        </a:p>
      </dsp:txBody>
      <dsp:txXfrm>
        <a:off x="4939464" y="375506"/>
        <a:ext cx="2245211" cy="1347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6D642-E3E5-3748-922B-7DFD6908B3C7}">
      <dsp:nvSpPr>
        <dsp:cNvPr id="0" name=""/>
        <dsp:cNvSpPr/>
      </dsp:nvSpPr>
      <dsp:spPr>
        <a:xfrm>
          <a:off x="1004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Consume a large volume of time in most IT support departments </a:t>
          </a:r>
          <a:endParaRPr lang="en-US" sz="3400" kern="1200"/>
        </a:p>
      </dsp:txBody>
      <dsp:txXfrm>
        <a:off x="1004" y="1001092"/>
        <a:ext cx="3917900" cy="2350740"/>
      </dsp:txXfrm>
    </dsp:sp>
    <dsp:sp modelId="{EE3FF4A7-6944-654F-A59F-4BC6F439E3A4}">
      <dsp:nvSpPr>
        <dsp:cNvPr id="0" name=""/>
        <dsp:cNvSpPr/>
      </dsp:nvSpPr>
      <dsp:spPr>
        <a:xfrm>
          <a:off x="4310695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Provide an effective entry vector for social engineering attacks </a:t>
          </a:r>
          <a:endParaRPr lang="en-US" sz="3400" kern="1200"/>
        </a:p>
      </dsp:txBody>
      <dsp:txXfrm>
        <a:off x="4310695" y="1001092"/>
        <a:ext cx="3917900" cy="2350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64C6F-5A2F-2149-B30E-194D53B4D568}">
      <dsp:nvSpPr>
        <dsp:cNvPr id="0" name=""/>
        <dsp:cNvSpPr/>
      </dsp:nvSpPr>
      <dsp:spPr>
        <a:xfrm>
          <a:off x="1004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Effective denial-of-service attack </a:t>
          </a:r>
          <a:endParaRPr lang="en-US" sz="4500" kern="1200" dirty="0"/>
        </a:p>
      </dsp:txBody>
      <dsp:txXfrm>
        <a:off x="1004" y="1001092"/>
        <a:ext cx="3917900" cy="2350740"/>
      </dsp:txXfrm>
    </dsp:sp>
    <dsp:sp modelId="{852B2876-0FBE-E04E-AEC6-4E23D4024E60}">
      <dsp:nvSpPr>
        <dsp:cNvPr id="0" name=""/>
        <dsp:cNvSpPr/>
      </dsp:nvSpPr>
      <dsp:spPr>
        <a:xfrm>
          <a:off x="4310695" y="100109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Example: eBay Account Lockout Attack</a:t>
          </a:r>
          <a:endParaRPr lang="en-US" sz="4500" kern="1200" dirty="0"/>
        </a:p>
      </dsp:txBody>
      <dsp:txXfrm>
        <a:off x="4310695" y="1001092"/>
        <a:ext cx="3917900" cy="2350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344CF-292B-1141-B00B-06A0A86328AA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Signature analysis</a:t>
          </a:r>
          <a:endParaRPr lang="en-US" sz="4200" kern="1200"/>
        </a:p>
      </dsp:txBody>
      <dsp:txXfrm>
        <a:off x="663431" y="2594"/>
        <a:ext cx="3287017" cy="1972210"/>
      </dsp:txXfrm>
    </dsp:sp>
    <dsp:sp modelId="{E7EE805D-54F0-AC4A-BDA4-646A0B992719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Voice pattern recognition</a:t>
          </a:r>
          <a:endParaRPr lang="en-US" sz="4200" kern="1200" dirty="0"/>
        </a:p>
      </dsp:txBody>
      <dsp:txXfrm>
        <a:off x="4279150" y="2594"/>
        <a:ext cx="3287017" cy="1972210"/>
      </dsp:txXfrm>
    </dsp:sp>
    <dsp:sp modelId="{596B7E10-EF3D-7649-A200-8703F374CD22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Keystroke dynamics</a:t>
          </a:r>
          <a:endParaRPr lang="en-US" sz="4200" kern="1200"/>
        </a:p>
      </dsp:txBody>
      <dsp:txXfrm>
        <a:off x="2471291" y="2303507"/>
        <a:ext cx="3287017" cy="19722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11A90-F4D5-0143-96A8-3C93AB7B1D93}">
      <dsp:nvSpPr>
        <dsp:cNvPr id="0" name=""/>
        <dsp:cNvSpPr/>
      </dsp:nvSpPr>
      <dsp:spPr>
        <a:xfrm>
          <a:off x="0" y="50482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Fingerprint verification technology </a:t>
          </a:r>
          <a:endParaRPr lang="en-US" sz="2800" kern="1200"/>
        </a:p>
      </dsp:txBody>
      <dsp:txXfrm>
        <a:off x="0" y="504824"/>
        <a:ext cx="2571749" cy="1543050"/>
      </dsp:txXfrm>
    </dsp:sp>
    <dsp:sp modelId="{3FAA5B8B-2E57-124F-97A9-43272953AF59}">
      <dsp:nvSpPr>
        <dsp:cNvPr id="0" name=""/>
        <dsp:cNvSpPr/>
      </dsp:nvSpPr>
      <dsp:spPr>
        <a:xfrm>
          <a:off x="2828925" y="50482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Hand geometry technology </a:t>
          </a:r>
          <a:endParaRPr lang="en-US" sz="2800" kern="1200"/>
        </a:p>
      </dsp:txBody>
      <dsp:txXfrm>
        <a:off x="2828925" y="504824"/>
        <a:ext cx="2571749" cy="1543050"/>
      </dsp:txXfrm>
    </dsp:sp>
    <dsp:sp modelId="{9E7F61E9-91A1-574F-9A25-13556E0FDFC4}">
      <dsp:nvSpPr>
        <dsp:cNvPr id="0" name=""/>
        <dsp:cNvSpPr/>
      </dsp:nvSpPr>
      <dsp:spPr>
        <a:xfrm>
          <a:off x="5657849" y="50482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Eye features/retina scan </a:t>
          </a:r>
          <a:endParaRPr lang="en-US" sz="2800" kern="1200"/>
        </a:p>
      </dsp:txBody>
      <dsp:txXfrm>
        <a:off x="5657849" y="504824"/>
        <a:ext cx="2571749" cy="1543050"/>
      </dsp:txXfrm>
    </dsp:sp>
    <dsp:sp modelId="{4B5392B3-9F36-B345-A791-4F04F0B87262}">
      <dsp:nvSpPr>
        <dsp:cNvPr id="0" name=""/>
        <dsp:cNvSpPr/>
      </dsp:nvSpPr>
      <dsp:spPr>
        <a:xfrm>
          <a:off x="1414462" y="230505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Eye features/iris scan </a:t>
          </a:r>
          <a:endParaRPr lang="en-US" sz="2800" kern="1200"/>
        </a:p>
      </dsp:txBody>
      <dsp:txXfrm>
        <a:off x="1414462" y="2305050"/>
        <a:ext cx="2571749" cy="1543050"/>
      </dsp:txXfrm>
    </dsp:sp>
    <dsp:sp modelId="{F9E9BA7F-AD19-184C-9A65-033DF8EE9C14}">
      <dsp:nvSpPr>
        <dsp:cNvPr id="0" name=""/>
        <dsp:cNvSpPr/>
      </dsp:nvSpPr>
      <dsp:spPr>
        <a:xfrm>
          <a:off x="4243387" y="230505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Facial recognition </a:t>
          </a:r>
          <a:endParaRPr lang="en-US" sz="2800" kern="1200"/>
        </a:p>
      </dsp:txBody>
      <dsp:txXfrm>
        <a:off x="4243387" y="2305050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6878-3CA3-7B4A-86FA-9032B96C9A43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94F7-5847-A842-981E-C0360EDAAE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990F-CCCA-B64C-BCB4-6FBB7AC9B8AF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4056-5CBC-7448-B6BF-CD4B7033E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03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84056-5CBC-7448-B6BF-CD4B7033EA1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P_ppt_bg_words-ADMIN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7831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17B26"/>
              </a:buClr>
              <a:defRPr sz="2800"/>
            </a:lvl1pPr>
            <a:lvl2pPr marL="517525" indent="-228600">
              <a:buClr>
                <a:srgbClr val="E17B26"/>
              </a:buClr>
              <a:defRPr sz="2600"/>
            </a:lvl2pPr>
            <a:lvl3pPr marL="800100" indent="-174625">
              <a:buClr>
                <a:srgbClr val="E17B26"/>
              </a:buClr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78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266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087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722313" y="3471863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SCP-logo-2lin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5" y="5232400"/>
            <a:ext cx="3214969" cy="95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39841"/>
            <a:ext cx="904423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tIns="0" bIns="0" anchor="ctr" anchorCtr="0"/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4287759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14" name="Picture 13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185A-105B-4ECD-AED1-034178A42BC4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6657-A74C-46AD-A36C-22BDF093A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3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185A-105B-4ECD-AED1-034178A42BC4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6657-A74C-46AD-A36C-22BDF093AB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3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opssoft.com/blog/social-engineering-warning-watch-out-for-that-password-reset-call/" TargetMode="External"/><Relationship Id="rId2" Type="http://schemas.openxmlformats.org/officeDocument/2006/relationships/hyperlink" Target="https://www.darkreading.com/endpoint/self-service-password-reset-and-social-engineering-a-match-made-in-hell/a/d-id/132589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soonline.com/article/3203386/security/even-weak-hackers-can-pull-off-a-password-reset-mitm-attack-via-account-registratio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dFAyT4K0a4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40138BB-7029-4A28-8D23-B13EB36AD312}"/>
              </a:ext>
            </a:extLst>
          </p:cNvPr>
          <p:cNvSpPr/>
          <p:nvPr/>
        </p:nvSpPr>
        <p:spPr>
          <a:xfrm>
            <a:off x="2619047" y="1726324"/>
            <a:ext cx="3872405" cy="316886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2589-8907-4A69-85D6-8178BB8A3A1F}"/>
              </a:ext>
            </a:extLst>
          </p:cNvPr>
          <p:cNvSpPr txBox="1"/>
          <p:nvPr/>
        </p:nvSpPr>
        <p:spPr>
          <a:xfrm>
            <a:off x="3272330" y="4989787"/>
            <a:ext cx="2565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Confidentiality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2F103-46B8-4A49-AAF7-7BC36ACB5B86}"/>
              </a:ext>
            </a:extLst>
          </p:cNvPr>
          <p:cNvSpPr txBox="1"/>
          <p:nvPr/>
        </p:nvSpPr>
        <p:spPr>
          <a:xfrm rot="18179026">
            <a:off x="2521497" y="2819773"/>
            <a:ext cx="1501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Integrity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04C6A-7A66-478D-A5D8-BCC36FAAC21A}"/>
              </a:ext>
            </a:extLst>
          </p:cNvPr>
          <p:cNvSpPr txBox="1"/>
          <p:nvPr/>
        </p:nvSpPr>
        <p:spPr>
          <a:xfrm rot="3477016">
            <a:off x="4836072" y="2819772"/>
            <a:ext cx="200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Availability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D23B-2CE5-41D7-8A9A-45A130374B9B}"/>
              </a:ext>
            </a:extLst>
          </p:cNvPr>
          <p:cNvSpPr txBox="1"/>
          <p:nvPr/>
        </p:nvSpPr>
        <p:spPr>
          <a:xfrm>
            <a:off x="3532460" y="3310759"/>
            <a:ext cx="204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Information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DFEF7-1473-40FE-9C03-64D5EE64582D}"/>
              </a:ext>
            </a:extLst>
          </p:cNvPr>
          <p:cNvSpPr txBox="1"/>
          <p:nvPr/>
        </p:nvSpPr>
        <p:spPr>
          <a:xfrm>
            <a:off x="475045" y="1414042"/>
            <a:ext cx="40732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Unit </a:t>
            </a:r>
            <a:r>
              <a:rPr lang="en-US" sz="4050" dirty="0" smtClean="0"/>
              <a:t>2 </a:t>
            </a:r>
            <a:r>
              <a:rPr lang="en-US" sz="405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42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343403"/>
            <a:ext cx="6662057" cy="57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(Who Is the Subject?)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888" y="3754578"/>
            <a:ext cx="8310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0" indent="-231775">
              <a:buFont typeface="Arial" pitchFamily="34" charset="0"/>
              <a:buChar char="•"/>
            </a:pPr>
            <a:r>
              <a:rPr lang="en-US" sz="2200" dirty="0"/>
              <a:t>Asserts a unique user or process identity</a:t>
            </a:r>
          </a:p>
          <a:p>
            <a:pPr marL="231775" lvl="0" indent="-231775">
              <a:buFont typeface="Arial" pitchFamily="34" charset="0"/>
              <a:buChar char="•"/>
            </a:pPr>
            <a:r>
              <a:rPr lang="en-US" sz="2200" dirty="0"/>
              <a:t>Typically in the form of an assigned user name</a:t>
            </a:r>
          </a:p>
          <a:p>
            <a:pPr marL="231775" lvl="0" indent="-231775">
              <a:buFont typeface="Arial" pitchFamily="34" charset="0"/>
              <a:buChar char="•"/>
            </a:pPr>
            <a:r>
              <a:rPr lang="en-US" sz="2200" dirty="0"/>
              <a:t>Could be public information whether intentional or not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144"/>
            <a:ext cx="9144000" cy="16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Registration of New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Manual user registration:</a:t>
            </a:r>
          </a:p>
          <a:p>
            <a:pPr lvl="1"/>
            <a:r>
              <a:rPr lang="en-US" sz="2600" dirty="0" smtClean="0"/>
              <a:t>Greatest granularity</a:t>
            </a:r>
          </a:p>
          <a:p>
            <a:pPr lvl="1"/>
            <a:r>
              <a:rPr lang="en-US" sz="2600" dirty="0" smtClean="0"/>
              <a:t>Too high of an administrative burden </a:t>
            </a:r>
          </a:p>
          <a:p>
            <a:endParaRPr lang="en-US" sz="2600" dirty="0" smtClean="0"/>
          </a:p>
          <a:p>
            <a:r>
              <a:rPr lang="en-US" dirty="0" smtClean="0"/>
              <a:t>Automated provisioning solutions:</a:t>
            </a:r>
          </a:p>
          <a:p>
            <a:pPr lvl="1"/>
            <a:r>
              <a:rPr lang="en-US" sz="2600" dirty="0" smtClean="0"/>
              <a:t>Provide a framework for managing access control policies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773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Review of Access Levels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728096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3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Clearance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916580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7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(Proof of Identity)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Verification that the identity presented belongs to the party that has presented it. </a:t>
            </a:r>
          </a:p>
          <a:p>
            <a:endParaRPr lang="en-US" sz="16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8780405"/>
              </p:ext>
            </p:extLst>
          </p:nvPr>
        </p:nvGraphicFramePr>
        <p:xfrm>
          <a:off x="928952" y="2821453"/>
          <a:ext cx="7184676" cy="209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0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Reset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0053620"/>
              </p:ext>
            </p:extLst>
          </p:nvPr>
        </p:nvGraphicFramePr>
        <p:xfrm>
          <a:off x="457200" y="12590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4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526" y="2314575"/>
            <a:ext cx="76438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7030A0"/>
                </a:solidFill>
                <a:hlinkClick r:id="rId2"/>
              </a:rPr>
              <a:t>https://</a:t>
            </a:r>
            <a:r>
              <a:rPr lang="en-US" sz="2000" u="sng" dirty="0" smtClean="0">
                <a:solidFill>
                  <a:srgbClr val="7030A0"/>
                </a:solidFill>
                <a:hlinkClick r:id="rId2"/>
              </a:rPr>
              <a:t>www.darkreading.com/endpoint/self-service-password-reset-and-social-engineering-a-match-made-in-hell/a/d-id/1325891</a:t>
            </a:r>
            <a:endParaRPr lang="en-US" sz="2000" u="sng" dirty="0" smtClean="0">
              <a:solidFill>
                <a:srgbClr val="7030A0"/>
              </a:solidFill>
            </a:endParaRPr>
          </a:p>
          <a:p>
            <a:endParaRPr lang="en-US" sz="2000" u="sng" dirty="0">
              <a:solidFill>
                <a:srgbClr val="7030A0"/>
              </a:solidFill>
            </a:endParaRPr>
          </a:p>
          <a:p>
            <a:r>
              <a:rPr lang="en-US" sz="2000" u="sng" dirty="0">
                <a:solidFill>
                  <a:srgbClr val="7030A0"/>
                </a:solidFill>
                <a:hlinkClick r:id="rId3"/>
              </a:rPr>
              <a:t>https://specopssoft.com/blog/social-engineering-warning-watch-out-for-that-password-reset-call</a:t>
            </a:r>
            <a:r>
              <a:rPr lang="en-US" sz="2000" u="sng" dirty="0" smtClean="0">
                <a:solidFill>
                  <a:srgbClr val="7030A0"/>
                </a:solidFill>
                <a:hlinkClick r:id="rId3"/>
              </a:rPr>
              <a:t>/</a:t>
            </a:r>
            <a:endParaRPr lang="en-US" sz="2000" u="sng" dirty="0" smtClean="0">
              <a:solidFill>
                <a:srgbClr val="7030A0"/>
              </a:solidFill>
            </a:endParaRPr>
          </a:p>
          <a:p>
            <a:endParaRPr lang="en-US" sz="2000" u="sng" dirty="0">
              <a:solidFill>
                <a:srgbClr val="7030A0"/>
              </a:solidFill>
            </a:endParaRPr>
          </a:p>
          <a:p>
            <a:r>
              <a:rPr lang="en-US" sz="2000" u="sng" dirty="0">
                <a:solidFill>
                  <a:srgbClr val="7030A0"/>
                </a:solidFill>
                <a:hlinkClick r:id="rId4"/>
              </a:rPr>
              <a:t>https://</a:t>
            </a:r>
            <a:r>
              <a:rPr lang="en-US" sz="2000" u="sng" dirty="0" smtClean="0">
                <a:solidFill>
                  <a:srgbClr val="7030A0"/>
                </a:solidFill>
                <a:hlinkClick r:id="rId4"/>
              </a:rPr>
              <a:t>www.csoonline.com/article/3203386/security/even-weak-hackers-can-pull-off-a-password-reset-mitm-attack-via-account-registration.html</a:t>
            </a:r>
            <a:endParaRPr lang="en-US" sz="2000" u="sng" dirty="0" smtClean="0">
              <a:solidFill>
                <a:srgbClr val="7030A0"/>
              </a:solidFill>
            </a:endParaRPr>
          </a:p>
          <a:p>
            <a:endParaRPr lang="en-US" sz="2000" u="sng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225" y="500063"/>
            <a:ext cx="775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Password Reset Made Easy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668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Lockouts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858501"/>
              </p:ext>
            </p:extLst>
          </p:nvPr>
        </p:nvGraphicFramePr>
        <p:xfrm>
          <a:off x="457200" y="12590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8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Something the user has in their possession</a:t>
            </a:r>
          </a:p>
          <a:p>
            <a:pPr marL="461963"/>
            <a:r>
              <a:rPr lang="en-US" dirty="0" smtClean="0"/>
              <a:t>Smart cards: Contact, contactless</a:t>
            </a:r>
          </a:p>
          <a:p>
            <a:pPr marL="461963"/>
            <a:r>
              <a:rPr lang="en-US" dirty="0" smtClean="0"/>
              <a:t>Dynamic passwords</a:t>
            </a:r>
          </a:p>
          <a:p>
            <a:pPr marL="461963"/>
            <a:r>
              <a:rPr lang="en-US" dirty="0" smtClean="0"/>
              <a:t>Tokens: Synchronous, asynchronous </a:t>
            </a:r>
          </a:p>
          <a:p>
            <a:pPr marL="461963"/>
            <a:r>
              <a:rPr lang="en-US" dirty="0" smtClean="0"/>
              <a:t>Radio Frequency Identification (RFID)</a:t>
            </a:r>
          </a:p>
          <a:p>
            <a:pPr marL="461963"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Quantitat</a:t>
            </a:r>
            <a:r>
              <a:rPr lang="en-US" dirty="0"/>
              <a:t>iv</a:t>
            </a:r>
            <a:r>
              <a:rPr lang="x-none"/>
              <a:t>e Analysis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9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Characteristic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888" y="3752850"/>
            <a:ext cx="82145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0" indent="-231775">
              <a:buFont typeface="Arial" pitchFamily="34" charset="0"/>
              <a:buChar char="•"/>
            </a:pPr>
            <a:r>
              <a:rPr lang="en-US" sz="2200" dirty="0"/>
              <a:t>A physical trait of the user</a:t>
            </a:r>
          </a:p>
          <a:p>
            <a:pPr marL="231775" lvl="0" indent="-231775">
              <a:buFont typeface="Arial" pitchFamily="34" charset="0"/>
              <a:buChar char="•"/>
            </a:pPr>
            <a:r>
              <a:rPr lang="en-US" sz="2200" dirty="0"/>
              <a:t>Allows for the confirmation of an individual’s identity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3" y="2064391"/>
            <a:ext cx="9067818" cy="16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steps: </a:t>
            </a:r>
          </a:p>
          <a:p>
            <a:pPr lvl="1"/>
            <a:r>
              <a:rPr lang="en-US" sz="2600" dirty="0" smtClean="0"/>
              <a:t>Enrollment process</a:t>
            </a:r>
          </a:p>
          <a:p>
            <a:pPr lvl="1"/>
            <a:r>
              <a:rPr lang="en-US" sz="2600" dirty="0" smtClean="0"/>
              <a:t>Verification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main classifications: </a:t>
            </a:r>
          </a:p>
          <a:p>
            <a:pPr lvl="1"/>
            <a:r>
              <a:rPr lang="en-US" sz="2600" dirty="0" smtClean="0"/>
              <a:t>Behavioral </a:t>
            </a:r>
          </a:p>
          <a:p>
            <a:pPr lvl="1"/>
            <a:r>
              <a:rPr lang="en-US" sz="2600" dirty="0" smtClean="0"/>
              <a:t>Physiological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Behavioral Biometrics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108663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Physiological Biometrics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7665584"/>
              </p:ext>
            </p:extLst>
          </p:nvPr>
        </p:nvGraphicFramePr>
        <p:xfrm>
          <a:off x="457200" y="1272648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6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Accuracy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1779017"/>
              </p:ext>
            </p:extLst>
          </p:nvPr>
        </p:nvGraphicFramePr>
        <p:xfrm>
          <a:off x="457200" y="1245352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Use as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Biometrics takes advantage of the unique physical traits of each user </a:t>
            </a:r>
          </a:p>
          <a:p>
            <a:r>
              <a:rPr lang="en-US" dirty="0" smtClean="0"/>
              <a:t>Arguably is the most effective methodology of identifying a user </a:t>
            </a:r>
          </a:p>
        </p:txBody>
      </p:sp>
    </p:spTree>
    <p:extLst>
      <p:ext uri="{BB962C8B-B14F-4D97-AF65-F5344CB8AC3E}">
        <p14:creationId xmlns:p14="http://schemas.microsoft.com/office/powerpoint/2010/main" val="6803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6842433"/>
              </p:ext>
            </p:extLst>
          </p:nvPr>
        </p:nvGraphicFramePr>
        <p:xfrm>
          <a:off x="457200" y="1245352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Smart Card Applications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230353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Multifactor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at least two of the three common techniques for authentication</a:t>
            </a:r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4967609"/>
              </p:ext>
            </p:extLst>
          </p:nvPr>
        </p:nvGraphicFramePr>
        <p:xfrm>
          <a:off x="620976" y="2877624"/>
          <a:ext cx="7865968" cy="258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3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Two-Factor vs. Three-Factor </a:t>
            </a:r>
            <a:r>
              <a:rPr lang="x-none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two-factor authentication, typically the mechanism </a:t>
            </a:r>
            <a:r>
              <a:rPr lang="en-US" dirty="0" smtClean="0"/>
              <a:t>provides for:</a:t>
            </a:r>
          </a:p>
          <a:p>
            <a:pPr lvl="1"/>
            <a:r>
              <a:rPr lang="en-US" dirty="0" smtClean="0"/>
              <a:t>Something </a:t>
            </a:r>
            <a:r>
              <a:rPr lang="en-US" dirty="0"/>
              <a:t>the user has </a:t>
            </a:r>
            <a:endParaRPr lang="en-US" dirty="0" smtClean="0"/>
          </a:p>
          <a:p>
            <a:pPr lvl="1"/>
            <a:r>
              <a:rPr lang="en-US" dirty="0" smtClean="0"/>
              <a:t>Something </a:t>
            </a:r>
            <a:r>
              <a:rPr lang="en-US" dirty="0"/>
              <a:t>the user knows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significantly improved upon by incorporating a third </a:t>
            </a:r>
            <a:r>
              <a:rPr lang="en-US" dirty="0" smtClean="0"/>
              <a:t>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Qualitative Analysis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3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5785" y="2344004"/>
            <a:ext cx="7543800" cy="145075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www.youtube.com/watch?v=0dFAyT4K0a4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Dual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311448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351192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Reverse Authentication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50560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4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Certificate-Based Authentication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0957561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9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mtClean="0"/>
              <a:t>Authorization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1104514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2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to Systems vs. Data, Networks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8384687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Access Control Lists/Matrix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Authorization table </a:t>
            </a:r>
          </a:p>
          <a:p>
            <a:pPr lvl="1"/>
            <a:r>
              <a:rPr lang="en-US" sz="2600" dirty="0" smtClean="0"/>
              <a:t>A matrix of access control objects, access control subjects, and their respective rights </a:t>
            </a:r>
          </a:p>
          <a:p>
            <a:endParaRPr lang="en-US" dirty="0" smtClean="0"/>
          </a:p>
          <a:p>
            <a:r>
              <a:rPr lang="en-US" dirty="0" smtClean="0"/>
              <a:t>Access control matrix </a:t>
            </a:r>
          </a:p>
          <a:p>
            <a:pPr lvl="1"/>
            <a:r>
              <a:rPr lang="en-US" sz="2600" dirty="0" smtClean="0"/>
              <a:t>Provide simple user interface to implement an ACL</a:t>
            </a:r>
          </a:p>
          <a:p>
            <a:pPr lvl="1"/>
            <a:r>
              <a:rPr lang="en-US" sz="2600" dirty="0" smtClean="0"/>
              <a:t>Determines the access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107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Directories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285291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9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 (SSO)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2218412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8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26A9-FCB6-4B8E-9631-CBDE60A8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vs. Qualitative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0633-9997-4DFC-8344-DFB8B0362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  <a:endParaRPr lang="en-US" dirty="0"/>
          </a:p>
          <a:p>
            <a:endParaRPr lang="en-US" dirty="0"/>
          </a:p>
          <a:p>
            <a:r>
              <a:rPr lang="en-US" b="0" dirty="0" smtClean="0"/>
              <a:t>Focuses </a:t>
            </a:r>
            <a:r>
              <a:rPr lang="en-US" b="0" dirty="0"/>
              <a:t>on factual and measurable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54C9-A06B-4268-A5B6-A9C04B82A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  <a:endParaRPr lang="en-US" dirty="0"/>
          </a:p>
          <a:p>
            <a:endParaRPr lang="en-US" dirty="0"/>
          </a:p>
          <a:p>
            <a:r>
              <a:rPr lang="en-US" b="0" dirty="0" smtClean="0"/>
              <a:t>Focuses </a:t>
            </a:r>
            <a:r>
              <a:rPr lang="en-US" b="0" dirty="0"/>
              <a:t>on </a:t>
            </a:r>
            <a:r>
              <a:rPr lang="en-US" b="0" dirty="0" smtClean="0"/>
              <a:t>perceptions </a:t>
            </a:r>
            <a:r>
              <a:rPr lang="en-US" b="0" dirty="0"/>
              <a:t>about the probability of a risk occurring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SSO Implementation: 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Designed to provide strong authentication using secret-key cryptography </a:t>
            </a:r>
          </a:p>
          <a:p>
            <a:r>
              <a:rPr lang="en-US" dirty="0" smtClean="0"/>
              <a:t>An operational implementation of key distribution technology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Kerberos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a ticket to the Kerberos </a:t>
            </a:r>
            <a:r>
              <a:rPr lang="en-US" dirty="0" smtClean="0"/>
              <a:t>TGS from </a:t>
            </a:r>
            <a:r>
              <a:rPr lang="en-US" dirty="0"/>
              <a:t>the Kerberos </a:t>
            </a:r>
            <a:r>
              <a:rPr lang="en-US" dirty="0" smtClean="0"/>
              <a:t>AS</a:t>
            </a:r>
          </a:p>
          <a:p>
            <a:pPr marL="463550" indent="-463550">
              <a:buFont typeface="+mj-lt"/>
              <a:buAutoNum type="arabicPeriod"/>
            </a:pPr>
            <a:r>
              <a:rPr lang="en-US" dirty="0" smtClean="0"/>
              <a:t>AS </a:t>
            </a:r>
            <a:r>
              <a:rPr lang="en-US" dirty="0"/>
              <a:t>looks up the access control subject </a:t>
            </a:r>
            <a:r>
              <a:rPr lang="en-US" dirty="0" smtClean="0"/>
              <a:t>and generates </a:t>
            </a:r>
            <a:r>
              <a:rPr lang="en-US" dirty="0"/>
              <a:t>a session key </a:t>
            </a:r>
            <a:endParaRPr lang="en-US" dirty="0" smtClean="0"/>
          </a:p>
          <a:p>
            <a:pPr marL="463550" indent="-463550">
              <a:buFont typeface="+mj-lt"/>
              <a:buAutoNum type="arabicPeriod"/>
            </a:pPr>
            <a:r>
              <a:rPr lang="en-US" dirty="0" smtClean="0"/>
              <a:t>Access </a:t>
            </a:r>
            <a:r>
              <a:rPr lang="en-US" dirty="0"/>
              <a:t>control subject decrypts the first message and recovers the session key </a:t>
            </a:r>
            <a:endParaRPr lang="en-US" dirty="0" smtClean="0"/>
          </a:p>
          <a:p>
            <a:pPr marL="463550" indent="-463550">
              <a:buFont typeface="+mj-lt"/>
              <a:buAutoNum type="arabicPeriod"/>
            </a:pPr>
            <a:r>
              <a:rPr lang="en-US" dirty="0" smtClean="0"/>
              <a:t>Access </a:t>
            </a:r>
            <a:r>
              <a:rPr lang="en-US" dirty="0"/>
              <a:t>control subject </a:t>
            </a:r>
            <a:r>
              <a:rPr lang="en-US" dirty="0" smtClean="0"/>
              <a:t>sends </a:t>
            </a:r>
            <a:r>
              <a:rPr lang="en-US" dirty="0"/>
              <a:t>a request to the TGS for a ticket to a particular target server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3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Kerberos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eriod" startAt="5"/>
            </a:pPr>
            <a:r>
              <a:rPr lang="en-US" dirty="0" smtClean="0"/>
              <a:t>TGS </a:t>
            </a:r>
            <a:r>
              <a:rPr lang="en-US" dirty="0"/>
              <a:t>decrypts the TGT </a:t>
            </a:r>
            <a:r>
              <a:rPr lang="en-US" dirty="0" smtClean="0"/>
              <a:t>and uses </a:t>
            </a:r>
            <a:r>
              <a:rPr lang="en-US" dirty="0"/>
              <a:t>the session key </a:t>
            </a:r>
            <a:r>
              <a:rPr lang="en-US" dirty="0" smtClean="0"/>
              <a:t>to decrypt </a:t>
            </a:r>
            <a:r>
              <a:rPr lang="en-US" dirty="0"/>
              <a:t>the authenticator </a:t>
            </a:r>
            <a:endParaRPr lang="en-US" dirty="0" smtClean="0"/>
          </a:p>
          <a:p>
            <a:pPr marL="463550" indent="-463550">
              <a:buFont typeface="+mj-lt"/>
              <a:buAutoNum type="arabicPeriod" startAt="5"/>
            </a:pPr>
            <a:r>
              <a:rPr lang="en-US" dirty="0" smtClean="0"/>
              <a:t>TGS </a:t>
            </a:r>
            <a:r>
              <a:rPr lang="en-US" dirty="0"/>
              <a:t>creates a new session key </a:t>
            </a:r>
            <a:endParaRPr lang="en-US" dirty="0" smtClean="0"/>
          </a:p>
          <a:p>
            <a:pPr marL="463550" indent="-463550">
              <a:buFont typeface="+mj-lt"/>
              <a:buAutoNum type="arabicPeriod" startAt="5"/>
            </a:pPr>
            <a:r>
              <a:rPr lang="en-US" dirty="0" smtClean="0"/>
              <a:t>Access </a:t>
            </a:r>
            <a:r>
              <a:rPr lang="en-US" dirty="0"/>
              <a:t>control subject decrypts the message and extracts the session key </a:t>
            </a:r>
          </a:p>
          <a:p>
            <a:pPr marL="463550" indent="-463550">
              <a:buFont typeface="+mj-lt"/>
              <a:buAutoNum type="arabicPeriod" startAt="5"/>
            </a:pPr>
            <a:r>
              <a:rPr lang="en-US" dirty="0" smtClean="0"/>
              <a:t>Target </a:t>
            </a:r>
            <a:r>
              <a:rPr lang="en-US" dirty="0"/>
              <a:t>access control object server decrypts and checks the ticket and the </a:t>
            </a:r>
            <a:r>
              <a:rPr lang="en-US" dirty="0" smtClean="0"/>
              <a:t>authenticator</a:t>
            </a:r>
            <a:endParaRPr lang="en-US" dirty="0"/>
          </a:p>
          <a:p>
            <a:pPr marL="463550" indent="-463550">
              <a:buFont typeface="+mj-lt"/>
              <a:buAutoNum type="arabicPeriod" startAt="5"/>
            </a:pPr>
            <a:r>
              <a:rPr lang="en-US" dirty="0" smtClean="0"/>
              <a:t>Server </a:t>
            </a:r>
            <a:r>
              <a:rPr lang="en-US" dirty="0"/>
              <a:t>sends the access control subject a message </a:t>
            </a:r>
          </a:p>
        </p:txBody>
      </p:sp>
    </p:spTree>
    <p:extLst>
      <p:ext uri="{BB962C8B-B14F-4D97-AF65-F5344CB8AC3E}">
        <p14:creationId xmlns:p14="http://schemas.microsoft.com/office/powerpoint/2010/main" val="18312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Kerberos Considerations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034313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8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Internetwork Architectures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891238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9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17663"/>
            <a:ext cx="9144000" cy="4260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Typical DMZ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60" y="1708526"/>
            <a:ext cx="5559982" cy="4169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Trust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unidirectional authentication path that is created between two </a:t>
            </a:r>
            <a:r>
              <a:rPr lang="en-US" dirty="0" smtClean="0"/>
              <a:t>domains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one-way trusts can be either a non-transitive trust or a transitive </a:t>
            </a:r>
            <a:r>
              <a:rPr lang="en-US" dirty="0" smtClean="0"/>
              <a:t>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Trust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1240780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6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Trust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Transitivity determines whether a trust can be extended outside the two domains between which the trust was formed</a:t>
            </a:r>
          </a:p>
          <a:p>
            <a:r>
              <a:rPr lang="en-US" dirty="0" smtClean="0"/>
              <a:t>You can use a transitive trust to extend trust relationships with other domains</a:t>
            </a:r>
          </a:p>
          <a:p>
            <a:r>
              <a:rPr lang="en-US" dirty="0" smtClean="0"/>
              <a:t>You can use a non-transitive trust to deny trust relationships with other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d4KT2iXiKy5Ls-LF4ow1y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" y="235292"/>
            <a:ext cx="7808684" cy="58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685AA-FD57-4228-A399-B18332AB2CAF}"/>
              </a:ext>
            </a:extLst>
          </p:cNvPr>
          <p:cNvSpPr txBox="1"/>
          <p:nvPr/>
        </p:nvSpPr>
        <p:spPr>
          <a:xfrm>
            <a:off x="657226" y="1093596"/>
            <a:ext cx="79581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 What </a:t>
            </a:r>
            <a:r>
              <a:rPr lang="en-US" sz="2000" dirty="0"/>
              <a:t>is the main advantage of using a quantitative impact analysis over a qualitative impact analysis?</a:t>
            </a:r>
          </a:p>
          <a:p>
            <a:r>
              <a:rPr lang="en-US" sz="2000" dirty="0"/>
              <a:t> 		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A qualitative impact analysis identifies areas that require immediate improvement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A qualitative impact analysis provides a rationale for determining the effect of security controls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A quantitative impact analysis makes a cost benefit analysis simple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A quantitative impact analysis provides specific measurements of attack impacts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9DFE5-CD30-43D7-960E-AA81469E609D}"/>
              </a:ext>
            </a:extLst>
          </p:cNvPr>
          <p:cNvSpPr txBox="1"/>
          <p:nvPr/>
        </p:nvSpPr>
        <p:spPr>
          <a:xfrm>
            <a:off x="1212057" y="5272058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Answer: </a:t>
            </a:r>
            <a:r>
              <a:rPr lang="en-US" sz="2000" dirty="0" smtClean="0"/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18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Identity management is the task of controlling information about users on computers 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sz="2600" dirty="0" smtClean="0"/>
              <a:t>Improve company-wide productivity and security, while lowering the costs associated with managing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Management Life Cycle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3303779"/>
              </p:ext>
            </p:extLst>
          </p:nvPr>
        </p:nvGraphicFramePr>
        <p:xfrm>
          <a:off x="0" y="1119116"/>
          <a:ext cx="9144000" cy="4759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1891080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2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545931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1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4192371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2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Entities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9307041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x-none" smtClean="0"/>
              <a:t>ntitlement Defined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8254421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5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Access Control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Eliminates problems of relying on each system owner to properly control access to each object </a:t>
            </a:r>
          </a:p>
          <a:p>
            <a:r>
              <a:rPr lang="en-US" dirty="0" smtClean="0"/>
              <a:t>The system participates in applying a mandatory access policy</a:t>
            </a:r>
          </a:p>
          <a:p>
            <a:r>
              <a:rPr lang="en-US" dirty="0" smtClean="0"/>
              <a:t>The system owner applies the “need to know” element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smtClean="0"/>
              <a:t>Non-</a:t>
            </a:r>
            <a:r>
              <a:rPr lang="en-US" dirty="0" smtClean="0"/>
              <a:t>D</a:t>
            </a:r>
            <a:r>
              <a:rPr lang="x-none" smtClean="0"/>
              <a:t>iscretionary Access Control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990820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8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Discretionary Access Control (DAC)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700182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8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8E118-4C24-457F-BC4B-42152F09C7D3}"/>
              </a:ext>
            </a:extLst>
          </p:cNvPr>
          <p:cNvSpPr txBox="1"/>
          <p:nvPr/>
        </p:nvSpPr>
        <p:spPr>
          <a:xfrm>
            <a:off x="681037" y="1624012"/>
            <a:ext cx="7658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14. A </a:t>
            </a:r>
            <a:r>
              <a:rPr lang="en-US" sz="2000" dirty="0"/>
              <a:t>business asset is best described by which of the following?</a:t>
            </a:r>
          </a:p>
          <a:p>
            <a:r>
              <a:rPr lang="en-US" sz="2000" dirty="0"/>
              <a:t> 		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An asset loss that could cause a financial or operational impact to the organization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Controls put in place that reduce the efforts of threats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Competitive advantage, capability, credibility, or goodwill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Personnel, compensation, and retirement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9AD8E-90AA-4DC9-AFC9-2F6A4FD0CC1D}"/>
              </a:ext>
            </a:extLst>
          </p:cNvPr>
          <p:cNvSpPr txBox="1"/>
          <p:nvPr/>
        </p:nvSpPr>
        <p:spPr>
          <a:xfrm>
            <a:off x="1247774" y="5200650"/>
            <a:ext cx="652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Answer: </a:t>
            </a:r>
            <a:r>
              <a:rPr lang="en-US" sz="2000" dirty="0" smtClean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665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Set-Based Access Controls (RSBAC)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4605051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smtClean="0"/>
              <a:t>Role-</a:t>
            </a:r>
            <a:r>
              <a:rPr lang="en-US" dirty="0" smtClean="0"/>
              <a:t>B</a:t>
            </a:r>
            <a:r>
              <a:rPr lang="x-none" smtClean="0"/>
              <a:t>ased Access Control (RBAC)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3765881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Role Hierarchies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5081994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0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Constrained User Interface</a:t>
            </a:r>
            <a:r>
              <a:rPr lang="en-US" dirty="0" smtClean="0"/>
              <a:t> (CUI)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056850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Restricted Interfaces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941451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5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View-Based Access Control (VBAC)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9076952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4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x-none" smtClean="0"/>
              <a:t>-</a:t>
            </a:r>
            <a:r>
              <a:rPr lang="en-US" dirty="0" smtClean="0"/>
              <a:t>Dependent Access Control (CDAC)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0257999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9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Context-Based Access Control (CBAC)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in firewall applications to extend the firewall’s decision-making process to:</a:t>
            </a:r>
          </a:p>
          <a:p>
            <a:pPr marL="460375"/>
            <a:r>
              <a:rPr lang="en-US" sz="2600" dirty="0" smtClean="0"/>
              <a:t>Decisions based on state </a:t>
            </a:r>
          </a:p>
          <a:p>
            <a:pPr marL="460375"/>
            <a:r>
              <a:rPr lang="en-US" sz="2600" dirty="0" smtClean="0"/>
              <a:t>Application-layer protocol session information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57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Isolation (Time-Based)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Used to enhance or extend the capabilities of RBAC implementations</a:t>
            </a:r>
          </a:p>
          <a:p>
            <a:r>
              <a:rPr lang="en-US" dirty="0" smtClean="0"/>
              <a:t>Supports periodic role enabling and disabling and temporal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Attribute-Based Access Control (ABAC)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Subject requests to perform operations on objects are granted or denied based on:</a:t>
            </a:r>
          </a:p>
          <a:p>
            <a:pPr marL="460375"/>
            <a:r>
              <a:rPr lang="en-US" sz="2600" dirty="0" smtClean="0"/>
              <a:t>Assigned attributes of the subject</a:t>
            </a:r>
          </a:p>
          <a:p>
            <a:pPr marL="460375"/>
            <a:r>
              <a:rPr lang="en-US" sz="2600" dirty="0" smtClean="0"/>
              <a:t>Assigned attributes of the object</a:t>
            </a:r>
          </a:p>
          <a:p>
            <a:pPr marL="460375"/>
            <a:r>
              <a:rPr lang="en-US" sz="2600" dirty="0" smtClean="0"/>
              <a:t>Environment conditions</a:t>
            </a:r>
          </a:p>
          <a:p>
            <a:pPr marL="460375"/>
            <a:r>
              <a:rPr lang="en-US" sz="2600" dirty="0" smtClean="0"/>
              <a:t>A set of policies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061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6AE51-0354-42D2-BEFB-03B58052F306}"/>
              </a:ext>
            </a:extLst>
          </p:cNvPr>
          <p:cNvSpPr txBox="1"/>
          <p:nvPr/>
        </p:nvSpPr>
        <p:spPr>
          <a:xfrm>
            <a:off x="447674" y="1285875"/>
            <a:ext cx="7800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option most accurately reflects the goals of risk migration?</a:t>
            </a:r>
          </a:p>
          <a:p>
            <a:r>
              <a:rPr lang="en-US" sz="2000" dirty="0"/>
              <a:t> 		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Determining the effects of a denial of service and preparing the company’s response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The removal of all exposure and threats to the organization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Defining the acceptable level of risk and assigning the responsibility of loss or disruption to a third-party, such as an insurance carrier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Defining the acceptable level of risk the organization can tolerate and reducing risk to that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71E11-C643-4B12-A9E7-BFD8C0271097}"/>
              </a:ext>
            </a:extLst>
          </p:cNvPr>
          <p:cNvSpPr txBox="1"/>
          <p:nvPr/>
        </p:nvSpPr>
        <p:spPr>
          <a:xfrm>
            <a:off x="1152523" y="5005387"/>
            <a:ext cx="639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Answer: </a:t>
            </a:r>
            <a:r>
              <a:rPr lang="en-US" sz="2000" dirty="0" smtClean="0"/>
              <a:t>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030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0" y="293915"/>
            <a:ext cx="5681662" cy="56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514" y="2414588"/>
            <a:ext cx="584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Risk Registers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704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Access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Accounting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E17B26"/>
      </a:dk2>
      <a:lt2>
        <a:srgbClr val="F4E7C1"/>
      </a:lt2>
      <a:accent1>
        <a:srgbClr val="AC470E"/>
      </a:accent1>
      <a:accent2>
        <a:srgbClr val="F9BE00"/>
      </a:accent2>
      <a:accent3>
        <a:srgbClr val="59595B"/>
      </a:accent3>
      <a:accent4>
        <a:srgbClr val="FF8500"/>
      </a:accent4>
      <a:accent5>
        <a:srgbClr val="006F53"/>
      </a:accent5>
      <a:accent6>
        <a:srgbClr val="CEC9BA"/>
      </a:accent6>
      <a:hlink>
        <a:srgbClr val="F9BE00"/>
      </a:hlink>
      <a:folHlink>
        <a:srgbClr val="D8A4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2B530489F5448EEF33240C40EBD1" ma:contentTypeVersion="0" ma:contentTypeDescription="Create a new document." ma:contentTypeScope="" ma:versionID="1cddaa2b9a0f6165d0184eb78b35e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06B3B4-B1A2-46DC-8211-B6F724356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8D5AF4-86E7-4A78-A577-4CB38BBF1F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3ECFA6-7607-48F6-9EF0-091184162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1604</Words>
  <Application>Microsoft Office PowerPoint</Application>
  <PresentationFormat>On-screen Show (4:3)</PresentationFormat>
  <Paragraphs>271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Franklin Gothic Book</vt:lpstr>
      <vt:lpstr>Franklin Gothic Medium</vt:lpstr>
      <vt:lpstr>1_Office Theme</vt:lpstr>
      <vt:lpstr>PowerPoint Presentation</vt:lpstr>
      <vt:lpstr>Quantitative Analysis </vt:lpstr>
      <vt:lpstr>Qualitative Analysis </vt:lpstr>
      <vt:lpstr>Quantitative vs. Qualitative</vt:lpstr>
      <vt:lpstr>PowerPoint Presentation</vt:lpstr>
      <vt:lpstr>PowerPoint Presentation</vt:lpstr>
      <vt:lpstr>PowerPoint Presentation</vt:lpstr>
      <vt:lpstr>PowerPoint Presentation</vt:lpstr>
      <vt:lpstr>Access controls</vt:lpstr>
      <vt:lpstr>PowerPoint Presentation</vt:lpstr>
      <vt:lpstr>Identity (Who Is the Subject?) </vt:lpstr>
      <vt:lpstr>Registration of New Users</vt:lpstr>
      <vt:lpstr>Periodic Review of Access Levels </vt:lpstr>
      <vt:lpstr>Clearance </vt:lpstr>
      <vt:lpstr>Authentication (Proof of Identity) </vt:lpstr>
      <vt:lpstr>Password Reset </vt:lpstr>
      <vt:lpstr>PowerPoint Presentation</vt:lpstr>
      <vt:lpstr>Mass Lockouts </vt:lpstr>
      <vt:lpstr>Ownership </vt:lpstr>
      <vt:lpstr>Characteristic</vt:lpstr>
      <vt:lpstr>Biometrics</vt:lpstr>
      <vt:lpstr>Behavioral Biometrics</vt:lpstr>
      <vt:lpstr>Physiological Biometrics</vt:lpstr>
      <vt:lpstr>Biometric Accuracy </vt:lpstr>
      <vt:lpstr>Physical Use as Identification </vt:lpstr>
      <vt:lpstr>Tokens </vt:lpstr>
      <vt:lpstr>Smart Card Applications </vt:lpstr>
      <vt:lpstr>Multifactor Authentication</vt:lpstr>
      <vt:lpstr>Two-Factor vs. Three-Factor Authentication</vt:lpstr>
      <vt:lpstr>https://www.youtube.com/watch?v=0dFAyT4K0a4 </vt:lpstr>
      <vt:lpstr>Dual Control</vt:lpstr>
      <vt:lpstr>Time Outs</vt:lpstr>
      <vt:lpstr>Reverse Authentication</vt:lpstr>
      <vt:lpstr>Certificate-Based Authentication</vt:lpstr>
      <vt:lpstr>Authorization</vt:lpstr>
      <vt:lpstr>Access to Systems vs. Data, Networks </vt:lpstr>
      <vt:lpstr>Access Control Lists/Matrix</vt:lpstr>
      <vt:lpstr>Directories</vt:lpstr>
      <vt:lpstr>Single Sign-On (SSO) </vt:lpstr>
      <vt:lpstr>SSO Implementation: Kerberos</vt:lpstr>
      <vt:lpstr>Kerberos Process </vt:lpstr>
      <vt:lpstr>Kerberos Process </vt:lpstr>
      <vt:lpstr>Kerberos Considerations </vt:lpstr>
      <vt:lpstr>Comparing Internetwork Architectures </vt:lpstr>
      <vt:lpstr>Typical DMZ Design</vt:lpstr>
      <vt:lpstr>One-Way Trust </vt:lpstr>
      <vt:lpstr>Two-Way Trust </vt:lpstr>
      <vt:lpstr>Transitive Trust </vt:lpstr>
      <vt:lpstr>PowerPoint Presentation</vt:lpstr>
      <vt:lpstr>Identity Management </vt:lpstr>
      <vt:lpstr>Identity Management Life Cycle </vt:lpstr>
      <vt:lpstr>Authorization</vt:lpstr>
      <vt:lpstr>Provisioning</vt:lpstr>
      <vt:lpstr>Maintenance</vt:lpstr>
      <vt:lpstr>Entities </vt:lpstr>
      <vt:lpstr>Entitlement Defined</vt:lpstr>
      <vt:lpstr>Mandatory Access Control (MAC)</vt:lpstr>
      <vt:lpstr>Non-Discretionary Access Control </vt:lpstr>
      <vt:lpstr>Discretionary Access Control (DAC) </vt:lpstr>
      <vt:lpstr>Rule Set-Based Access Controls (RSBAC) </vt:lpstr>
      <vt:lpstr>Role-Based Access Control (RBAC)</vt:lpstr>
      <vt:lpstr>Role Hierarchies</vt:lpstr>
      <vt:lpstr>Constrained User Interface (CUI)</vt:lpstr>
      <vt:lpstr>Types of Restricted Interfaces </vt:lpstr>
      <vt:lpstr>View-Based Access Control (VBAC) </vt:lpstr>
      <vt:lpstr>Content-Dependent Access Control (CDAC)</vt:lpstr>
      <vt:lpstr>Context-Based Access Control (CBAC) </vt:lpstr>
      <vt:lpstr>Temporal Isolation (Time-Based) </vt:lpstr>
      <vt:lpstr>Attribute-Based Access Control (ABAC) </vt:lpstr>
      <vt:lpstr>PowerPoint Presentation</vt:lpstr>
    </vt:vector>
  </TitlesOfParts>
  <Company>Davies Murphy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Spaziano</dc:creator>
  <cp:lastModifiedBy>King, Kent</cp:lastModifiedBy>
  <cp:revision>238</cp:revision>
  <dcterms:created xsi:type="dcterms:W3CDTF">2013-05-31T15:30:29Z</dcterms:created>
  <dcterms:modified xsi:type="dcterms:W3CDTF">2018-08-27T15:03:48Z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0x010100D7EE2B530489F5448EEF33240C40EBD1</vt:lpwstr>
  </property>
</Properties>
</file>