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5" r:id="rId7"/>
    <p:sldId id="268" r:id="rId8"/>
    <p:sldId id="264" r:id="rId9"/>
    <p:sldId id="266" r:id="rId10"/>
    <p:sldId id="297" r:id="rId11"/>
    <p:sldId id="290" r:id="rId12"/>
    <p:sldId id="263" r:id="rId13"/>
    <p:sldId id="292" r:id="rId14"/>
    <p:sldId id="269" r:id="rId15"/>
    <p:sldId id="270" r:id="rId16"/>
    <p:sldId id="271" r:id="rId17"/>
    <p:sldId id="272" r:id="rId18"/>
    <p:sldId id="273" r:id="rId19"/>
    <p:sldId id="274" r:id="rId20"/>
    <p:sldId id="29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3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B9E8F-3460-5E46-B8B3-834B608DD2E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883C7F-87C2-694F-8D75-E844737DCF86}">
      <dgm:prSet custT="1"/>
      <dgm:spPr/>
      <dgm:t>
        <a:bodyPr/>
        <a:lstStyle/>
        <a:p>
          <a:pPr rtl="0"/>
          <a:r>
            <a:rPr lang="en-US" sz="2800" b="1" dirty="0"/>
            <a:t>The property of information in which it is only made available to those who have a legitimate need to know </a:t>
          </a:r>
          <a:endParaRPr lang="en-US" sz="2800" dirty="0"/>
        </a:p>
      </dgm:t>
    </dgm:pt>
    <dgm:pt modelId="{89B3621A-BCEF-C04E-BF84-EBA2D8F757C5}" type="parTrans" cxnId="{6E77F2FB-C745-364F-A318-4B7263FF8CE4}">
      <dgm:prSet/>
      <dgm:spPr/>
      <dgm:t>
        <a:bodyPr/>
        <a:lstStyle/>
        <a:p>
          <a:endParaRPr lang="en-US" sz="2800"/>
        </a:p>
      </dgm:t>
    </dgm:pt>
    <dgm:pt modelId="{4592A7B3-E858-0640-A57F-64F5B1FB92C4}" type="sibTrans" cxnId="{6E77F2FB-C745-364F-A318-4B7263FF8CE4}">
      <dgm:prSet/>
      <dgm:spPr/>
      <dgm:t>
        <a:bodyPr/>
        <a:lstStyle/>
        <a:p>
          <a:endParaRPr lang="en-US" sz="2800"/>
        </a:p>
      </dgm:t>
    </dgm:pt>
    <dgm:pt modelId="{EDA7CD2E-B0EA-9147-A543-E2AFB9BAE7E4}">
      <dgm:prSet custT="1"/>
      <dgm:spPr/>
      <dgm:t>
        <a:bodyPr/>
        <a:lstStyle/>
        <a:p>
          <a:pPr rtl="0"/>
          <a:r>
            <a:rPr lang="en-US" sz="2800" b="1" dirty="0"/>
            <a:t>Each level of confidentiality is associated with a particular protection class </a:t>
          </a:r>
          <a:endParaRPr lang="en-US" sz="2800" dirty="0"/>
        </a:p>
      </dgm:t>
    </dgm:pt>
    <dgm:pt modelId="{4C1A851C-6A7D-914D-8E55-D96F19F22C30}" type="parTrans" cxnId="{EE67FFB5-4B5A-B346-A9C9-9988AF4C4EBD}">
      <dgm:prSet/>
      <dgm:spPr/>
      <dgm:t>
        <a:bodyPr/>
        <a:lstStyle/>
        <a:p>
          <a:endParaRPr lang="en-US" sz="2800"/>
        </a:p>
      </dgm:t>
    </dgm:pt>
    <dgm:pt modelId="{C03C4528-CF2B-1145-8BD4-C2D2B57ADFC3}" type="sibTrans" cxnId="{EE67FFB5-4B5A-B346-A9C9-9988AF4C4EBD}">
      <dgm:prSet/>
      <dgm:spPr/>
      <dgm:t>
        <a:bodyPr/>
        <a:lstStyle/>
        <a:p>
          <a:endParaRPr lang="en-US" sz="2800"/>
        </a:p>
      </dgm:t>
    </dgm:pt>
    <dgm:pt modelId="{27E47216-B01A-A843-994C-34D5C9BA630E}" type="pres">
      <dgm:prSet presAssocID="{366B9E8F-3460-5E46-B8B3-834B608DD2E9}" presName="vert0" presStyleCnt="0">
        <dgm:presLayoutVars>
          <dgm:dir/>
          <dgm:animOne val="branch"/>
          <dgm:animLvl val="lvl"/>
        </dgm:presLayoutVars>
      </dgm:prSet>
      <dgm:spPr/>
    </dgm:pt>
    <dgm:pt modelId="{C44E5811-86B7-C944-9111-CED8C7442210}" type="pres">
      <dgm:prSet presAssocID="{D6883C7F-87C2-694F-8D75-E844737DCF86}" presName="thickLine" presStyleLbl="alignNode1" presStyleIdx="0" presStyleCnt="2"/>
      <dgm:spPr/>
    </dgm:pt>
    <dgm:pt modelId="{B34E9CF5-6F73-A94C-BD3E-323B1A92CFA1}" type="pres">
      <dgm:prSet presAssocID="{D6883C7F-87C2-694F-8D75-E844737DCF86}" presName="horz1" presStyleCnt="0"/>
      <dgm:spPr/>
    </dgm:pt>
    <dgm:pt modelId="{632BC2A3-6CC5-CB4C-85AA-3C7A0D1EFBD1}" type="pres">
      <dgm:prSet presAssocID="{D6883C7F-87C2-694F-8D75-E844737DCF86}" presName="tx1" presStyleLbl="revTx" presStyleIdx="0" presStyleCnt="2"/>
      <dgm:spPr/>
    </dgm:pt>
    <dgm:pt modelId="{84CB903C-3C3A-3F4E-A2CF-A5D8C1189EE9}" type="pres">
      <dgm:prSet presAssocID="{D6883C7F-87C2-694F-8D75-E844737DCF86}" presName="vert1" presStyleCnt="0"/>
      <dgm:spPr/>
    </dgm:pt>
    <dgm:pt modelId="{0ED5D454-4E21-3344-A1E6-EA9E115A469D}" type="pres">
      <dgm:prSet presAssocID="{EDA7CD2E-B0EA-9147-A543-E2AFB9BAE7E4}" presName="thickLine" presStyleLbl="alignNode1" presStyleIdx="1" presStyleCnt="2"/>
      <dgm:spPr/>
    </dgm:pt>
    <dgm:pt modelId="{0AB53A2C-C359-F14D-8AEC-3BE8507FF51E}" type="pres">
      <dgm:prSet presAssocID="{EDA7CD2E-B0EA-9147-A543-E2AFB9BAE7E4}" presName="horz1" presStyleCnt="0"/>
      <dgm:spPr/>
    </dgm:pt>
    <dgm:pt modelId="{6AA1A1DD-F740-B442-8EBE-9C6F07E22A78}" type="pres">
      <dgm:prSet presAssocID="{EDA7CD2E-B0EA-9147-A543-E2AFB9BAE7E4}" presName="tx1" presStyleLbl="revTx" presStyleIdx="1" presStyleCnt="2"/>
      <dgm:spPr/>
    </dgm:pt>
    <dgm:pt modelId="{86F6C985-0ED4-5C49-A90B-B9A84DA4E917}" type="pres">
      <dgm:prSet presAssocID="{EDA7CD2E-B0EA-9147-A543-E2AFB9BAE7E4}" presName="vert1" presStyleCnt="0"/>
      <dgm:spPr/>
    </dgm:pt>
  </dgm:ptLst>
  <dgm:cxnLst>
    <dgm:cxn modelId="{9EBC1B0A-4248-A04C-B107-9243A66FB731}" type="presOf" srcId="{D6883C7F-87C2-694F-8D75-E844737DCF86}" destId="{632BC2A3-6CC5-CB4C-85AA-3C7A0D1EFBD1}" srcOrd="0" destOrd="0" presId="urn:microsoft.com/office/officeart/2008/layout/LinedList"/>
    <dgm:cxn modelId="{B14CA674-74A3-2749-B684-2D4054C69C94}" type="presOf" srcId="{366B9E8F-3460-5E46-B8B3-834B608DD2E9}" destId="{27E47216-B01A-A843-994C-34D5C9BA630E}" srcOrd="0" destOrd="0" presId="urn:microsoft.com/office/officeart/2008/layout/LinedList"/>
    <dgm:cxn modelId="{31DD3BB4-7824-764F-936E-9027699E35CC}" type="presOf" srcId="{EDA7CD2E-B0EA-9147-A543-E2AFB9BAE7E4}" destId="{6AA1A1DD-F740-B442-8EBE-9C6F07E22A78}" srcOrd="0" destOrd="0" presId="urn:microsoft.com/office/officeart/2008/layout/LinedList"/>
    <dgm:cxn modelId="{EE67FFB5-4B5A-B346-A9C9-9988AF4C4EBD}" srcId="{366B9E8F-3460-5E46-B8B3-834B608DD2E9}" destId="{EDA7CD2E-B0EA-9147-A543-E2AFB9BAE7E4}" srcOrd="1" destOrd="0" parTransId="{4C1A851C-6A7D-914D-8E55-D96F19F22C30}" sibTransId="{C03C4528-CF2B-1145-8BD4-C2D2B57ADFC3}"/>
    <dgm:cxn modelId="{6E77F2FB-C745-364F-A318-4B7263FF8CE4}" srcId="{366B9E8F-3460-5E46-B8B3-834B608DD2E9}" destId="{D6883C7F-87C2-694F-8D75-E844737DCF86}" srcOrd="0" destOrd="0" parTransId="{89B3621A-BCEF-C04E-BF84-EBA2D8F757C5}" sibTransId="{4592A7B3-E858-0640-A57F-64F5B1FB92C4}"/>
    <dgm:cxn modelId="{FFE1ACAD-4D47-6942-83A3-078BBE10DE03}" type="presParOf" srcId="{27E47216-B01A-A843-994C-34D5C9BA630E}" destId="{C44E5811-86B7-C944-9111-CED8C7442210}" srcOrd="0" destOrd="0" presId="urn:microsoft.com/office/officeart/2008/layout/LinedList"/>
    <dgm:cxn modelId="{42653C03-94FD-254D-9728-204A5ECCF43F}" type="presParOf" srcId="{27E47216-B01A-A843-994C-34D5C9BA630E}" destId="{B34E9CF5-6F73-A94C-BD3E-323B1A92CFA1}" srcOrd="1" destOrd="0" presId="urn:microsoft.com/office/officeart/2008/layout/LinedList"/>
    <dgm:cxn modelId="{F0FFD5A4-5A10-C54A-BB84-713541EFBE8B}" type="presParOf" srcId="{B34E9CF5-6F73-A94C-BD3E-323B1A92CFA1}" destId="{632BC2A3-6CC5-CB4C-85AA-3C7A0D1EFBD1}" srcOrd="0" destOrd="0" presId="urn:microsoft.com/office/officeart/2008/layout/LinedList"/>
    <dgm:cxn modelId="{7676BB14-4FB5-7B4E-A507-A380B031DE7A}" type="presParOf" srcId="{B34E9CF5-6F73-A94C-BD3E-323B1A92CFA1}" destId="{84CB903C-3C3A-3F4E-A2CF-A5D8C1189EE9}" srcOrd="1" destOrd="0" presId="urn:microsoft.com/office/officeart/2008/layout/LinedList"/>
    <dgm:cxn modelId="{43CED02B-ECB8-9E40-8D00-F579107EE9BF}" type="presParOf" srcId="{27E47216-B01A-A843-994C-34D5C9BA630E}" destId="{0ED5D454-4E21-3344-A1E6-EA9E115A469D}" srcOrd="2" destOrd="0" presId="urn:microsoft.com/office/officeart/2008/layout/LinedList"/>
    <dgm:cxn modelId="{3E48305D-943A-1E48-8525-5FAB5E55D3E9}" type="presParOf" srcId="{27E47216-B01A-A843-994C-34D5C9BA630E}" destId="{0AB53A2C-C359-F14D-8AEC-3BE8507FF51E}" srcOrd="3" destOrd="0" presId="urn:microsoft.com/office/officeart/2008/layout/LinedList"/>
    <dgm:cxn modelId="{F1A9FD05-4B04-7542-B7C3-9208FBC5D89E}" type="presParOf" srcId="{0AB53A2C-C359-F14D-8AEC-3BE8507FF51E}" destId="{6AA1A1DD-F740-B442-8EBE-9C6F07E22A78}" srcOrd="0" destOrd="0" presId="urn:microsoft.com/office/officeart/2008/layout/LinedList"/>
    <dgm:cxn modelId="{42B146E4-F91C-E44D-AEFA-0461D8BD6C24}" type="presParOf" srcId="{0AB53A2C-C359-F14D-8AEC-3BE8507FF51E}" destId="{86F6C985-0ED4-5C49-A90B-B9A84DA4E9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E3FC7C-3B21-D547-B3ED-08E9277816E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B3122A-54E2-174C-B6B5-1D20EE9EB1B5}">
      <dgm:prSet custT="1"/>
      <dgm:spPr/>
      <dgm:t>
        <a:bodyPr/>
        <a:lstStyle/>
        <a:p>
          <a:pPr rtl="0"/>
          <a:r>
            <a:rPr lang="en-US" sz="3400" b="1" dirty="0"/>
            <a:t>Many COTS applications are developed in environments that have not adopted least privilege principles and, as a result, these products often require elevated privilege to run </a:t>
          </a:r>
          <a:endParaRPr lang="en-US" sz="3400" dirty="0"/>
        </a:p>
      </dgm:t>
    </dgm:pt>
    <dgm:pt modelId="{DD3C5E1D-39D2-CF47-AEBE-67910783DAC0}" type="parTrans" cxnId="{13F90197-D8B4-D244-9FDB-749590612ECE}">
      <dgm:prSet/>
      <dgm:spPr/>
      <dgm:t>
        <a:bodyPr/>
        <a:lstStyle/>
        <a:p>
          <a:endParaRPr lang="en-US"/>
        </a:p>
      </dgm:t>
    </dgm:pt>
    <dgm:pt modelId="{4C8EC00B-5290-2948-AA95-75B20EE006AC}" type="sibTrans" cxnId="{13F90197-D8B4-D244-9FDB-749590612ECE}">
      <dgm:prSet/>
      <dgm:spPr/>
      <dgm:t>
        <a:bodyPr/>
        <a:lstStyle/>
        <a:p>
          <a:endParaRPr lang="en-US"/>
        </a:p>
      </dgm:t>
    </dgm:pt>
    <dgm:pt modelId="{F28042EC-6C2D-B040-BC6A-7DCBE30FA3B5}" type="pres">
      <dgm:prSet presAssocID="{CEE3FC7C-3B21-D547-B3ED-08E9277816E3}" presName="diagram" presStyleCnt="0">
        <dgm:presLayoutVars>
          <dgm:dir/>
          <dgm:resizeHandles val="exact"/>
        </dgm:presLayoutVars>
      </dgm:prSet>
      <dgm:spPr/>
    </dgm:pt>
    <dgm:pt modelId="{BA8431B5-BBE2-2245-B6E8-FBC6B9C2204D}" type="pres">
      <dgm:prSet presAssocID="{30B3122A-54E2-174C-B6B5-1D20EE9EB1B5}" presName="node" presStyleLbl="node1" presStyleIdx="0" presStyleCnt="1">
        <dgm:presLayoutVars>
          <dgm:bulletEnabled val="1"/>
        </dgm:presLayoutVars>
      </dgm:prSet>
      <dgm:spPr/>
    </dgm:pt>
  </dgm:ptLst>
  <dgm:cxnLst>
    <dgm:cxn modelId="{E4D78104-7155-BA46-81E5-5F6B3CA7EAD9}" type="presOf" srcId="{30B3122A-54E2-174C-B6B5-1D20EE9EB1B5}" destId="{BA8431B5-BBE2-2245-B6E8-FBC6B9C2204D}" srcOrd="0" destOrd="0" presId="urn:microsoft.com/office/officeart/2005/8/layout/default"/>
    <dgm:cxn modelId="{3F877485-27DA-1043-A832-3434C5983D25}" type="presOf" srcId="{CEE3FC7C-3B21-D547-B3ED-08E9277816E3}" destId="{F28042EC-6C2D-B040-BC6A-7DCBE30FA3B5}" srcOrd="0" destOrd="0" presId="urn:microsoft.com/office/officeart/2005/8/layout/default"/>
    <dgm:cxn modelId="{13F90197-D8B4-D244-9FDB-749590612ECE}" srcId="{CEE3FC7C-3B21-D547-B3ED-08E9277816E3}" destId="{30B3122A-54E2-174C-B6B5-1D20EE9EB1B5}" srcOrd="0" destOrd="0" parTransId="{DD3C5E1D-39D2-CF47-AEBE-67910783DAC0}" sibTransId="{4C8EC00B-5290-2948-AA95-75B20EE006AC}"/>
    <dgm:cxn modelId="{BBF8BA2B-267A-4B47-AE0F-573EB90E47E3}" type="presParOf" srcId="{F28042EC-6C2D-B040-BC6A-7DCBE30FA3B5}" destId="{BA8431B5-BBE2-2245-B6E8-FBC6B9C2204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F191F5-3573-E24C-82FA-94929DE907D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8B6362-9FBA-974A-B7A6-0989F6158A5C}">
      <dgm:prSet custT="1"/>
      <dgm:spPr/>
      <dgm:t>
        <a:bodyPr/>
        <a:lstStyle/>
        <a:p>
          <a:pPr rtl="0"/>
          <a:r>
            <a:rPr lang="en-US" sz="2800" b="1"/>
            <a:t>Defenses may be designed to prevent or deter attack using an outside-in or inside-out approach </a:t>
          </a:r>
          <a:endParaRPr lang="en-US" sz="2800"/>
        </a:p>
      </dgm:t>
    </dgm:pt>
    <dgm:pt modelId="{5B2BC9B3-36A8-704A-8BC0-C6784ED4E0F8}" type="parTrans" cxnId="{099F2A46-1BB6-864E-84A2-082C272330CE}">
      <dgm:prSet/>
      <dgm:spPr/>
      <dgm:t>
        <a:bodyPr/>
        <a:lstStyle/>
        <a:p>
          <a:endParaRPr lang="en-US" sz="2800"/>
        </a:p>
      </dgm:t>
    </dgm:pt>
    <dgm:pt modelId="{BEAF3DA6-0AC1-E449-AE61-FD7A22127BEB}" type="sibTrans" cxnId="{099F2A46-1BB6-864E-84A2-082C272330CE}">
      <dgm:prSet/>
      <dgm:spPr/>
      <dgm:t>
        <a:bodyPr/>
        <a:lstStyle/>
        <a:p>
          <a:endParaRPr lang="en-US" sz="2800"/>
        </a:p>
      </dgm:t>
    </dgm:pt>
    <dgm:pt modelId="{D202A2B8-3EAD-A244-8B34-23E0A2562450}">
      <dgm:prSet custT="1"/>
      <dgm:spPr/>
      <dgm:t>
        <a:bodyPr/>
        <a:lstStyle/>
        <a:p>
          <a:pPr rtl="0"/>
          <a:r>
            <a:rPr lang="en-US" sz="2800" b="1"/>
            <a:t>By placing safeguards at two or more points along the access path to the asset, failure of one safeguard can be counteracted</a:t>
          </a:r>
          <a:endParaRPr lang="en-US" sz="2800"/>
        </a:p>
      </dgm:t>
    </dgm:pt>
    <dgm:pt modelId="{CB0ED1D3-EF13-3E48-B60C-ABA13CC10E85}" type="parTrans" cxnId="{605D41BE-7972-7643-B937-03FA0610DFF8}">
      <dgm:prSet/>
      <dgm:spPr/>
      <dgm:t>
        <a:bodyPr/>
        <a:lstStyle/>
        <a:p>
          <a:endParaRPr lang="en-US" sz="2800"/>
        </a:p>
      </dgm:t>
    </dgm:pt>
    <dgm:pt modelId="{B3C72AEB-301C-994E-80F1-CFE71C41E324}" type="sibTrans" cxnId="{605D41BE-7972-7643-B937-03FA0610DFF8}">
      <dgm:prSet/>
      <dgm:spPr/>
      <dgm:t>
        <a:bodyPr/>
        <a:lstStyle/>
        <a:p>
          <a:endParaRPr lang="en-US" sz="2800"/>
        </a:p>
      </dgm:t>
    </dgm:pt>
    <dgm:pt modelId="{291562E2-6620-C047-BBA6-65A1F2343953}" type="pres">
      <dgm:prSet presAssocID="{FFF191F5-3573-E24C-82FA-94929DE907D2}" presName="vert0" presStyleCnt="0">
        <dgm:presLayoutVars>
          <dgm:dir/>
          <dgm:animOne val="branch"/>
          <dgm:animLvl val="lvl"/>
        </dgm:presLayoutVars>
      </dgm:prSet>
      <dgm:spPr/>
    </dgm:pt>
    <dgm:pt modelId="{C5075370-4DAF-3548-BC33-B39B2F5F5016}" type="pres">
      <dgm:prSet presAssocID="{E58B6362-9FBA-974A-B7A6-0989F6158A5C}" presName="thickLine" presStyleLbl="alignNode1" presStyleIdx="0" presStyleCnt="2"/>
      <dgm:spPr/>
    </dgm:pt>
    <dgm:pt modelId="{A659A2D3-2672-1249-8CD9-4D0AC75E4C41}" type="pres">
      <dgm:prSet presAssocID="{E58B6362-9FBA-974A-B7A6-0989F6158A5C}" presName="horz1" presStyleCnt="0"/>
      <dgm:spPr/>
    </dgm:pt>
    <dgm:pt modelId="{2EFC2AFF-2E1C-8A46-A4A3-6BEDFF0D23C5}" type="pres">
      <dgm:prSet presAssocID="{E58B6362-9FBA-974A-B7A6-0989F6158A5C}" presName="tx1" presStyleLbl="revTx" presStyleIdx="0" presStyleCnt="2"/>
      <dgm:spPr/>
    </dgm:pt>
    <dgm:pt modelId="{5231F255-A687-7E41-AF08-5C73AC0E37F1}" type="pres">
      <dgm:prSet presAssocID="{E58B6362-9FBA-974A-B7A6-0989F6158A5C}" presName="vert1" presStyleCnt="0"/>
      <dgm:spPr/>
    </dgm:pt>
    <dgm:pt modelId="{59492788-4382-1740-B32C-103D0F4A72F0}" type="pres">
      <dgm:prSet presAssocID="{D202A2B8-3EAD-A244-8B34-23E0A2562450}" presName="thickLine" presStyleLbl="alignNode1" presStyleIdx="1" presStyleCnt="2"/>
      <dgm:spPr/>
    </dgm:pt>
    <dgm:pt modelId="{589519CD-8B21-B648-A82A-47D7C86B1B3A}" type="pres">
      <dgm:prSet presAssocID="{D202A2B8-3EAD-A244-8B34-23E0A2562450}" presName="horz1" presStyleCnt="0"/>
      <dgm:spPr/>
    </dgm:pt>
    <dgm:pt modelId="{24C5F46B-F463-3B4B-A827-50C20656F6E5}" type="pres">
      <dgm:prSet presAssocID="{D202A2B8-3EAD-A244-8B34-23E0A2562450}" presName="tx1" presStyleLbl="revTx" presStyleIdx="1" presStyleCnt="2"/>
      <dgm:spPr/>
    </dgm:pt>
    <dgm:pt modelId="{64B3B1A5-D1C0-A44E-901A-F3D12D3F80F8}" type="pres">
      <dgm:prSet presAssocID="{D202A2B8-3EAD-A244-8B34-23E0A2562450}" presName="vert1" presStyleCnt="0"/>
      <dgm:spPr/>
    </dgm:pt>
  </dgm:ptLst>
  <dgm:cxnLst>
    <dgm:cxn modelId="{1F950B19-AE33-3E43-9DEF-6E11FFEFCC28}" type="presOf" srcId="{E58B6362-9FBA-974A-B7A6-0989F6158A5C}" destId="{2EFC2AFF-2E1C-8A46-A4A3-6BEDFF0D23C5}" srcOrd="0" destOrd="0" presId="urn:microsoft.com/office/officeart/2008/layout/LinedList"/>
    <dgm:cxn modelId="{099F2A46-1BB6-864E-84A2-082C272330CE}" srcId="{FFF191F5-3573-E24C-82FA-94929DE907D2}" destId="{E58B6362-9FBA-974A-B7A6-0989F6158A5C}" srcOrd="0" destOrd="0" parTransId="{5B2BC9B3-36A8-704A-8BC0-C6784ED4E0F8}" sibTransId="{BEAF3DA6-0AC1-E449-AE61-FD7A22127BEB}"/>
    <dgm:cxn modelId="{A63C3476-ED65-3E45-B10D-B8EEF275369D}" type="presOf" srcId="{D202A2B8-3EAD-A244-8B34-23E0A2562450}" destId="{24C5F46B-F463-3B4B-A827-50C20656F6E5}" srcOrd="0" destOrd="0" presId="urn:microsoft.com/office/officeart/2008/layout/LinedList"/>
    <dgm:cxn modelId="{182628BE-6380-8A43-AEAC-C4A5FA993EDF}" type="presOf" srcId="{FFF191F5-3573-E24C-82FA-94929DE907D2}" destId="{291562E2-6620-C047-BBA6-65A1F2343953}" srcOrd="0" destOrd="0" presId="urn:microsoft.com/office/officeart/2008/layout/LinedList"/>
    <dgm:cxn modelId="{605D41BE-7972-7643-B937-03FA0610DFF8}" srcId="{FFF191F5-3573-E24C-82FA-94929DE907D2}" destId="{D202A2B8-3EAD-A244-8B34-23E0A2562450}" srcOrd="1" destOrd="0" parTransId="{CB0ED1D3-EF13-3E48-B60C-ABA13CC10E85}" sibTransId="{B3C72AEB-301C-994E-80F1-CFE71C41E324}"/>
    <dgm:cxn modelId="{76120385-EB3F-B247-9078-84F19E470255}" type="presParOf" srcId="{291562E2-6620-C047-BBA6-65A1F2343953}" destId="{C5075370-4DAF-3548-BC33-B39B2F5F5016}" srcOrd="0" destOrd="0" presId="urn:microsoft.com/office/officeart/2008/layout/LinedList"/>
    <dgm:cxn modelId="{BCDE7706-62D1-474A-8DBA-8ACD624B5B34}" type="presParOf" srcId="{291562E2-6620-C047-BBA6-65A1F2343953}" destId="{A659A2D3-2672-1249-8CD9-4D0AC75E4C41}" srcOrd="1" destOrd="0" presId="urn:microsoft.com/office/officeart/2008/layout/LinedList"/>
    <dgm:cxn modelId="{34B5CEA1-1F18-7F4D-8A7F-F0E0D966EE7B}" type="presParOf" srcId="{A659A2D3-2672-1249-8CD9-4D0AC75E4C41}" destId="{2EFC2AFF-2E1C-8A46-A4A3-6BEDFF0D23C5}" srcOrd="0" destOrd="0" presId="urn:microsoft.com/office/officeart/2008/layout/LinedList"/>
    <dgm:cxn modelId="{63258749-F11A-C140-8FF7-FF1EBF023450}" type="presParOf" srcId="{A659A2D3-2672-1249-8CD9-4D0AC75E4C41}" destId="{5231F255-A687-7E41-AF08-5C73AC0E37F1}" srcOrd="1" destOrd="0" presId="urn:microsoft.com/office/officeart/2008/layout/LinedList"/>
    <dgm:cxn modelId="{9167906C-C0FE-7648-B5A7-42E7ED76C8A4}" type="presParOf" srcId="{291562E2-6620-C047-BBA6-65A1F2343953}" destId="{59492788-4382-1740-B32C-103D0F4A72F0}" srcOrd="2" destOrd="0" presId="urn:microsoft.com/office/officeart/2008/layout/LinedList"/>
    <dgm:cxn modelId="{DDC028EA-3A84-8B45-9171-5F60200E9AAD}" type="presParOf" srcId="{291562E2-6620-C047-BBA6-65A1F2343953}" destId="{589519CD-8B21-B648-A82A-47D7C86B1B3A}" srcOrd="3" destOrd="0" presId="urn:microsoft.com/office/officeart/2008/layout/LinedList"/>
    <dgm:cxn modelId="{2888C774-EF0A-7946-9CCD-CF959DB45AFE}" type="presParOf" srcId="{589519CD-8B21-B648-A82A-47D7C86B1B3A}" destId="{24C5F46B-F463-3B4B-A827-50C20656F6E5}" srcOrd="0" destOrd="0" presId="urn:microsoft.com/office/officeart/2008/layout/LinedList"/>
    <dgm:cxn modelId="{F224B3A9-319D-9E42-B71E-AD73B6641BA6}" type="presParOf" srcId="{589519CD-8B21-B648-A82A-47D7C86B1B3A}" destId="{64B3B1A5-D1C0-A44E-901A-F3D12D3F80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2626CB-920F-814C-9AEE-ABBE0595771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415E56-E811-AE44-8BF7-6DF5B0168C21}">
      <dgm:prSet/>
      <dgm:spPr/>
      <dgm:t>
        <a:bodyPr/>
        <a:lstStyle/>
        <a:p>
          <a:pPr rtl="0"/>
          <a:r>
            <a:rPr lang="en-US" b="1"/>
            <a:t>RISK = THREAT + VULNERABILITY + IMPACT </a:t>
          </a:r>
          <a:endParaRPr lang="en-US"/>
        </a:p>
      </dgm:t>
    </dgm:pt>
    <dgm:pt modelId="{84414FE0-78B7-AC44-BE9D-FA8566F02969}" type="parTrans" cxnId="{B698A32D-782A-AE4C-AE80-E7CF1499683A}">
      <dgm:prSet/>
      <dgm:spPr/>
      <dgm:t>
        <a:bodyPr/>
        <a:lstStyle/>
        <a:p>
          <a:endParaRPr lang="en-US"/>
        </a:p>
      </dgm:t>
    </dgm:pt>
    <dgm:pt modelId="{8AE0C9E3-C4D2-A443-9BFE-21828DC6C3B9}" type="sibTrans" cxnId="{B698A32D-782A-AE4C-AE80-E7CF1499683A}">
      <dgm:prSet/>
      <dgm:spPr/>
      <dgm:t>
        <a:bodyPr/>
        <a:lstStyle/>
        <a:p>
          <a:endParaRPr lang="en-US"/>
        </a:p>
      </dgm:t>
    </dgm:pt>
    <dgm:pt modelId="{3F157756-3685-FF49-A87B-F8EFB0B9CB03}" type="pres">
      <dgm:prSet presAssocID="{B12626CB-920F-814C-9AEE-ABBE05957717}" presName="diagram" presStyleCnt="0">
        <dgm:presLayoutVars>
          <dgm:dir/>
          <dgm:resizeHandles val="exact"/>
        </dgm:presLayoutVars>
      </dgm:prSet>
      <dgm:spPr/>
    </dgm:pt>
    <dgm:pt modelId="{9DA33D3A-D682-694B-8719-33FEC4E0005F}" type="pres">
      <dgm:prSet presAssocID="{C2415E56-E811-AE44-8BF7-6DF5B0168C21}" presName="node" presStyleLbl="node1" presStyleIdx="0" presStyleCnt="1">
        <dgm:presLayoutVars>
          <dgm:bulletEnabled val="1"/>
        </dgm:presLayoutVars>
      </dgm:prSet>
      <dgm:spPr/>
    </dgm:pt>
  </dgm:ptLst>
  <dgm:cxnLst>
    <dgm:cxn modelId="{B698A32D-782A-AE4C-AE80-E7CF1499683A}" srcId="{B12626CB-920F-814C-9AEE-ABBE05957717}" destId="{C2415E56-E811-AE44-8BF7-6DF5B0168C21}" srcOrd="0" destOrd="0" parTransId="{84414FE0-78B7-AC44-BE9D-FA8566F02969}" sibTransId="{8AE0C9E3-C4D2-A443-9BFE-21828DC6C3B9}"/>
    <dgm:cxn modelId="{06662E70-FD86-8E48-B29E-432577E53C43}" type="presOf" srcId="{B12626CB-920F-814C-9AEE-ABBE05957717}" destId="{3F157756-3685-FF49-A87B-F8EFB0B9CB03}" srcOrd="0" destOrd="0" presId="urn:microsoft.com/office/officeart/2005/8/layout/default"/>
    <dgm:cxn modelId="{ABF3E38B-5FAB-6348-914A-D1807EA7F849}" type="presOf" srcId="{C2415E56-E811-AE44-8BF7-6DF5B0168C21}" destId="{9DA33D3A-D682-694B-8719-33FEC4E0005F}" srcOrd="0" destOrd="0" presId="urn:microsoft.com/office/officeart/2005/8/layout/default"/>
    <dgm:cxn modelId="{9CC112C4-4718-5841-80C6-14A002C57DF9}" type="presParOf" srcId="{3F157756-3685-FF49-A87B-F8EFB0B9CB03}" destId="{9DA33D3A-D682-694B-8719-33FEC4E0005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4E1E2FD-02C4-8442-B7EB-44BD73AAB2D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E66DFB-FCBF-3148-BEBC-00E098C6EBC1}">
      <dgm:prSet/>
      <dgm:spPr/>
      <dgm:t>
        <a:bodyPr/>
        <a:lstStyle/>
        <a:p>
          <a:pPr rtl="0"/>
          <a:r>
            <a:rPr lang="en-US" b="1"/>
            <a:t>A record of authorizations should be kept to support access control system validation testing</a:t>
          </a:r>
          <a:endParaRPr lang="en-US"/>
        </a:p>
      </dgm:t>
    </dgm:pt>
    <dgm:pt modelId="{1CDE0E28-DD9B-BC44-BEB8-8B65D3DC6305}" type="parTrans" cxnId="{2E071D31-C059-6B47-8B27-936631338A74}">
      <dgm:prSet/>
      <dgm:spPr/>
      <dgm:t>
        <a:bodyPr/>
        <a:lstStyle/>
        <a:p>
          <a:endParaRPr lang="en-US"/>
        </a:p>
      </dgm:t>
    </dgm:pt>
    <dgm:pt modelId="{CA453E84-61FC-6D44-8163-307D5FD9D87D}" type="sibTrans" cxnId="{2E071D31-C059-6B47-8B27-936631338A74}">
      <dgm:prSet/>
      <dgm:spPr/>
      <dgm:t>
        <a:bodyPr/>
        <a:lstStyle/>
        <a:p>
          <a:endParaRPr lang="en-US"/>
        </a:p>
      </dgm:t>
    </dgm:pt>
    <dgm:pt modelId="{D8B6CD09-2D15-5D4D-9C2B-C70E2B308A0D}">
      <dgm:prSet/>
      <dgm:spPr/>
      <dgm:t>
        <a:bodyPr/>
        <a:lstStyle/>
        <a:p>
          <a:pPr rtl="0"/>
          <a:r>
            <a:rPr lang="en-US" b="1" dirty="0"/>
            <a:t>Accountability is a principle that ties authorized users to their actions  </a:t>
          </a:r>
          <a:endParaRPr lang="en-US" dirty="0"/>
        </a:p>
      </dgm:t>
    </dgm:pt>
    <dgm:pt modelId="{894BE532-3851-B843-B7A0-858A2E864E9C}" type="parTrans" cxnId="{0F0F51C3-B0CF-3F44-ACD6-37EC48373810}">
      <dgm:prSet/>
      <dgm:spPr/>
      <dgm:t>
        <a:bodyPr/>
        <a:lstStyle/>
        <a:p>
          <a:endParaRPr lang="en-US"/>
        </a:p>
      </dgm:t>
    </dgm:pt>
    <dgm:pt modelId="{532946B5-B4CD-5A43-B23A-53482AEF877A}" type="sibTrans" cxnId="{0F0F51C3-B0CF-3F44-ACD6-37EC48373810}">
      <dgm:prSet/>
      <dgm:spPr/>
      <dgm:t>
        <a:bodyPr/>
        <a:lstStyle/>
        <a:p>
          <a:endParaRPr lang="en-US"/>
        </a:p>
      </dgm:t>
    </dgm:pt>
    <dgm:pt modelId="{9101381F-257E-8C48-932D-E7E9A9B78697}" type="pres">
      <dgm:prSet presAssocID="{E4E1E2FD-02C4-8442-B7EB-44BD73AAB2D5}" presName="diagram" presStyleCnt="0">
        <dgm:presLayoutVars>
          <dgm:dir/>
          <dgm:resizeHandles val="exact"/>
        </dgm:presLayoutVars>
      </dgm:prSet>
      <dgm:spPr/>
    </dgm:pt>
    <dgm:pt modelId="{822738ED-9F09-C34E-8084-2FEEA3097E97}" type="pres">
      <dgm:prSet presAssocID="{C1E66DFB-FCBF-3148-BEBC-00E098C6EBC1}" presName="node" presStyleLbl="node1" presStyleIdx="0" presStyleCnt="2">
        <dgm:presLayoutVars>
          <dgm:bulletEnabled val="1"/>
        </dgm:presLayoutVars>
      </dgm:prSet>
      <dgm:spPr/>
    </dgm:pt>
    <dgm:pt modelId="{1A13B9A8-BA57-9140-A0B9-0244FEEFC1B7}" type="pres">
      <dgm:prSet presAssocID="{CA453E84-61FC-6D44-8163-307D5FD9D87D}" presName="sibTrans" presStyleCnt="0"/>
      <dgm:spPr/>
    </dgm:pt>
    <dgm:pt modelId="{3B7DA673-B0B1-0841-A62C-5CD3D6094791}" type="pres">
      <dgm:prSet presAssocID="{D8B6CD09-2D15-5D4D-9C2B-C70E2B308A0D}" presName="node" presStyleLbl="node1" presStyleIdx="1" presStyleCnt="2">
        <dgm:presLayoutVars>
          <dgm:bulletEnabled val="1"/>
        </dgm:presLayoutVars>
      </dgm:prSet>
      <dgm:spPr/>
    </dgm:pt>
  </dgm:ptLst>
  <dgm:cxnLst>
    <dgm:cxn modelId="{2E071D31-C059-6B47-8B27-936631338A74}" srcId="{E4E1E2FD-02C4-8442-B7EB-44BD73AAB2D5}" destId="{C1E66DFB-FCBF-3148-BEBC-00E098C6EBC1}" srcOrd="0" destOrd="0" parTransId="{1CDE0E28-DD9B-BC44-BEB8-8B65D3DC6305}" sibTransId="{CA453E84-61FC-6D44-8163-307D5FD9D87D}"/>
    <dgm:cxn modelId="{9CDE6D78-C778-704E-B2D3-604426A0C62E}" type="presOf" srcId="{D8B6CD09-2D15-5D4D-9C2B-C70E2B308A0D}" destId="{3B7DA673-B0B1-0841-A62C-5CD3D6094791}" srcOrd="0" destOrd="0" presId="urn:microsoft.com/office/officeart/2005/8/layout/default"/>
    <dgm:cxn modelId="{44452A98-DECA-CF48-B59E-98FB370DD648}" type="presOf" srcId="{C1E66DFB-FCBF-3148-BEBC-00E098C6EBC1}" destId="{822738ED-9F09-C34E-8084-2FEEA3097E97}" srcOrd="0" destOrd="0" presId="urn:microsoft.com/office/officeart/2005/8/layout/default"/>
    <dgm:cxn modelId="{0F0F51C3-B0CF-3F44-ACD6-37EC48373810}" srcId="{E4E1E2FD-02C4-8442-B7EB-44BD73AAB2D5}" destId="{D8B6CD09-2D15-5D4D-9C2B-C70E2B308A0D}" srcOrd="1" destOrd="0" parTransId="{894BE532-3851-B843-B7A0-858A2E864E9C}" sibTransId="{532946B5-B4CD-5A43-B23A-53482AEF877A}"/>
    <dgm:cxn modelId="{0195C7C7-34A7-3840-860D-4D9281F5E1AD}" type="presOf" srcId="{E4E1E2FD-02C4-8442-B7EB-44BD73AAB2D5}" destId="{9101381F-257E-8C48-932D-E7E9A9B78697}" srcOrd="0" destOrd="0" presId="urn:microsoft.com/office/officeart/2005/8/layout/default"/>
    <dgm:cxn modelId="{FEA5BE3E-BCFE-8840-A97A-7B754EB81790}" type="presParOf" srcId="{9101381F-257E-8C48-932D-E7E9A9B78697}" destId="{822738ED-9F09-C34E-8084-2FEEA3097E97}" srcOrd="0" destOrd="0" presId="urn:microsoft.com/office/officeart/2005/8/layout/default"/>
    <dgm:cxn modelId="{C2ECE5E7-AD03-E945-A2A1-79164A73752C}" type="presParOf" srcId="{9101381F-257E-8C48-932D-E7E9A9B78697}" destId="{1A13B9A8-BA57-9140-A0B9-0244FEEFC1B7}" srcOrd="1" destOrd="0" presId="urn:microsoft.com/office/officeart/2005/8/layout/default"/>
    <dgm:cxn modelId="{869D82A5-EB83-8048-8E1F-3CDE9D92F621}" type="presParOf" srcId="{9101381F-257E-8C48-932D-E7E9A9B78697}" destId="{3B7DA673-B0B1-0841-A62C-5CD3D609479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6BDFA4-BC6D-2E44-8D6A-266C8EEFF6DB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AD8350-FD84-4F3E-B15D-472F20D39575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200" dirty="0">
              <a:latin typeface="Franklin Gothic Book" pitchFamily="34" charset="0"/>
            </a:rPr>
            <a:t>Patches</a:t>
          </a:r>
          <a:endParaRPr lang="en-US" sz="22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D1A1ACED-10A8-4BD9-8B3C-2C585E6857C0}" type="parTrans" cxnId="{B6E0D9E4-8D14-4E7C-9A11-AD7476845784}">
      <dgm:prSet/>
      <dgm:spPr/>
      <dgm:t>
        <a:bodyPr/>
        <a:lstStyle/>
        <a:p>
          <a:endParaRPr lang="en-US"/>
        </a:p>
      </dgm:t>
    </dgm:pt>
    <dgm:pt modelId="{3CF2AE5D-EF46-4FEF-A00E-6924495E53D7}" type="sibTrans" cxnId="{B6E0D9E4-8D14-4E7C-9A11-AD7476845784}">
      <dgm:prSet/>
      <dgm:spPr/>
      <dgm:t>
        <a:bodyPr/>
        <a:lstStyle/>
        <a:p>
          <a:endParaRPr lang="en-US"/>
        </a:p>
      </dgm:t>
    </dgm:pt>
    <dgm:pt modelId="{C05F25C8-FFB2-4EF1-83C4-8F2A03281BB6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200" dirty="0">
              <a:latin typeface="Franklin Gothic Book" pitchFamily="34" charset="0"/>
            </a:rPr>
            <a:t>Upgrades</a:t>
          </a:r>
          <a:endParaRPr lang="en-US" sz="22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B0D7F07F-B173-4011-B095-D7C49D9666F3}" type="parTrans" cxnId="{C4889A91-87F4-4382-9E89-8CE681EF157D}">
      <dgm:prSet/>
      <dgm:spPr/>
      <dgm:t>
        <a:bodyPr/>
        <a:lstStyle/>
        <a:p>
          <a:endParaRPr lang="en-US"/>
        </a:p>
      </dgm:t>
    </dgm:pt>
    <dgm:pt modelId="{5B55297A-90BB-4650-9A57-DAB78132D538}" type="sibTrans" cxnId="{C4889A91-87F4-4382-9E89-8CE681EF157D}">
      <dgm:prSet/>
      <dgm:spPr/>
      <dgm:t>
        <a:bodyPr/>
        <a:lstStyle/>
        <a:p>
          <a:endParaRPr lang="en-US"/>
        </a:p>
      </dgm:t>
    </dgm:pt>
    <dgm:pt modelId="{2456BEE2-40B2-409B-A7C4-2C9023077F75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200" dirty="0">
              <a:latin typeface="Franklin Gothic Book" pitchFamily="34" charset="0"/>
            </a:rPr>
            <a:t>Maintain correct configuration</a:t>
          </a:r>
          <a:endParaRPr lang="en-US" sz="22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53DDA954-4838-4F82-9162-22A7B9B24F87}" type="parTrans" cxnId="{2ED1E441-CF6C-4FFD-A9FF-6CA60A454731}">
      <dgm:prSet/>
      <dgm:spPr/>
      <dgm:t>
        <a:bodyPr/>
        <a:lstStyle/>
        <a:p>
          <a:endParaRPr lang="en-US"/>
        </a:p>
      </dgm:t>
    </dgm:pt>
    <dgm:pt modelId="{5F88FA48-5916-4179-813E-29B34044D790}" type="sibTrans" cxnId="{2ED1E441-CF6C-4FFD-A9FF-6CA60A454731}">
      <dgm:prSet/>
      <dgm:spPr/>
      <dgm:t>
        <a:bodyPr/>
        <a:lstStyle/>
        <a:p>
          <a:endParaRPr lang="en-US"/>
        </a:p>
      </dgm:t>
    </dgm:pt>
    <dgm:pt modelId="{2622049E-6078-45F3-B3C9-4E72F48554DA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200" dirty="0">
              <a:latin typeface="Franklin Gothic Book" pitchFamily="34" charset="0"/>
            </a:rPr>
            <a:t>Hardening</a:t>
          </a:r>
          <a:endParaRPr lang="en-US" sz="22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983E4256-17AE-4782-954B-FBB512C114AD}" type="parTrans" cxnId="{4D28EE0D-B8A5-41CE-80C5-C8E189399EA4}">
      <dgm:prSet/>
      <dgm:spPr/>
      <dgm:t>
        <a:bodyPr/>
        <a:lstStyle/>
        <a:p>
          <a:endParaRPr lang="en-US"/>
        </a:p>
      </dgm:t>
    </dgm:pt>
    <dgm:pt modelId="{1EE261FD-32AF-430B-ABF4-CCD8E54C5690}" type="sibTrans" cxnId="{4D28EE0D-B8A5-41CE-80C5-C8E189399EA4}">
      <dgm:prSet/>
      <dgm:spPr/>
      <dgm:t>
        <a:bodyPr/>
        <a:lstStyle/>
        <a:p>
          <a:endParaRPr lang="en-US"/>
        </a:p>
      </dgm:t>
    </dgm:pt>
    <dgm:pt modelId="{62DC220A-A711-47DE-9FB3-04914AD914ED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200" dirty="0">
              <a:latin typeface="Franklin Gothic Book" pitchFamily="34" charset="0"/>
            </a:rPr>
            <a:t>Ensure staff training</a:t>
          </a:r>
          <a:endParaRPr lang="en-US" sz="22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A8A84D7D-1316-474E-A0B5-7EFDAF531C88}" type="parTrans" cxnId="{D08EC41C-6E37-490A-A9ED-D2E6A8E07D56}">
      <dgm:prSet/>
      <dgm:spPr/>
      <dgm:t>
        <a:bodyPr/>
        <a:lstStyle/>
        <a:p>
          <a:endParaRPr lang="en-US"/>
        </a:p>
      </dgm:t>
    </dgm:pt>
    <dgm:pt modelId="{D41D8016-7DFA-4B97-87A7-37D6F89B8C77}" type="sibTrans" cxnId="{D08EC41C-6E37-490A-A9ED-D2E6A8E07D56}">
      <dgm:prSet/>
      <dgm:spPr/>
      <dgm:t>
        <a:bodyPr/>
        <a:lstStyle/>
        <a:p>
          <a:endParaRPr lang="en-US"/>
        </a:p>
      </dgm:t>
    </dgm:pt>
    <dgm:pt modelId="{67B4381C-02F1-D447-9BA4-7F82C788942F}" type="pres">
      <dgm:prSet presAssocID="{2F6BDFA4-BC6D-2E44-8D6A-266C8EEFF6DB}" presName="diagram" presStyleCnt="0">
        <dgm:presLayoutVars>
          <dgm:dir/>
          <dgm:resizeHandles val="exact"/>
        </dgm:presLayoutVars>
      </dgm:prSet>
      <dgm:spPr/>
    </dgm:pt>
    <dgm:pt modelId="{B1B8D24E-685A-4817-ADC8-170D10BA7582}" type="pres">
      <dgm:prSet presAssocID="{A4AD8350-FD84-4F3E-B15D-472F20D39575}" presName="node" presStyleLbl="node1" presStyleIdx="0" presStyleCnt="5" custScaleX="110336" custScaleY="137521">
        <dgm:presLayoutVars>
          <dgm:bulletEnabled val="1"/>
        </dgm:presLayoutVars>
      </dgm:prSet>
      <dgm:spPr/>
    </dgm:pt>
    <dgm:pt modelId="{846BC8BD-CCE9-4B8F-9D77-98B839A2C67C}" type="pres">
      <dgm:prSet presAssocID="{3CF2AE5D-EF46-4FEF-A00E-6924495E53D7}" presName="sibTrans" presStyleCnt="0"/>
      <dgm:spPr/>
    </dgm:pt>
    <dgm:pt modelId="{A33AFE44-1DB2-4D28-B303-1291DDA8AF47}" type="pres">
      <dgm:prSet presAssocID="{C05F25C8-FFB2-4EF1-83C4-8F2A03281BB6}" presName="node" presStyleLbl="node1" presStyleIdx="1" presStyleCnt="5" custScaleX="110336" custScaleY="137521">
        <dgm:presLayoutVars>
          <dgm:bulletEnabled val="1"/>
        </dgm:presLayoutVars>
      </dgm:prSet>
      <dgm:spPr/>
    </dgm:pt>
    <dgm:pt modelId="{84E3D6EF-7976-4E6B-BD40-96DC80668228}" type="pres">
      <dgm:prSet presAssocID="{5B55297A-90BB-4650-9A57-DAB78132D538}" presName="sibTrans" presStyleCnt="0"/>
      <dgm:spPr/>
    </dgm:pt>
    <dgm:pt modelId="{66CC8209-D3C6-4CFE-B558-15F53AB7FAE3}" type="pres">
      <dgm:prSet presAssocID="{2456BEE2-40B2-409B-A7C4-2C9023077F75}" presName="node" presStyleLbl="node1" presStyleIdx="2" presStyleCnt="5" custScaleX="110336" custScaleY="137521">
        <dgm:presLayoutVars>
          <dgm:bulletEnabled val="1"/>
        </dgm:presLayoutVars>
      </dgm:prSet>
      <dgm:spPr/>
    </dgm:pt>
    <dgm:pt modelId="{63EB08A8-6CAC-4A2E-86D1-440E3859BA44}" type="pres">
      <dgm:prSet presAssocID="{5F88FA48-5916-4179-813E-29B34044D790}" presName="sibTrans" presStyleCnt="0"/>
      <dgm:spPr/>
    </dgm:pt>
    <dgm:pt modelId="{0915948C-CC05-47B5-99F8-95CACB0C7753}" type="pres">
      <dgm:prSet presAssocID="{2622049E-6078-45F3-B3C9-4E72F48554DA}" presName="node" presStyleLbl="node1" presStyleIdx="3" presStyleCnt="5" custScaleX="110336" custScaleY="137521">
        <dgm:presLayoutVars>
          <dgm:bulletEnabled val="1"/>
        </dgm:presLayoutVars>
      </dgm:prSet>
      <dgm:spPr/>
    </dgm:pt>
    <dgm:pt modelId="{41C2922F-2A84-4FE3-B5BF-1DD7B5C77083}" type="pres">
      <dgm:prSet presAssocID="{1EE261FD-32AF-430B-ABF4-CCD8E54C5690}" presName="sibTrans" presStyleCnt="0"/>
      <dgm:spPr/>
    </dgm:pt>
    <dgm:pt modelId="{26DE32B0-1385-45C9-B121-1394C4AE6766}" type="pres">
      <dgm:prSet presAssocID="{62DC220A-A711-47DE-9FB3-04914AD914ED}" presName="node" presStyleLbl="node1" presStyleIdx="4" presStyleCnt="5" custScaleX="110336" custScaleY="137521">
        <dgm:presLayoutVars>
          <dgm:bulletEnabled val="1"/>
        </dgm:presLayoutVars>
      </dgm:prSet>
      <dgm:spPr/>
    </dgm:pt>
  </dgm:ptLst>
  <dgm:cxnLst>
    <dgm:cxn modelId="{4D28EE0D-B8A5-41CE-80C5-C8E189399EA4}" srcId="{2F6BDFA4-BC6D-2E44-8D6A-266C8EEFF6DB}" destId="{2622049E-6078-45F3-B3C9-4E72F48554DA}" srcOrd="3" destOrd="0" parTransId="{983E4256-17AE-4782-954B-FBB512C114AD}" sibTransId="{1EE261FD-32AF-430B-ABF4-CCD8E54C5690}"/>
    <dgm:cxn modelId="{0A5FC819-BC69-4EE1-ABD1-AAF98C56D5DD}" type="presOf" srcId="{2456BEE2-40B2-409B-A7C4-2C9023077F75}" destId="{66CC8209-D3C6-4CFE-B558-15F53AB7FAE3}" srcOrd="0" destOrd="0" presId="urn:microsoft.com/office/officeart/2005/8/layout/default"/>
    <dgm:cxn modelId="{D08EC41C-6E37-490A-A9ED-D2E6A8E07D56}" srcId="{2F6BDFA4-BC6D-2E44-8D6A-266C8EEFF6DB}" destId="{62DC220A-A711-47DE-9FB3-04914AD914ED}" srcOrd="4" destOrd="0" parTransId="{A8A84D7D-1316-474E-A0B5-7EFDAF531C88}" sibTransId="{D41D8016-7DFA-4B97-87A7-37D6F89B8C77}"/>
    <dgm:cxn modelId="{1820541F-4B21-4F43-A8C0-0DE61B9E69BF}" type="presOf" srcId="{C05F25C8-FFB2-4EF1-83C4-8F2A03281BB6}" destId="{A33AFE44-1DB2-4D28-B303-1291DDA8AF47}" srcOrd="0" destOrd="0" presId="urn:microsoft.com/office/officeart/2005/8/layout/default"/>
    <dgm:cxn modelId="{2ED1E441-CF6C-4FFD-A9FF-6CA60A454731}" srcId="{2F6BDFA4-BC6D-2E44-8D6A-266C8EEFF6DB}" destId="{2456BEE2-40B2-409B-A7C4-2C9023077F75}" srcOrd="2" destOrd="0" parTransId="{53DDA954-4838-4F82-9162-22A7B9B24F87}" sibTransId="{5F88FA48-5916-4179-813E-29B34044D790}"/>
    <dgm:cxn modelId="{FA083145-5FC5-4D93-8031-09750F73BF50}" type="presOf" srcId="{62DC220A-A711-47DE-9FB3-04914AD914ED}" destId="{26DE32B0-1385-45C9-B121-1394C4AE6766}" srcOrd="0" destOrd="0" presId="urn:microsoft.com/office/officeart/2005/8/layout/default"/>
    <dgm:cxn modelId="{43BDED52-CD7B-4753-B1F5-7A1CF3744F72}" type="presOf" srcId="{2F6BDFA4-BC6D-2E44-8D6A-266C8EEFF6DB}" destId="{67B4381C-02F1-D447-9BA4-7F82C788942F}" srcOrd="0" destOrd="0" presId="urn:microsoft.com/office/officeart/2005/8/layout/default"/>
    <dgm:cxn modelId="{EEBBCA56-5F44-411D-9EBC-6AB6DC4326A9}" type="presOf" srcId="{A4AD8350-FD84-4F3E-B15D-472F20D39575}" destId="{B1B8D24E-685A-4817-ADC8-170D10BA7582}" srcOrd="0" destOrd="0" presId="urn:microsoft.com/office/officeart/2005/8/layout/default"/>
    <dgm:cxn modelId="{C4889A91-87F4-4382-9E89-8CE681EF157D}" srcId="{2F6BDFA4-BC6D-2E44-8D6A-266C8EEFF6DB}" destId="{C05F25C8-FFB2-4EF1-83C4-8F2A03281BB6}" srcOrd="1" destOrd="0" parTransId="{B0D7F07F-B173-4011-B095-D7C49D9666F3}" sibTransId="{5B55297A-90BB-4650-9A57-DAB78132D538}"/>
    <dgm:cxn modelId="{B6E0D9E4-8D14-4E7C-9A11-AD7476845784}" srcId="{2F6BDFA4-BC6D-2E44-8D6A-266C8EEFF6DB}" destId="{A4AD8350-FD84-4F3E-B15D-472F20D39575}" srcOrd="0" destOrd="0" parTransId="{D1A1ACED-10A8-4BD9-8B3C-2C585E6857C0}" sibTransId="{3CF2AE5D-EF46-4FEF-A00E-6924495E53D7}"/>
    <dgm:cxn modelId="{1C7F22F6-9C6D-4D72-B8C2-54222613F546}" type="presOf" srcId="{2622049E-6078-45F3-B3C9-4E72F48554DA}" destId="{0915948C-CC05-47B5-99F8-95CACB0C7753}" srcOrd="0" destOrd="0" presId="urn:microsoft.com/office/officeart/2005/8/layout/default"/>
    <dgm:cxn modelId="{92D6EA1C-B981-425D-A147-2D44F0092F94}" type="presParOf" srcId="{67B4381C-02F1-D447-9BA4-7F82C788942F}" destId="{B1B8D24E-685A-4817-ADC8-170D10BA7582}" srcOrd="0" destOrd="0" presId="urn:microsoft.com/office/officeart/2005/8/layout/default"/>
    <dgm:cxn modelId="{B6F6AB26-1ED8-4191-87B9-79E3221111A9}" type="presParOf" srcId="{67B4381C-02F1-D447-9BA4-7F82C788942F}" destId="{846BC8BD-CCE9-4B8F-9D77-98B839A2C67C}" srcOrd="1" destOrd="0" presId="urn:microsoft.com/office/officeart/2005/8/layout/default"/>
    <dgm:cxn modelId="{41790BF2-7743-44B2-BD4D-8D38BD5480CE}" type="presParOf" srcId="{67B4381C-02F1-D447-9BA4-7F82C788942F}" destId="{A33AFE44-1DB2-4D28-B303-1291DDA8AF47}" srcOrd="2" destOrd="0" presId="urn:microsoft.com/office/officeart/2005/8/layout/default"/>
    <dgm:cxn modelId="{F9C6B28C-22DF-4B7E-9C9E-90A66B169E0D}" type="presParOf" srcId="{67B4381C-02F1-D447-9BA4-7F82C788942F}" destId="{84E3D6EF-7976-4E6B-BD40-96DC80668228}" srcOrd="3" destOrd="0" presId="urn:microsoft.com/office/officeart/2005/8/layout/default"/>
    <dgm:cxn modelId="{EB9ADE71-650E-4AE2-89C4-85D98F677699}" type="presParOf" srcId="{67B4381C-02F1-D447-9BA4-7F82C788942F}" destId="{66CC8209-D3C6-4CFE-B558-15F53AB7FAE3}" srcOrd="4" destOrd="0" presId="urn:microsoft.com/office/officeart/2005/8/layout/default"/>
    <dgm:cxn modelId="{4D47C42F-B5E9-45BA-A8AA-5F257F5F2E4E}" type="presParOf" srcId="{67B4381C-02F1-D447-9BA4-7F82C788942F}" destId="{63EB08A8-6CAC-4A2E-86D1-440E3859BA44}" srcOrd="5" destOrd="0" presId="urn:microsoft.com/office/officeart/2005/8/layout/default"/>
    <dgm:cxn modelId="{A2E17545-3799-44CC-9796-0B19FAAFD601}" type="presParOf" srcId="{67B4381C-02F1-D447-9BA4-7F82C788942F}" destId="{0915948C-CC05-47B5-99F8-95CACB0C7753}" srcOrd="6" destOrd="0" presId="urn:microsoft.com/office/officeart/2005/8/layout/default"/>
    <dgm:cxn modelId="{3102F282-8D9F-42A1-BDE9-8FB31040A021}" type="presParOf" srcId="{67B4381C-02F1-D447-9BA4-7F82C788942F}" destId="{41C2922F-2A84-4FE3-B5BF-1DD7B5C77083}" srcOrd="7" destOrd="0" presId="urn:microsoft.com/office/officeart/2005/8/layout/default"/>
    <dgm:cxn modelId="{ADEB242D-310B-41C0-BE86-AFD0457B51DB}" type="presParOf" srcId="{67B4381C-02F1-D447-9BA4-7F82C788942F}" destId="{26DE32B0-1385-45C9-B121-1394C4AE676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6BDFA4-BC6D-2E44-8D6A-266C8EEFF6DB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AD8350-FD84-4F3E-B15D-472F20D39575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000" dirty="0">
              <a:latin typeface="Franklin Gothic Book" pitchFamily="34" charset="0"/>
            </a:rPr>
            <a:t>Build or Buy?</a:t>
          </a:r>
          <a:endParaRPr lang="en-US" sz="20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D1A1ACED-10A8-4BD9-8B3C-2C585E6857C0}" type="parTrans" cxnId="{B6E0D9E4-8D14-4E7C-9A11-AD7476845784}">
      <dgm:prSet/>
      <dgm:spPr/>
      <dgm:t>
        <a:bodyPr/>
        <a:lstStyle/>
        <a:p>
          <a:endParaRPr lang="en-US"/>
        </a:p>
      </dgm:t>
    </dgm:pt>
    <dgm:pt modelId="{3CF2AE5D-EF46-4FEF-A00E-6924495E53D7}" type="sibTrans" cxnId="{B6E0D9E4-8D14-4E7C-9A11-AD7476845784}">
      <dgm:prSet/>
      <dgm:spPr/>
      <dgm:t>
        <a:bodyPr/>
        <a:lstStyle/>
        <a:p>
          <a:endParaRPr lang="en-US"/>
        </a:p>
      </dgm:t>
    </dgm:pt>
    <dgm:pt modelId="{C05F25C8-FFB2-4EF1-83C4-8F2A03281BB6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000" dirty="0">
              <a:latin typeface="Franklin Gothic Book" pitchFamily="34" charset="0"/>
            </a:rPr>
            <a:t>Source code escrow</a:t>
          </a:r>
          <a:endParaRPr lang="en-US" sz="20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B0D7F07F-B173-4011-B095-D7C49D9666F3}" type="parTrans" cxnId="{C4889A91-87F4-4382-9E89-8CE681EF157D}">
      <dgm:prSet/>
      <dgm:spPr/>
      <dgm:t>
        <a:bodyPr/>
        <a:lstStyle/>
        <a:p>
          <a:endParaRPr lang="en-US"/>
        </a:p>
      </dgm:t>
    </dgm:pt>
    <dgm:pt modelId="{5B55297A-90BB-4650-9A57-DAB78132D538}" type="sibTrans" cxnId="{C4889A91-87F4-4382-9E89-8CE681EF157D}">
      <dgm:prSet/>
      <dgm:spPr/>
      <dgm:t>
        <a:bodyPr/>
        <a:lstStyle/>
        <a:p>
          <a:endParaRPr lang="en-US"/>
        </a:p>
      </dgm:t>
    </dgm:pt>
    <dgm:pt modelId="{2456BEE2-40B2-409B-A7C4-2C9023077F75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000" dirty="0">
              <a:latin typeface="Franklin Gothic Book" pitchFamily="34" charset="0"/>
            </a:rPr>
            <a:t>Patching</a:t>
          </a:r>
          <a:endParaRPr lang="en-US" sz="20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53DDA954-4838-4F82-9162-22A7B9B24F87}" type="parTrans" cxnId="{2ED1E441-CF6C-4FFD-A9FF-6CA60A454731}">
      <dgm:prSet/>
      <dgm:spPr/>
      <dgm:t>
        <a:bodyPr/>
        <a:lstStyle/>
        <a:p>
          <a:endParaRPr lang="en-US"/>
        </a:p>
      </dgm:t>
    </dgm:pt>
    <dgm:pt modelId="{5F88FA48-5916-4179-813E-29B34044D790}" type="sibTrans" cxnId="{2ED1E441-CF6C-4FFD-A9FF-6CA60A454731}">
      <dgm:prSet/>
      <dgm:spPr/>
      <dgm:t>
        <a:bodyPr/>
        <a:lstStyle/>
        <a:p>
          <a:endParaRPr lang="en-US"/>
        </a:p>
      </dgm:t>
    </dgm:pt>
    <dgm:pt modelId="{2622049E-6078-45F3-B3C9-4E72F48554DA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000" dirty="0">
              <a:latin typeface="Franklin Gothic Book" pitchFamily="34" charset="0"/>
            </a:rPr>
            <a:t>Documentation</a:t>
          </a:r>
          <a:endParaRPr lang="en-US" sz="20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983E4256-17AE-4782-954B-FBB512C114AD}" type="parTrans" cxnId="{4D28EE0D-B8A5-41CE-80C5-C8E189399EA4}">
      <dgm:prSet/>
      <dgm:spPr/>
      <dgm:t>
        <a:bodyPr/>
        <a:lstStyle/>
        <a:p>
          <a:endParaRPr lang="en-US"/>
        </a:p>
      </dgm:t>
    </dgm:pt>
    <dgm:pt modelId="{1EE261FD-32AF-430B-ABF4-CCD8E54C5690}" type="sibTrans" cxnId="{4D28EE0D-B8A5-41CE-80C5-C8E189399EA4}">
      <dgm:prSet/>
      <dgm:spPr/>
      <dgm:t>
        <a:bodyPr/>
        <a:lstStyle/>
        <a:p>
          <a:endParaRPr lang="en-US"/>
        </a:p>
      </dgm:t>
    </dgm:pt>
    <dgm:pt modelId="{62DC220A-A711-47DE-9FB3-04914AD914ED}">
      <dgm:prSet phldrT="[Text]" custT="1"/>
      <dgm:spPr>
        <a:solidFill>
          <a:srgbClr val="0057A4"/>
        </a:solidFill>
        <a:ln>
          <a:solidFill>
            <a:srgbClr val="EFA720"/>
          </a:solidFill>
        </a:ln>
      </dgm:spPr>
      <dgm:t>
        <a:bodyPr/>
        <a:lstStyle/>
        <a:p>
          <a:r>
            <a:rPr lang="en-US" sz="2000" dirty="0">
              <a:latin typeface="Franklin Gothic Book" pitchFamily="34" charset="0"/>
            </a:rPr>
            <a:t>Licensing and Software Piracy</a:t>
          </a:r>
          <a:endParaRPr lang="en-US" sz="2000" b="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gm:t>
    </dgm:pt>
    <dgm:pt modelId="{A8A84D7D-1316-474E-A0B5-7EFDAF531C88}" type="parTrans" cxnId="{D08EC41C-6E37-490A-A9ED-D2E6A8E07D56}">
      <dgm:prSet/>
      <dgm:spPr/>
      <dgm:t>
        <a:bodyPr/>
        <a:lstStyle/>
        <a:p>
          <a:endParaRPr lang="en-US"/>
        </a:p>
      </dgm:t>
    </dgm:pt>
    <dgm:pt modelId="{D41D8016-7DFA-4B97-87A7-37D6F89B8C77}" type="sibTrans" cxnId="{D08EC41C-6E37-490A-A9ED-D2E6A8E07D56}">
      <dgm:prSet/>
      <dgm:spPr/>
      <dgm:t>
        <a:bodyPr/>
        <a:lstStyle/>
        <a:p>
          <a:endParaRPr lang="en-US"/>
        </a:p>
      </dgm:t>
    </dgm:pt>
    <dgm:pt modelId="{67B4381C-02F1-D447-9BA4-7F82C788942F}" type="pres">
      <dgm:prSet presAssocID="{2F6BDFA4-BC6D-2E44-8D6A-266C8EEFF6DB}" presName="diagram" presStyleCnt="0">
        <dgm:presLayoutVars>
          <dgm:dir/>
          <dgm:resizeHandles val="exact"/>
        </dgm:presLayoutVars>
      </dgm:prSet>
      <dgm:spPr/>
    </dgm:pt>
    <dgm:pt modelId="{B1B8D24E-685A-4817-ADC8-170D10BA7582}" type="pres">
      <dgm:prSet presAssocID="{A4AD8350-FD84-4F3E-B15D-472F20D39575}" presName="node" presStyleLbl="node1" presStyleIdx="0" presStyleCnt="5" custScaleX="110336" custScaleY="137521">
        <dgm:presLayoutVars>
          <dgm:bulletEnabled val="1"/>
        </dgm:presLayoutVars>
      </dgm:prSet>
      <dgm:spPr/>
    </dgm:pt>
    <dgm:pt modelId="{846BC8BD-CCE9-4B8F-9D77-98B839A2C67C}" type="pres">
      <dgm:prSet presAssocID="{3CF2AE5D-EF46-4FEF-A00E-6924495E53D7}" presName="sibTrans" presStyleCnt="0"/>
      <dgm:spPr/>
    </dgm:pt>
    <dgm:pt modelId="{A33AFE44-1DB2-4D28-B303-1291DDA8AF47}" type="pres">
      <dgm:prSet presAssocID="{C05F25C8-FFB2-4EF1-83C4-8F2A03281BB6}" presName="node" presStyleLbl="node1" presStyleIdx="1" presStyleCnt="5" custScaleX="110336" custScaleY="137521">
        <dgm:presLayoutVars>
          <dgm:bulletEnabled val="1"/>
        </dgm:presLayoutVars>
      </dgm:prSet>
      <dgm:spPr/>
    </dgm:pt>
    <dgm:pt modelId="{84E3D6EF-7976-4E6B-BD40-96DC80668228}" type="pres">
      <dgm:prSet presAssocID="{5B55297A-90BB-4650-9A57-DAB78132D538}" presName="sibTrans" presStyleCnt="0"/>
      <dgm:spPr/>
    </dgm:pt>
    <dgm:pt modelId="{66CC8209-D3C6-4CFE-B558-15F53AB7FAE3}" type="pres">
      <dgm:prSet presAssocID="{2456BEE2-40B2-409B-A7C4-2C9023077F75}" presName="node" presStyleLbl="node1" presStyleIdx="2" presStyleCnt="5" custScaleX="110336" custScaleY="137521">
        <dgm:presLayoutVars>
          <dgm:bulletEnabled val="1"/>
        </dgm:presLayoutVars>
      </dgm:prSet>
      <dgm:spPr/>
    </dgm:pt>
    <dgm:pt modelId="{63EB08A8-6CAC-4A2E-86D1-440E3859BA44}" type="pres">
      <dgm:prSet presAssocID="{5F88FA48-5916-4179-813E-29B34044D790}" presName="sibTrans" presStyleCnt="0"/>
      <dgm:spPr/>
    </dgm:pt>
    <dgm:pt modelId="{0915948C-CC05-47B5-99F8-95CACB0C7753}" type="pres">
      <dgm:prSet presAssocID="{2622049E-6078-45F3-B3C9-4E72F48554DA}" presName="node" presStyleLbl="node1" presStyleIdx="3" presStyleCnt="5" custScaleX="110336" custScaleY="137521">
        <dgm:presLayoutVars>
          <dgm:bulletEnabled val="1"/>
        </dgm:presLayoutVars>
      </dgm:prSet>
      <dgm:spPr/>
    </dgm:pt>
    <dgm:pt modelId="{41C2922F-2A84-4FE3-B5BF-1DD7B5C77083}" type="pres">
      <dgm:prSet presAssocID="{1EE261FD-32AF-430B-ABF4-CCD8E54C5690}" presName="sibTrans" presStyleCnt="0"/>
      <dgm:spPr/>
    </dgm:pt>
    <dgm:pt modelId="{26DE32B0-1385-45C9-B121-1394C4AE6766}" type="pres">
      <dgm:prSet presAssocID="{62DC220A-A711-47DE-9FB3-04914AD914ED}" presName="node" presStyleLbl="node1" presStyleIdx="4" presStyleCnt="5" custScaleX="110336" custScaleY="137521">
        <dgm:presLayoutVars>
          <dgm:bulletEnabled val="1"/>
        </dgm:presLayoutVars>
      </dgm:prSet>
      <dgm:spPr/>
    </dgm:pt>
  </dgm:ptLst>
  <dgm:cxnLst>
    <dgm:cxn modelId="{4D28EE0D-B8A5-41CE-80C5-C8E189399EA4}" srcId="{2F6BDFA4-BC6D-2E44-8D6A-266C8EEFF6DB}" destId="{2622049E-6078-45F3-B3C9-4E72F48554DA}" srcOrd="3" destOrd="0" parTransId="{983E4256-17AE-4782-954B-FBB512C114AD}" sibTransId="{1EE261FD-32AF-430B-ABF4-CCD8E54C5690}"/>
    <dgm:cxn modelId="{CCDC080F-715C-4488-BE75-58930BED9AA4}" type="presOf" srcId="{C05F25C8-FFB2-4EF1-83C4-8F2A03281BB6}" destId="{A33AFE44-1DB2-4D28-B303-1291DDA8AF47}" srcOrd="0" destOrd="0" presId="urn:microsoft.com/office/officeart/2005/8/layout/default"/>
    <dgm:cxn modelId="{D08EC41C-6E37-490A-A9ED-D2E6A8E07D56}" srcId="{2F6BDFA4-BC6D-2E44-8D6A-266C8EEFF6DB}" destId="{62DC220A-A711-47DE-9FB3-04914AD914ED}" srcOrd="4" destOrd="0" parTransId="{A8A84D7D-1316-474E-A0B5-7EFDAF531C88}" sibTransId="{D41D8016-7DFA-4B97-87A7-37D6F89B8C77}"/>
    <dgm:cxn modelId="{EC5B9B1D-2646-4861-B12B-E9E71DA50D4B}" type="presOf" srcId="{2F6BDFA4-BC6D-2E44-8D6A-266C8EEFF6DB}" destId="{67B4381C-02F1-D447-9BA4-7F82C788942F}" srcOrd="0" destOrd="0" presId="urn:microsoft.com/office/officeart/2005/8/layout/default"/>
    <dgm:cxn modelId="{2ED1E441-CF6C-4FFD-A9FF-6CA60A454731}" srcId="{2F6BDFA4-BC6D-2E44-8D6A-266C8EEFF6DB}" destId="{2456BEE2-40B2-409B-A7C4-2C9023077F75}" srcOrd="2" destOrd="0" parTransId="{53DDA954-4838-4F82-9162-22A7B9B24F87}" sibTransId="{5F88FA48-5916-4179-813E-29B34044D790}"/>
    <dgm:cxn modelId="{C4889A91-87F4-4382-9E89-8CE681EF157D}" srcId="{2F6BDFA4-BC6D-2E44-8D6A-266C8EEFF6DB}" destId="{C05F25C8-FFB2-4EF1-83C4-8F2A03281BB6}" srcOrd="1" destOrd="0" parTransId="{B0D7F07F-B173-4011-B095-D7C49D9666F3}" sibTransId="{5B55297A-90BB-4650-9A57-DAB78132D538}"/>
    <dgm:cxn modelId="{2542B4AB-647B-4458-83B4-99A61E4B5EBF}" type="presOf" srcId="{A4AD8350-FD84-4F3E-B15D-472F20D39575}" destId="{B1B8D24E-685A-4817-ADC8-170D10BA7582}" srcOrd="0" destOrd="0" presId="urn:microsoft.com/office/officeart/2005/8/layout/default"/>
    <dgm:cxn modelId="{539D7CAC-CDBB-4260-AE65-A70644D91EB7}" type="presOf" srcId="{62DC220A-A711-47DE-9FB3-04914AD914ED}" destId="{26DE32B0-1385-45C9-B121-1394C4AE6766}" srcOrd="0" destOrd="0" presId="urn:microsoft.com/office/officeart/2005/8/layout/default"/>
    <dgm:cxn modelId="{7FA67FAE-88DE-4835-9397-40838469C291}" type="presOf" srcId="{2622049E-6078-45F3-B3C9-4E72F48554DA}" destId="{0915948C-CC05-47B5-99F8-95CACB0C7753}" srcOrd="0" destOrd="0" presId="urn:microsoft.com/office/officeart/2005/8/layout/default"/>
    <dgm:cxn modelId="{B6E0D9E4-8D14-4E7C-9A11-AD7476845784}" srcId="{2F6BDFA4-BC6D-2E44-8D6A-266C8EEFF6DB}" destId="{A4AD8350-FD84-4F3E-B15D-472F20D39575}" srcOrd="0" destOrd="0" parTransId="{D1A1ACED-10A8-4BD9-8B3C-2C585E6857C0}" sibTransId="{3CF2AE5D-EF46-4FEF-A00E-6924495E53D7}"/>
    <dgm:cxn modelId="{EB7424F5-308C-4EF3-836A-BDE91FA348C3}" type="presOf" srcId="{2456BEE2-40B2-409B-A7C4-2C9023077F75}" destId="{66CC8209-D3C6-4CFE-B558-15F53AB7FAE3}" srcOrd="0" destOrd="0" presId="urn:microsoft.com/office/officeart/2005/8/layout/default"/>
    <dgm:cxn modelId="{B98C1B50-E4B9-4173-B64B-EB644FDAF6A5}" type="presParOf" srcId="{67B4381C-02F1-D447-9BA4-7F82C788942F}" destId="{B1B8D24E-685A-4817-ADC8-170D10BA7582}" srcOrd="0" destOrd="0" presId="urn:microsoft.com/office/officeart/2005/8/layout/default"/>
    <dgm:cxn modelId="{F47982D4-3CE0-47F2-AC50-E39A393C0AFB}" type="presParOf" srcId="{67B4381C-02F1-D447-9BA4-7F82C788942F}" destId="{846BC8BD-CCE9-4B8F-9D77-98B839A2C67C}" srcOrd="1" destOrd="0" presId="urn:microsoft.com/office/officeart/2005/8/layout/default"/>
    <dgm:cxn modelId="{76DFF8B6-C87F-4ED8-B507-C5636C10B559}" type="presParOf" srcId="{67B4381C-02F1-D447-9BA4-7F82C788942F}" destId="{A33AFE44-1DB2-4D28-B303-1291DDA8AF47}" srcOrd="2" destOrd="0" presId="urn:microsoft.com/office/officeart/2005/8/layout/default"/>
    <dgm:cxn modelId="{CBEA2688-AC45-45E8-BE02-FDAF281C3782}" type="presParOf" srcId="{67B4381C-02F1-D447-9BA4-7F82C788942F}" destId="{84E3D6EF-7976-4E6B-BD40-96DC80668228}" srcOrd="3" destOrd="0" presId="urn:microsoft.com/office/officeart/2005/8/layout/default"/>
    <dgm:cxn modelId="{F4B4C636-FD71-4912-86E6-41800D818FEB}" type="presParOf" srcId="{67B4381C-02F1-D447-9BA4-7F82C788942F}" destId="{66CC8209-D3C6-4CFE-B558-15F53AB7FAE3}" srcOrd="4" destOrd="0" presId="urn:microsoft.com/office/officeart/2005/8/layout/default"/>
    <dgm:cxn modelId="{9D2124D0-F7EB-435D-81E1-1F37FF17F4D4}" type="presParOf" srcId="{67B4381C-02F1-D447-9BA4-7F82C788942F}" destId="{63EB08A8-6CAC-4A2E-86D1-440E3859BA44}" srcOrd="5" destOrd="0" presId="urn:microsoft.com/office/officeart/2005/8/layout/default"/>
    <dgm:cxn modelId="{4708DA79-B667-4DFD-ADDB-463BEB4BB3CD}" type="presParOf" srcId="{67B4381C-02F1-D447-9BA4-7F82C788942F}" destId="{0915948C-CC05-47B5-99F8-95CACB0C7753}" srcOrd="6" destOrd="0" presId="urn:microsoft.com/office/officeart/2005/8/layout/default"/>
    <dgm:cxn modelId="{D3706168-E9AB-4968-8388-D820D60B6A84}" type="presParOf" srcId="{67B4381C-02F1-D447-9BA4-7F82C788942F}" destId="{41C2922F-2A84-4FE3-B5BF-1DD7B5C77083}" srcOrd="7" destOrd="0" presId="urn:microsoft.com/office/officeart/2005/8/layout/default"/>
    <dgm:cxn modelId="{58D9B639-8C5E-47C8-8A70-CB731C2FAD3E}" type="presParOf" srcId="{67B4381C-02F1-D447-9BA4-7F82C788942F}" destId="{26DE32B0-1385-45C9-B121-1394C4AE676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1187A4-2501-C24B-8756-9617131646B8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1249BD-56EA-5E47-A028-6EEBAE066CDA}">
      <dgm:prSet custT="1"/>
      <dgm:spPr/>
      <dgm:t>
        <a:bodyPr/>
        <a:lstStyle/>
        <a:p>
          <a:pPr rtl="0"/>
          <a:r>
            <a:rPr lang="en-US" sz="2800" b="1"/>
            <a:t>Legal and regulatory fines and sanctions</a:t>
          </a:r>
          <a:endParaRPr lang="en-US" sz="2800"/>
        </a:p>
      </dgm:t>
    </dgm:pt>
    <dgm:pt modelId="{07009EA2-DA27-4646-99DB-8BDE52855D3E}" type="parTrans" cxnId="{DC2F804C-6F88-6C40-B723-9DF8D45BDB89}">
      <dgm:prSet/>
      <dgm:spPr/>
      <dgm:t>
        <a:bodyPr/>
        <a:lstStyle/>
        <a:p>
          <a:endParaRPr lang="en-US" sz="2800"/>
        </a:p>
      </dgm:t>
    </dgm:pt>
    <dgm:pt modelId="{D15554DC-BD76-034A-8309-8694DA31E4E1}" type="sibTrans" cxnId="{DC2F804C-6F88-6C40-B723-9DF8D45BDB89}">
      <dgm:prSet/>
      <dgm:spPr/>
      <dgm:t>
        <a:bodyPr/>
        <a:lstStyle/>
        <a:p>
          <a:endParaRPr lang="en-US" sz="2800"/>
        </a:p>
      </dgm:t>
    </dgm:pt>
    <dgm:pt modelId="{E78CC550-C468-6246-A845-125E09C23AAD}">
      <dgm:prSet custT="1"/>
      <dgm:spPr/>
      <dgm:t>
        <a:bodyPr/>
        <a:lstStyle/>
        <a:p>
          <a:pPr rtl="0"/>
          <a:r>
            <a:rPr lang="en-US" sz="2800" b="1"/>
            <a:t>Loss of customer and investor confidence</a:t>
          </a:r>
          <a:endParaRPr lang="en-US" sz="2800"/>
        </a:p>
      </dgm:t>
    </dgm:pt>
    <dgm:pt modelId="{97455E81-EE4C-294E-AE79-26FB30D6AF4E}" type="parTrans" cxnId="{104583D8-FE47-D444-8A4A-0AADCCFD691D}">
      <dgm:prSet/>
      <dgm:spPr/>
      <dgm:t>
        <a:bodyPr/>
        <a:lstStyle/>
        <a:p>
          <a:endParaRPr lang="en-US" sz="2800"/>
        </a:p>
      </dgm:t>
    </dgm:pt>
    <dgm:pt modelId="{B56C9242-6FC6-B54C-B1D6-60A705B24508}" type="sibTrans" cxnId="{104583D8-FE47-D444-8A4A-0AADCCFD691D}">
      <dgm:prSet/>
      <dgm:spPr/>
      <dgm:t>
        <a:bodyPr/>
        <a:lstStyle/>
        <a:p>
          <a:endParaRPr lang="en-US" sz="2800"/>
        </a:p>
      </dgm:t>
    </dgm:pt>
    <dgm:pt modelId="{5B21DD65-90E1-944C-954E-A7E1B7E441B9}">
      <dgm:prSet custT="1"/>
      <dgm:spPr/>
      <dgm:t>
        <a:bodyPr/>
        <a:lstStyle/>
        <a:p>
          <a:pPr rtl="0"/>
          <a:r>
            <a:rPr lang="en-US" sz="2800" b="1"/>
            <a:t>Loss of competitive advantage</a:t>
          </a:r>
          <a:endParaRPr lang="en-US" sz="2800"/>
        </a:p>
      </dgm:t>
    </dgm:pt>
    <dgm:pt modelId="{5E247C27-96AD-454D-916B-B1DE01215D91}" type="parTrans" cxnId="{B5E97C8F-9BBE-3146-A5C4-8557DF300E43}">
      <dgm:prSet/>
      <dgm:spPr/>
      <dgm:t>
        <a:bodyPr/>
        <a:lstStyle/>
        <a:p>
          <a:endParaRPr lang="en-US" sz="2800"/>
        </a:p>
      </dgm:t>
    </dgm:pt>
    <dgm:pt modelId="{2A97614C-4EED-404F-9509-BEDE558C76E7}" type="sibTrans" cxnId="{B5E97C8F-9BBE-3146-A5C4-8557DF300E43}">
      <dgm:prSet/>
      <dgm:spPr/>
      <dgm:t>
        <a:bodyPr/>
        <a:lstStyle/>
        <a:p>
          <a:endParaRPr lang="en-US" sz="2800"/>
        </a:p>
      </dgm:t>
    </dgm:pt>
    <dgm:pt modelId="{1182BCD0-27F7-C64D-AF91-8A21A8BCDBD5}">
      <dgm:prSet custT="1"/>
      <dgm:spPr/>
      <dgm:t>
        <a:bodyPr/>
        <a:lstStyle/>
        <a:p>
          <a:pPr rtl="0"/>
          <a:r>
            <a:rPr lang="en-US" sz="2800" b="1"/>
            <a:t>Civil litigation </a:t>
          </a:r>
          <a:endParaRPr lang="en-US" sz="2800"/>
        </a:p>
      </dgm:t>
    </dgm:pt>
    <dgm:pt modelId="{01276EB0-B3FC-3E47-AA92-15268DEA598F}" type="parTrans" cxnId="{97E55E41-1485-4E42-926C-71E29157CF64}">
      <dgm:prSet/>
      <dgm:spPr/>
      <dgm:t>
        <a:bodyPr/>
        <a:lstStyle/>
        <a:p>
          <a:endParaRPr lang="en-US" sz="2800"/>
        </a:p>
      </dgm:t>
    </dgm:pt>
    <dgm:pt modelId="{9B4A6B1E-9BF0-274A-BE31-17DC9A773E92}" type="sibTrans" cxnId="{97E55E41-1485-4E42-926C-71E29157CF64}">
      <dgm:prSet/>
      <dgm:spPr/>
      <dgm:t>
        <a:bodyPr/>
        <a:lstStyle/>
        <a:p>
          <a:endParaRPr lang="en-US" sz="2800"/>
        </a:p>
      </dgm:t>
    </dgm:pt>
    <dgm:pt modelId="{FFDC1EED-BF7F-7743-BFCA-6FD5DE5A64C9}" type="pres">
      <dgm:prSet presAssocID="{B91187A4-2501-C24B-8756-9617131646B8}" presName="vert0" presStyleCnt="0">
        <dgm:presLayoutVars>
          <dgm:dir/>
          <dgm:animOne val="branch"/>
          <dgm:animLvl val="lvl"/>
        </dgm:presLayoutVars>
      </dgm:prSet>
      <dgm:spPr/>
    </dgm:pt>
    <dgm:pt modelId="{FAF63457-A708-9E41-82D4-14FB9A53F635}" type="pres">
      <dgm:prSet presAssocID="{3B1249BD-56EA-5E47-A028-6EEBAE066CDA}" presName="thickLine" presStyleLbl="alignNode1" presStyleIdx="0" presStyleCnt="4"/>
      <dgm:spPr/>
    </dgm:pt>
    <dgm:pt modelId="{51DD063A-DB57-C14B-AADE-E07ED5CA8068}" type="pres">
      <dgm:prSet presAssocID="{3B1249BD-56EA-5E47-A028-6EEBAE066CDA}" presName="horz1" presStyleCnt="0"/>
      <dgm:spPr/>
    </dgm:pt>
    <dgm:pt modelId="{5D932EAC-2D20-C64E-AA4E-D6C246838727}" type="pres">
      <dgm:prSet presAssocID="{3B1249BD-56EA-5E47-A028-6EEBAE066CDA}" presName="tx1" presStyleLbl="revTx" presStyleIdx="0" presStyleCnt="4"/>
      <dgm:spPr/>
    </dgm:pt>
    <dgm:pt modelId="{B8B6B378-82AD-5646-BC3A-3C36D0B3F42F}" type="pres">
      <dgm:prSet presAssocID="{3B1249BD-56EA-5E47-A028-6EEBAE066CDA}" presName="vert1" presStyleCnt="0"/>
      <dgm:spPr/>
    </dgm:pt>
    <dgm:pt modelId="{EC049F67-9B9B-584E-879E-9BC4E0DE9BD7}" type="pres">
      <dgm:prSet presAssocID="{E78CC550-C468-6246-A845-125E09C23AAD}" presName="thickLine" presStyleLbl="alignNode1" presStyleIdx="1" presStyleCnt="4"/>
      <dgm:spPr/>
    </dgm:pt>
    <dgm:pt modelId="{DD673234-BE6C-844F-8395-40D90A284B54}" type="pres">
      <dgm:prSet presAssocID="{E78CC550-C468-6246-A845-125E09C23AAD}" presName="horz1" presStyleCnt="0"/>
      <dgm:spPr/>
    </dgm:pt>
    <dgm:pt modelId="{493A0DB8-AEC8-8C4E-A529-9A74E8D04F55}" type="pres">
      <dgm:prSet presAssocID="{E78CC550-C468-6246-A845-125E09C23AAD}" presName="tx1" presStyleLbl="revTx" presStyleIdx="1" presStyleCnt="4"/>
      <dgm:spPr/>
    </dgm:pt>
    <dgm:pt modelId="{EA41874A-9429-B14F-A917-3B998781028B}" type="pres">
      <dgm:prSet presAssocID="{E78CC550-C468-6246-A845-125E09C23AAD}" presName="vert1" presStyleCnt="0"/>
      <dgm:spPr/>
    </dgm:pt>
    <dgm:pt modelId="{A0B3DDF9-BEF9-5748-8AB6-3BD85641AD52}" type="pres">
      <dgm:prSet presAssocID="{5B21DD65-90E1-944C-954E-A7E1B7E441B9}" presName="thickLine" presStyleLbl="alignNode1" presStyleIdx="2" presStyleCnt="4"/>
      <dgm:spPr/>
    </dgm:pt>
    <dgm:pt modelId="{40EFF4AE-6077-8045-8CD6-6A44CD5190AB}" type="pres">
      <dgm:prSet presAssocID="{5B21DD65-90E1-944C-954E-A7E1B7E441B9}" presName="horz1" presStyleCnt="0"/>
      <dgm:spPr/>
    </dgm:pt>
    <dgm:pt modelId="{8957187C-99E5-7441-B4DF-318762E31662}" type="pres">
      <dgm:prSet presAssocID="{5B21DD65-90E1-944C-954E-A7E1B7E441B9}" presName="tx1" presStyleLbl="revTx" presStyleIdx="2" presStyleCnt="4"/>
      <dgm:spPr/>
    </dgm:pt>
    <dgm:pt modelId="{64929534-ADB3-1A45-AFA7-58DE8E24AA81}" type="pres">
      <dgm:prSet presAssocID="{5B21DD65-90E1-944C-954E-A7E1B7E441B9}" presName="vert1" presStyleCnt="0"/>
      <dgm:spPr/>
    </dgm:pt>
    <dgm:pt modelId="{2BC6306D-883E-6C4B-B10C-41E2EA1F70DF}" type="pres">
      <dgm:prSet presAssocID="{1182BCD0-27F7-C64D-AF91-8A21A8BCDBD5}" presName="thickLine" presStyleLbl="alignNode1" presStyleIdx="3" presStyleCnt="4"/>
      <dgm:spPr/>
    </dgm:pt>
    <dgm:pt modelId="{8D6A889B-7C70-8E4E-BA8E-34009939AB00}" type="pres">
      <dgm:prSet presAssocID="{1182BCD0-27F7-C64D-AF91-8A21A8BCDBD5}" presName="horz1" presStyleCnt="0"/>
      <dgm:spPr/>
    </dgm:pt>
    <dgm:pt modelId="{698F616F-BF92-7C4D-8F1A-03FF2A0E80A4}" type="pres">
      <dgm:prSet presAssocID="{1182BCD0-27F7-C64D-AF91-8A21A8BCDBD5}" presName="tx1" presStyleLbl="revTx" presStyleIdx="3" presStyleCnt="4"/>
      <dgm:spPr/>
    </dgm:pt>
    <dgm:pt modelId="{74FD0635-FB01-4F44-B081-99A81CF17A8A}" type="pres">
      <dgm:prSet presAssocID="{1182BCD0-27F7-C64D-AF91-8A21A8BCDBD5}" presName="vert1" presStyleCnt="0"/>
      <dgm:spPr/>
    </dgm:pt>
  </dgm:ptLst>
  <dgm:cxnLst>
    <dgm:cxn modelId="{6386BF07-6138-6045-869B-457BDD7AC2D2}" type="presOf" srcId="{B91187A4-2501-C24B-8756-9617131646B8}" destId="{FFDC1EED-BF7F-7743-BFCA-6FD5DE5A64C9}" srcOrd="0" destOrd="0" presId="urn:microsoft.com/office/officeart/2008/layout/LinedList"/>
    <dgm:cxn modelId="{6604BF33-0CB1-9046-BF7F-71D7BEDE5A29}" type="presOf" srcId="{5B21DD65-90E1-944C-954E-A7E1B7E441B9}" destId="{8957187C-99E5-7441-B4DF-318762E31662}" srcOrd="0" destOrd="0" presId="urn:microsoft.com/office/officeart/2008/layout/LinedList"/>
    <dgm:cxn modelId="{25774B40-2759-474F-94A5-D74381663E86}" type="presOf" srcId="{1182BCD0-27F7-C64D-AF91-8A21A8BCDBD5}" destId="{698F616F-BF92-7C4D-8F1A-03FF2A0E80A4}" srcOrd="0" destOrd="0" presId="urn:microsoft.com/office/officeart/2008/layout/LinedList"/>
    <dgm:cxn modelId="{F4C47260-B17A-144B-AB5F-34DE3AF3162F}" type="presOf" srcId="{3B1249BD-56EA-5E47-A028-6EEBAE066CDA}" destId="{5D932EAC-2D20-C64E-AA4E-D6C246838727}" srcOrd="0" destOrd="0" presId="urn:microsoft.com/office/officeart/2008/layout/LinedList"/>
    <dgm:cxn modelId="{97E55E41-1485-4E42-926C-71E29157CF64}" srcId="{B91187A4-2501-C24B-8756-9617131646B8}" destId="{1182BCD0-27F7-C64D-AF91-8A21A8BCDBD5}" srcOrd="3" destOrd="0" parTransId="{01276EB0-B3FC-3E47-AA92-15268DEA598F}" sibTransId="{9B4A6B1E-9BF0-274A-BE31-17DC9A773E92}"/>
    <dgm:cxn modelId="{8CB23548-E075-9D49-B250-1DC2B409ECEA}" type="presOf" srcId="{E78CC550-C468-6246-A845-125E09C23AAD}" destId="{493A0DB8-AEC8-8C4E-A529-9A74E8D04F55}" srcOrd="0" destOrd="0" presId="urn:microsoft.com/office/officeart/2008/layout/LinedList"/>
    <dgm:cxn modelId="{DC2F804C-6F88-6C40-B723-9DF8D45BDB89}" srcId="{B91187A4-2501-C24B-8756-9617131646B8}" destId="{3B1249BD-56EA-5E47-A028-6EEBAE066CDA}" srcOrd="0" destOrd="0" parTransId="{07009EA2-DA27-4646-99DB-8BDE52855D3E}" sibTransId="{D15554DC-BD76-034A-8309-8694DA31E4E1}"/>
    <dgm:cxn modelId="{B5E97C8F-9BBE-3146-A5C4-8557DF300E43}" srcId="{B91187A4-2501-C24B-8756-9617131646B8}" destId="{5B21DD65-90E1-944C-954E-A7E1B7E441B9}" srcOrd="2" destOrd="0" parTransId="{5E247C27-96AD-454D-916B-B1DE01215D91}" sibTransId="{2A97614C-4EED-404F-9509-BEDE558C76E7}"/>
    <dgm:cxn modelId="{104583D8-FE47-D444-8A4A-0AADCCFD691D}" srcId="{B91187A4-2501-C24B-8756-9617131646B8}" destId="{E78CC550-C468-6246-A845-125E09C23AAD}" srcOrd="1" destOrd="0" parTransId="{97455E81-EE4C-294E-AE79-26FB30D6AF4E}" sibTransId="{B56C9242-6FC6-B54C-B1D6-60A705B24508}"/>
    <dgm:cxn modelId="{2743BCA3-DF65-A84E-9AF6-712FFD8CB2F3}" type="presParOf" srcId="{FFDC1EED-BF7F-7743-BFCA-6FD5DE5A64C9}" destId="{FAF63457-A708-9E41-82D4-14FB9A53F635}" srcOrd="0" destOrd="0" presId="urn:microsoft.com/office/officeart/2008/layout/LinedList"/>
    <dgm:cxn modelId="{7478819A-D988-E241-8A57-CBF6EB329029}" type="presParOf" srcId="{FFDC1EED-BF7F-7743-BFCA-6FD5DE5A64C9}" destId="{51DD063A-DB57-C14B-AADE-E07ED5CA8068}" srcOrd="1" destOrd="0" presId="urn:microsoft.com/office/officeart/2008/layout/LinedList"/>
    <dgm:cxn modelId="{DAC7F580-D87B-C842-9DA0-20BA779184C0}" type="presParOf" srcId="{51DD063A-DB57-C14B-AADE-E07ED5CA8068}" destId="{5D932EAC-2D20-C64E-AA4E-D6C246838727}" srcOrd="0" destOrd="0" presId="urn:microsoft.com/office/officeart/2008/layout/LinedList"/>
    <dgm:cxn modelId="{17DEDE6E-E63A-DF45-8C80-BFE5E5FA0EB0}" type="presParOf" srcId="{51DD063A-DB57-C14B-AADE-E07ED5CA8068}" destId="{B8B6B378-82AD-5646-BC3A-3C36D0B3F42F}" srcOrd="1" destOrd="0" presId="urn:microsoft.com/office/officeart/2008/layout/LinedList"/>
    <dgm:cxn modelId="{8BA77191-920A-5D43-A8FD-6BE95D4D46BF}" type="presParOf" srcId="{FFDC1EED-BF7F-7743-BFCA-6FD5DE5A64C9}" destId="{EC049F67-9B9B-584E-879E-9BC4E0DE9BD7}" srcOrd="2" destOrd="0" presId="urn:microsoft.com/office/officeart/2008/layout/LinedList"/>
    <dgm:cxn modelId="{A576A64A-C4B9-FD45-A5D6-B4FA60524780}" type="presParOf" srcId="{FFDC1EED-BF7F-7743-BFCA-6FD5DE5A64C9}" destId="{DD673234-BE6C-844F-8395-40D90A284B54}" srcOrd="3" destOrd="0" presId="urn:microsoft.com/office/officeart/2008/layout/LinedList"/>
    <dgm:cxn modelId="{98305BA9-9D9E-E642-9590-85B868A4B61E}" type="presParOf" srcId="{DD673234-BE6C-844F-8395-40D90A284B54}" destId="{493A0DB8-AEC8-8C4E-A529-9A74E8D04F55}" srcOrd="0" destOrd="0" presId="urn:microsoft.com/office/officeart/2008/layout/LinedList"/>
    <dgm:cxn modelId="{5EF7C750-5D67-6F4C-8817-F8BCA54E7658}" type="presParOf" srcId="{DD673234-BE6C-844F-8395-40D90A284B54}" destId="{EA41874A-9429-B14F-A917-3B998781028B}" srcOrd="1" destOrd="0" presId="urn:microsoft.com/office/officeart/2008/layout/LinedList"/>
    <dgm:cxn modelId="{E6786E20-F010-CB4B-B7FD-851DC4C5539A}" type="presParOf" srcId="{FFDC1EED-BF7F-7743-BFCA-6FD5DE5A64C9}" destId="{A0B3DDF9-BEF9-5748-8AB6-3BD85641AD52}" srcOrd="4" destOrd="0" presId="urn:microsoft.com/office/officeart/2008/layout/LinedList"/>
    <dgm:cxn modelId="{A221F43A-A110-3D46-BFCF-E1ED8290921C}" type="presParOf" srcId="{FFDC1EED-BF7F-7743-BFCA-6FD5DE5A64C9}" destId="{40EFF4AE-6077-8045-8CD6-6A44CD5190AB}" srcOrd="5" destOrd="0" presId="urn:microsoft.com/office/officeart/2008/layout/LinedList"/>
    <dgm:cxn modelId="{08AA8F52-7D47-644F-B61B-BC90DA422614}" type="presParOf" srcId="{40EFF4AE-6077-8045-8CD6-6A44CD5190AB}" destId="{8957187C-99E5-7441-B4DF-318762E31662}" srcOrd="0" destOrd="0" presId="urn:microsoft.com/office/officeart/2008/layout/LinedList"/>
    <dgm:cxn modelId="{E8497567-B38A-0940-9F80-D9B8CC2CC9D6}" type="presParOf" srcId="{40EFF4AE-6077-8045-8CD6-6A44CD5190AB}" destId="{64929534-ADB3-1A45-AFA7-58DE8E24AA81}" srcOrd="1" destOrd="0" presId="urn:microsoft.com/office/officeart/2008/layout/LinedList"/>
    <dgm:cxn modelId="{C32C6E67-68DE-B446-A61D-204B74E7C519}" type="presParOf" srcId="{FFDC1EED-BF7F-7743-BFCA-6FD5DE5A64C9}" destId="{2BC6306D-883E-6C4B-B10C-41E2EA1F70DF}" srcOrd="6" destOrd="0" presId="urn:microsoft.com/office/officeart/2008/layout/LinedList"/>
    <dgm:cxn modelId="{8C9CAA58-1CC2-B14C-85E2-E1E66A9167A3}" type="presParOf" srcId="{FFDC1EED-BF7F-7743-BFCA-6FD5DE5A64C9}" destId="{8D6A889B-7C70-8E4E-BA8E-34009939AB00}" srcOrd="7" destOrd="0" presId="urn:microsoft.com/office/officeart/2008/layout/LinedList"/>
    <dgm:cxn modelId="{350C56DB-029E-7F45-87F4-A857190D3F4E}" type="presParOf" srcId="{8D6A889B-7C70-8E4E-BA8E-34009939AB00}" destId="{698F616F-BF92-7C4D-8F1A-03FF2A0E80A4}" srcOrd="0" destOrd="0" presId="urn:microsoft.com/office/officeart/2008/layout/LinedList"/>
    <dgm:cxn modelId="{61CA6A03-0927-E748-9A48-E95292841405}" type="presParOf" srcId="{8D6A889B-7C70-8E4E-BA8E-34009939AB00}" destId="{74FD0635-FB01-4F44-B081-99A81CF17A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A438BB-E1BC-5845-9700-66078D23C0A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9AB1F5-B442-624E-8A7B-4A7699542220}">
      <dgm:prSet custT="1"/>
      <dgm:spPr/>
      <dgm:t>
        <a:bodyPr/>
        <a:lstStyle/>
        <a:p>
          <a:pPr rtl="0"/>
          <a:r>
            <a:rPr lang="en-US" sz="3800" b="1" dirty="0"/>
            <a:t>The property of information whereby it is recorded, used, and maintained in a way that ensures its completeness, accuracy, internal consistency, and usefulness for a stated purpose </a:t>
          </a:r>
          <a:endParaRPr lang="en-US" sz="3800" dirty="0"/>
        </a:p>
      </dgm:t>
    </dgm:pt>
    <dgm:pt modelId="{0485524B-EF94-5846-89E9-2FC08107AA5B}" type="parTrans" cxnId="{1DE0AB4F-8BC2-EB4D-AD61-715957FE8320}">
      <dgm:prSet/>
      <dgm:spPr/>
      <dgm:t>
        <a:bodyPr/>
        <a:lstStyle/>
        <a:p>
          <a:endParaRPr lang="en-US"/>
        </a:p>
      </dgm:t>
    </dgm:pt>
    <dgm:pt modelId="{7CC69B8F-4B6F-1540-BC1D-D862825FB6D9}" type="sibTrans" cxnId="{1DE0AB4F-8BC2-EB4D-AD61-715957FE8320}">
      <dgm:prSet/>
      <dgm:spPr/>
      <dgm:t>
        <a:bodyPr/>
        <a:lstStyle/>
        <a:p>
          <a:endParaRPr lang="en-US"/>
        </a:p>
      </dgm:t>
    </dgm:pt>
    <dgm:pt modelId="{B805B579-7C9E-BA41-ABE0-893514EE90D6}" type="pres">
      <dgm:prSet presAssocID="{9EA438BB-E1BC-5845-9700-66078D23C0A8}" presName="diagram" presStyleCnt="0">
        <dgm:presLayoutVars>
          <dgm:dir/>
          <dgm:resizeHandles val="exact"/>
        </dgm:presLayoutVars>
      </dgm:prSet>
      <dgm:spPr/>
    </dgm:pt>
    <dgm:pt modelId="{4AA4F3C3-6810-874E-A440-8FF345104E3C}" type="pres">
      <dgm:prSet presAssocID="{969AB1F5-B442-624E-8A7B-4A7699542220}" presName="node" presStyleLbl="node1" presStyleIdx="0" presStyleCnt="1">
        <dgm:presLayoutVars>
          <dgm:bulletEnabled val="1"/>
        </dgm:presLayoutVars>
      </dgm:prSet>
      <dgm:spPr/>
    </dgm:pt>
  </dgm:ptLst>
  <dgm:cxnLst>
    <dgm:cxn modelId="{1DE0AB4F-8BC2-EB4D-AD61-715957FE8320}" srcId="{9EA438BB-E1BC-5845-9700-66078D23C0A8}" destId="{969AB1F5-B442-624E-8A7B-4A7699542220}" srcOrd="0" destOrd="0" parTransId="{0485524B-EF94-5846-89E9-2FC08107AA5B}" sibTransId="{7CC69B8F-4B6F-1540-BC1D-D862825FB6D9}"/>
    <dgm:cxn modelId="{CDB15F5A-5B55-564E-AE7F-12F6F8C21F78}" type="presOf" srcId="{9EA438BB-E1BC-5845-9700-66078D23C0A8}" destId="{B805B579-7C9E-BA41-ABE0-893514EE90D6}" srcOrd="0" destOrd="0" presId="urn:microsoft.com/office/officeart/2005/8/layout/default"/>
    <dgm:cxn modelId="{0FAEC7A9-6C8B-FF49-A5CF-343ED0435C1A}" type="presOf" srcId="{969AB1F5-B442-624E-8A7B-4A7699542220}" destId="{4AA4F3C3-6810-874E-A440-8FF345104E3C}" srcOrd="0" destOrd="0" presId="urn:microsoft.com/office/officeart/2005/8/layout/default"/>
    <dgm:cxn modelId="{A141789E-B47E-2C4C-B3A5-AA65435BF29D}" type="presParOf" srcId="{B805B579-7C9E-BA41-ABE0-893514EE90D6}" destId="{4AA4F3C3-6810-874E-A440-8FF345104E3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1E7FB0-2B55-2542-AF55-7910C6BC4D4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396614-9CF7-F743-8B8F-A32038F2B8B2}">
      <dgm:prSet/>
      <dgm:spPr/>
      <dgm:t>
        <a:bodyPr/>
        <a:lstStyle/>
        <a:p>
          <a:pPr rtl="0"/>
          <a:r>
            <a:rPr lang="en-US" b="1" dirty="0"/>
            <a:t>Inability to read or access critical files</a:t>
          </a:r>
          <a:endParaRPr lang="en-US" dirty="0"/>
        </a:p>
      </dgm:t>
    </dgm:pt>
    <dgm:pt modelId="{14A5AF2D-4B82-2741-86FB-D94AD1600AAF}" type="parTrans" cxnId="{7B1F52F7-DBAE-EB44-8089-63CA2C9848F1}">
      <dgm:prSet/>
      <dgm:spPr/>
      <dgm:t>
        <a:bodyPr/>
        <a:lstStyle/>
        <a:p>
          <a:endParaRPr lang="en-US"/>
        </a:p>
      </dgm:t>
    </dgm:pt>
    <dgm:pt modelId="{FCE815D5-7698-9246-9E60-F69E5211CD20}" type="sibTrans" cxnId="{7B1F52F7-DBAE-EB44-8089-63CA2C9848F1}">
      <dgm:prSet/>
      <dgm:spPr/>
      <dgm:t>
        <a:bodyPr/>
        <a:lstStyle/>
        <a:p>
          <a:endParaRPr lang="en-US"/>
        </a:p>
      </dgm:t>
    </dgm:pt>
    <dgm:pt modelId="{2B55F29F-EEFF-E349-A4E1-D0AB88818829}">
      <dgm:prSet/>
      <dgm:spPr/>
      <dgm:t>
        <a:bodyPr/>
        <a:lstStyle/>
        <a:p>
          <a:pPr rtl="0"/>
          <a:r>
            <a:rPr lang="en-US" b="1"/>
            <a:t>Errors</a:t>
          </a:r>
          <a:endParaRPr lang="en-US"/>
        </a:p>
      </dgm:t>
    </dgm:pt>
    <dgm:pt modelId="{E1FCE443-2102-7540-B7C9-72EE6F8BE560}" type="parTrans" cxnId="{61578A57-10B7-0E4B-863D-2E800A6B1257}">
      <dgm:prSet/>
      <dgm:spPr/>
      <dgm:t>
        <a:bodyPr/>
        <a:lstStyle/>
        <a:p>
          <a:endParaRPr lang="en-US"/>
        </a:p>
      </dgm:t>
    </dgm:pt>
    <dgm:pt modelId="{20BB47A4-63D4-794B-BF7B-D4015D7F4D09}" type="sibTrans" cxnId="{61578A57-10B7-0E4B-863D-2E800A6B1257}">
      <dgm:prSet/>
      <dgm:spPr/>
      <dgm:t>
        <a:bodyPr/>
        <a:lstStyle/>
        <a:p>
          <a:endParaRPr lang="en-US"/>
        </a:p>
      </dgm:t>
    </dgm:pt>
    <dgm:pt modelId="{4B7E64C6-7070-1A43-B1C4-A1291B0EB5E6}">
      <dgm:prSet/>
      <dgm:spPr/>
      <dgm:t>
        <a:bodyPr/>
        <a:lstStyle/>
        <a:p>
          <a:pPr rtl="0"/>
          <a:r>
            <a:rPr lang="en-US" b="1"/>
            <a:t>Failures in information processing</a:t>
          </a:r>
          <a:endParaRPr lang="en-US"/>
        </a:p>
      </dgm:t>
    </dgm:pt>
    <dgm:pt modelId="{A77E0776-23AC-DE4C-A531-0E28814BF69C}" type="parTrans" cxnId="{BB2E57F9-2B72-DE4B-A14A-D913C622924A}">
      <dgm:prSet/>
      <dgm:spPr/>
      <dgm:t>
        <a:bodyPr/>
        <a:lstStyle/>
        <a:p>
          <a:endParaRPr lang="en-US"/>
        </a:p>
      </dgm:t>
    </dgm:pt>
    <dgm:pt modelId="{EC7DA8C1-2F5B-684C-BE92-87057D849447}" type="sibTrans" cxnId="{BB2E57F9-2B72-DE4B-A14A-D913C622924A}">
      <dgm:prSet/>
      <dgm:spPr/>
      <dgm:t>
        <a:bodyPr/>
        <a:lstStyle/>
        <a:p>
          <a:endParaRPr lang="en-US"/>
        </a:p>
      </dgm:t>
    </dgm:pt>
    <dgm:pt modelId="{75721902-275D-4E44-955D-46BBDFD1FC25}">
      <dgm:prSet/>
      <dgm:spPr/>
      <dgm:t>
        <a:bodyPr/>
        <a:lstStyle/>
        <a:p>
          <a:pPr rtl="0"/>
          <a:r>
            <a:rPr lang="en-US" b="1"/>
            <a:t>Calculation errors</a:t>
          </a:r>
          <a:endParaRPr lang="en-US"/>
        </a:p>
      </dgm:t>
    </dgm:pt>
    <dgm:pt modelId="{CBABB7D8-B761-234F-8CC9-504F99EC4CF1}" type="parTrans" cxnId="{C188FA50-F744-094C-993E-0C2A66A91102}">
      <dgm:prSet/>
      <dgm:spPr/>
      <dgm:t>
        <a:bodyPr/>
        <a:lstStyle/>
        <a:p>
          <a:endParaRPr lang="en-US"/>
        </a:p>
      </dgm:t>
    </dgm:pt>
    <dgm:pt modelId="{4992BD52-3B43-D146-97E4-2182A30BC37C}" type="sibTrans" cxnId="{C188FA50-F744-094C-993E-0C2A66A91102}">
      <dgm:prSet/>
      <dgm:spPr/>
      <dgm:t>
        <a:bodyPr/>
        <a:lstStyle/>
        <a:p>
          <a:endParaRPr lang="en-US"/>
        </a:p>
      </dgm:t>
    </dgm:pt>
    <dgm:pt modelId="{98335BDD-CB33-BA4B-AE90-6421639BCC00}">
      <dgm:prSet/>
      <dgm:spPr/>
      <dgm:t>
        <a:bodyPr/>
        <a:lstStyle/>
        <a:p>
          <a:pPr rtl="0"/>
          <a:r>
            <a:rPr lang="en-US" b="1"/>
            <a:t>Uninformed decision making by business leaders </a:t>
          </a:r>
          <a:endParaRPr lang="en-US"/>
        </a:p>
      </dgm:t>
    </dgm:pt>
    <dgm:pt modelId="{18931FEB-DF9B-1B4B-A70C-BB4CC96D4138}" type="parTrans" cxnId="{8DCCCA68-D2DC-FB42-A457-B8568127187F}">
      <dgm:prSet/>
      <dgm:spPr/>
      <dgm:t>
        <a:bodyPr/>
        <a:lstStyle/>
        <a:p>
          <a:endParaRPr lang="en-US"/>
        </a:p>
      </dgm:t>
    </dgm:pt>
    <dgm:pt modelId="{5B66A6AF-E3AF-244E-B18E-1485CF21A940}" type="sibTrans" cxnId="{8DCCCA68-D2DC-FB42-A457-B8568127187F}">
      <dgm:prSet/>
      <dgm:spPr/>
      <dgm:t>
        <a:bodyPr/>
        <a:lstStyle/>
        <a:p>
          <a:endParaRPr lang="en-US"/>
        </a:p>
      </dgm:t>
    </dgm:pt>
    <dgm:pt modelId="{3619C502-6E7A-5145-B228-6080B7CD9611}" type="pres">
      <dgm:prSet presAssocID="{4F1E7FB0-2B55-2542-AF55-7910C6BC4D4B}" presName="vert0" presStyleCnt="0">
        <dgm:presLayoutVars>
          <dgm:dir/>
          <dgm:animOne val="branch"/>
          <dgm:animLvl val="lvl"/>
        </dgm:presLayoutVars>
      </dgm:prSet>
      <dgm:spPr/>
    </dgm:pt>
    <dgm:pt modelId="{5D7407EA-4338-8F43-9859-8CCF5DBB2C81}" type="pres">
      <dgm:prSet presAssocID="{AB396614-9CF7-F743-8B8F-A32038F2B8B2}" presName="thickLine" presStyleLbl="alignNode1" presStyleIdx="0" presStyleCnt="5"/>
      <dgm:spPr/>
    </dgm:pt>
    <dgm:pt modelId="{596F0389-9ADC-1E42-AE09-3A32AA1DBB61}" type="pres">
      <dgm:prSet presAssocID="{AB396614-9CF7-F743-8B8F-A32038F2B8B2}" presName="horz1" presStyleCnt="0"/>
      <dgm:spPr/>
    </dgm:pt>
    <dgm:pt modelId="{DA44D49F-0700-6B46-9DDD-C1E68A227BB4}" type="pres">
      <dgm:prSet presAssocID="{AB396614-9CF7-F743-8B8F-A32038F2B8B2}" presName="tx1" presStyleLbl="revTx" presStyleIdx="0" presStyleCnt="5"/>
      <dgm:spPr/>
    </dgm:pt>
    <dgm:pt modelId="{F86FC3AC-AA18-4242-B4F5-F15CFBB96529}" type="pres">
      <dgm:prSet presAssocID="{AB396614-9CF7-F743-8B8F-A32038F2B8B2}" presName="vert1" presStyleCnt="0"/>
      <dgm:spPr/>
    </dgm:pt>
    <dgm:pt modelId="{78F508E3-47E8-BA41-BA49-03A6AF7A44E4}" type="pres">
      <dgm:prSet presAssocID="{2B55F29F-EEFF-E349-A4E1-D0AB88818829}" presName="thickLine" presStyleLbl="alignNode1" presStyleIdx="1" presStyleCnt="5"/>
      <dgm:spPr/>
    </dgm:pt>
    <dgm:pt modelId="{ABBE72C1-5648-F441-8257-68CA1CA8C5BD}" type="pres">
      <dgm:prSet presAssocID="{2B55F29F-EEFF-E349-A4E1-D0AB88818829}" presName="horz1" presStyleCnt="0"/>
      <dgm:spPr/>
    </dgm:pt>
    <dgm:pt modelId="{14462E53-D23F-5F43-A53B-46FF9B7B410D}" type="pres">
      <dgm:prSet presAssocID="{2B55F29F-EEFF-E349-A4E1-D0AB88818829}" presName="tx1" presStyleLbl="revTx" presStyleIdx="1" presStyleCnt="5"/>
      <dgm:spPr/>
    </dgm:pt>
    <dgm:pt modelId="{B1FD35EC-D244-D34B-A0AE-39DC0D77A296}" type="pres">
      <dgm:prSet presAssocID="{2B55F29F-EEFF-E349-A4E1-D0AB88818829}" presName="vert1" presStyleCnt="0"/>
      <dgm:spPr/>
    </dgm:pt>
    <dgm:pt modelId="{D65FB516-E8B9-894A-B1BD-27B2E8E8BEDA}" type="pres">
      <dgm:prSet presAssocID="{4B7E64C6-7070-1A43-B1C4-A1291B0EB5E6}" presName="thickLine" presStyleLbl="alignNode1" presStyleIdx="2" presStyleCnt="5"/>
      <dgm:spPr/>
    </dgm:pt>
    <dgm:pt modelId="{F489F0DF-003D-8643-B26C-21EA18868F0A}" type="pres">
      <dgm:prSet presAssocID="{4B7E64C6-7070-1A43-B1C4-A1291B0EB5E6}" presName="horz1" presStyleCnt="0"/>
      <dgm:spPr/>
    </dgm:pt>
    <dgm:pt modelId="{6C7B401E-541A-E340-A49C-B0E626F50804}" type="pres">
      <dgm:prSet presAssocID="{4B7E64C6-7070-1A43-B1C4-A1291B0EB5E6}" presName="tx1" presStyleLbl="revTx" presStyleIdx="2" presStyleCnt="5"/>
      <dgm:spPr/>
    </dgm:pt>
    <dgm:pt modelId="{4E83BF52-9FDA-5E42-949D-475BF9C6FE80}" type="pres">
      <dgm:prSet presAssocID="{4B7E64C6-7070-1A43-B1C4-A1291B0EB5E6}" presName="vert1" presStyleCnt="0"/>
      <dgm:spPr/>
    </dgm:pt>
    <dgm:pt modelId="{50924ED3-CCA4-B74E-AD40-95CA0BAF4B7D}" type="pres">
      <dgm:prSet presAssocID="{75721902-275D-4E44-955D-46BBDFD1FC25}" presName="thickLine" presStyleLbl="alignNode1" presStyleIdx="3" presStyleCnt="5"/>
      <dgm:spPr/>
    </dgm:pt>
    <dgm:pt modelId="{73F73859-6034-424C-8F81-9A1F4D664883}" type="pres">
      <dgm:prSet presAssocID="{75721902-275D-4E44-955D-46BBDFD1FC25}" presName="horz1" presStyleCnt="0"/>
      <dgm:spPr/>
    </dgm:pt>
    <dgm:pt modelId="{266242C3-B9E8-6549-885B-032529C376F2}" type="pres">
      <dgm:prSet presAssocID="{75721902-275D-4E44-955D-46BBDFD1FC25}" presName="tx1" presStyleLbl="revTx" presStyleIdx="3" presStyleCnt="5"/>
      <dgm:spPr/>
    </dgm:pt>
    <dgm:pt modelId="{637379AF-2020-F842-B23C-C06A2F692DAD}" type="pres">
      <dgm:prSet presAssocID="{75721902-275D-4E44-955D-46BBDFD1FC25}" presName="vert1" presStyleCnt="0"/>
      <dgm:spPr/>
    </dgm:pt>
    <dgm:pt modelId="{98845760-9C1F-FC40-B43A-2375B5291BB8}" type="pres">
      <dgm:prSet presAssocID="{98335BDD-CB33-BA4B-AE90-6421639BCC00}" presName="thickLine" presStyleLbl="alignNode1" presStyleIdx="4" presStyleCnt="5"/>
      <dgm:spPr/>
    </dgm:pt>
    <dgm:pt modelId="{7F821126-B3DB-AF43-B363-855C87CF5CBA}" type="pres">
      <dgm:prSet presAssocID="{98335BDD-CB33-BA4B-AE90-6421639BCC00}" presName="horz1" presStyleCnt="0"/>
      <dgm:spPr/>
    </dgm:pt>
    <dgm:pt modelId="{3CC0B9C4-999B-7747-98C5-A7D314404403}" type="pres">
      <dgm:prSet presAssocID="{98335BDD-CB33-BA4B-AE90-6421639BCC00}" presName="tx1" presStyleLbl="revTx" presStyleIdx="4" presStyleCnt="5"/>
      <dgm:spPr/>
    </dgm:pt>
    <dgm:pt modelId="{B423CF11-D1A5-CC45-A035-FD4C18694183}" type="pres">
      <dgm:prSet presAssocID="{98335BDD-CB33-BA4B-AE90-6421639BCC00}" presName="vert1" presStyleCnt="0"/>
      <dgm:spPr/>
    </dgm:pt>
  </dgm:ptLst>
  <dgm:cxnLst>
    <dgm:cxn modelId="{7FE58F34-6576-DB4F-BC4D-9971E7336F78}" type="presOf" srcId="{AB396614-9CF7-F743-8B8F-A32038F2B8B2}" destId="{DA44D49F-0700-6B46-9DDD-C1E68A227BB4}" srcOrd="0" destOrd="0" presId="urn:microsoft.com/office/officeart/2008/layout/LinedList"/>
    <dgm:cxn modelId="{FB27B63F-A7CD-5843-8320-21741336397F}" type="presOf" srcId="{4F1E7FB0-2B55-2542-AF55-7910C6BC4D4B}" destId="{3619C502-6E7A-5145-B228-6080B7CD9611}" srcOrd="0" destOrd="0" presId="urn:microsoft.com/office/officeart/2008/layout/LinedList"/>
    <dgm:cxn modelId="{8DCCCA68-D2DC-FB42-A457-B8568127187F}" srcId="{4F1E7FB0-2B55-2542-AF55-7910C6BC4D4B}" destId="{98335BDD-CB33-BA4B-AE90-6421639BCC00}" srcOrd="4" destOrd="0" parTransId="{18931FEB-DF9B-1B4B-A70C-BB4CC96D4138}" sibTransId="{5B66A6AF-E3AF-244E-B18E-1485CF21A940}"/>
    <dgm:cxn modelId="{54719A4B-CA54-D84A-8C36-5A0FDFD0E4A0}" type="presOf" srcId="{98335BDD-CB33-BA4B-AE90-6421639BCC00}" destId="{3CC0B9C4-999B-7747-98C5-A7D314404403}" srcOrd="0" destOrd="0" presId="urn:microsoft.com/office/officeart/2008/layout/LinedList"/>
    <dgm:cxn modelId="{C188FA50-F744-094C-993E-0C2A66A91102}" srcId="{4F1E7FB0-2B55-2542-AF55-7910C6BC4D4B}" destId="{75721902-275D-4E44-955D-46BBDFD1FC25}" srcOrd="3" destOrd="0" parTransId="{CBABB7D8-B761-234F-8CC9-504F99EC4CF1}" sibTransId="{4992BD52-3B43-D146-97E4-2182A30BC37C}"/>
    <dgm:cxn modelId="{BA805671-B37F-EF44-9A65-1B8B161AE924}" type="presOf" srcId="{4B7E64C6-7070-1A43-B1C4-A1291B0EB5E6}" destId="{6C7B401E-541A-E340-A49C-B0E626F50804}" srcOrd="0" destOrd="0" presId="urn:microsoft.com/office/officeart/2008/layout/LinedList"/>
    <dgm:cxn modelId="{61578A57-10B7-0E4B-863D-2E800A6B1257}" srcId="{4F1E7FB0-2B55-2542-AF55-7910C6BC4D4B}" destId="{2B55F29F-EEFF-E349-A4E1-D0AB88818829}" srcOrd="1" destOrd="0" parTransId="{E1FCE443-2102-7540-B7C9-72EE6F8BE560}" sibTransId="{20BB47A4-63D4-794B-BF7B-D4015D7F4D09}"/>
    <dgm:cxn modelId="{6B56767F-D30A-974C-91DB-8EEB921CB1F9}" type="presOf" srcId="{75721902-275D-4E44-955D-46BBDFD1FC25}" destId="{266242C3-B9E8-6549-885B-032529C376F2}" srcOrd="0" destOrd="0" presId="urn:microsoft.com/office/officeart/2008/layout/LinedList"/>
    <dgm:cxn modelId="{0921EAE5-9568-4D45-B696-299525597F36}" type="presOf" srcId="{2B55F29F-EEFF-E349-A4E1-D0AB88818829}" destId="{14462E53-D23F-5F43-A53B-46FF9B7B410D}" srcOrd="0" destOrd="0" presId="urn:microsoft.com/office/officeart/2008/layout/LinedList"/>
    <dgm:cxn modelId="{7B1F52F7-DBAE-EB44-8089-63CA2C9848F1}" srcId="{4F1E7FB0-2B55-2542-AF55-7910C6BC4D4B}" destId="{AB396614-9CF7-F743-8B8F-A32038F2B8B2}" srcOrd="0" destOrd="0" parTransId="{14A5AF2D-4B82-2741-86FB-D94AD1600AAF}" sibTransId="{FCE815D5-7698-9246-9E60-F69E5211CD20}"/>
    <dgm:cxn modelId="{BB2E57F9-2B72-DE4B-A14A-D913C622924A}" srcId="{4F1E7FB0-2B55-2542-AF55-7910C6BC4D4B}" destId="{4B7E64C6-7070-1A43-B1C4-A1291B0EB5E6}" srcOrd="2" destOrd="0" parTransId="{A77E0776-23AC-DE4C-A531-0E28814BF69C}" sibTransId="{EC7DA8C1-2F5B-684C-BE92-87057D849447}"/>
    <dgm:cxn modelId="{7966389A-0465-B64B-8327-28A110F172EB}" type="presParOf" srcId="{3619C502-6E7A-5145-B228-6080B7CD9611}" destId="{5D7407EA-4338-8F43-9859-8CCF5DBB2C81}" srcOrd="0" destOrd="0" presId="urn:microsoft.com/office/officeart/2008/layout/LinedList"/>
    <dgm:cxn modelId="{22B258A0-F114-2C40-8A72-80A611D48B05}" type="presParOf" srcId="{3619C502-6E7A-5145-B228-6080B7CD9611}" destId="{596F0389-9ADC-1E42-AE09-3A32AA1DBB61}" srcOrd="1" destOrd="0" presId="urn:microsoft.com/office/officeart/2008/layout/LinedList"/>
    <dgm:cxn modelId="{CF055893-9060-CF48-85AD-AAEE2B120E55}" type="presParOf" srcId="{596F0389-9ADC-1E42-AE09-3A32AA1DBB61}" destId="{DA44D49F-0700-6B46-9DDD-C1E68A227BB4}" srcOrd="0" destOrd="0" presId="urn:microsoft.com/office/officeart/2008/layout/LinedList"/>
    <dgm:cxn modelId="{951969FA-AB39-D346-A352-11608543FB01}" type="presParOf" srcId="{596F0389-9ADC-1E42-AE09-3A32AA1DBB61}" destId="{F86FC3AC-AA18-4242-B4F5-F15CFBB96529}" srcOrd="1" destOrd="0" presId="urn:microsoft.com/office/officeart/2008/layout/LinedList"/>
    <dgm:cxn modelId="{AF7BEAAB-8BAB-774E-8B5B-06F23C8F5BAA}" type="presParOf" srcId="{3619C502-6E7A-5145-B228-6080B7CD9611}" destId="{78F508E3-47E8-BA41-BA49-03A6AF7A44E4}" srcOrd="2" destOrd="0" presId="urn:microsoft.com/office/officeart/2008/layout/LinedList"/>
    <dgm:cxn modelId="{D587EEB9-6817-3949-9C61-8CBEB86FB06B}" type="presParOf" srcId="{3619C502-6E7A-5145-B228-6080B7CD9611}" destId="{ABBE72C1-5648-F441-8257-68CA1CA8C5BD}" srcOrd="3" destOrd="0" presId="urn:microsoft.com/office/officeart/2008/layout/LinedList"/>
    <dgm:cxn modelId="{8001D0B8-29C9-AE4C-B61E-70F8197C5729}" type="presParOf" srcId="{ABBE72C1-5648-F441-8257-68CA1CA8C5BD}" destId="{14462E53-D23F-5F43-A53B-46FF9B7B410D}" srcOrd="0" destOrd="0" presId="urn:microsoft.com/office/officeart/2008/layout/LinedList"/>
    <dgm:cxn modelId="{267B21F5-A2AF-8C45-ADC2-702F57DE54C5}" type="presParOf" srcId="{ABBE72C1-5648-F441-8257-68CA1CA8C5BD}" destId="{B1FD35EC-D244-D34B-A0AE-39DC0D77A296}" srcOrd="1" destOrd="0" presId="urn:microsoft.com/office/officeart/2008/layout/LinedList"/>
    <dgm:cxn modelId="{8D7162DA-6FF8-AD40-8B00-88FAFDE63924}" type="presParOf" srcId="{3619C502-6E7A-5145-B228-6080B7CD9611}" destId="{D65FB516-E8B9-894A-B1BD-27B2E8E8BEDA}" srcOrd="4" destOrd="0" presId="urn:microsoft.com/office/officeart/2008/layout/LinedList"/>
    <dgm:cxn modelId="{EB8A7018-36F2-3A43-AEB7-31B6B325A00E}" type="presParOf" srcId="{3619C502-6E7A-5145-B228-6080B7CD9611}" destId="{F489F0DF-003D-8643-B26C-21EA18868F0A}" srcOrd="5" destOrd="0" presId="urn:microsoft.com/office/officeart/2008/layout/LinedList"/>
    <dgm:cxn modelId="{015A920F-D964-E14F-AA73-B11FDCCB06A2}" type="presParOf" srcId="{F489F0DF-003D-8643-B26C-21EA18868F0A}" destId="{6C7B401E-541A-E340-A49C-B0E626F50804}" srcOrd="0" destOrd="0" presId="urn:microsoft.com/office/officeart/2008/layout/LinedList"/>
    <dgm:cxn modelId="{8C4C9F79-F884-2C49-ACF7-57B3CEF8FE02}" type="presParOf" srcId="{F489F0DF-003D-8643-B26C-21EA18868F0A}" destId="{4E83BF52-9FDA-5E42-949D-475BF9C6FE80}" srcOrd="1" destOrd="0" presId="urn:microsoft.com/office/officeart/2008/layout/LinedList"/>
    <dgm:cxn modelId="{F313E3B7-C87D-B845-8826-BE511271A238}" type="presParOf" srcId="{3619C502-6E7A-5145-B228-6080B7CD9611}" destId="{50924ED3-CCA4-B74E-AD40-95CA0BAF4B7D}" srcOrd="6" destOrd="0" presId="urn:microsoft.com/office/officeart/2008/layout/LinedList"/>
    <dgm:cxn modelId="{F21BC5E0-2518-2C4E-837A-49D52C03F5C7}" type="presParOf" srcId="{3619C502-6E7A-5145-B228-6080B7CD9611}" destId="{73F73859-6034-424C-8F81-9A1F4D664883}" srcOrd="7" destOrd="0" presId="urn:microsoft.com/office/officeart/2008/layout/LinedList"/>
    <dgm:cxn modelId="{994B8789-F633-4043-AF76-A62583374697}" type="presParOf" srcId="{73F73859-6034-424C-8F81-9A1F4D664883}" destId="{266242C3-B9E8-6549-885B-032529C376F2}" srcOrd="0" destOrd="0" presId="urn:microsoft.com/office/officeart/2008/layout/LinedList"/>
    <dgm:cxn modelId="{771F1943-59F9-854A-BF9E-6CCCB5F7ED63}" type="presParOf" srcId="{73F73859-6034-424C-8F81-9A1F4D664883}" destId="{637379AF-2020-F842-B23C-C06A2F692DAD}" srcOrd="1" destOrd="0" presId="urn:microsoft.com/office/officeart/2008/layout/LinedList"/>
    <dgm:cxn modelId="{D6C8AC61-DE15-C64D-A629-AFA5B6C4A6D9}" type="presParOf" srcId="{3619C502-6E7A-5145-B228-6080B7CD9611}" destId="{98845760-9C1F-FC40-B43A-2375B5291BB8}" srcOrd="8" destOrd="0" presId="urn:microsoft.com/office/officeart/2008/layout/LinedList"/>
    <dgm:cxn modelId="{46006464-7BBE-474C-9BC3-52ECF48F0285}" type="presParOf" srcId="{3619C502-6E7A-5145-B228-6080B7CD9611}" destId="{7F821126-B3DB-AF43-B363-855C87CF5CBA}" srcOrd="9" destOrd="0" presId="urn:microsoft.com/office/officeart/2008/layout/LinedList"/>
    <dgm:cxn modelId="{6B02D34D-ABAE-974B-985E-3AE4BE96E385}" type="presParOf" srcId="{7F821126-B3DB-AF43-B363-855C87CF5CBA}" destId="{3CC0B9C4-999B-7747-98C5-A7D314404403}" srcOrd="0" destOrd="0" presId="urn:microsoft.com/office/officeart/2008/layout/LinedList"/>
    <dgm:cxn modelId="{A94C1EB6-080F-3E43-B16F-CD2885FEF09A}" type="presParOf" srcId="{7F821126-B3DB-AF43-B363-855C87CF5CBA}" destId="{B423CF11-D1A5-CC45-A035-FD4C186941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BD47AD-353B-EE49-8FB3-0210C94AD66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8C4F74-9CA8-654F-8E5E-BA5AEBFAE408}">
      <dgm:prSet custT="1"/>
      <dgm:spPr/>
      <dgm:t>
        <a:bodyPr/>
        <a:lstStyle/>
        <a:p>
          <a:pPr rtl="0"/>
          <a:r>
            <a:rPr lang="en-US" sz="4600" b="1" dirty="0"/>
            <a:t>The ability to access and use information systems when and as needed to support an organization’s operations</a:t>
          </a:r>
          <a:endParaRPr lang="en-US" sz="4600" dirty="0"/>
        </a:p>
      </dgm:t>
    </dgm:pt>
    <dgm:pt modelId="{ABEF01EA-3DF8-DC4C-9C35-6927E3EE4D52}" type="parTrans" cxnId="{F9456F85-4CFA-9243-A201-C0F64EDD6A48}">
      <dgm:prSet/>
      <dgm:spPr/>
      <dgm:t>
        <a:bodyPr/>
        <a:lstStyle/>
        <a:p>
          <a:endParaRPr lang="en-US"/>
        </a:p>
      </dgm:t>
    </dgm:pt>
    <dgm:pt modelId="{66ED3B66-707E-C346-8287-30792B3AC41F}" type="sibTrans" cxnId="{F9456F85-4CFA-9243-A201-C0F64EDD6A48}">
      <dgm:prSet/>
      <dgm:spPr/>
      <dgm:t>
        <a:bodyPr/>
        <a:lstStyle/>
        <a:p>
          <a:endParaRPr lang="en-US"/>
        </a:p>
      </dgm:t>
    </dgm:pt>
    <dgm:pt modelId="{52076AF1-589C-AE44-A210-E5849ADE754A}" type="pres">
      <dgm:prSet presAssocID="{89BD47AD-353B-EE49-8FB3-0210C94AD662}" presName="diagram" presStyleCnt="0">
        <dgm:presLayoutVars>
          <dgm:dir/>
          <dgm:resizeHandles val="exact"/>
        </dgm:presLayoutVars>
      </dgm:prSet>
      <dgm:spPr/>
    </dgm:pt>
    <dgm:pt modelId="{ADB240F0-50B5-A847-B920-91C968010463}" type="pres">
      <dgm:prSet presAssocID="{988C4F74-9CA8-654F-8E5E-BA5AEBFAE408}" presName="node" presStyleLbl="node1" presStyleIdx="0" presStyleCnt="1">
        <dgm:presLayoutVars>
          <dgm:bulletEnabled val="1"/>
        </dgm:presLayoutVars>
      </dgm:prSet>
      <dgm:spPr/>
    </dgm:pt>
  </dgm:ptLst>
  <dgm:cxnLst>
    <dgm:cxn modelId="{4587B37F-8893-664D-993D-E2A990702E95}" type="presOf" srcId="{89BD47AD-353B-EE49-8FB3-0210C94AD662}" destId="{52076AF1-589C-AE44-A210-E5849ADE754A}" srcOrd="0" destOrd="0" presId="urn:microsoft.com/office/officeart/2005/8/layout/default"/>
    <dgm:cxn modelId="{F9456F85-4CFA-9243-A201-C0F64EDD6A48}" srcId="{89BD47AD-353B-EE49-8FB3-0210C94AD662}" destId="{988C4F74-9CA8-654F-8E5E-BA5AEBFAE408}" srcOrd="0" destOrd="0" parTransId="{ABEF01EA-3DF8-DC4C-9C35-6927E3EE4D52}" sibTransId="{66ED3B66-707E-C346-8287-30792B3AC41F}"/>
    <dgm:cxn modelId="{5D7AF3AD-4DA0-A046-8173-2468665CDBF2}" type="presOf" srcId="{988C4F74-9CA8-654F-8E5E-BA5AEBFAE408}" destId="{ADB240F0-50B5-A847-B920-91C968010463}" srcOrd="0" destOrd="0" presId="urn:microsoft.com/office/officeart/2005/8/layout/default"/>
    <dgm:cxn modelId="{E9375753-2832-864D-83A2-B97B3D42FAFB}" type="presParOf" srcId="{52076AF1-589C-AE44-A210-E5849ADE754A}" destId="{ADB240F0-50B5-A847-B920-91C96801046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F3E2B1-FBC3-5E43-8082-9BE012BBC1C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70DAD7-B740-0A40-BFBE-212630553733}">
      <dgm:prSet custT="1"/>
      <dgm:spPr/>
      <dgm:t>
        <a:bodyPr/>
        <a:lstStyle/>
        <a:p>
          <a:pPr rtl="0"/>
          <a:r>
            <a:rPr lang="en-US" sz="2800" b="1"/>
            <a:t>Interruption in services and revenue streams</a:t>
          </a:r>
          <a:endParaRPr lang="en-US" sz="2800"/>
        </a:p>
      </dgm:t>
    </dgm:pt>
    <dgm:pt modelId="{9E9F46A3-8CBE-AE4D-B92A-DDB09AAC5A99}" type="parTrans" cxnId="{B998AB07-5DF4-A84F-B6D1-A5C07FFCCB36}">
      <dgm:prSet/>
      <dgm:spPr/>
      <dgm:t>
        <a:bodyPr/>
        <a:lstStyle/>
        <a:p>
          <a:endParaRPr lang="en-US" sz="2800"/>
        </a:p>
      </dgm:t>
    </dgm:pt>
    <dgm:pt modelId="{49B0C34C-63CF-374C-B11B-B23A1E8FC0A3}" type="sibTrans" cxnId="{B998AB07-5DF4-A84F-B6D1-A5C07FFCCB36}">
      <dgm:prSet/>
      <dgm:spPr/>
      <dgm:t>
        <a:bodyPr/>
        <a:lstStyle/>
        <a:p>
          <a:endParaRPr lang="en-US" sz="2800"/>
        </a:p>
      </dgm:t>
    </dgm:pt>
    <dgm:pt modelId="{B46F5AD3-354B-2A4B-BDC2-C99B7F1205B3}">
      <dgm:prSet custT="1"/>
      <dgm:spPr/>
      <dgm:t>
        <a:bodyPr/>
        <a:lstStyle/>
        <a:p>
          <a:pPr rtl="0"/>
          <a:r>
            <a:rPr lang="en-US" sz="2800" b="1"/>
            <a:t>Fines and sanctions</a:t>
          </a:r>
          <a:endParaRPr lang="en-US" sz="2800"/>
        </a:p>
      </dgm:t>
    </dgm:pt>
    <dgm:pt modelId="{A58D171F-0A8E-3748-9A6F-F68BD883AEEB}" type="parTrans" cxnId="{9375D490-2091-2148-A88B-F96B3F2FD9BD}">
      <dgm:prSet/>
      <dgm:spPr/>
      <dgm:t>
        <a:bodyPr/>
        <a:lstStyle/>
        <a:p>
          <a:endParaRPr lang="en-US" sz="2800"/>
        </a:p>
      </dgm:t>
    </dgm:pt>
    <dgm:pt modelId="{25BB516D-61D0-B242-8C58-406ACC38A9DA}" type="sibTrans" cxnId="{9375D490-2091-2148-A88B-F96B3F2FD9BD}">
      <dgm:prSet/>
      <dgm:spPr/>
      <dgm:t>
        <a:bodyPr/>
        <a:lstStyle/>
        <a:p>
          <a:endParaRPr lang="en-US" sz="2800"/>
        </a:p>
      </dgm:t>
    </dgm:pt>
    <dgm:pt modelId="{CC0376D6-7C0D-1F44-AE2E-E5EF83BF5B7E}">
      <dgm:prSet custT="1"/>
      <dgm:spPr/>
      <dgm:t>
        <a:bodyPr/>
        <a:lstStyle/>
        <a:p>
          <a:pPr rtl="0"/>
          <a:r>
            <a:rPr lang="en-US" sz="2800" b="1" dirty="0"/>
            <a:t>Errors in transaction processing and decision making </a:t>
          </a:r>
          <a:endParaRPr lang="en-US" sz="2800" dirty="0"/>
        </a:p>
      </dgm:t>
    </dgm:pt>
    <dgm:pt modelId="{96D43788-6B61-EF42-8545-FE92FA43D659}" type="parTrans" cxnId="{1D60182A-7B70-EA4D-B637-9E1445AC8642}">
      <dgm:prSet/>
      <dgm:spPr/>
      <dgm:t>
        <a:bodyPr/>
        <a:lstStyle/>
        <a:p>
          <a:endParaRPr lang="en-US" sz="2800"/>
        </a:p>
      </dgm:t>
    </dgm:pt>
    <dgm:pt modelId="{F8423A32-14CD-CE4E-831E-0A368659651C}" type="sibTrans" cxnId="{1D60182A-7B70-EA4D-B637-9E1445AC8642}">
      <dgm:prSet/>
      <dgm:spPr/>
      <dgm:t>
        <a:bodyPr/>
        <a:lstStyle/>
        <a:p>
          <a:endParaRPr lang="en-US" sz="2800"/>
        </a:p>
      </dgm:t>
    </dgm:pt>
    <dgm:pt modelId="{15E79EA6-6C64-E746-99B2-AF6FA803FDAC}" type="pres">
      <dgm:prSet presAssocID="{E0F3E2B1-FBC3-5E43-8082-9BE012BBC1C3}" presName="vert0" presStyleCnt="0">
        <dgm:presLayoutVars>
          <dgm:dir/>
          <dgm:animOne val="branch"/>
          <dgm:animLvl val="lvl"/>
        </dgm:presLayoutVars>
      </dgm:prSet>
      <dgm:spPr/>
    </dgm:pt>
    <dgm:pt modelId="{253A4317-97C0-C540-8A38-A57576E6D0FC}" type="pres">
      <dgm:prSet presAssocID="{E370DAD7-B740-0A40-BFBE-212630553733}" presName="thickLine" presStyleLbl="alignNode1" presStyleIdx="0" presStyleCnt="3"/>
      <dgm:spPr/>
    </dgm:pt>
    <dgm:pt modelId="{D7AD1BBC-3E33-5D40-A172-BC1A907E6AA6}" type="pres">
      <dgm:prSet presAssocID="{E370DAD7-B740-0A40-BFBE-212630553733}" presName="horz1" presStyleCnt="0"/>
      <dgm:spPr/>
    </dgm:pt>
    <dgm:pt modelId="{FEE27B83-BB12-E64F-AC69-E80DDCAF9DCF}" type="pres">
      <dgm:prSet presAssocID="{E370DAD7-B740-0A40-BFBE-212630553733}" presName="tx1" presStyleLbl="revTx" presStyleIdx="0" presStyleCnt="3"/>
      <dgm:spPr/>
    </dgm:pt>
    <dgm:pt modelId="{12C64481-CFE8-9647-AC7D-226531A707FF}" type="pres">
      <dgm:prSet presAssocID="{E370DAD7-B740-0A40-BFBE-212630553733}" presName="vert1" presStyleCnt="0"/>
      <dgm:spPr/>
    </dgm:pt>
    <dgm:pt modelId="{9172977A-11E1-6E40-B0D2-6B793DB3356F}" type="pres">
      <dgm:prSet presAssocID="{B46F5AD3-354B-2A4B-BDC2-C99B7F1205B3}" presName="thickLine" presStyleLbl="alignNode1" presStyleIdx="1" presStyleCnt="3"/>
      <dgm:spPr/>
    </dgm:pt>
    <dgm:pt modelId="{BA4AA49E-3F89-7845-8C38-C7563B1B930B}" type="pres">
      <dgm:prSet presAssocID="{B46F5AD3-354B-2A4B-BDC2-C99B7F1205B3}" presName="horz1" presStyleCnt="0"/>
      <dgm:spPr/>
    </dgm:pt>
    <dgm:pt modelId="{64D4A044-A6E2-B145-B21B-05E9114D82DF}" type="pres">
      <dgm:prSet presAssocID="{B46F5AD3-354B-2A4B-BDC2-C99B7F1205B3}" presName="tx1" presStyleLbl="revTx" presStyleIdx="1" presStyleCnt="3"/>
      <dgm:spPr/>
    </dgm:pt>
    <dgm:pt modelId="{5E08DCFA-B6E3-9442-B790-F74FB30AA88C}" type="pres">
      <dgm:prSet presAssocID="{B46F5AD3-354B-2A4B-BDC2-C99B7F1205B3}" presName="vert1" presStyleCnt="0"/>
      <dgm:spPr/>
    </dgm:pt>
    <dgm:pt modelId="{1452AB0E-8CCC-8A4E-81F8-E2F5C7299061}" type="pres">
      <dgm:prSet presAssocID="{CC0376D6-7C0D-1F44-AE2E-E5EF83BF5B7E}" presName="thickLine" presStyleLbl="alignNode1" presStyleIdx="2" presStyleCnt="3"/>
      <dgm:spPr/>
    </dgm:pt>
    <dgm:pt modelId="{8FCF624B-FAFB-1B49-B702-C4B0D77A3B24}" type="pres">
      <dgm:prSet presAssocID="{CC0376D6-7C0D-1F44-AE2E-E5EF83BF5B7E}" presName="horz1" presStyleCnt="0"/>
      <dgm:spPr/>
    </dgm:pt>
    <dgm:pt modelId="{1FD8E16F-1B95-3D42-8F9C-7C89F0A83377}" type="pres">
      <dgm:prSet presAssocID="{CC0376D6-7C0D-1F44-AE2E-E5EF83BF5B7E}" presName="tx1" presStyleLbl="revTx" presStyleIdx="2" presStyleCnt="3"/>
      <dgm:spPr/>
    </dgm:pt>
    <dgm:pt modelId="{D67F4AF4-EFB0-FF4C-9FF4-61AC9D912A24}" type="pres">
      <dgm:prSet presAssocID="{CC0376D6-7C0D-1F44-AE2E-E5EF83BF5B7E}" presName="vert1" presStyleCnt="0"/>
      <dgm:spPr/>
    </dgm:pt>
  </dgm:ptLst>
  <dgm:cxnLst>
    <dgm:cxn modelId="{B998AB07-5DF4-A84F-B6D1-A5C07FFCCB36}" srcId="{E0F3E2B1-FBC3-5E43-8082-9BE012BBC1C3}" destId="{E370DAD7-B740-0A40-BFBE-212630553733}" srcOrd="0" destOrd="0" parTransId="{9E9F46A3-8CBE-AE4D-B92A-DDB09AAC5A99}" sibTransId="{49B0C34C-63CF-374C-B11B-B23A1E8FC0A3}"/>
    <dgm:cxn modelId="{1D60182A-7B70-EA4D-B637-9E1445AC8642}" srcId="{E0F3E2B1-FBC3-5E43-8082-9BE012BBC1C3}" destId="{CC0376D6-7C0D-1F44-AE2E-E5EF83BF5B7E}" srcOrd="2" destOrd="0" parTransId="{96D43788-6B61-EF42-8545-FE92FA43D659}" sibTransId="{F8423A32-14CD-CE4E-831E-0A368659651C}"/>
    <dgm:cxn modelId="{9375D490-2091-2148-A88B-F96B3F2FD9BD}" srcId="{E0F3E2B1-FBC3-5E43-8082-9BE012BBC1C3}" destId="{B46F5AD3-354B-2A4B-BDC2-C99B7F1205B3}" srcOrd="1" destOrd="0" parTransId="{A58D171F-0A8E-3748-9A6F-F68BD883AEEB}" sibTransId="{25BB516D-61D0-B242-8C58-406ACC38A9DA}"/>
    <dgm:cxn modelId="{0BFA7F96-90CC-4349-A515-91A592847533}" type="presOf" srcId="{E370DAD7-B740-0A40-BFBE-212630553733}" destId="{FEE27B83-BB12-E64F-AC69-E80DDCAF9DCF}" srcOrd="0" destOrd="0" presId="urn:microsoft.com/office/officeart/2008/layout/LinedList"/>
    <dgm:cxn modelId="{A99B47D8-2B78-2946-AC4E-7A31887F708A}" type="presOf" srcId="{E0F3E2B1-FBC3-5E43-8082-9BE012BBC1C3}" destId="{15E79EA6-6C64-E746-99B2-AF6FA803FDAC}" srcOrd="0" destOrd="0" presId="urn:microsoft.com/office/officeart/2008/layout/LinedList"/>
    <dgm:cxn modelId="{DDB43FDF-5219-F540-ACD4-D8795DA675D2}" type="presOf" srcId="{CC0376D6-7C0D-1F44-AE2E-E5EF83BF5B7E}" destId="{1FD8E16F-1B95-3D42-8F9C-7C89F0A83377}" srcOrd="0" destOrd="0" presId="urn:microsoft.com/office/officeart/2008/layout/LinedList"/>
    <dgm:cxn modelId="{2111FEE2-19B4-7A4D-B04C-583E5F9F11C5}" type="presOf" srcId="{B46F5AD3-354B-2A4B-BDC2-C99B7F1205B3}" destId="{64D4A044-A6E2-B145-B21B-05E9114D82DF}" srcOrd="0" destOrd="0" presId="urn:microsoft.com/office/officeart/2008/layout/LinedList"/>
    <dgm:cxn modelId="{F27180F4-BDD8-2C4C-8CA8-DE4DF3CD2115}" type="presParOf" srcId="{15E79EA6-6C64-E746-99B2-AF6FA803FDAC}" destId="{253A4317-97C0-C540-8A38-A57576E6D0FC}" srcOrd="0" destOrd="0" presId="urn:microsoft.com/office/officeart/2008/layout/LinedList"/>
    <dgm:cxn modelId="{4233C051-9D25-244C-8057-FDA559EAB5A3}" type="presParOf" srcId="{15E79EA6-6C64-E746-99B2-AF6FA803FDAC}" destId="{D7AD1BBC-3E33-5D40-A172-BC1A907E6AA6}" srcOrd="1" destOrd="0" presId="urn:microsoft.com/office/officeart/2008/layout/LinedList"/>
    <dgm:cxn modelId="{AC9AA713-17C1-B74C-98F3-D67B5B5232B4}" type="presParOf" srcId="{D7AD1BBC-3E33-5D40-A172-BC1A907E6AA6}" destId="{FEE27B83-BB12-E64F-AC69-E80DDCAF9DCF}" srcOrd="0" destOrd="0" presId="urn:microsoft.com/office/officeart/2008/layout/LinedList"/>
    <dgm:cxn modelId="{BACE06E5-BBAE-F84C-957A-BEECDFE3E913}" type="presParOf" srcId="{D7AD1BBC-3E33-5D40-A172-BC1A907E6AA6}" destId="{12C64481-CFE8-9647-AC7D-226531A707FF}" srcOrd="1" destOrd="0" presId="urn:microsoft.com/office/officeart/2008/layout/LinedList"/>
    <dgm:cxn modelId="{5C88471E-23ED-264D-8D0A-4F9481027208}" type="presParOf" srcId="{15E79EA6-6C64-E746-99B2-AF6FA803FDAC}" destId="{9172977A-11E1-6E40-B0D2-6B793DB3356F}" srcOrd="2" destOrd="0" presId="urn:microsoft.com/office/officeart/2008/layout/LinedList"/>
    <dgm:cxn modelId="{019518DE-9574-924E-A098-665184691F0A}" type="presParOf" srcId="{15E79EA6-6C64-E746-99B2-AF6FA803FDAC}" destId="{BA4AA49E-3F89-7845-8C38-C7563B1B930B}" srcOrd="3" destOrd="0" presId="urn:microsoft.com/office/officeart/2008/layout/LinedList"/>
    <dgm:cxn modelId="{29CFAB80-F057-DE41-B48D-6E6855F2B412}" type="presParOf" srcId="{BA4AA49E-3F89-7845-8C38-C7563B1B930B}" destId="{64D4A044-A6E2-B145-B21B-05E9114D82DF}" srcOrd="0" destOrd="0" presId="urn:microsoft.com/office/officeart/2008/layout/LinedList"/>
    <dgm:cxn modelId="{A320574A-86E9-8045-847B-59A6DB8ED4C3}" type="presParOf" srcId="{BA4AA49E-3F89-7845-8C38-C7563B1B930B}" destId="{5E08DCFA-B6E3-9442-B790-F74FB30AA88C}" srcOrd="1" destOrd="0" presId="urn:microsoft.com/office/officeart/2008/layout/LinedList"/>
    <dgm:cxn modelId="{F593D291-9725-844F-B5B7-E854C24BA156}" type="presParOf" srcId="{15E79EA6-6C64-E746-99B2-AF6FA803FDAC}" destId="{1452AB0E-8CCC-8A4E-81F8-E2F5C7299061}" srcOrd="4" destOrd="0" presId="urn:microsoft.com/office/officeart/2008/layout/LinedList"/>
    <dgm:cxn modelId="{BC92BD42-5DD6-774A-A165-3E094A23D5B1}" type="presParOf" srcId="{15E79EA6-6C64-E746-99B2-AF6FA803FDAC}" destId="{8FCF624B-FAFB-1B49-B702-C4B0D77A3B24}" srcOrd="5" destOrd="0" presId="urn:microsoft.com/office/officeart/2008/layout/LinedList"/>
    <dgm:cxn modelId="{C97F8DD9-184C-BA4E-9417-FCB1E7DFFA6C}" type="presParOf" srcId="{8FCF624B-FAFB-1B49-B702-C4B0D77A3B24}" destId="{1FD8E16F-1B95-3D42-8F9C-7C89F0A83377}" srcOrd="0" destOrd="0" presId="urn:microsoft.com/office/officeart/2008/layout/LinedList"/>
    <dgm:cxn modelId="{430AB791-6417-3349-9351-202AD0C2ADD1}" type="presParOf" srcId="{8FCF624B-FAFB-1B49-B702-C4B0D77A3B24}" destId="{D67F4AF4-EFB0-FF4C-9FF4-61AC9D912A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3A9F30-8566-EC4B-B067-B01D485716F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88F8D-3423-4D4E-A8EE-526607587812}">
      <dgm:prSet custT="1"/>
      <dgm:spPr/>
      <dgm:t>
        <a:bodyPr/>
        <a:lstStyle/>
        <a:p>
          <a:pPr rtl="0"/>
          <a:r>
            <a:rPr lang="en-US" sz="4600" b="1" dirty="0"/>
            <a:t>A service that ensures that the sender cannot deny a message was sent and the integrity of the message is intact</a:t>
          </a:r>
          <a:endParaRPr lang="en-US" sz="4600" dirty="0"/>
        </a:p>
      </dgm:t>
    </dgm:pt>
    <dgm:pt modelId="{7F955802-15F9-9349-A6A8-518A70E7A60C}" type="parTrans" cxnId="{4EB91807-0974-794B-B29A-7DA210FA7B0B}">
      <dgm:prSet/>
      <dgm:spPr/>
      <dgm:t>
        <a:bodyPr/>
        <a:lstStyle/>
        <a:p>
          <a:endParaRPr lang="en-US"/>
        </a:p>
      </dgm:t>
    </dgm:pt>
    <dgm:pt modelId="{29992F9D-D39D-0542-99FF-1D60F8888F7C}" type="sibTrans" cxnId="{4EB91807-0974-794B-B29A-7DA210FA7B0B}">
      <dgm:prSet/>
      <dgm:spPr/>
      <dgm:t>
        <a:bodyPr/>
        <a:lstStyle/>
        <a:p>
          <a:endParaRPr lang="en-US"/>
        </a:p>
      </dgm:t>
    </dgm:pt>
    <dgm:pt modelId="{31F7DD09-0E2B-DF4E-911E-E2C0960DE073}" type="pres">
      <dgm:prSet presAssocID="{8D3A9F30-8566-EC4B-B067-B01D485716F6}" presName="diagram" presStyleCnt="0">
        <dgm:presLayoutVars>
          <dgm:dir/>
          <dgm:resizeHandles val="exact"/>
        </dgm:presLayoutVars>
      </dgm:prSet>
      <dgm:spPr/>
    </dgm:pt>
    <dgm:pt modelId="{26C58576-1969-2C45-BD02-4B9E2D78A163}" type="pres">
      <dgm:prSet presAssocID="{04388F8D-3423-4D4E-A8EE-526607587812}" presName="node" presStyleLbl="node1" presStyleIdx="0" presStyleCnt="1">
        <dgm:presLayoutVars>
          <dgm:bulletEnabled val="1"/>
        </dgm:presLayoutVars>
      </dgm:prSet>
      <dgm:spPr/>
    </dgm:pt>
  </dgm:ptLst>
  <dgm:cxnLst>
    <dgm:cxn modelId="{4EB91807-0974-794B-B29A-7DA210FA7B0B}" srcId="{8D3A9F30-8566-EC4B-B067-B01D485716F6}" destId="{04388F8D-3423-4D4E-A8EE-526607587812}" srcOrd="0" destOrd="0" parTransId="{7F955802-15F9-9349-A6A8-518A70E7A60C}" sibTransId="{29992F9D-D39D-0542-99FF-1D60F8888F7C}"/>
    <dgm:cxn modelId="{76369A1F-9C0F-864F-81BC-4F1AE3DC36F1}" type="presOf" srcId="{04388F8D-3423-4D4E-A8EE-526607587812}" destId="{26C58576-1969-2C45-BD02-4B9E2D78A163}" srcOrd="0" destOrd="0" presId="urn:microsoft.com/office/officeart/2005/8/layout/default"/>
    <dgm:cxn modelId="{FC61A4DE-4E01-8944-AFBA-DDD62139A0E3}" type="presOf" srcId="{8D3A9F30-8566-EC4B-B067-B01D485716F6}" destId="{31F7DD09-0E2B-DF4E-911E-E2C0960DE073}" srcOrd="0" destOrd="0" presId="urn:microsoft.com/office/officeart/2005/8/layout/default"/>
    <dgm:cxn modelId="{5F8D34DE-E9A6-BE45-AADC-6A976214764C}" type="presParOf" srcId="{31F7DD09-0E2B-DF4E-911E-E2C0960DE073}" destId="{26C58576-1969-2C45-BD02-4B9E2D78A16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C4BF-E2D7-664A-AC48-F38ADE36351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CA9EE4-7FF3-A744-B2FD-2DAF4C8B751F}">
      <dgm:prSet/>
      <dgm:spPr/>
      <dgm:t>
        <a:bodyPr/>
        <a:lstStyle/>
        <a:p>
          <a:pPr rtl="0"/>
          <a:r>
            <a:rPr lang="en-US" b="1"/>
            <a:t>The rights and obligations of individuals and organizations with respect to the collection, use, retention, and disclosure of personal information</a:t>
          </a:r>
          <a:endParaRPr lang="en-US"/>
        </a:p>
      </dgm:t>
    </dgm:pt>
    <dgm:pt modelId="{BC230016-5494-2944-AD5A-8E8802152874}" type="parTrans" cxnId="{DDCB5C48-DD23-D04D-B833-E0AB4D4252FC}">
      <dgm:prSet/>
      <dgm:spPr/>
      <dgm:t>
        <a:bodyPr/>
        <a:lstStyle/>
        <a:p>
          <a:endParaRPr lang="en-US"/>
        </a:p>
      </dgm:t>
    </dgm:pt>
    <dgm:pt modelId="{7331CA87-D7B5-F04E-9CF2-500323722B8B}" type="sibTrans" cxnId="{DDCB5C48-DD23-D04D-B833-E0AB4D4252FC}">
      <dgm:prSet/>
      <dgm:spPr/>
      <dgm:t>
        <a:bodyPr/>
        <a:lstStyle/>
        <a:p>
          <a:endParaRPr lang="en-US"/>
        </a:p>
      </dgm:t>
    </dgm:pt>
    <dgm:pt modelId="{B31DB9ED-2C3A-7D4C-9C2D-CA245746A5A6}" type="pres">
      <dgm:prSet presAssocID="{CDB5C4BF-E2D7-664A-AC48-F38ADE363514}" presName="diagram" presStyleCnt="0">
        <dgm:presLayoutVars>
          <dgm:dir/>
          <dgm:resizeHandles val="exact"/>
        </dgm:presLayoutVars>
      </dgm:prSet>
      <dgm:spPr/>
    </dgm:pt>
    <dgm:pt modelId="{1D74BF9A-471E-D545-9AB6-A3EEDEC67EF9}" type="pres">
      <dgm:prSet presAssocID="{11CA9EE4-7FF3-A744-B2FD-2DAF4C8B751F}" presName="node" presStyleLbl="node1" presStyleIdx="0" presStyleCnt="1">
        <dgm:presLayoutVars>
          <dgm:bulletEnabled val="1"/>
        </dgm:presLayoutVars>
      </dgm:prSet>
      <dgm:spPr/>
    </dgm:pt>
  </dgm:ptLst>
  <dgm:cxnLst>
    <dgm:cxn modelId="{DDCB5C48-DD23-D04D-B833-E0AB4D4252FC}" srcId="{CDB5C4BF-E2D7-664A-AC48-F38ADE363514}" destId="{11CA9EE4-7FF3-A744-B2FD-2DAF4C8B751F}" srcOrd="0" destOrd="0" parTransId="{BC230016-5494-2944-AD5A-8E8802152874}" sibTransId="{7331CA87-D7B5-F04E-9CF2-500323722B8B}"/>
    <dgm:cxn modelId="{A024324D-CCF1-264E-A1EC-44C6284D3ECC}" type="presOf" srcId="{CDB5C4BF-E2D7-664A-AC48-F38ADE363514}" destId="{B31DB9ED-2C3A-7D4C-9C2D-CA245746A5A6}" srcOrd="0" destOrd="0" presId="urn:microsoft.com/office/officeart/2005/8/layout/default"/>
    <dgm:cxn modelId="{F600F976-89CE-3A42-A0D0-0BF3478F40C2}" type="presOf" srcId="{11CA9EE4-7FF3-A744-B2FD-2DAF4C8B751F}" destId="{1D74BF9A-471E-D545-9AB6-A3EEDEC67EF9}" srcOrd="0" destOrd="0" presId="urn:microsoft.com/office/officeart/2005/8/layout/default"/>
    <dgm:cxn modelId="{0E952B59-EC83-924F-94FD-D8587D25AB07}" type="presParOf" srcId="{B31DB9ED-2C3A-7D4C-9C2D-CA245746A5A6}" destId="{1D74BF9A-471E-D545-9AB6-A3EEDEC67EF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C0C5BC-DB90-7342-9C8F-6E1202618A1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DFC20B-DE84-C847-9157-058A35271852}">
      <dgm:prSet custT="1"/>
      <dgm:spPr/>
      <dgm:t>
        <a:bodyPr/>
        <a:lstStyle/>
        <a:p>
          <a:pPr rtl="0"/>
          <a:r>
            <a:rPr lang="en-US" sz="4200" b="1" dirty="0"/>
            <a:t>Access rights are permissions granted based on the need of a user or process to access and use information and resource</a:t>
          </a:r>
          <a:endParaRPr lang="en-US" sz="4200" dirty="0"/>
        </a:p>
      </dgm:t>
    </dgm:pt>
    <dgm:pt modelId="{2852384A-BB5E-7644-BBCD-2DC090B9D70C}" type="parTrans" cxnId="{17E810BF-F3F4-3442-AB79-D31B4638CE78}">
      <dgm:prSet/>
      <dgm:spPr/>
      <dgm:t>
        <a:bodyPr/>
        <a:lstStyle/>
        <a:p>
          <a:endParaRPr lang="en-US"/>
        </a:p>
      </dgm:t>
    </dgm:pt>
    <dgm:pt modelId="{09BA8E47-C011-0647-9EEB-07618D032125}" type="sibTrans" cxnId="{17E810BF-F3F4-3442-AB79-D31B4638CE78}">
      <dgm:prSet/>
      <dgm:spPr/>
      <dgm:t>
        <a:bodyPr/>
        <a:lstStyle/>
        <a:p>
          <a:endParaRPr lang="en-US"/>
        </a:p>
      </dgm:t>
    </dgm:pt>
    <dgm:pt modelId="{E1E4520E-DDB6-5D49-90D6-9AEFD9EA7E60}" type="pres">
      <dgm:prSet presAssocID="{39C0C5BC-DB90-7342-9C8F-6E1202618A10}" presName="diagram" presStyleCnt="0">
        <dgm:presLayoutVars>
          <dgm:dir/>
          <dgm:resizeHandles val="exact"/>
        </dgm:presLayoutVars>
      </dgm:prSet>
      <dgm:spPr/>
    </dgm:pt>
    <dgm:pt modelId="{FC3AECEF-5C32-EB45-BFCE-FDFAB957444C}" type="pres">
      <dgm:prSet presAssocID="{4BDFC20B-DE84-C847-9157-058A35271852}" presName="node" presStyleLbl="node1" presStyleIdx="0" presStyleCnt="1">
        <dgm:presLayoutVars>
          <dgm:bulletEnabled val="1"/>
        </dgm:presLayoutVars>
      </dgm:prSet>
      <dgm:spPr/>
    </dgm:pt>
  </dgm:ptLst>
  <dgm:cxnLst>
    <dgm:cxn modelId="{3D57237F-54A6-F849-AABF-88A14D5967DA}" type="presOf" srcId="{4BDFC20B-DE84-C847-9157-058A35271852}" destId="{FC3AECEF-5C32-EB45-BFCE-FDFAB957444C}" srcOrd="0" destOrd="0" presId="urn:microsoft.com/office/officeart/2005/8/layout/default"/>
    <dgm:cxn modelId="{17E810BF-F3F4-3442-AB79-D31B4638CE78}" srcId="{39C0C5BC-DB90-7342-9C8F-6E1202618A10}" destId="{4BDFC20B-DE84-C847-9157-058A35271852}" srcOrd="0" destOrd="0" parTransId="{2852384A-BB5E-7644-BBCD-2DC090B9D70C}" sibTransId="{09BA8E47-C011-0647-9EEB-07618D032125}"/>
    <dgm:cxn modelId="{7FDD31C8-801C-CF47-86FC-ABC74648E6A0}" type="presOf" srcId="{39C0C5BC-DB90-7342-9C8F-6E1202618A10}" destId="{E1E4520E-DDB6-5D49-90D6-9AEFD9EA7E60}" srcOrd="0" destOrd="0" presId="urn:microsoft.com/office/officeart/2005/8/layout/default"/>
    <dgm:cxn modelId="{AAA91B2F-BE9A-D246-9745-2938054FF9C2}" type="presParOf" srcId="{E1E4520E-DDB6-5D49-90D6-9AEFD9EA7E60}" destId="{FC3AECEF-5C32-EB45-BFCE-FDFAB957444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E5811-86B7-C944-9111-CED8C744221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2BC2A3-6CC5-CB4C-85AA-3C7A0D1EFBD1}">
      <dsp:nvSpPr>
        <dsp:cNvPr id="0" name=""/>
        <dsp:cNvSpPr/>
      </dsp:nvSpPr>
      <dsp:spPr>
        <a:xfrm>
          <a:off x="0" y="0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 property of information in which it is only made available to those who have a legitimate need to know </a:t>
          </a:r>
          <a:endParaRPr lang="en-US" sz="2800" kern="1200" dirty="0"/>
        </a:p>
      </dsp:txBody>
      <dsp:txXfrm>
        <a:off x="0" y="0"/>
        <a:ext cx="8229600" cy="2143919"/>
      </dsp:txXfrm>
    </dsp:sp>
    <dsp:sp modelId="{0ED5D454-4E21-3344-A1E6-EA9E115A469D}">
      <dsp:nvSpPr>
        <dsp:cNvPr id="0" name=""/>
        <dsp:cNvSpPr/>
      </dsp:nvSpPr>
      <dsp:spPr>
        <a:xfrm>
          <a:off x="0" y="21439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A1A1DD-F740-B442-8EBE-9C6F07E22A78}">
      <dsp:nvSpPr>
        <dsp:cNvPr id="0" name=""/>
        <dsp:cNvSpPr/>
      </dsp:nvSpPr>
      <dsp:spPr>
        <a:xfrm>
          <a:off x="0" y="2143919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Each level of confidentiality is associated with a particular protection class </a:t>
          </a:r>
          <a:endParaRPr lang="en-US" sz="2800" kern="1200" dirty="0"/>
        </a:p>
      </dsp:txBody>
      <dsp:txXfrm>
        <a:off x="0" y="2143919"/>
        <a:ext cx="8229600" cy="21439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431B5-BBE2-2245-B6E8-FBC6B9C2204D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Many COTS applications are developed in environments that have not adopted least privilege principles and, as a result, these products often require elevated privilege to run </a:t>
          </a:r>
          <a:endParaRPr lang="en-US" sz="3400" kern="1200" dirty="0"/>
        </a:p>
      </dsp:txBody>
      <dsp:txXfrm>
        <a:off x="542478" y="526"/>
        <a:ext cx="7144642" cy="42867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75370-4DAF-3548-BC33-B39B2F5F501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FC2AFF-2E1C-8A46-A4A3-6BEDFF0D23C5}">
      <dsp:nvSpPr>
        <dsp:cNvPr id="0" name=""/>
        <dsp:cNvSpPr/>
      </dsp:nvSpPr>
      <dsp:spPr>
        <a:xfrm>
          <a:off x="0" y="0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Defenses may be designed to prevent or deter attack using an outside-in or inside-out approach </a:t>
          </a:r>
          <a:endParaRPr lang="en-US" sz="2800" kern="1200"/>
        </a:p>
      </dsp:txBody>
      <dsp:txXfrm>
        <a:off x="0" y="0"/>
        <a:ext cx="8229600" cy="2143919"/>
      </dsp:txXfrm>
    </dsp:sp>
    <dsp:sp modelId="{59492788-4382-1740-B32C-103D0F4A72F0}">
      <dsp:nvSpPr>
        <dsp:cNvPr id="0" name=""/>
        <dsp:cNvSpPr/>
      </dsp:nvSpPr>
      <dsp:spPr>
        <a:xfrm>
          <a:off x="0" y="21439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C5F46B-F463-3B4B-A827-50C20656F6E5}">
      <dsp:nvSpPr>
        <dsp:cNvPr id="0" name=""/>
        <dsp:cNvSpPr/>
      </dsp:nvSpPr>
      <dsp:spPr>
        <a:xfrm>
          <a:off x="0" y="2143919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By placing safeguards at two or more points along the access path to the asset, failure of one safeguard can be counteracted</a:t>
          </a:r>
          <a:endParaRPr lang="en-US" sz="2800" kern="1200"/>
        </a:p>
      </dsp:txBody>
      <dsp:txXfrm>
        <a:off x="0" y="2143919"/>
        <a:ext cx="8229600" cy="21439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3D3A-D682-694B-8719-33FEC4E0005F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RISK = THREAT + VULNERABILITY + IMPACT </a:t>
          </a:r>
          <a:endParaRPr lang="en-US" sz="6500" kern="1200"/>
        </a:p>
      </dsp:txBody>
      <dsp:txXfrm>
        <a:off x="542478" y="526"/>
        <a:ext cx="7144642" cy="42867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738ED-9F09-C34E-8084-2FEEA3097E97}">
      <dsp:nvSpPr>
        <dsp:cNvPr id="0" name=""/>
        <dsp:cNvSpPr/>
      </dsp:nvSpPr>
      <dsp:spPr>
        <a:xfrm>
          <a:off x="1004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A record of authorizations should be kept to support access control system validation testing</a:t>
          </a:r>
          <a:endParaRPr lang="en-US" sz="3000" kern="1200"/>
        </a:p>
      </dsp:txBody>
      <dsp:txXfrm>
        <a:off x="1004" y="968548"/>
        <a:ext cx="3917900" cy="2350740"/>
      </dsp:txXfrm>
    </dsp:sp>
    <dsp:sp modelId="{3B7DA673-B0B1-0841-A62C-5CD3D6094791}">
      <dsp:nvSpPr>
        <dsp:cNvPr id="0" name=""/>
        <dsp:cNvSpPr/>
      </dsp:nvSpPr>
      <dsp:spPr>
        <a:xfrm>
          <a:off x="4310695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Accountability is a principle that ties authorized users to their actions  </a:t>
          </a:r>
          <a:endParaRPr lang="en-US" sz="3000" kern="1200" dirty="0"/>
        </a:p>
      </dsp:txBody>
      <dsp:txXfrm>
        <a:off x="4310695" y="968548"/>
        <a:ext cx="3917900" cy="23507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8D24E-685A-4817-ADC8-170D10BA7582}">
      <dsp:nvSpPr>
        <dsp:cNvPr id="0" name=""/>
        <dsp:cNvSpPr/>
      </dsp:nvSpPr>
      <dsp:spPr>
        <a:xfrm>
          <a:off x="1841" y="273080"/>
          <a:ext cx="1786030" cy="1335647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itchFamily="34" charset="0"/>
            </a:rPr>
            <a:t>Patches</a:t>
          </a:r>
          <a:endParaRPr lang="en-US" sz="22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1841" y="273080"/>
        <a:ext cx="1786030" cy="1335647"/>
      </dsp:txXfrm>
    </dsp:sp>
    <dsp:sp modelId="{A33AFE44-1DB2-4D28-B303-1291DDA8AF47}">
      <dsp:nvSpPr>
        <dsp:cNvPr id="0" name=""/>
        <dsp:cNvSpPr/>
      </dsp:nvSpPr>
      <dsp:spPr>
        <a:xfrm>
          <a:off x="1949743" y="273080"/>
          <a:ext cx="1786030" cy="1335647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itchFamily="34" charset="0"/>
            </a:rPr>
            <a:t>Upgrades</a:t>
          </a:r>
          <a:endParaRPr lang="en-US" sz="22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1949743" y="273080"/>
        <a:ext cx="1786030" cy="1335647"/>
      </dsp:txXfrm>
    </dsp:sp>
    <dsp:sp modelId="{66CC8209-D3C6-4CFE-B558-15F53AB7FAE3}">
      <dsp:nvSpPr>
        <dsp:cNvPr id="0" name=""/>
        <dsp:cNvSpPr/>
      </dsp:nvSpPr>
      <dsp:spPr>
        <a:xfrm>
          <a:off x="3897645" y="273080"/>
          <a:ext cx="1786030" cy="1335647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itchFamily="34" charset="0"/>
            </a:rPr>
            <a:t>Maintain correct configuration</a:t>
          </a:r>
          <a:endParaRPr lang="en-US" sz="22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3897645" y="273080"/>
        <a:ext cx="1786030" cy="1335647"/>
      </dsp:txXfrm>
    </dsp:sp>
    <dsp:sp modelId="{0915948C-CC05-47B5-99F8-95CACB0C7753}">
      <dsp:nvSpPr>
        <dsp:cNvPr id="0" name=""/>
        <dsp:cNvSpPr/>
      </dsp:nvSpPr>
      <dsp:spPr>
        <a:xfrm>
          <a:off x="5845548" y="273080"/>
          <a:ext cx="1786030" cy="1335647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itchFamily="34" charset="0"/>
            </a:rPr>
            <a:t>Hardening</a:t>
          </a:r>
          <a:endParaRPr lang="en-US" sz="22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5845548" y="273080"/>
        <a:ext cx="1786030" cy="1335647"/>
      </dsp:txXfrm>
    </dsp:sp>
    <dsp:sp modelId="{26DE32B0-1385-45C9-B121-1394C4AE6766}">
      <dsp:nvSpPr>
        <dsp:cNvPr id="0" name=""/>
        <dsp:cNvSpPr/>
      </dsp:nvSpPr>
      <dsp:spPr>
        <a:xfrm>
          <a:off x="7793450" y="273080"/>
          <a:ext cx="1786030" cy="1335647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itchFamily="34" charset="0"/>
            </a:rPr>
            <a:t>Ensure staff training</a:t>
          </a:r>
          <a:endParaRPr lang="en-US" sz="22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7793450" y="273080"/>
        <a:ext cx="1786030" cy="13356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8D24E-685A-4817-ADC8-170D10BA7582}">
      <dsp:nvSpPr>
        <dsp:cNvPr id="0" name=""/>
        <dsp:cNvSpPr/>
      </dsp:nvSpPr>
      <dsp:spPr>
        <a:xfrm>
          <a:off x="1879" y="259224"/>
          <a:ext cx="1823085" cy="1363358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ranklin Gothic Book" pitchFamily="34" charset="0"/>
            </a:rPr>
            <a:t>Build or Buy?</a:t>
          </a:r>
          <a:endParaRPr lang="en-US" sz="20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1879" y="259224"/>
        <a:ext cx="1823085" cy="1363358"/>
      </dsp:txXfrm>
    </dsp:sp>
    <dsp:sp modelId="{A33AFE44-1DB2-4D28-B303-1291DDA8AF47}">
      <dsp:nvSpPr>
        <dsp:cNvPr id="0" name=""/>
        <dsp:cNvSpPr/>
      </dsp:nvSpPr>
      <dsp:spPr>
        <a:xfrm>
          <a:off x="1990195" y="259224"/>
          <a:ext cx="1823085" cy="1363358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ranklin Gothic Book" pitchFamily="34" charset="0"/>
            </a:rPr>
            <a:t>Source code escrow</a:t>
          </a:r>
          <a:endParaRPr lang="en-US" sz="20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1990195" y="259224"/>
        <a:ext cx="1823085" cy="1363358"/>
      </dsp:txXfrm>
    </dsp:sp>
    <dsp:sp modelId="{66CC8209-D3C6-4CFE-B558-15F53AB7FAE3}">
      <dsp:nvSpPr>
        <dsp:cNvPr id="0" name=""/>
        <dsp:cNvSpPr/>
      </dsp:nvSpPr>
      <dsp:spPr>
        <a:xfrm>
          <a:off x="3978510" y="259224"/>
          <a:ext cx="1823085" cy="1363358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ranklin Gothic Book" pitchFamily="34" charset="0"/>
            </a:rPr>
            <a:t>Patching</a:t>
          </a:r>
          <a:endParaRPr lang="en-US" sz="20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3978510" y="259224"/>
        <a:ext cx="1823085" cy="1363358"/>
      </dsp:txXfrm>
    </dsp:sp>
    <dsp:sp modelId="{0915948C-CC05-47B5-99F8-95CACB0C7753}">
      <dsp:nvSpPr>
        <dsp:cNvPr id="0" name=""/>
        <dsp:cNvSpPr/>
      </dsp:nvSpPr>
      <dsp:spPr>
        <a:xfrm>
          <a:off x="5966825" y="259224"/>
          <a:ext cx="1823085" cy="1363358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ranklin Gothic Book" pitchFamily="34" charset="0"/>
            </a:rPr>
            <a:t>Documentation</a:t>
          </a:r>
          <a:endParaRPr lang="en-US" sz="20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5966825" y="259224"/>
        <a:ext cx="1823085" cy="1363358"/>
      </dsp:txXfrm>
    </dsp:sp>
    <dsp:sp modelId="{26DE32B0-1385-45C9-B121-1394C4AE6766}">
      <dsp:nvSpPr>
        <dsp:cNvPr id="0" name=""/>
        <dsp:cNvSpPr/>
      </dsp:nvSpPr>
      <dsp:spPr>
        <a:xfrm>
          <a:off x="7955141" y="259224"/>
          <a:ext cx="1823085" cy="1363358"/>
        </a:xfrm>
        <a:prstGeom prst="rect">
          <a:avLst/>
        </a:prstGeom>
        <a:solidFill>
          <a:srgbClr val="0057A4"/>
        </a:solidFill>
        <a:ln>
          <a:solidFill>
            <a:srgbClr val="EFA72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ranklin Gothic Book" pitchFamily="34" charset="0"/>
            </a:rPr>
            <a:t>Licensing and Software Piracy</a:t>
          </a:r>
          <a:endParaRPr lang="en-US" sz="2000" b="0" kern="1200" dirty="0">
            <a:latin typeface="Franklin Gothic Book" pitchFamily="34" charset="0"/>
            <a:ea typeface="Open Sans" panose="020B0606030504020204" pitchFamily="34" charset="0"/>
            <a:cs typeface="Franklin Gothic Book"/>
          </a:endParaRPr>
        </a:p>
      </dsp:txBody>
      <dsp:txXfrm>
        <a:off x="7955141" y="259224"/>
        <a:ext cx="1823085" cy="1363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63457-A708-9E41-82D4-14FB9A53F635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32EAC-2D20-C64E-AA4E-D6C246838727}">
      <dsp:nvSpPr>
        <dsp:cNvPr id="0" name=""/>
        <dsp:cNvSpPr/>
      </dsp:nvSpPr>
      <dsp:spPr>
        <a:xfrm>
          <a:off x="0" y="0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Legal and regulatory fines and sanctions</a:t>
          </a:r>
          <a:endParaRPr lang="en-US" sz="2800" kern="1200"/>
        </a:p>
      </dsp:txBody>
      <dsp:txXfrm>
        <a:off x="0" y="0"/>
        <a:ext cx="8229600" cy="1071959"/>
      </dsp:txXfrm>
    </dsp:sp>
    <dsp:sp modelId="{EC049F67-9B9B-584E-879E-9BC4E0DE9BD7}">
      <dsp:nvSpPr>
        <dsp:cNvPr id="0" name=""/>
        <dsp:cNvSpPr/>
      </dsp:nvSpPr>
      <dsp:spPr>
        <a:xfrm>
          <a:off x="0" y="107195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3A0DB8-AEC8-8C4E-A529-9A74E8D04F55}">
      <dsp:nvSpPr>
        <dsp:cNvPr id="0" name=""/>
        <dsp:cNvSpPr/>
      </dsp:nvSpPr>
      <dsp:spPr>
        <a:xfrm>
          <a:off x="0" y="107195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Loss of customer and investor confidence</a:t>
          </a:r>
          <a:endParaRPr lang="en-US" sz="2800" kern="1200"/>
        </a:p>
      </dsp:txBody>
      <dsp:txXfrm>
        <a:off x="0" y="1071959"/>
        <a:ext cx="8229600" cy="1071959"/>
      </dsp:txXfrm>
    </dsp:sp>
    <dsp:sp modelId="{A0B3DDF9-BEF9-5748-8AB6-3BD85641AD52}">
      <dsp:nvSpPr>
        <dsp:cNvPr id="0" name=""/>
        <dsp:cNvSpPr/>
      </dsp:nvSpPr>
      <dsp:spPr>
        <a:xfrm>
          <a:off x="0" y="2143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57187C-99E5-7441-B4DF-318762E31662}">
      <dsp:nvSpPr>
        <dsp:cNvPr id="0" name=""/>
        <dsp:cNvSpPr/>
      </dsp:nvSpPr>
      <dsp:spPr>
        <a:xfrm>
          <a:off x="0" y="214391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Loss of competitive advantage</a:t>
          </a:r>
          <a:endParaRPr lang="en-US" sz="2800" kern="1200"/>
        </a:p>
      </dsp:txBody>
      <dsp:txXfrm>
        <a:off x="0" y="2143919"/>
        <a:ext cx="8229600" cy="1071959"/>
      </dsp:txXfrm>
    </dsp:sp>
    <dsp:sp modelId="{2BC6306D-883E-6C4B-B10C-41E2EA1F70DF}">
      <dsp:nvSpPr>
        <dsp:cNvPr id="0" name=""/>
        <dsp:cNvSpPr/>
      </dsp:nvSpPr>
      <dsp:spPr>
        <a:xfrm>
          <a:off x="0" y="32158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F616F-BF92-7C4D-8F1A-03FF2A0E80A4}">
      <dsp:nvSpPr>
        <dsp:cNvPr id="0" name=""/>
        <dsp:cNvSpPr/>
      </dsp:nvSpPr>
      <dsp:spPr>
        <a:xfrm>
          <a:off x="0" y="3215878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Civil litigation </a:t>
          </a:r>
          <a:endParaRPr lang="en-US" sz="2800" kern="1200"/>
        </a:p>
      </dsp:txBody>
      <dsp:txXfrm>
        <a:off x="0" y="3215878"/>
        <a:ext cx="8229600" cy="1071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F3C3-6810-874E-A440-8FF345104E3C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The property of information whereby it is recorded, used, and maintained in a way that ensures its completeness, accuracy, internal consistency, and usefulness for a stated purpose </a:t>
          </a:r>
          <a:endParaRPr lang="en-US" sz="3800" kern="1200" dirty="0"/>
        </a:p>
      </dsp:txBody>
      <dsp:txXfrm>
        <a:off x="542478" y="526"/>
        <a:ext cx="7144642" cy="4286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407EA-4338-8F43-9859-8CCF5DBB2C81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4D49F-0700-6B46-9DDD-C1E68A227BB4}">
      <dsp:nvSpPr>
        <dsp:cNvPr id="0" name=""/>
        <dsp:cNvSpPr/>
      </dsp:nvSpPr>
      <dsp:spPr>
        <a:xfrm>
          <a:off x="0" y="523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Inability to read or access critical files</a:t>
          </a:r>
          <a:endParaRPr lang="en-US" sz="3100" kern="1200" dirty="0"/>
        </a:p>
      </dsp:txBody>
      <dsp:txXfrm>
        <a:off x="0" y="523"/>
        <a:ext cx="8229600" cy="857358"/>
      </dsp:txXfrm>
    </dsp:sp>
    <dsp:sp modelId="{78F508E3-47E8-BA41-BA49-03A6AF7A44E4}">
      <dsp:nvSpPr>
        <dsp:cNvPr id="0" name=""/>
        <dsp:cNvSpPr/>
      </dsp:nvSpPr>
      <dsp:spPr>
        <a:xfrm>
          <a:off x="0" y="8578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462E53-D23F-5F43-A53B-46FF9B7B410D}">
      <dsp:nvSpPr>
        <dsp:cNvPr id="0" name=""/>
        <dsp:cNvSpPr/>
      </dsp:nvSpPr>
      <dsp:spPr>
        <a:xfrm>
          <a:off x="0" y="857881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Errors</a:t>
          </a:r>
          <a:endParaRPr lang="en-US" sz="3100" kern="1200"/>
        </a:p>
      </dsp:txBody>
      <dsp:txXfrm>
        <a:off x="0" y="857881"/>
        <a:ext cx="8229600" cy="857358"/>
      </dsp:txXfrm>
    </dsp:sp>
    <dsp:sp modelId="{D65FB516-E8B9-894A-B1BD-27B2E8E8BEDA}">
      <dsp:nvSpPr>
        <dsp:cNvPr id="0" name=""/>
        <dsp:cNvSpPr/>
      </dsp:nvSpPr>
      <dsp:spPr>
        <a:xfrm>
          <a:off x="0" y="171523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7B401E-541A-E340-A49C-B0E626F50804}">
      <dsp:nvSpPr>
        <dsp:cNvPr id="0" name=""/>
        <dsp:cNvSpPr/>
      </dsp:nvSpPr>
      <dsp:spPr>
        <a:xfrm>
          <a:off x="0" y="1715239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Failures in information processing</a:t>
          </a:r>
          <a:endParaRPr lang="en-US" sz="3100" kern="1200"/>
        </a:p>
      </dsp:txBody>
      <dsp:txXfrm>
        <a:off x="0" y="1715239"/>
        <a:ext cx="8229600" cy="857358"/>
      </dsp:txXfrm>
    </dsp:sp>
    <dsp:sp modelId="{50924ED3-CCA4-B74E-AD40-95CA0BAF4B7D}">
      <dsp:nvSpPr>
        <dsp:cNvPr id="0" name=""/>
        <dsp:cNvSpPr/>
      </dsp:nvSpPr>
      <dsp:spPr>
        <a:xfrm>
          <a:off x="0" y="257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242C3-B9E8-6549-885B-032529C376F2}">
      <dsp:nvSpPr>
        <dsp:cNvPr id="0" name=""/>
        <dsp:cNvSpPr/>
      </dsp:nvSpPr>
      <dsp:spPr>
        <a:xfrm>
          <a:off x="0" y="2572598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Calculation errors</a:t>
          </a:r>
          <a:endParaRPr lang="en-US" sz="3100" kern="1200"/>
        </a:p>
      </dsp:txBody>
      <dsp:txXfrm>
        <a:off x="0" y="2572598"/>
        <a:ext cx="8229600" cy="857358"/>
      </dsp:txXfrm>
    </dsp:sp>
    <dsp:sp modelId="{98845760-9C1F-FC40-B43A-2375B5291BB8}">
      <dsp:nvSpPr>
        <dsp:cNvPr id="0" name=""/>
        <dsp:cNvSpPr/>
      </dsp:nvSpPr>
      <dsp:spPr>
        <a:xfrm>
          <a:off x="0" y="34299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C0B9C4-999B-7747-98C5-A7D314404403}">
      <dsp:nvSpPr>
        <dsp:cNvPr id="0" name=""/>
        <dsp:cNvSpPr/>
      </dsp:nvSpPr>
      <dsp:spPr>
        <a:xfrm>
          <a:off x="0" y="3429956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Uninformed decision making by business leaders </a:t>
          </a:r>
          <a:endParaRPr lang="en-US" sz="3100" kern="1200"/>
        </a:p>
      </dsp:txBody>
      <dsp:txXfrm>
        <a:off x="0" y="3429956"/>
        <a:ext cx="8229600" cy="857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40F0-50B5-A847-B920-91C968010463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The ability to access and use information systems when and as needed to support an organization’s operations</a:t>
          </a:r>
          <a:endParaRPr lang="en-US" sz="4600" kern="1200" dirty="0"/>
        </a:p>
      </dsp:txBody>
      <dsp:txXfrm>
        <a:off x="542478" y="526"/>
        <a:ext cx="7144642" cy="4286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A4317-97C0-C540-8A38-A57576E6D0FC}">
      <dsp:nvSpPr>
        <dsp:cNvPr id="0" name=""/>
        <dsp:cNvSpPr/>
      </dsp:nvSpPr>
      <dsp:spPr>
        <a:xfrm>
          <a:off x="0" y="20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E27B83-BB12-E64F-AC69-E80DDCAF9DCF}">
      <dsp:nvSpPr>
        <dsp:cNvPr id="0" name=""/>
        <dsp:cNvSpPr/>
      </dsp:nvSpPr>
      <dsp:spPr>
        <a:xfrm>
          <a:off x="0" y="2093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Interruption in services and revenue streams</a:t>
          </a:r>
          <a:endParaRPr lang="en-US" sz="2800" kern="1200"/>
        </a:p>
      </dsp:txBody>
      <dsp:txXfrm>
        <a:off x="0" y="2093"/>
        <a:ext cx="8229600" cy="1427883"/>
      </dsp:txXfrm>
    </dsp:sp>
    <dsp:sp modelId="{9172977A-11E1-6E40-B0D2-6B793DB3356F}">
      <dsp:nvSpPr>
        <dsp:cNvPr id="0" name=""/>
        <dsp:cNvSpPr/>
      </dsp:nvSpPr>
      <dsp:spPr>
        <a:xfrm>
          <a:off x="0" y="142997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D4A044-A6E2-B145-B21B-05E9114D82DF}">
      <dsp:nvSpPr>
        <dsp:cNvPr id="0" name=""/>
        <dsp:cNvSpPr/>
      </dsp:nvSpPr>
      <dsp:spPr>
        <a:xfrm>
          <a:off x="0" y="1429977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Fines and sanctions</a:t>
          </a:r>
          <a:endParaRPr lang="en-US" sz="2800" kern="1200"/>
        </a:p>
      </dsp:txBody>
      <dsp:txXfrm>
        <a:off x="0" y="1429977"/>
        <a:ext cx="8229600" cy="1427883"/>
      </dsp:txXfrm>
    </dsp:sp>
    <dsp:sp modelId="{1452AB0E-8CCC-8A4E-81F8-E2F5C7299061}">
      <dsp:nvSpPr>
        <dsp:cNvPr id="0" name=""/>
        <dsp:cNvSpPr/>
      </dsp:nvSpPr>
      <dsp:spPr>
        <a:xfrm>
          <a:off x="0" y="28578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D8E16F-1B95-3D42-8F9C-7C89F0A83377}">
      <dsp:nvSpPr>
        <dsp:cNvPr id="0" name=""/>
        <dsp:cNvSpPr/>
      </dsp:nvSpPr>
      <dsp:spPr>
        <a:xfrm>
          <a:off x="0" y="2857860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Errors in transaction processing and decision making </a:t>
          </a:r>
          <a:endParaRPr lang="en-US" sz="2800" kern="1200" dirty="0"/>
        </a:p>
      </dsp:txBody>
      <dsp:txXfrm>
        <a:off x="0" y="2857860"/>
        <a:ext cx="8229600" cy="14278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58576-1969-2C45-BD02-4B9E2D78A163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A service that ensures that the sender cannot deny a message was sent and the integrity of the message is intact</a:t>
          </a:r>
          <a:endParaRPr lang="en-US" sz="4600" kern="1200" dirty="0"/>
        </a:p>
      </dsp:txBody>
      <dsp:txXfrm>
        <a:off x="542478" y="526"/>
        <a:ext cx="7144642" cy="42867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4BF9A-471E-D545-9AB6-A3EEDEC67EF9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The rights and obligations of individuals and organizations with respect to the collection, use, retention, and disclosure of personal information</a:t>
          </a:r>
          <a:endParaRPr lang="en-US" sz="4600" kern="1200"/>
        </a:p>
      </dsp:txBody>
      <dsp:txXfrm>
        <a:off x="542478" y="526"/>
        <a:ext cx="7144642" cy="42867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AECEF-5C32-EB45-BFCE-FDFAB957444C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Access rights are permissions granted based on the need of a user or process to access and use information and resource</a:t>
          </a:r>
          <a:endParaRPr lang="en-US" sz="4200" kern="1200" dirty="0"/>
        </a:p>
      </dsp:txBody>
      <dsp:txXfrm>
        <a:off x="542478" y="526"/>
        <a:ext cx="7144642" cy="4286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036320" y="457200"/>
            <a:ext cx="1068832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9221" y="493078"/>
            <a:ext cx="416483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428783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17B26"/>
              </a:buClr>
              <a:buNone/>
              <a:defRPr sz="2800"/>
            </a:lvl1pPr>
            <a:lvl2pPr marL="460375" indent="-228600">
              <a:buClr>
                <a:srgbClr val="E17B26"/>
              </a:buClr>
              <a:buFont typeface="Arial" pitchFamily="34" charset="0"/>
              <a:buChar char="•"/>
              <a:defRPr sz="2600"/>
            </a:lvl2pPr>
            <a:lvl3pPr marL="800100" indent="-174625">
              <a:buClr>
                <a:srgbClr val="E17B26"/>
              </a:buClr>
              <a:buFontTx/>
              <a:buChar char="‒"/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5717540" y="6253190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sz="1200" b="1" smtClean="0">
                <a:solidFill>
                  <a:srgbClr val="E17B26"/>
                </a:solidFill>
              </a:rPr>
              <a:pPr algn="ctr"/>
              <a:t>‹#›</a:t>
            </a:fld>
            <a:endParaRPr lang="en-US" sz="1200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99649" y="6350000"/>
            <a:ext cx="1205897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067" y="6059220"/>
            <a:ext cx="28956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9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 txBox="1">
            <a:spLocks/>
          </p:cNvSpPr>
          <p:nvPr/>
        </p:nvSpPr>
        <p:spPr>
          <a:xfrm>
            <a:off x="5839743" y="6253192"/>
            <a:ext cx="563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D3DDC-90DF-4246-B8CE-0AC344F4C45D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95203" y="559553"/>
            <a:ext cx="86667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6045" b="0" u="sng" kern="1200" baseline="12000" dirty="0">
                <a:solidFill>
                  <a:srgbClr val="0057A4"/>
                </a:solidFill>
                <a:uFill>
                  <a:solidFill>
                    <a:srgbClr val="E17B26"/>
                  </a:solidFill>
                </a:uFill>
                <a:latin typeface="Open Sans Semibold"/>
                <a:ea typeface="+mj-ea"/>
                <a:cs typeface="Open Sans Semibold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07735" y="1885116"/>
            <a:ext cx="10038080" cy="3993170"/>
          </a:xfrm>
          <a:prstGeom prst="rect">
            <a:avLst/>
          </a:prstGeom>
        </p:spPr>
        <p:txBody>
          <a:bodyPr/>
          <a:lstStyle>
            <a:lvl1pPr>
              <a:buClr>
                <a:srgbClr val="516275"/>
              </a:buClr>
              <a:defRPr sz="2800" b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516275"/>
              </a:buClr>
              <a:buFont typeface="Courier New" panose="02070309020205020404" pitchFamily="49" charset="0"/>
              <a:buChar char="o"/>
              <a:defRPr sz="2400" b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516275"/>
              </a:buClr>
              <a:buFontTx/>
              <a:buChar char="−"/>
              <a:defRPr sz="2000" b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516275"/>
              </a:buClr>
              <a:buFont typeface="Arial" panose="020B0604020202020204" pitchFamily="34" charset="0"/>
              <a:buChar char="»"/>
              <a:defRPr sz="1800" b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rgbClr val="516275"/>
              </a:buClr>
              <a:defRPr sz="1800" b="0">
                <a:solidFill>
                  <a:srgbClr val="595959"/>
                </a:solidFill>
                <a:latin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97" y="117253"/>
            <a:ext cx="2326702" cy="89249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1"/>
            <a:ext cx="9557818" cy="224957"/>
          </a:xfrm>
          <a:prstGeom prst="rect">
            <a:avLst/>
          </a:prstGeom>
          <a:solidFill>
            <a:srgbClr val="E17B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7" name="Picture 16" descr="ISC2-Main-Logo-G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5" y="6005881"/>
            <a:ext cx="1288562" cy="62716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830669" y="6633044"/>
            <a:ext cx="10361332" cy="224957"/>
          </a:xfrm>
          <a:prstGeom prst="rect">
            <a:avLst/>
          </a:prstGeom>
          <a:solidFill>
            <a:srgbClr val="E17B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 descr="Screen Shot 2017-04-24 at 1.13.21 P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48" y="117254"/>
            <a:ext cx="982664" cy="86722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0638209" y="156079"/>
            <a:ext cx="1243164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Security</a:t>
            </a:r>
          </a:p>
          <a:p>
            <a:r>
              <a:rPr lang="en-US" sz="1200" dirty="0"/>
              <a:t>Operations</a:t>
            </a:r>
            <a:r>
              <a:rPr lang="en-US" sz="1200" baseline="0" dirty="0"/>
              <a:t> and</a:t>
            </a:r>
            <a:r>
              <a:rPr lang="en-US" sz="1200" dirty="0"/>
              <a:t> </a:t>
            </a:r>
          </a:p>
          <a:p>
            <a:r>
              <a:rPr lang="en-US" sz="1200" dirty="0"/>
              <a:t>Administration</a:t>
            </a:r>
          </a:p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43648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5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0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2983-8771-4362-9DE3-082299CF9590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EE4C-6C6B-4E0E-BB39-50E4FBA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king83@cscc.or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" y="0"/>
            <a:ext cx="12116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0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s for taking a br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48" y="598516"/>
            <a:ext cx="8449614" cy="56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3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E55C-CDFE-4360-A62D-AF562CA8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20578"/>
          </a:xfrm>
        </p:spPr>
        <p:txBody>
          <a:bodyPr/>
          <a:lstStyle/>
          <a:p>
            <a:r>
              <a:rPr lang="en-US" dirty="0"/>
              <a:t>Systems Security </a:t>
            </a:r>
            <a:br>
              <a:rPr lang="en-US" dirty="0"/>
            </a:br>
            <a:r>
              <a:rPr lang="en-US" dirty="0"/>
              <a:t>Certified Practitioner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6498-2FB5-4DE2-B83D-9CDFAA3F7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ISC² - The International Information System Security Certification Consortium</a:t>
            </a:r>
          </a:p>
        </p:txBody>
      </p:sp>
    </p:spTree>
    <p:extLst>
      <p:ext uri="{BB962C8B-B14F-4D97-AF65-F5344CB8AC3E}">
        <p14:creationId xmlns:p14="http://schemas.microsoft.com/office/powerpoint/2010/main" val="102963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Security Certified Practitioner (SSCP)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  <a:p>
            <a:r>
              <a:rPr lang="en-US" dirty="0"/>
              <a:t>Security Operations and Administration</a:t>
            </a:r>
          </a:p>
          <a:p>
            <a:r>
              <a:rPr lang="en-US" dirty="0"/>
              <a:t>Risk Identification, Monitoring, and Analysis</a:t>
            </a:r>
          </a:p>
          <a:p>
            <a:r>
              <a:rPr lang="en-US" dirty="0"/>
              <a:t>Incident Response, and Recovery</a:t>
            </a:r>
          </a:p>
          <a:p>
            <a:r>
              <a:rPr lang="en-US" dirty="0"/>
              <a:t>Networks and Communications Security</a:t>
            </a:r>
          </a:p>
          <a:p>
            <a:r>
              <a:rPr lang="en-US" dirty="0">
                <a:solidFill>
                  <a:srgbClr val="FF0000"/>
                </a:solidFill>
              </a:rPr>
              <a:t>Cryptography</a:t>
            </a:r>
          </a:p>
          <a:p>
            <a:r>
              <a:rPr lang="en-US" dirty="0">
                <a:solidFill>
                  <a:srgbClr val="FF0000"/>
                </a:solidFill>
              </a:rPr>
              <a:t>Systems and Applications Security</a:t>
            </a:r>
          </a:p>
        </p:txBody>
      </p:sp>
    </p:spTree>
    <p:extLst>
      <p:ext uri="{BB962C8B-B14F-4D97-AF65-F5344CB8AC3E}">
        <p14:creationId xmlns:p14="http://schemas.microsoft.com/office/powerpoint/2010/main" val="183685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492062" y="1158765"/>
            <a:ext cx="5163207" cy="422515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63106" y="5510049"/>
            <a:ext cx="3421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Confidentiality</a:t>
            </a:r>
          </a:p>
        </p:txBody>
      </p:sp>
      <p:sp>
        <p:nvSpPr>
          <p:cNvPr id="4" name="TextBox 3"/>
          <p:cNvSpPr txBox="1"/>
          <p:nvPr/>
        </p:nvSpPr>
        <p:spPr>
          <a:xfrm rot="18179026">
            <a:off x="3361995" y="2632085"/>
            <a:ext cx="200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Integrity</a:t>
            </a:r>
          </a:p>
        </p:txBody>
      </p:sp>
      <p:sp>
        <p:nvSpPr>
          <p:cNvPr id="5" name="TextBox 4"/>
          <p:cNvSpPr txBox="1"/>
          <p:nvPr/>
        </p:nvSpPr>
        <p:spPr>
          <a:xfrm rot="3477016">
            <a:off x="6448095" y="2632084"/>
            <a:ext cx="267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Availability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9946" y="3271344"/>
            <a:ext cx="2727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33827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73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Consequences of a Breach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7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Integrity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9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Consequences of Integrity Failure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045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Availability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Consequences of Availability Failures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3" y="153473"/>
            <a:ext cx="3979572" cy="3979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415" y="3928056"/>
            <a:ext cx="9736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Kent King – CISSP, CISA, CISM, CRISC, SSCP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hlinkClick r:id="rId3"/>
              </a:rPr>
              <a:t>Email: kking83@cscc.org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953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492062" y="1158765"/>
            <a:ext cx="5163207" cy="422515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63106" y="5510049"/>
            <a:ext cx="3421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Confidentiality</a:t>
            </a:r>
          </a:p>
        </p:txBody>
      </p:sp>
      <p:sp>
        <p:nvSpPr>
          <p:cNvPr id="4" name="TextBox 3"/>
          <p:cNvSpPr txBox="1"/>
          <p:nvPr/>
        </p:nvSpPr>
        <p:spPr>
          <a:xfrm rot="18179026">
            <a:off x="3361995" y="2632085"/>
            <a:ext cx="200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Integrity</a:t>
            </a:r>
          </a:p>
        </p:txBody>
      </p:sp>
      <p:sp>
        <p:nvSpPr>
          <p:cNvPr id="5" name="TextBox 4"/>
          <p:cNvSpPr txBox="1"/>
          <p:nvPr/>
        </p:nvSpPr>
        <p:spPr>
          <a:xfrm rot="3477016">
            <a:off x="6448095" y="2632084"/>
            <a:ext cx="267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Availability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9946" y="3271344"/>
            <a:ext cx="2727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790759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Non-</a:t>
            </a:r>
            <a:r>
              <a:rPr lang="en-US"/>
              <a:t>R</a:t>
            </a:r>
            <a:r>
              <a:rPr lang="x-none"/>
              <a:t>epudiation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16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Privacy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100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Least Privilege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36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Least Privilege and COTS Applications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98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x-none" dirty="0"/>
              <a:t>eparation of Duties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74788" y="3740790"/>
            <a:ext cx="3925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Requires two or more individuals to complete a task or perform a specific function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3738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Requires two or more people operating at the same time to perform a single function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60" y="1981806"/>
            <a:ext cx="9144000" cy="16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Defense-in-Depth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910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Risk-Based Controls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5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 and Accountability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81200" y="1290704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109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s for sensitive papers on de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21827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20793" y="1454727"/>
            <a:ext cx="32170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Cell Phone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Access Cards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Logged-In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Printouts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Passwords on Sticky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File Cabinet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Personal 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9091" y="266007"/>
            <a:ext cx="950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Information Security - More than electronic data</a:t>
            </a:r>
          </a:p>
        </p:txBody>
      </p:sp>
    </p:spTree>
    <p:extLst>
      <p:ext uri="{BB962C8B-B14F-4D97-AF65-F5344CB8AC3E}">
        <p14:creationId xmlns:p14="http://schemas.microsoft.com/office/powerpoint/2010/main" val="412772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518987"/>
            <a:ext cx="9144000" cy="5699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does the term “Security” mean to you?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6417876-25D7-4292-BAB4-6F92883AC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79" y="1546309"/>
            <a:ext cx="6182842" cy="47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7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Categories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/>
          </p:nvPr>
        </p:nvGraphicFramePr>
        <p:xfrm>
          <a:off x="1871029" y="1744908"/>
          <a:ext cx="6849901" cy="408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96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Primary Assets</a:t>
                      </a:r>
                      <a:r>
                        <a:rPr lang="en-US" sz="1800" b="0" baseline="0" dirty="0"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</a:t>
                      </a:r>
                      <a:endParaRPr lang="en-US" sz="1800" b="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85742" marR="85742" marT="42871" marB="42871" anchor="ctr">
                    <a:solidFill>
                      <a:srgbClr val="0057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Supporting Assets</a:t>
                      </a:r>
                      <a:endParaRPr lang="en-US" sz="1800" b="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85742" marR="85742" marT="42871" marB="42871" anchor="ctr">
                    <a:solidFill>
                      <a:srgbClr val="0057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Business processes and activities</a:t>
                      </a:r>
                      <a:endParaRPr lang="en-US" sz="18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85742" marR="85742" marT="42871" marB="42871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Hardware</a:t>
                      </a:r>
                      <a:endParaRPr lang="en-US" sz="1800" dirty="0">
                        <a:effectLst/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160766" marR="160766" marT="160766" marB="16076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marL="0" lv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Information</a:t>
                      </a:r>
                    </a:p>
                  </a:txBody>
                  <a:tcPr marL="85742" marR="85742" marT="42871" marB="42871" anchor="ctr"/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Software</a:t>
                      </a:r>
                    </a:p>
                  </a:txBody>
                  <a:tcPr marL="160766" marR="160766" marT="160766" marB="16076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85742" marR="85742" marT="42871" marB="42871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Network</a:t>
                      </a:r>
                    </a:p>
                  </a:txBody>
                  <a:tcPr marL="160766" marR="160766" marT="160766" marB="16076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85742" marR="85742" marT="42871" marB="4287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Personnel</a:t>
                      </a:r>
                    </a:p>
                  </a:txBody>
                  <a:tcPr marL="160766" marR="160766" marT="160766" marB="16076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85742" marR="85742" marT="42871" marB="42871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Site</a:t>
                      </a:r>
                    </a:p>
                  </a:txBody>
                  <a:tcPr marL="160766" marR="160766" marT="160766" marB="16076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85742" marR="85742" marT="42871" marB="4287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Organization’s structure</a:t>
                      </a:r>
                      <a:endParaRPr lang="en-US" sz="1800" dirty="0">
                        <a:effectLst/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160766" marR="160766" marT="160766" marB="16076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054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Asset Protection</a:t>
            </a:r>
            <a:endParaRPr lang="en-US" sz="605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asset should be provided an appropriate level of protection.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Adequate or appropriate protection commensurate with risk.</a:t>
            </a:r>
          </a:p>
        </p:txBody>
      </p:sp>
    </p:spTree>
    <p:extLst>
      <p:ext uri="{BB962C8B-B14F-4D97-AF65-F5344CB8AC3E}">
        <p14:creationId xmlns:p14="http://schemas.microsoft.com/office/powerpoint/2010/main" val="990969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480" y="559553"/>
            <a:ext cx="8664465" cy="1325563"/>
          </a:xfrm>
        </p:spPr>
        <p:txBody>
          <a:bodyPr>
            <a:normAutofit/>
          </a:bodyPr>
          <a:lstStyle/>
          <a:p>
            <a:r>
              <a:rPr lang="en-US" sz="4800" dirty="0"/>
              <a:t>Hardware Operations and Maintenance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525588" y="2862470"/>
          <a:ext cx="9581322" cy="1881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421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Management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326805" y="2862470"/>
          <a:ext cx="9780106" cy="1881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92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most valuable assets of an organization</a:t>
            </a:r>
          </a:p>
          <a:p>
            <a:r>
              <a:rPr lang="en-US" dirty="0"/>
              <a:t>Also one of the most vulnerable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 of information may lead to:</a:t>
            </a:r>
          </a:p>
          <a:p>
            <a:pPr lvl="0"/>
            <a:r>
              <a:rPr lang="en-US" dirty="0"/>
              <a:t>Fines</a:t>
            </a:r>
          </a:p>
          <a:p>
            <a:pPr lvl="0"/>
            <a:r>
              <a:rPr lang="en-US" dirty="0"/>
              <a:t>Reputational damage</a:t>
            </a:r>
          </a:p>
          <a:p>
            <a:pPr lvl="0"/>
            <a:r>
              <a:rPr lang="en-US" dirty="0"/>
              <a:t>Business interruption</a:t>
            </a:r>
          </a:p>
          <a:p>
            <a:r>
              <a:rPr lang="en-US" dirty="0"/>
              <a:t>Loss of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2115979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Classification ensures the appropriate level of protection for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Requires determination of information owner.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Information must be protected in all forms and at all times, in all places.</a:t>
            </a:r>
          </a:p>
        </p:txBody>
      </p:sp>
    </p:spTree>
    <p:extLst>
      <p:ext uri="{BB962C8B-B14F-4D97-AF65-F5344CB8AC3E}">
        <p14:creationId xmlns:p14="http://schemas.microsoft.com/office/powerpoint/2010/main" val="4181943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Party/Outsourcing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Cloud and other outsourcing options</a:t>
            </a:r>
          </a:p>
          <a:p>
            <a:r>
              <a:rPr lang="en-US" sz="2400" dirty="0"/>
              <a:t>Legal liabilities for asset protection </a:t>
            </a:r>
          </a:p>
          <a:p>
            <a:r>
              <a:rPr lang="en-US" sz="2400" dirty="0"/>
              <a:t>Contractual agreements</a:t>
            </a:r>
          </a:p>
          <a:p>
            <a:r>
              <a:rPr lang="en-US" sz="2400" dirty="0"/>
              <a:t>Monitoring</a:t>
            </a:r>
          </a:p>
          <a:p>
            <a:r>
              <a:rPr lang="en-US" sz="2400" dirty="0"/>
              <a:t>Disposal of equipment by outsourcing firm</a:t>
            </a:r>
          </a:p>
        </p:txBody>
      </p:sp>
    </p:spTree>
    <p:extLst>
      <p:ext uri="{BB962C8B-B14F-4D97-AF65-F5344CB8AC3E}">
        <p14:creationId xmlns:p14="http://schemas.microsoft.com/office/powerpoint/2010/main" val="3246289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6ECE-8B0B-41E4-8136-1838E908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0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During the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48D85-35FF-4EA1-AFE0-A1B19D22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Unit 1 online course material</a:t>
            </a:r>
          </a:p>
          <a:p>
            <a:pPr lvl="1"/>
            <a:r>
              <a:rPr lang="en-US" dirty="0"/>
              <a:t>Understanding Security Concepts</a:t>
            </a:r>
          </a:p>
          <a:p>
            <a:pPr lvl="1"/>
            <a:r>
              <a:rPr lang="en-US" dirty="0"/>
              <a:t>Participate in Asset Management</a:t>
            </a:r>
          </a:p>
          <a:p>
            <a:r>
              <a:rPr lang="en-US" dirty="0"/>
              <a:t>Complete the quiz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A679723D-BEEB-405D-85EC-73A2B5E3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78894"/>
            <a:ext cx="3810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7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74094"/>
          </a:xfrm>
        </p:spPr>
        <p:txBody>
          <a:bodyPr/>
          <a:lstStyle/>
          <a:p>
            <a:r>
              <a:rPr lang="en-US" dirty="0"/>
              <a:t>Security for Businesses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Security must be measurable</a:t>
            </a:r>
          </a:p>
          <a:p>
            <a:r>
              <a:rPr lang="en-US" b="1" dirty="0"/>
              <a:t>Security must be based on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308183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security strategy must be aligned with the strategic direction of the organization.</a:t>
            </a:r>
          </a:p>
          <a:p>
            <a:r>
              <a:rPr lang="en-US" dirty="0"/>
              <a:t>It must be integrated into business processes.</a:t>
            </a:r>
          </a:p>
          <a:p>
            <a:r>
              <a:rPr lang="en-US" dirty="0"/>
              <a:t>Security programs will always be affected by a lack of support and inadequate budgets.</a:t>
            </a:r>
          </a:p>
          <a:p>
            <a:r>
              <a:rPr lang="en-US" dirty="0"/>
              <a:t>There simply is not enough time to do everything that needs to be done.</a:t>
            </a:r>
          </a:p>
          <a:p>
            <a:r>
              <a:rPr lang="en-US" dirty="0"/>
              <a:t>The battle only escalates.</a:t>
            </a:r>
          </a:p>
        </p:txBody>
      </p:sp>
    </p:spTree>
    <p:extLst>
      <p:ext uri="{BB962C8B-B14F-4D97-AF65-F5344CB8AC3E}">
        <p14:creationId xmlns:p14="http://schemas.microsoft.com/office/powerpoint/2010/main" val="412956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AFDB-80AA-4A21-AC61-F8FF8F84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DA8A-D159-4302-92AC-EBD1B30C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r>
              <a:rPr lang="en-US" dirty="0"/>
              <a:t>Give you a foundational knowledge of cybersecurity</a:t>
            </a:r>
          </a:p>
          <a:p>
            <a:r>
              <a:rPr lang="en-US" dirty="0"/>
              <a:t>Learn the terminology</a:t>
            </a:r>
          </a:p>
          <a:p>
            <a:r>
              <a:rPr lang="en-US" dirty="0"/>
              <a:t>Apply core principles in real-world situations</a:t>
            </a:r>
          </a:p>
          <a:p>
            <a:r>
              <a:rPr lang="en-US" dirty="0"/>
              <a:t>Give you enough background to initiate your cybersecurity career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C2A3C-19B4-41CF-A3D3-7B81B69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09" y="1476267"/>
            <a:ext cx="5006091" cy="50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4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9D12-BB5B-43AA-8269-98637F94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26A4-016A-4555-BBF6-75781DB6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 27001/27002</a:t>
            </a:r>
          </a:p>
          <a:p>
            <a:r>
              <a:rPr lang="en-US" dirty="0"/>
              <a:t>COBIT - ISACA</a:t>
            </a:r>
          </a:p>
          <a:p>
            <a:r>
              <a:rPr lang="en-US" dirty="0"/>
              <a:t>ITIL - IT Service delivery best practices</a:t>
            </a:r>
          </a:p>
          <a:p>
            <a:r>
              <a:rPr lang="en-US" dirty="0"/>
              <a:t>Risk Management Framework (NIST 800 series)</a:t>
            </a:r>
          </a:p>
        </p:txBody>
      </p:sp>
    </p:spTree>
    <p:extLst>
      <p:ext uri="{BB962C8B-B14F-4D97-AF65-F5344CB8AC3E}">
        <p14:creationId xmlns:p14="http://schemas.microsoft.com/office/powerpoint/2010/main" val="214303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7688-E017-43EB-A2D5-9C40638D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 Blogs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0240-F255-44BC-B89D-853B1206E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19091"/>
          </a:xfrm>
        </p:spPr>
        <p:txBody>
          <a:bodyPr/>
          <a:lstStyle/>
          <a:p>
            <a:r>
              <a:rPr lang="en-US" dirty="0"/>
              <a:t>https://krebsonsecurity.com/</a:t>
            </a:r>
          </a:p>
          <a:p>
            <a:r>
              <a:rPr lang="en-US" dirty="0"/>
              <a:t>https://threatpost.com/</a:t>
            </a:r>
          </a:p>
          <a:p>
            <a:r>
              <a:rPr lang="en-US" dirty="0"/>
              <a:t>https://www.csoonline.com/</a:t>
            </a:r>
          </a:p>
          <a:p>
            <a:r>
              <a:rPr lang="en-US" dirty="0"/>
              <a:t>https://isc.sans.edu/</a:t>
            </a:r>
          </a:p>
          <a:p>
            <a:r>
              <a:rPr lang="en-US" dirty="0"/>
              <a:t>https://www.darkreading.com/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33D2-6A8F-457E-B2F1-A60ED5FF3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906796"/>
          </a:xfrm>
        </p:spPr>
        <p:txBody>
          <a:bodyPr/>
          <a:lstStyle/>
          <a:p>
            <a:r>
              <a:rPr lang="en-US" dirty="0"/>
              <a:t>https://www.schneier.com/</a:t>
            </a:r>
          </a:p>
          <a:p>
            <a:r>
              <a:rPr lang="en-US" dirty="0"/>
              <a:t>https://thehackernews.com/</a:t>
            </a:r>
          </a:p>
          <a:p>
            <a:r>
              <a:rPr lang="en-US" dirty="0"/>
              <a:t>https://blog.erratasec.com/</a:t>
            </a:r>
          </a:p>
          <a:p>
            <a:r>
              <a:rPr lang="en-US" dirty="0"/>
              <a:t>https://securityboulevard.com/</a:t>
            </a:r>
          </a:p>
          <a:p>
            <a:r>
              <a:rPr lang="en-US" dirty="0"/>
              <a:t>https://www.grahamcluley.com/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7A09F-C906-4AF1-B7AC-78B122375702}"/>
              </a:ext>
            </a:extLst>
          </p:cNvPr>
          <p:cNvSpPr txBox="1"/>
          <p:nvPr/>
        </p:nvSpPr>
        <p:spPr>
          <a:xfrm>
            <a:off x="928437" y="5406189"/>
            <a:ext cx="101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visit product vendors, especially antivirus/antimalware companies.</a:t>
            </a:r>
          </a:p>
        </p:txBody>
      </p:sp>
    </p:spTree>
    <p:extLst>
      <p:ext uri="{BB962C8B-B14F-4D97-AF65-F5344CB8AC3E}">
        <p14:creationId xmlns:p14="http://schemas.microsoft.com/office/powerpoint/2010/main" val="339114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112F-B6E6-414E-B1CF-77D590BB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Classroom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C3C9-E504-46D7-882C-D71199861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Review online materials</a:t>
            </a:r>
          </a:p>
          <a:p>
            <a:r>
              <a:rPr lang="en-US" dirty="0"/>
              <a:t>Review quiz results</a:t>
            </a:r>
          </a:p>
          <a:p>
            <a:r>
              <a:rPr lang="en-US" dirty="0"/>
              <a:t>Review assignments</a:t>
            </a:r>
          </a:p>
          <a:p>
            <a:r>
              <a:rPr lang="en-US" dirty="0"/>
              <a:t>Discuss real-world applications</a:t>
            </a:r>
          </a:p>
          <a:p>
            <a:r>
              <a:rPr lang="en-US" dirty="0"/>
              <a:t>Introduce the next domain</a:t>
            </a:r>
          </a:p>
          <a:p>
            <a:endParaRPr lang="en-US" dirty="0"/>
          </a:p>
        </p:txBody>
      </p:sp>
      <p:pic>
        <p:nvPicPr>
          <p:cNvPr id="1026" name="Picture 2" descr="Image result for amusing pictures about classrooms">
            <a:extLst>
              <a:ext uri="{FF2B5EF4-FFF2-40B4-BE49-F238E27FC236}">
                <a16:creationId xmlns:a16="http://schemas.microsoft.com/office/drawing/2014/main" id="{4B5B178A-6CCE-4397-A77C-BDC24D1366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88" y="1405092"/>
            <a:ext cx="3932374" cy="47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870</Words>
  <Application>Microsoft Office PowerPoint</Application>
  <PresentationFormat>Widescreen</PresentationFormat>
  <Paragraphs>162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Franklin Gothic Book</vt:lpstr>
      <vt:lpstr>Gill Sans Light</vt:lpstr>
      <vt:lpstr>Open Sans</vt:lpstr>
      <vt:lpstr>Open Sans Semibold</vt:lpstr>
      <vt:lpstr>Office Theme</vt:lpstr>
      <vt:lpstr>PowerPoint Presentation</vt:lpstr>
      <vt:lpstr>PowerPoint Presentation</vt:lpstr>
      <vt:lpstr>PowerPoint Presentation</vt:lpstr>
      <vt:lpstr>Security for Businesses</vt:lpstr>
      <vt:lpstr>Challenges</vt:lpstr>
      <vt:lpstr>Objectives</vt:lpstr>
      <vt:lpstr>Security Frameworks</vt:lpstr>
      <vt:lpstr>Security Blogs</vt:lpstr>
      <vt:lpstr>Classroom Time</vt:lpstr>
      <vt:lpstr>PowerPoint Presentation</vt:lpstr>
      <vt:lpstr>Systems Security  Certified Practitioner</vt:lpstr>
      <vt:lpstr>Systems Security Certified Practitioner (SSCP)</vt:lpstr>
      <vt:lpstr>PowerPoint Presentation</vt:lpstr>
      <vt:lpstr>Confidentiality </vt:lpstr>
      <vt:lpstr>Consequences of a Breach</vt:lpstr>
      <vt:lpstr>Integrity</vt:lpstr>
      <vt:lpstr>Consequences of Integrity Failure </vt:lpstr>
      <vt:lpstr>Availability</vt:lpstr>
      <vt:lpstr>Consequences of Availability Failures</vt:lpstr>
      <vt:lpstr>PowerPoint Presentation</vt:lpstr>
      <vt:lpstr>Non-Repudiation</vt:lpstr>
      <vt:lpstr>Privacy</vt:lpstr>
      <vt:lpstr>Least Privilege</vt:lpstr>
      <vt:lpstr>Least Privilege and COTS Applications</vt:lpstr>
      <vt:lpstr>Separation of Duties</vt:lpstr>
      <vt:lpstr>Defense-in-Depth</vt:lpstr>
      <vt:lpstr>Risk-Based Controls</vt:lpstr>
      <vt:lpstr>Authorization and Accountability</vt:lpstr>
      <vt:lpstr>PowerPoint Presentation</vt:lpstr>
      <vt:lpstr>Asset Categories</vt:lpstr>
      <vt:lpstr>Asset Protection</vt:lpstr>
      <vt:lpstr>Hardware Operations and Maintenance</vt:lpstr>
      <vt:lpstr>Software Management</vt:lpstr>
      <vt:lpstr>Information</vt:lpstr>
      <vt:lpstr>Information Classification</vt:lpstr>
      <vt:lpstr>Third Party/Outsourcing Implications</vt:lpstr>
      <vt:lpstr>During the week</vt:lpstr>
    </vt:vector>
  </TitlesOfParts>
  <Company>COTA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Kent</dc:creator>
  <cp:lastModifiedBy>Anthony Gimei</cp:lastModifiedBy>
  <cp:revision>22</cp:revision>
  <dcterms:created xsi:type="dcterms:W3CDTF">2018-08-10T14:45:50Z</dcterms:created>
  <dcterms:modified xsi:type="dcterms:W3CDTF">2018-08-18T20:03:55Z</dcterms:modified>
</cp:coreProperties>
</file>