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4"/>
  </p:sldMasterIdLst>
  <p:notesMasterIdLst>
    <p:notesMasterId r:id="rId104"/>
  </p:notesMasterIdLst>
  <p:handoutMasterIdLst>
    <p:handoutMasterId r:id="rId105"/>
  </p:handoutMasterIdLst>
  <p:sldIdLst>
    <p:sldId id="258" r:id="rId5"/>
    <p:sldId id="26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475" r:id="rId19"/>
    <p:sldId id="303" r:id="rId20"/>
    <p:sldId id="305" r:id="rId21"/>
    <p:sldId id="306" r:id="rId22"/>
    <p:sldId id="307" r:id="rId23"/>
    <p:sldId id="308" r:id="rId24"/>
    <p:sldId id="309" r:id="rId25"/>
    <p:sldId id="310" r:id="rId26"/>
    <p:sldId id="295" r:id="rId27"/>
    <p:sldId id="296" r:id="rId28"/>
    <p:sldId id="315" r:id="rId29"/>
    <p:sldId id="316" r:id="rId30"/>
    <p:sldId id="322" r:id="rId31"/>
    <p:sldId id="312" r:id="rId32"/>
    <p:sldId id="313" r:id="rId33"/>
    <p:sldId id="327" r:id="rId34"/>
    <p:sldId id="328" r:id="rId35"/>
    <p:sldId id="329" r:id="rId36"/>
    <p:sldId id="330" r:id="rId37"/>
    <p:sldId id="331" r:id="rId38"/>
    <p:sldId id="332" r:id="rId39"/>
    <p:sldId id="314" r:id="rId40"/>
    <p:sldId id="299" r:id="rId41"/>
    <p:sldId id="301" r:id="rId42"/>
    <p:sldId id="363" r:id="rId43"/>
    <p:sldId id="364" r:id="rId44"/>
    <p:sldId id="365" r:id="rId45"/>
    <p:sldId id="481" r:id="rId46"/>
    <p:sldId id="482" r:id="rId47"/>
    <p:sldId id="483" r:id="rId48"/>
    <p:sldId id="484" r:id="rId49"/>
    <p:sldId id="485" r:id="rId50"/>
    <p:sldId id="487" r:id="rId51"/>
    <p:sldId id="488" r:id="rId52"/>
    <p:sldId id="489" r:id="rId53"/>
    <p:sldId id="491" r:id="rId54"/>
    <p:sldId id="493" r:id="rId55"/>
    <p:sldId id="494" r:id="rId56"/>
    <p:sldId id="495" r:id="rId57"/>
    <p:sldId id="502" r:id="rId58"/>
    <p:sldId id="506" r:id="rId59"/>
    <p:sldId id="507" r:id="rId60"/>
    <p:sldId id="508" r:id="rId61"/>
    <p:sldId id="510" r:id="rId62"/>
    <p:sldId id="514" r:id="rId63"/>
    <p:sldId id="516" r:id="rId64"/>
    <p:sldId id="517" r:id="rId65"/>
    <p:sldId id="518" r:id="rId66"/>
    <p:sldId id="519" r:id="rId67"/>
    <p:sldId id="523" r:id="rId68"/>
    <p:sldId id="524" r:id="rId69"/>
    <p:sldId id="525" r:id="rId70"/>
    <p:sldId id="526" r:id="rId71"/>
    <p:sldId id="532" r:id="rId72"/>
    <p:sldId id="533" r:id="rId73"/>
    <p:sldId id="534" r:id="rId74"/>
    <p:sldId id="535" r:id="rId75"/>
    <p:sldId id="537" r:id="rId76"/>
    <p:sldId id="538" r:id="rId77"/>
    <p:sldId id="539" r:id="rId78"/>
    <p:sldId id="540" r:id="rId79"/>
    <p:sldId id="541" r:id="rId80"/>
    <p:sldId id="542" r:id="rId81"/>
    <p:sldId id="543" r:id="rId82"/>
    <p:sldId id="547" r:id="rId83"/>
    <p:sldId id="548" r:id="rId84"/>
    <p:sldId id="549" r:id="rId85"/>
    <p:sldId id="550" r:id="rId86"/>
    <p:sldId id="551" r:id="rId87"/>
    <p:sldId id="554" r:id="rId88"/>
    <p:sldId id="555" r:id="rId89"/>
    <p:sldId id="556" r:id="rId90"/>
    <p:sldId id="559" r:id="rId91"/>
    <p:sldId id="560" r:id="rId92"/>
    <p:sldId id="562" r:id="rId93"/>
    <p:sldId id="564" r:id="rId94"/>
    <p:sldId id="566" r:id="rId95"/>
    <p:sldId id="567" r:id="rId96"/>
    <p:sldId id="569" r:id="rId97"/>
    <p:sldId id="570" r:id="rId98"/>
    <p:sldId id="572" r:id="rId99"/>
    <p:sldId id="573" r:id="rId100"/>
    <p:sldId id="574" r:id="rId101"/>
    <p:sldId id="575" r:id="rId102"/>
    <p:sldId id="576" r:id="rId10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95B3DE-0ECA-C145-A699-3A1E5CEA9001}">
          <p14:sldIdLst>
            <p14:sldId id="258"/>
            <p14:sldId id="26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475"/>
            <p14:sldId id="303"/>
            <p14:sldId id="305"/>
            <p14:sldId id="306"/>
            <p14:sldId id="307"/>
            <p14:sldId id="308"/>
            <p14:sldId id="309"/>
            <p14:sldId id="310"/>
            <p14:sldId id="295"/>
            <p14:sldId id="296"/>
            <p14:sldId id="315"/>
            <p14:sldId id="316"/>
            <p14:sldId id="322"/>
            <p14:sldId id="312"/>
            <p14:sldId id="313"/>
            <p14:sldId id="327"/>
            <p14:sldId id="328"/>
            <p14:sldId id="329"/>
            <p14:sldId id="330"/>
            <p14:sldId id="331"/>
            <p14:sldId id="332"/>
            <p14:sldId id="314"/>
            <p14:sldId id="299"/>
            <p14:sldId id="301"/>
            <p14:sldId id="363"/>
            <p14:sldId id="364"/>
            <p14:sldId id="365"/>
            <p14:sldId id="481"/>
            <p14:sldId id="482"/>
            <p14:sldId id="483"/>
            <p14:sldId id="484"/>
            <p14:sldId id="485"/>
            <p14:sldId id="487"/>
            <p14:sldId id="488"/>
            <p14:sldId id="489"/>
            <p14:sldId id="491"/>
            <p14:sldId id="493"/>
            <p14:sldId id="494"/>
            <p14:sldId id="495"/>
            <p14:sldId id="502"/>
            <p14:sldId id="506"/>
            <p14:sldId id="507"/>
            <p14:sldId id="508"/>
            <p14:sldId id="510"/>
            <p14:sldId id="514"/>
            <p14:sldId id="516"/>
            <p14:sldId id="517"/>
            <p14:sldId id="518"/>
            <p14:sldId id="519"/>
            <p14:sldId id="523"/>
            <p14:sldId id="524"/>
            <p14:sldId id="525"/>
            <p14:sldId id="526"/>
            <p14:sldId id="532"/>
            <p14:sldId id="533"/>
            <p14:sldId id="534"/>
            <p14:sldId id="535"/>
            <p14:sldId id="537"/>
            <p14:sldId id="538"/>
            <p14:sldId id="539"/>
            <p14:sldId id="540"/>
            <p14:sldId id="541"/>
            <p14:sldId id="542"/>
            <p14:sldId id="543"/>
            <p14:sldId id="547"/>
            <p14:sldId id="548"/>
            <p14:sldId id="549"/>
            <p14:sldId id="550"/>
            <p14:sldId id="551"/>
            <p14:sldId id="554"/>
            <p14:sldId id="555"/>
            <p14:sldId id="556"/>
            <p14:sldId id="559"/>
            <p14:sldId id="560"/>
            <p14:sldId id="562"/>
            <p14:sldId id="564"/>
            <p14:sldId id="566"/>
            <p14:sldId id="567"/>
            <p14:sldId id="569"/>
            <p14:sldId id="570"/>
            <p14:sldId id="572"/>
            <p14:sldId id="573"/>
            <p14:sldId id="574"/>
            <p14:sldId id="575"/>
            <p14:sldId id="5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783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orient="horz" pos="3703">
          <p15:clr>
            <a:srgbClr val="A4A3A4"/>
          </p15:clr>
        </p15:guide>
        <p15:guide id="5" orient="horz" pos="2900">
          <p15:clr>
            <a:srgbClr val="A4A3A4"/>
          </p15:clr>
        </p15:guide>
        <p15:guide id="6" orient="horz" pos="1018">
          <p15:clr>
            <a:srgbClr val="A4A3A4"/>
          </p15:clr>
        </p15:guide>
        <p15:guide id="7" orient="horz" pos="1427">
          <p15:clr>
            <a:srgbClr val="A4A3A4"/>
          </p15:clr>
        </p15:guide>
        <p15:guide id="8" pos="2876">
          <p15:clr>
            <a:srgbClr val="A4A3A4"/>
          </p15:clr>
        </p15:guide>
        <p15:guide id="9" pos="290">
          <p15:clr>
            <a:srgbClr val="A4A3A4"/>
          </p15:clr>
        </p15:guide>
        <p15:guide id="10" pos="54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e Randall" initials="SR" lastIdx="15" clrIdx="0"/>
  <p:cmAuthor id="1" name="Rae Hayward" initials="RH" lastIdx="2" clrIdx="1">
    <p:extLst/>
  </p:cmAuthor>
  <p:cmAuthor id="2" name="Carrington Grossman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7B26"/>
    <a:srgbClr val="F1E9E7"/>
    <a:srgbClr val="E3CFCC"/>
    <a:srgbClr val="007054"/>
    <a:srgbClr val="85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2794" autoAdjust="0"/>
    <p:restoredTop sz="90845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456" y="102"/>
      </p:cViewPr>
      <p:guideLst>
        <p:guide orient="horz" pos="2136"/>
        <p:guide pos="2783"/>
        <p:guide orient="horz" pos="2161"/>
        <p:guide orient="horz" pos="3703"/>
        <p:guide orient="horz" pos="2900"/>
        <p:guide orient="horz" pos="1018"/>
        <p:guide orient="horz" pos="1427"/>
        <p:guide pos="2876"/>
        <p:guide pos="290"/>
        <p:guide pos="54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presProps" Target="presProps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theme" Target="theme/theme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1-28T15:51:29.207" idx="15">
    <p:pos x="10" y="10"/>
    <p:text>Sue Randall updated the content of this slide to match CISSP update from Steve Kallman provided by Andy, requested by Rae, to use in FG.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480D4-BA2D-0541-904E-10A97D4BC439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348C14-4E31-3D4D-AD44-4BDD06271BE8}">
      <dgm:prSet/>
      <dgm:spPr/>
      <dgm:t>
        <a:bodyPr/>
        <a:lstStyle/>
        <a:p>
          <a:pPr rtl="0"/>
          <a:r>
            <a:rPr lang="en-US" b="1"/>
            <a:t>Keystream should not be linearly related to the cryptovariable </a:t>
          </a:r>
          <a:endParaRPr lang="en-US"/>
        </a:p>
      </dgm:t>
    </dgm:pt>
    <dgm:pt modelId="{26E7D0CF-C275-4342-B411-2F67FF04388B}" type="parTrans" cxnId="{8ABC21AB-8C5B-914F-8E06-D127B8590FD6}">
      <dgm:prSet/>
      <dgm:spPr/>
      <dgm:t>
        <a:bodyPr/>
        <a:lstStyle/>
        <a:p>
          <a:endParaRPr lang="en-US"/>
        </a:p>
      </dgm:t>
    </dgm:pt>
    <dgm:pt modelId="{F3761DC7-4A38-CC48-B605-E3CD88894492}" type="sibTrans" cxnId="{8ABC21AB-8C5B-914F-8E06-D127B8590FD6}">
      <dgm:prSet/>
      <dgm:spPr/>
      <dgm:t>
        <a:bodyPr/>
        <a:lstStyle/>
        <a:p>
          <a:endParaRPr lang="en-US"/>
        </a:p>
      </dgm:t>
    </dgm:pt>
    <dgm:pt modelId="{76DDC1C9-D340-4C47-ACE1-9E192E06FD4B}">
      <dgm:prSet/>
      <dgm:spPr/>
      <dgm:t>
        <a:bodyPr/>
        <a:lstStyle/>
        <a:p>
          <a:pPr rtl="0"/>
          <a:r>
            <a:rPr lang="en-US" b="1"/>
            <a:t>Statistically unpredictable </a:t>
          </a:r>
          <a:endParaRPr lang="en-US"/>
        </a:p>
      </dgm:t>
    </dgm:pt>
    <dgm:pt modelId="{643F2433-7B70-7746-9FDE-C28E6F099F43}" type="parTrans" cxnId="{44047480-1F77-5C4C-93FF-06268A45C74A}">
      <dgm:prSet/>
      <dgm:spPr/>
      <dgm:t>
        <a:bodyPr/>
        <a:lstStyle/>
        <a:p>
          <a:endParaRPr lang="en-US"/>
        </a:p>
      </dgm:t>
    </dgm:pt>
    <dgm:pt modelId="{6C156590-00DA-0445-B9E6-B78EF918BD04}" type="sibTrans" cxnId="{44047480-1F77-5C4C-93FF-06268A45C74A}">
      <dgm:prSet/>
      <dgm:spPr/>
      <dgm:t>
        <a:bodyPr/>
        <a:lstStyle/>
        <a:p>
          <a:endParaRPr lang="en-US"/>
        </a:p>
      </dgm:t>
    </dgm:pt>
    <dgm:pt modelId="{300D0404-9A1B-644D-A06B-B82357768F90}">
      <dgm:prSet/>
      <dgm:spPr/>
      <dgm:t>
        <a:bodyPr/>
        <a:lstStyle/>
        <a:p>
          <a:pPr rtl="0"/>
          <a:r>
            <a:rPr lang="en-US" b="1"/>
            <a:t>Statistically unbiased </a:t>
          </a:r>
          <a:endParaRPr lang="en-US"/>
        </a:p>
      </dgm:t>
    </dgm:pt>
    <dgm:pt modelId="{086B4747-975E-124E-A63D-AF9D701D0A56}" type="parTrans" cxnId="{BB36E6D3-9DE8-DA4C-AABD-49B903C54A7B}">
      <dgm:prSet/>
      <dgm:spPr/>
      <dgm:t>
        <a:bodyPr/>
        <a:lstStyle/>
        <a:p>
          <a:endParaRPr lang="en-US"/>
        </a:p>
      </dgm:t>
    </dgm:pt>
    <dgm:pt modelId="{0DB49D91-1DB1-1D4D-93C2-32EC164E804B}" type="sibTrans" cxnId="{BB36E6D3-9DE8-DA4C-AABD-49B903C54A7B}">
      <dgm:prSet/>
      <dgm:spPr/>
      <dgm:t>
        <a:bodyPr/>
        <a:lstStyle/>
        <a:p>
          <a:endParaRPr lang="en-US"/>
        </a:p>
      </dgm:t>
    </dgm:pt>
    <dgm:pt modelId="{C926C710-3C0F-184C-95DF-F952C690ACF2}">
      <dgm:prSet/>
      <dgm:spPr/>
      <dgm:t>
        <a:bodyPr/>
        <a:lstStyle/>
        <a:p>
          <a:pPr rtl="0"/>
          <a:r>
            <a:rPr lang="en-US" b="1"/>
            <a:t>Long periods without repetition</a:t>
          </a:r>
          <a:endParaRPr lang="en-US"/>
        </a:p>
      </dgm:t>
    </dgm:pt>
    <dgm:pt modelId="{F778425B-7C97-1245-BA8B-001C83E34F40}" type="parTrans" cxnId="{25C1F607-9A04-9445-B2FF-B9279193533E}">
      <dgm:prSet/>
      <dgm:spPr/>
      <dgm:t>
        <a:bodyPr/>
        <a:lstStyle/>
        <a:p>
          <a:endParaRPr lang="en-US"/>
        </a:p>
      </dgm:t>
    </dgm:pt>
    <dgm:pt modelId="{C8C27310-5EA8-064A-B02F-910772C127B9}" type="sibTrans" cxnId="{25C1F607-9A04-9445-B2FF-B9279193533E}">
      <dgm:prSet/>
      <dgm:spPr/>
      <dgm:t>
        <a:bodyPr/>
        <a:lstStyle/>
        <a:p>
          <a:endParaRPr lang="en-US"/>
        </a:p>
      </dgm:t>
    </dgm:pt>
    <dgm:pt modelId="{ED9537C7-2319-3F49-A9B4-439F75A6D037}">
      <dgm:prSet/>
      <dgm:spPr/>
      <dgm:t>
        <a:bodyPr/>
        <a:lstStyle/>
        <a:p>
          <a:pPr rtl="0"/>
          <a:r>
            <a:rPr lang="en-US" b="1"/>
            <a:t>Functional complexity </a:t>
          </a:r>
          <a:endParaRPr lang="en-US"/>
        </a:p>
      </dgm:t>
    </dgm:pt>
    <dgm:pt modelId="{83EDC828-3F5F-5B4F-837E-F233D79C697C}" type="parTrans" cxnId="{0559F531-EC53-8B42-BBE5-44B38591E5E4}">
      <dgm:prSet/>
      <dgm:spPr/>
      <dgm:t>
        <a:bodyPr/>
        <a:lstStyle/>
        <a:p>
          <a:endParaRPr lang="en-US"/>
        </a:p>
      </dgm:t>
    </dgm:pt>
    <dgm:pt modelId="{CC4AB4EC-82F7-6D4D-B082-08705C328CB9}" type="sibTrans" cxnId="{0559F531-EC53-8B42-BBE5-44B38591E5E4}">
      <dgm:prSet/>
      <dgm:spPr/>
      <dgm:t>
        <a:bodyPr/>
        <a:lstStyle/>
        <a:p>
          <a:endParaRPr lang="en-US"/>
        </a:p>
      </dgm:t>
    </dgm:pt>
    <dgm:pt modelId="{7B5E58B6-0CFB-1146-BA76-C68CFBB8CF60}" type="pres">
      <dgm:prSet presAssocID="{EF7480D4-BA2D-0541-904E-10A97D4BC439}" presName="vert0" presStyleCnt="0">
        <dgm:presLayoutVars>
          <dgm:dir/>
          <dgm:animOne val="branch"/>
          <dgm:animLvl val="lvl"/>
        </dgm:presLayoutVars>
      </dgm:prSet>
      <dgm:spPr/>
    </dgm:pt>
    <dgm:pt modelId="{B5E29EC4-AE9E-4543-8C1C-B85AD731FC2E}" type="pres">
      <dgm:prSet presAssocID="{A3348C14-4E31-3D4D-AD44-4BDD06271BE8}" presName="thickLine" presStyleLbl="alignNode1" presStyleIdx="0" presStyleCnt="5"/>
      <dgm:spPr/>
    </dgm:pt>
    <dgm:pt modelId="{548C97B2-163C-0540-99DC-00385A2009E8}" type="pres">
      <dgm:prSet presAssocID="{A3348C14-4E31-3D4D-AD44-4BDD06271BE8}" presName="horz1" presStyleCnt="0"/>
      <dgm:spPr/>
    </dgm:pt>
    <dgm:pt modelId="{DAA77C91-1DD2-6646-9E2A-AE8511178008}" type="pres">
      <dgm:prSet presAssocID="{A3348C14-4E31-3D4D-AD44-4BDD06271BE8}" presName="tx1" presStyleLbl="revTx" presStyleIdx="0" presStyleCnt="5"/>
      <dgm:spPr/>
    </dgm:pt>
    <dgm:pt modelId="{85F6D2C3-1A33-DE4B-938E-9D8590B3BCEC}" type="pres">
      <dgm:prSet presAssocID="{A3348C14-4E31-3D4D-AD44-4BDD06271BE8}" presName="vert1" presStyleCnt="0"/>
      <dgm:spPr/>
    </dgm:pt>
    <dgm:pt modelId="{3269B780-7FB7-1F41-8C63-950FF1427094}" type="pres">
      <dgm:prSet presAssocID="{76DDC1C9-D340-4C47-ACE1-9E192E06FD4B}" presName="thickLine" presStyleLbl="alignNode1" presStyleIdx="1" presStyleCnt="5"/>
      <dgm:spPr/>
    </dgm:pt>
    <dgm:pt modelId="{B59090E6-2313-094D-816C-6184EC1AD934}" type="pres">
      <dgm:prSet presAssocID="{76DDC1C9-D340-4C47-ACE1-9E192E06FD4B}" presName="horz1" presStyleCnt="0"/>
      <dgm:spPr/>
    </dgm:pt>
    <dgm:pt modelId="{C5C55837-0EBF-6A48-ACFB-1000C17E9BEB}" type="pres">
      <dgm:prSet presAssocID="{76DDC1C9-D340-4C47-ACE1-9E192E06FD4B}" presName="tx1" presStyleLbl="revTx" presStyleIdx="1" presStyleCnt="5"/>
      <dgm:spPr/>
    </dgm:pt>
    <dgm:pt modelId="{B6A47F36-971F-7148-A85C-A5B10B6988B5}" type="pres">
      <dgm:prSet presAssocID="{76DDC1C9-D340-4C47-ACE1-9E192E06FD4B}" presName="vert1" presStyleCnt="0"/>
      <dgm:spPr/>
    </dgm:pt>
    <dgm:pt modelId="{ED0D280C-BF16-AD4D-ADE7-2FB67DCF0BC2}" type="pres">
      <dgm:prSet presAssocID="{300D0404-9A1B-644D-A06B-B82357768F90}" presName="thickLine" presStyleLbl="alignNode1" presStyleIdx="2" presStyleCnt="5"/>
      <dgm:spPr/>
    </dgm:pt>
    <dgm:pt modelId="{796B3C7B-B02A-554D-A597-F7AF80972B69}" type="pres">
      <dgm:prSet presAssocID="{300D0404-9A1B-644D-A06B-B82357768F90}" presName="horz1" presStyleCnt="0"/>
      <dgm:spPr/>
    </dgm:pt>
    <dgm:pt modelId="{372EDD0F-93A1-5D45-B80F-CA62C22441F3}" type="pres">
      <dgm:prSet presAssocID="{300D0404-9A1B-644D-A06B-B82357768F90}" presName="tx1" presStyleLbl="revTx" presStyleIdx="2" presStyleCnt="5"/>
      <dgm:spPr/>
    </dgm:pt>
    <dgm:pt modelId="{BF0983AE-0DFF-0C4A-A963-386FF385460C}" type="pres">
      <dgm:prSet presAssocID="{300D0404-9A1B-644D-A06B-B82357768F90}" presName="vert1" presStyleCnt="0"/>
      <dgm:spPr/>
    </dgm:pt>
    <dgm:pt modelId="{CBAB7A31-B0A6-794E-A85B-C09A8636AF3F}" type="pres">
      <dgm:prSet presAssocID="{C926C710-3C0F-184C-95DF-F952C690ACF2}" presName="thickLine" presStyleLbl="alignNode1" presStyleIdx="3" presStyleCnt="5"/>
      <dgm:spPr/>
    </dgm:pt>
    <dgm:pt modelId="{8E68E8FB-F781-854B-ACA7-A1D831369E8F}" type="pres">
      <dgm:prSet presAssocID="{C926C710-3C0F-184C-95DF-F952C690ACF2}" presName="horz1" presStyleCnt="0"/>
      <dgm:spPr/>
    </dgm:pt>
    <dgm:pt modelId="{0C76495F-50A4-2E4C-91F0-BFFBA12DAF6D}" type="pres">
      <dgm:prSet presAssocID="{C926C710-3C0F-184C-95DF-F952C690ACF2}" presName="tx1" presStyleLbl="revTx" presStyleIdx="3" presStyleCnt="5"/>
      <dgm:spPr/>
    </dgm:pt>
    <dgm:pt modelId="{0CF1FE5B-4B95-6D42-B3E4-3078586E5203}" type="pres">
      <dgm:prSet presAssocID="{C926C710-3C0F-184C-95DF-F952C690ACF2}" presName="vert1" presStyleCnt="0"/>
      <dgm:spPr/>
    </dgm:pt>
    <dgm:pt modelId="{2F12E102-1F76-E44E-A3E8-FCD47E69FDAA}" type="pres">
      <dgm:prSet presAssocID="{ED9537C7-2319-3F49-A9B4-439F75A6D037}" presName="thickLine" presStyleLbl="alignNode1" presStyleIdx="4" presStyleCnt="5"/>
      <dgm:spPr/>
    </dgm:pt>
    <dgm:pt modelId="{6A29026B-71FC-284F-9835-33F75AE8478E}" type="pres">
      <dgm:prSet presAssocID="{ED9537C7-2319-3F49-A9B4-439F75A6D037}" presName="horz1" presStyleCnt="0"/>
      <dgm:spPr/>
    </dgm:pt>
    <dgm:pt modelId="{68429136-EA01-4543-AA49-DCD2E86F05C6}" type="pres">
      <dgm:prSet presAssocID="{ED9537C7-2319-3F49-A9B4-439F75A6D037}" presName="tx1" presStyleLbl="revTx" presStyleIdx="4" presStyleCnt="5"/>
      <dgm:spPr/>
    </dgm:pt>
    <dgm:pt modelId="{24E2C558-EDF5-634E-A469-A649004AC261}" type="pres">
      <dgm:prSet presAssocID="{ED9537C7-2319-3F49-A9B4-439F75A6D037}" presName="vert1" presStyleCnt="0"/>
      <dgm:spPr/>
    </dgm:pt>
  </dgm:ptLst>
  <dgm:cxnLst>
    <dgm:cxn modelId="{25C1F607-9A04-9445-B2FF-B9279193533E}" srcId="{EF7480D4-BA2D-0541-904E-10A97D4BC439}" destId="{C926C710-3C0F-184C-95DF-F952C690ACF2}" srcOrd="3" destOrd="0" parTransId="{F778425B-7C97-1245-BA8B-001C83E34F40}" sibTransId="{C8C27310-5EA8-064A-B02F-910772C127B9}"/>
    <dgm:cxn modelId="{48D6FC0B-76AA-0C47-98C7-B832225B3DE4}" type="presOf" srcId="{300D0404-9A1B-644D-A06B-B82357768F90}" destId="{372EDD0F-93A1-5D45-B80F-CA62C22441F3}" srcOrd="0" destOrd="0" presId="urn:microsoft.com/office/officeart/2008/layout/LinedList"/>
    <dgm:cxn modelId="{0559F531-EC53-8B42-BBE5-44B38591E5E4}" srcId="{EF7480D4-BA2D-0541-904E-10A97D4BC439}" destId="{ED9537C7-2319-3F49-A9B4-439F75A6D037}" srcOrd="4" destOrd="0" parTransId="{83EDC828-3F5F-5B4F-837E-F233D79C697C}" sibTransId="{CC4AB4EC-82F7-6D4D-B082-08705C328CB9}"/>
    <dgm:cxn modelId="{44047480-1F77-5C4C-93FF-06268A45C74A}" srcId="{EF7480D4-BA2D-0541-904E-10A97D4BC439}" destId="{76DDC1C9-D340-4C47-ACE1-9E192E06FD4B}" srcOrd="1" destOrd="0" parTransId="{643F2433-7B70-7746-9FDE-C28E6F099F43}" sibTransId="{6C156590-00DA-0445-B9E6-B78EF918BD04}"/>
    <dgm:cxn modelId="{FC3C5489-B288-E94E-931D-F3020BF84222}" type="presOf" srcId="{76DDC1C9-D340-4C47-ACE1-9E192E06FD4B}" destId="{C5C55837-0EBF-6A48-ACFB-1000C17E9BEB}" srcOrd="0" destOrd="0" presId="urn:microsoft.com/office/officeart/2008/layout/LinedList"/>
    <dgm:cxn modelId="{C62CC489-78F1-8D42-A2A1-15E13D70BF96}" type="presOf" srcId="{ED9537C7-2319-3F49-A9B4-439F75A6D037}" destId="{68429136-EA01-4543-AA49-DCD2E86F05C6}" srcOrd="0" destOrd="0" presId="urn:microsoft.com/office/officeart/2008/layout/LinedList"/>
    <dgm:cxn modelId="{8ABC21AB-8C5B-914F-8E06-D127B8590FD6}" srcId="{EF7480D4-BA2D-0541-904E-10A97D4BC439}" destId="{A3348C14-4E31-3D4D-AD44-4BDD06271BE8}" srcOrd="0" destOrd="0" parTransId="{26E7D0CF-C275-4342-B411-2F67FF04388B}" sibTransId="{F3761DC7-4A38-CC48-B605-E3CD88894492}"/>
    <dgm:cxn modelId="{9DA42FB9-6A78-CA4D-BE8D-5403705F9799}" type="presOf" srcId="{EF7480D4-BA2D-0541-904E-10A97D4BC439}" destId="{7B5E58B6-0CFB-1146-BA76-C68CFBB8CF60}" srcOrd="0" destOrd="0" presId="urn:microsoft.com/office/officeart/2008/layout/LinedList"/>
    <dgm:cxn modelId="{BB36E6D3-9DE8-DA4C-AABD-49B903C54A7B}" srcId="{EF7480D4-BA2D-0541-904E-10A97D4BC439}" destId="{300D0404-9A1B-644D-A06B-B82357768F90}" srcOrd="2" destOrd="0" parTransId="{086B4747-975E-124E-A63D-AF9D701D0A56}" sibTransId="{0DB49D91-1DB1-1D4D-93C2-32EC164E804B}"/>
    <dgm:cxn modelId="{A312F1D3-051C-6D4C-AF3B-86FB54F5BB49}" type="presOf" srcId="{A3348C14-4E31-3D4D-AD44-4BDD06271BE8}" destId="{DAA77C91-1DD2-6646-9E2A-AE8511178008}" srcOrd="0" destOrd="0" presId="urn:microsoft.com/office/officeart/2008/layout/LinedList"/>
    <dgm:cxn modelId="{73ECB5E6-88B8-C54B-AAF1-4ED7082510C5}" type="presOf" srcId="{C926C710-3C0F-184C-95DF-F952C690ACF2}" destId="{0C76495F-50A4-2E4C-91F0-BFFBA12DAF6D}" srcOrd="0" destOrd="0" presId="urn:microsoft.com/office/officeart/2008/layout/LinedList"/>
    <dgm:cxn modelId="{80260072-ECBA-024A-9E33-7B5D6C0AE6D5}" type="presParOf" srcId="{7B5E58B6-0CFB-1146-BA76-C68CFBB8CF60}" destId="{B5E29EC4-AE9E-4543-8C1C-B85AD731FC2E}" srcOrd="0" destOrd="0" presId="urn:microsoft.com/office/officeart/2008/layout/LinedList"/>
    <dgm:cxn modelId="{B5080AEA-0369-A84D-9BFA-96C31B6545C4}" type="presParOf" srcId="{7B5E58B6-0CFB-1146-BA76-C68CFBB8CF60}" destId="{548C97B2-163C-0540-99DC-00385A2009E8}" srcOrd="1" destOrd="0" presId="urn:microsoft.com/office/officeart/2008/layout/LinedList"/>
    <dgm:cxn modelId="{5036297F-2C41-D641-B868-2C9D1868C7B2}" type="presParOf" srcId="{548C97B2-163C-0540-99DC-00385A2009E8}" destId="{DAA77C91-1DD2-6646-9E2A-AE8511178008}" srcOrd="0" destOrd="0" presId="urn:microsoft.com/office/officeart/2008/layout/LinedList"/>
    <dgm:cxn modelId="{1F0DE1B9-0262-464E-A43C-925C90C9AC3C}" type="presParOf" srcId="{548C97B2-163C-0540-99DC-00385A2009E8}" destId="{85F6D2C3-1A33-DE4B-938E-9D8590B3BCEC}" srcOrd="1" destOrd="0" presId="urn:microsoft.com/office/officeart/2008/layout/LinedList"/>
    <dgm:cxn modelId="{5BB16423-9F51-A84F-B4F2-0A59364D29E7}" type="presParOf" srcId="{7B5E58B6-0CFB-1146-BA76-C68CFBB8CF60}" destId="{3269B780-7FB7-1F41-8C63-950FF1427094}" srcOrd="2" destOrd="0" presId="urn:microsoft.com/office/officeart/2008/layout/LinedList"/>
    <dgm:cxn modelId="{C82031B3-EE76-DB4F-A804-93E313BD8CA1}" type="presParOf" srcId="{7B5E58B6-0CFB-1146-BA76-C68CFBB8CF60}" destId="{B59090E6-2313-094D-816C-6184EC1AD934}" srcOrd="3" destOrd="0" presId="urn:microsoft.com/office/officeart/2008/layout/LinedList"/>
    <dgm:cxn modelId="{6E761E85-63B9-9848-BD94-B70B032E760F}" type="presParOf" srcId="{B59090E6-2313-094D-816C-6184EC1AD934}" destId="{C5C55837-0EBF-6A48-ACFB-1000C17E9BEB}" srcOrd="0" destOrd="0" presId="urn:microsoft.com/office/officeart/2008/layout/LinedList"/>
    <dgm:cxn modelId="{7B33EFFB-4EBA-D842-BE55-C907F696CA3C}" type="presParOf" srcId="{B59090E6-2313-094D-816C-6184EC1AD934}" destId="{B6A47F36-971F-7148-A85C-A5B10B6988B5}" srcOrd="1" destOrd="0" presId="urn:microsoft.com/office/officeart/2008/layout/LinedList"/>
    <dgm:cxn modelId="{55EF1AB4-097A-1041-BC39-FE61D175CA62}" type="presParOf" srcId="{7B5E58B6-0CFB-1146-BA76-C68CFBB8CF60}" destId="{ED0D280C-BF16-AD4D-ADE7-2FB67DCF0BC2}" srcOrd="4" destOrd="0" presId="urn:microsoft.com/office/officeart/2008/layout/LinedList"/>
    <dgm:cxn modelId="{0068B008-BCEF-3F49-AC13-99C1F6ABD98F}" type="presParOf" srcId="{7B5E58B6-0CFB-1146-BA76-C68CFBB8CF60}" destId="{796B3C7B-B02A-554D-A597-F7AF80972B69}" srcOrd="5" destOrd="0" presId="urn:microsoft.com/office/officeart/2008/layout/LinedList"/>
    <dgm:cxn modelId="{8EFDF1A8-4457-174C-BDDC-D7F433ECB57A}" type="presParOf" srcId="{796B3C7B-B02A-554D-A597-F7AF80972B69}" destId="{372EDD0F-93A1-5D45-B80F-CA62C22441F3}" srcOrd="0" destOrd="0" presId="urn:microsoft.com/office/officeart/2008/layout/LinedList"/>
    <dgm:cxn modelId="{B8D65A16-319F-8445-B3D8-B21BF5A1827C}" type="presParOf" srcId="{796B3C7B-B02A-554D-A597-F7AF80972B69}" destId="{BF0983AE-0DFF-0C4A-A963-386FF385460C}" srcOrd="1" destOrd="0" presId="urn:microsoft.com/office/officeart/2008/layout/LinedList"/>
    <dgm:cxn modelId="{543A1837-8C89-5447-942F-E7898E903E7A}" type="presParOf" srcId="{7B5E58B6-0CFB-1146-BA76-C68CFBB8CF60}" destId="{CBAB7A31-B0A6-794E-A85B-C09A8636AF3F}" srcOrd="6" destOrd="0" presId="urn:microsoft.com/office/officeart/2008/layout/LinedList"/>
    <dgm:cxn modelId="{F5B76E65-F5ED-6342-881A-4D96E1C3B8B4}" type="presParOf" srcId="{7B5E58B6-0CFB-1146-BA76-C68CFBB8CF60}" destId="{8E68E8FB-F781-854B-ACA7-A1D831369E8F}" srcOrd="7" destOrd="0" presId="urn:microsoft.com/office/officeart/2008/layout/LinedList"/>
    <dgm:cxn modelId="{63F08385-9A5D-3E4F-9EAB-A1183B0250EB}" type="presParOf" srcId="{8E68E8FB-F781-854B-ACA7-A1D831369E8F}" destId="{0C76495F-50A4-2E4C-91F0-BFFBA12DAF6D}" srcOrd="0" destOrd="0" presId="urn:microsoft.com/office/officeart/2008/layout/LinedList"/>
    <dgm:cxn modelId="{F5B7E57F-800F-F24A-939B-34F61B08B931}" type="presParOf" srcId="{8E68E8FB-F781-854B-ACA7-A1D831369E8F}" destId="{0CF1FE5B-4B95-6D42-B3E4-3078586E5203}" srcOrd="1" destOrd="0" presId="urn:microsoft.com/office/officeart/2008/layout/LinedList"/>
    <dgm:cxn modelId="{4072FC01-6C7E-D741-AE27-B1208BEAE128}" type="presParOf" srcId="{7B5E58B6-0CFB-1146-BA76-C68CFBB8CF60}" destId="{2F12E102-1F76-E44E-A3E8-FCD47E69FDAA}" srcOrd="8" destOrd="0" presId="urn:microsoft.com/office/officeart/2008/layout/LinedList"/>
    <dgm:cxn modelId="{548205C0-2C3C-7248-A0E2-71995B8E5675}" type="presParOf" srcId="{7B5E58B6-0CFB-1146-BA76-C68CFBB8CF60}" destId="{6A29026B-71FC-284F-9835-33F75AE8478E}" srcOrd="9" destOrd="0" presId="urn:microsoft.com/office/officeart/2008/layout/LinedList"/>
    <dgm:cxn modelId="{369A21E3-C8DC-0346-85A4-3E5F6FF5003B}" type="presParOf" srcId="{6A29026B-71FC-284F-9835-33F75AE8478E}" destId="{68429136-EA01-4543-AA49-DCD2E86F05C6}" srcOrd="0" destOrd="0" presId="urn:microsoft.com/office/officeart/2008/layout/LinedList"/>
    <dgm:cxn modelId="{63EB01F4-8D76-7F41-8A56-18E1C778AF7E}" type="presParOf" srcId="{6A29026B-71FC-284F-9835-33F75AE8478E}" destId="{24E2C558-EDF5-634E-A469-A649004AC2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567AFC-21E5-A444-84FA-F5764F9C4F4A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EEB0B0-7F0E-BA4E-AE01-F7388A552440}">
      <dgm:prSet/>
      <dgm:spPr/>
      <dgm:t>
        <a:bodyPr/>
        <a:lstStyle/>
        <a:p>
          <a:pPr rtl="0"/>
          <a:r>
            <a:rPr lang="en-US" b="1"/>
            <a:t>A small block of data that is generated using a secret key and then appended to the message </a:t>
          </a:r>
          <a:endParaRPr lang="en-US"/>
        </a:p>
      </dgm:t>
    </dgm:pt>
    <dgm:pt modelId="{16334D9C-4DA5-924C-AE62-6EBE0088C89F}" type="parTrans" cxnId="{748D602C-A6ED-5B46-B419-99091F598BD8}">
      <dgm:prSet/>
      <dgm:spPr/>
      <dgm:t>
        <a:bodyPr/>
        <a:lstStyle/>
        <a:p>
          <a:endParaRPr lang="en-US"/>
        </a:p>
      </dgm:t>
    </dgm:pt>
    <dgm:pt modelId="{1BBA292D-707B-5A45-88E0-75CB8BA2E6EA}" type="sibTrans" cxnId="{748D602C-A6ED-5B46-B419-99091F598BD8}">
      <dgm:prSet/>
      <dgm:spPr/>
      <dgm:t>
        <a:bodyPr/>
        <a:lstStyle/>
        <a:p>
          <a:endParaRPr lang="en-US"/>
        </a:p>
      </dgm:t>
    </dgm:pt>
    <dgm:pt modelId="{A3A4ABA7-89C7-2341-A566-DDA93D116F74}">
      <dgm:prSet/>
      <dgm:spPr/>
      <dgm:t>
        <a:bodyPr/>
        <a:lstStyle/>
        <a:p>
          <a:pPr rtl="0"/>
          <a:r>
            <a:rPr lang="en-US" b="1"/>
            <a:t>Much smaller than the message generating it</a:t>
          </a:r>
          <a:endParaRPr lang="en-US"/>
        </a:p>
      </dgm:t>
    </dgm:pt>
    <dgm:pt modelId="{01D0A1D6-D7AE-BD43-B9AF-AD75BF215DA6}" type="parTrans" cxnId="{5E96047C-D34B-154C-82EB-70A105437DF6}">
      <dgm:prSet/>
      <dgm:spPr/>
      <dgm:t>
        <a:bodyPr/>
        <a:lstStyle/>
        <a:p>
          <a:endParaRPr lang="en-US"/>
        </a:p>
      </dgm:t>
    </dgm:pt>
    <dgm:pt modelId="{AF2B74F7-D04A-2243-8B92-E800F59849EF}" type="sibTrans" cxnId="{5E96047C-D34B-154C-82EB-70A105437DF6}">
      <dgm:prSet/>
      <dgm:spPr/>
      <dgm:t>
        <a:bodyPr/>
        <a:lstStyle/>
        <a:p>
          <a:endParaRPr lang="en-US"/>
        </a:p>
      </dgm:t>
    </dgm:pt>
    <dgm:pt modelId="{A4CEDF5D-E64F-124C-B6CC-F905FECBE4A4}">
      <dgm:prSet/>
      <dgm:spPr/>
      <dgm:t>
        <a:bodyPr/>
        <a:lstStyle/>
        <a:p>
          <a:pPr rtl="0"/>
          <a:r>
            <a:rPr lang="en-US" b="1"/>
            <a:t>Given a MAC, it is impractical to compute the message that generated it</a:t>
          </a:r>
          <a:endParaRPr lang="en-US"/>
        </a:p>
      </dgm:t>
    </dgm:pt>
    <dgm:pt modelId="{3D0693EE-8097-5C48-B3FA-EC5A38DFD39F}" type="parTrans" cxnId="{8C818F48-63F9-5145-B7F5-E1550DF1007C}">
      <dgm:prSet/>
      <dgm:spPr/>
      <dgm:t>
        <a:bodyPr/>
        <a:lstStyle/>
        <a:p>
          <a:endParaRPr lang="en-US"/>
        </a:p>
      </dgm:t>
    </dgm:pt>
    <dgm:pt modelId="{FED0C141-7D4B-7D41-9C6A-22929C10251C}" type="sibTrans" cxnId="{8C818F48-63F9-5145-B7F5-E1550DF1007C}">
      <dgm:prSet/>
      <dgm:spPr/>
      <dgm:t>
        <a:bodyPr/>
        <a:lstStyle/>
        <a:p>
          <a:endParaRPr lang="en-US"/>
        </a:p>
      </dgm:t>
    </dgm:pt>
    <dgm:pt modelId="{BCDB1E40-19C2-2F47-AA6F-A5DDE68CD7A3}">
      <dgm:prSet/>
      <dgm:spPr/>
      <dgm:t>
        <a:bodyPr/>
        <a:lstStyle/>
        <a:p>
          <a:pPr rtl="0"/>
          <a:r>
            <a:rPr lang="en-US" b="1"/>
            <a:t>Given a MAC and the message that generated it, it is impractical to find another message generating the same MAC</a:t>
          </a:r>
          <a:endParaRPr lang="en-US"/>
        </a:p>
      </dgm:t>
    </dgm:pt>
    <dgm:pt modelId="{1CB3772F-8AEC-BF40-B932-178AD3F0F3E7}" type="parTrans" cxnId="{7A33B913-508C-1A46-908F-B9C5903AD372}">
      <dgm:prSet/>
      <dgm:spPr/>
      <dgm:t>
        <a:bodyPr/>
        <a:lstStyle/>
        <a:p>
          <a:endParaRPr lang="en-US"/>
        </a:p>
      </dgm:t>
    </dgm:pt>
    <dgm:pt modelId="{FAB1C917-123E-AA4C-8158-6EF480EE6D5E}" type="sibTrans" cxnId="{7A33B913-508C-1A46-908F-B9C5903AD372}">
      <dgm:prSet/>
      <dgm:spPr/>
      <dgm:t>
        <a:bodyPr/>
        <a:lstStyle/>
        <a:p>
          <a:endParaRPr lang="en-US"/>
        </a:p>
      </dgm:t>
    </dgm:pt>
    <dgm:pt modelId="{A739C75E-C905-A443-AC88-99E57DAC0157}" type="pres">
      <dgm:prSet presAssocID="{FF567AFC-21E5-A444-84FA-F5764F9C4F4A}" presName="vert0" presStyleCnt="0">
        <dgm:presLayoutVars>
          <dgm:dir/>
          <dgm:animOne val="branch"/>
          <dgm:animLvl val="lvl"/>
        </dgm:presLayoutVars>
      </dgm:prSet>
      <dgm:spPr/>
    </dgm:pt>
    <dgm:pt modelId="{ECB5FEB9-13A7-CD47-8A8A-4207705B84AB}" type="pres">
      <dgm:prSet presAssocID="{7BEEB0B0-7F0E-BA4E-AE01-F7388A552440}" presName="thickLine" presStyleLbl="alignNode1" presStyleIdx="0" presStyleCnt="4"/>
      <dgm:spPr/>
    </dgm:pt>
    <dgm:pt modelId="{B1D79BBF-7851-DD40-B200-9E2EBE171B6F}" type="pres">
      <dgm:prSet presAssocID="{7BEEB0B0-7F0E-BA4E-AE01-F7388A552440}" presName="horz1" presStyleCnt="0"/>
      <dgm:spPr/>
    </dgm:pt>
    <dgm:pt modelId="{F35904C9-5441-384D-AEF7-1B6561882C51}" type="pres">
      <dgm:prSet presAssocID="{7BEEB0B0-7F0E-BA4E-AE01-F7388A552440}" presName="tx1" presStyleLbl="revTx" presStyleIdx="0" presStyleCnt="4"/>
      <dgm:spPr/>
    </dgm:pt>
    <dgm:pt modelId="{ABC5B472-C8A4-7545-9583-6D5E2E3E112B}" type="pres">
      <dgm:prSet presAssocID="{7BEEB0B0-7F0E-BA4E-AE01-F7388A552440}" presName="vert1" presStyleCnt="0"/>
      <dgm:spPr/>
    </dgm:pt>
    <dgm:pt modelId="{B368B6F9-A340-F244-B435-9821A5AD89F1}" type="pres">
      <dgm:prSet presAssocID="{A3A4ABA7-89C7-2341-A566-DDA93D116F74}" presName="thickLine" presStyleLbl="alignNode1" presStyleIdx="1" presStyleCnt="4"/>
      <dgm:spPr/>
    </dgm:pt>
    <dgm:pt modelId="{68B483E7-A0C8-E048-9B14-866EEF3DA1AF}" type="pres">
      <dgm:prSet presAssocID="{A3A4ABA7-89C7-2341-A566-DDA93D116F74}" presName="horz1" presStyleCnt="0"/>
      <dgm:spPr/>
    </dgm:pt>
    <dgm:pt modelId="{4EDD785D-59A9-A34F-BE7F-255E67C09142}" type="pres">
      <dgm:prSet presAssocID="{A3A4ABA7-89C7-2341-A566-DDA93D116F74}" presName="tx1" presStyleLbl="revTx" presStyleIdx="1" presStyleCnt="4"/>
      <dgm:spPr/>
    </dgm:pt>
    <dgm:pt modelId="{FDEF60C1-F590-EB46-9844-267DC8FBF267}" type="pres">
      <dgm:prSet presAssocID="{A3A4ABA7-89C7-2341-A566-DDA93D116F74}" presName="vert1" presStyleCnt="0"/>
      <dgm:spPr/>
    </dgm:pt>
    <dgm:pt modelId="{AFB75C41-8BF8-3E42-8266-71672266D05E}" type="pres">
      <dgm:prSet presAssocID="{A4CEDF5D-E64F-124C-B6CC-F905FECBE4A4}" presName="thickLine" presStyleLbl="alignNode1" presStyleIdx="2" presStyleCnt="4"/>
      <dgm:spPr/>
    </dgm:pt>
    <dgm:pt modelId="{53965205-B78B-4F4A-A59E-0A887CFD1B65}" type="pres">
      <dgm:prSet presAssocID="{A4CEDF5D-E64F-124C-B6CC-F905FECBE4A4}" presName="horz1" presStyleCnt="0"/>
      <dgm:spPr/>
    </dgm:pt>
    <dgm:pt modelId="{6C36920C-C3FC-6A4C-A934-3D3ABFAE0045}" type="pres">
      <dgm:prSet presAssocID="{A4CEDF5D-E64F-124C-B6CC-F905FECBE4A4}" presName="tx1" presStyleLbl="revTx" presStyleIdx="2" presStyleCnt="4"/>
      <dgm:spPr/>
    </dgm:pt>
    <dgm:pt modelId="{6653A1C9-C551-4946-80E8-B674EEC62B23}" type="pres">
      <dgm:prSet presAssocID="{A4CEDF5D-E64F-124C-B6CC-F905FECBE4A4}" presName="vert1" presStyleCnt="0"/>
      <dgm:spPr/>
    </dgm:pt>
    <dgm:pt modelId="{FF2AD570-3061-D647-AFE9-7DDEFA4056A7}" type="pres">
      <dgm:prSet presAssocID="{BCDB1E40-19C2-2F47-AA6F-A5DDE68CD7A3}" presName="thickLine" presStyleLbl="alignNode1" presStyleIdx="3" presStyleCnt="4"/>
      <dgm:spPr/>
    </dgm:pt>
    <dgm:pt modelId="{DCE1FC53-8B69-B745-AE1B-B9516CC5EB58}" type="pres">
      <dgm:prSet presAssocID="{BCDB1E40-19C2-2F47-AA6F-A5DDE68CD7A3}" presName="horz1" presStyleCnt="0"/>
      <dgm:spPr/>
    </dgm:pt>
    <dgm:pt modelId="{D54F6810-E312-744F-979D-AB92D23C8DF3}" type="pres">
      <dgm:prSet presAssocID="{BCDB1E40-19C2-2F47-AA6F-A5DDE68CD7A3}" presName="tx1" presStyleLbl="revTx" presStyleIdx="3" presStyleCnt="4"/>
      <dgm:spPr/>
    </dgm:pt>
    <dgm:pt modelId="{356DC6A7-9EC4-974A-AD23-8376493CB362}" type="pres">
      <dgm:prSet presAssocID="{BCDB1E40-19C2-2F47-AA6F-A5DDE68CD7A3}" presName="vert1" presStyleCnt="0"/>
      <dgm:spPr/>
    </dgm:pt>
  </dgm:ptLst>
  <dgm:cxnLst>
    <dgm:cxn modelId="{7A33B913-508C-1A46-908F-B9C5903AD372}" srcId="{FF567AFC-21E5-A444-84FA-F5764F9C4F4A}" destId="{BCDB1E40-19C2-2F47-AA6F-A5DDE68CD7A3}" srcOrd="3" destOrd="0" parTransId="{1CB3772F-8AEC-BF40-B932-178AD3F0F3E7}" sibTransId="{FAB1C917-123E-AA4C-8158-6EF480EE6D5E}"/>
    <dgm:cxn modelId="{7A741F14-CBC8-284A-9BDB-FDC01EAD46B1}" type="presOf" srcId="{BCDB1E40-19C2-2F47-AA6F-A5DDE68CD7A3}" destId="{D54F6810-E312-744F-979D-AB92D23C8DF3}" srcOrd="0" destOrd="0" presId="urn:microsoft.com/office/officeart/2008/layout/LinedList"/>
    <dgm:cxn modelId="{4CEA9F1F-EE8D-4E45-83EB-1DE9F7DE723A}" type="presOf" srcId="{7BEEB0B0-7F0E-BA4E-AE01-F7388A552440}" destId="{F35904C9-5441-384D-AEF7-1B6561882C51}" srcOrd="0" destOrd="0" presId="urn:microsoft.com/office/officeart/2008/layout/LinedList"/>
    <dgm:cxn modelId="{748D602C-A6ED-5B46-B419-99091F598BD8}" srcId="{FF567AFC-21E5-A444-84FA-F5764F9C4F4A}" destId="{7BEEB0B0-7F0E-BA4E-AE01-F7388A552440}" srcOrd="0" destOrd="0" parTransId="{16334D9C-4DA5-924C-AE62-6EBE0088C89F}" sibTransId="{1BBA292D-707B-5A45-88E0-75CB8BA2E6EA}"/>
    <dgm:cxn modelId="{8C818F48-63F9-5145-B7F5-E1550DF1007C}" srcId="{FF567AFC-21E5-A444-84FA-F5764F9C4F4A}" destId="{A4CEDF5D-E64F-124C-B6CC-F905FECBE4A4}" srcOrd="2" destOrd="0" parTransId="{3D0693EE-8097-5C48-B3FA-EC5A38DFD39F}" sibTransId="{FED0C141-7D4B-7D41-9C6A-22929C10251C}"/>
    <dgm:cxn modelId="{5E96047C-D34B-154C-82EB-70A105437DF6}" srcId="{FF567AFC-21E5-A444-84FA-F5764F9C4F4A}" destId="{A3A4ABA7-89C7-2341-A566-DDA93D116F74}" srcOrd="1" destOrd="0" parTransId="{01D0A1D6-D7AE-BD43-B9AF-AD75BF215DA6}" sibTransId="{AF2B74F7-D04A-2243-8B92-E800F59849EF}"/>
    <dgm:cxn modelId="{2A402A7D-8731-EF49-BF83-5636189B87A9}" type="presOf" srcId="{A3A4ABA7-89C7-2341-A566-DDA93D116F74}" destId="{4EDD785D-59A9-A34F-BE7F-255E67C09142}" srcOrd="0" destOrd="0" presId="urn:microsoft.com/office/officeart/2008/layout/LinedList"/>
    <dgm:cxn modelId="{5CAB56CC-AE93-A94A-AEFA-3D49986015B5}" type="presOf" srcId="{A4CEDF5D-E64F-124C-B6CC-F905FECBE4A4}" destId="{6C36920C-C3FC-6A4C-A934-3D3ABFAE0045}" srcOrd="0" destOrd="0" presId="urn:microsoft.com/office/officeart/2008/layout/LinedList"/>
    <dgm:cxn modelId="{44FD47DB-F04F-6D41-AE22-3368B3329947}" type="presOf" srcId="{FF567AFC-21E5-A444-84FA-F5764F9C4F4A}" destId="{A739C75E-C905-A443-AC88-99E57DAC0157}" srcOrd="0" destOrd="0" presId="urn:microsoft.com/office/officeart/2008/layout/LinedList"/>
    <dgm:cxn modelId="{CAFA1F1B-A0B7-4446-B6BA-1B071B2F955C}" type="presParOf" srcId="{A739C75E-C905-A443-AC88-99E57DAC0157}" destId="{ECB5FEB9-13A7-CD47-8A8A-4207705B84AB}" srcOrd="0" destOrd="0" presId="urn:microsoft.com/office/officeart/2008/layout/LinedList"/>
    <dgm:cxn modelId="{C18FF692-2264-C34D-9997-27187D5E0F9F}" type="presParOf" srcId="{A739C75E-C905-A443-AC88-99E57DAC0157}" destId="{B1D79BBF-7851-DD40-B200-9E2EBE171B6F}" srcOrd="1" destOrd="0" presId="urn:microsoft.com/office/officeart/2008/layout/LinedList"/>
    <dgm:cxn modelId="{56420A2E-4C7E-604C-ACF8-A1585723970E}" type="presParOf" srcId="{B1D79BBF-7851-DD40-B200-9E2EBE171B6F}" destId="{F35904C9-5441-384D-AEF7-1B6561882C51}" srcOrd="0" destOrd="0" presId="urn:microsoft.com/office/officeart/2008/layout/LinedList"/>
    <dgm:cxn modelId="{9A17F859-CFD0-A84F-8121-AC5322644612}" type="presParOf" srcId="{B1D79BBF-7851-DD40-B200-9E2EBE171B6F}" destId="{ABC5B472-C8A4-7545-9583-6D5E2E3E112B}" srcOrd="1" destOrd="0" presId="urn:microsoft.com/office/officeart/2008/layout/LinedList"/>
    <dgm:cxn modelId="{1ACD4B22-143A-D540-8D60-36EBC17C301D}" type="presParOf" srcId="{A739C75E-C905-A443-AC88-99E57DAC0157}" destId="{B368B6F9-A340-F244-B435-9821A5AD89F1}" srcOrd="2" destOrd="0" presId="urn:microsoft.com/office/officeart/2008/layout/LinedList"/>
    <dgm:cxn modelId="{20CD3641-8BB7-A246-A755-C6A0E5201CAA}" type="presParOf" srcId="{A739C75E-C905-A443-AC88-99E57DAC0157}" destId="{68B483E7-A0C8-E048-9B14-866EEF3DA1AF}" srcOrd="3" destOrd="0" presId="urn:microsoft.com/office/officeart/2008/layout/LinedList"/>
    <dgm:cxn modelId="{E49C8018-DB8B-224B-B03D-602493CE0E09}" type="presParOf" srcId="{68B483E7-A0C8-E048-9B14-866EEF3DA1AF}" destId="{4EDD785D-59A9-A34F-BE7F-255E67C09142}" srcOrd="0" destOrd="0" presId="urn:microsoft.com/office/officeart/2008/layout/LinedList"/>
    <dgm:cxn modelId="{59A399B0-6B32-E644-AA68-02826D3C0B1C}" type="presParOf" srcId="{68B483E7-A0C8-E048-9B14-866EEF3DA1AF}" destId="{FDEF60C1-F590-EB46-9844-267DC8FBF267}" srcOrd="1" destOrd="0" presId="urn:microsoft.com/office/officeart/2008/layout/LinedList"/>
    <dgm:cxn modelId="{735455C4-AA29-5946-8442-C112743F90AD}" type="presParOf" srcId="{A739C75E-C905-A443-AC88-99E57DAC0157}" destId="{AFB75C41-8BF8-3E42-8266-71672266D05E}" srcOrd="4" destOrd="0" presId="urn:microsoft.com/office/officeart/2008/layout/LinedList"/>
    <dgm:cxn modelId="{69BB83F4-582E-8E4A-8420-1FEEAA069D5F}" type="presParOf" srcId="{A739C75E-C905-A443-AC88-99E57DAC0157}" destId="{53965205-B78B-4F4A-A59E-0A887CFD1B65}" srcOrd="5" destOrd="0" presId="urn:microsoft.com/office/officeart/2008/layout/LinedList"/>
    <dgm:cxn modelId="{F34C31AD-84B5-F54F-8334-252258FF9864}" type="presParOf" srcId="{53965205-B78B-4F4A-A59E-0A887CFD1B65}" destId="{6C36920C-C3FC-6A4C-A934-3D3ABFAE0045}" srcOrd="0" destOrd="0" presId="urn:microsoft.com/office/officeart/2008/layout/LinedList"/>
    <dgm:cxn modelId="{F32FC771-51E1-5E45-99FC-77734FFDD41B}" type="presParOf" srcId="{53965205-B78B-4F4A-A59E-0A887CFD1B65}" destId="{6653A1C9-C551-4946-80E8-B674EEC62B23}" srcOrd="1" destOrd="0" presId="urn:microsoft.com/office/officeart/2008/layout/LinedList"/>
    <dgm:cxn modelId="{B05FA66D-48C4-5844-9812-4D5F90EEF389}" type="presParOf" srcId="{A739C75E-C905-A443-AC88-99E57DAC0157}" destId="{FF2AD570-3061-D647-AFE9-7DDEFA4056A7}" srcOrd="6" destOrd="0" presId="urn:microsoft.com/office/officeart/2008/layout/LinedList"/>
    <dgm:cxn modelId="{CAAC32AF-E81F-FD44-8749-4525E4505DC7}" type="presParOf" srcId="{A739C75E-C905-A443-AC88-99E57DAC0157}" destId="{DCE1FC53-8B69-B745-AE1B-B9516CC5EB58}" srcOrd="7" destOrd="0" presId="urn:microsoft.com/office/officeart/2008/layout/LinedList"/>
    <dgm:cxn modelId="{99A5D3C0-8C3F-C34B-919A-D54A17A1551D}" type="presParOf" srcId="{DCE1FC53-8B69-B745-AE1B-B9516CC5EB58}" destId="{D54F6810-E312-744F-979D-AB92D23C8DF3}" srcOrd="0" destOrd="0" presId="urn:microsoft.com/office/officeart/2008/layout/LinedList"/>
    <dgm:cxn modelId="{3D2802A2-C14D-5748-8B42-E32E115B4BA7}" type="presParOf" srcId="{DCE1FC53-8B69-B745-AE1B-B9516CC5EB58}" destId="{356DC6A7-9EC4-974A-AD23-8376493CB3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3107C15-AA8B-934F-800C-29F44F1D6FC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98ADE3-F707-CD4C-8520-C4D22C3D67AA}">
      <dgm:prSet custT="1"/>
      <dgm:spPr/>
      <dgm:t>
        <a:bodyPr/>
        <a:lstStyle/>
        <a:p>
          <a:pPr rtl="0"/>
          <a:r>
            <a:rPr lang="en-US" sz="5000" b="1" dirty="0"/>
            <a:t>To execute the chosen attacks, the attacker knows the algorithm used for the encrypting</a:t>
          </a:r>
          <a:endParaRPr lang="en-US" sz="5000" dirty="0"/>
        </a:p>
      </dgm:t>
    </dgm:pt>
    <dgm:pt modelId="{FD9B6A2D-7582-5442-9DA2-0C6E059CFC9C}" type="parTrans" cxnId="{1AECF65C-7377-1842-B53F-7BD8B3ABE002}">
      <dgm:prSet/>
      <dgm:spPr/>
      <dgm:t>
        <a:bodyPr/>
        <a:lstStyle/>
        <a:p>
          <a:endParaRPr lang="en-US"/>
        </a:p>
      </dgm:t>
    </dgm:pt>
    <dgm:pt modelId="{41D821EE-8DF7-BE4D-87E2-7B6E9CB4E96D}" type="sibTrans" cxnId="{1AECF65C-7377-1842-B53F-7BD8B3ABE002}">
      <dgm:prSet/>
      <dgm:spPr/>
      <dgm:t>
        <a:bodyPr/>
        <a:lstStyle/>
        <a:p>
          <a:endParaRPr lang="en-US"/>
        </a:p>
      </dgm:t>
    </dgm:pt>
    <dgm:pt modelId="{E126FCDE-0622-DD4F-B3BC-5D802D53FF91}" type="pres">
      <dgm:prSet presAssocID="{13107C15-AA8B-934F-800C-29F44F1D6FC5}" presName="diagram" presStyleCnt="0">
        <dgm:presLayoutVars>
          <dgm:dir/>
          <dgm:resizeHandles val="exact"/>
        </dgm:presLayoutVars>
      </dgm:prSet>
      <dgm:spPr/>
    </dgm:pt>
    <dgm:pt modelId="{CB3AF366-36B6-5142-9149-432576212AB1}" type="pres">
      <dgm:prSet presAssocID="{2698ADE3-F707-CD4C-8520-C4D22C3D67AA}" presName="node" presStyleLbl="node1" presStyleIdx="0" presStyleCnt="1">
        <dgm:presLayoutVars>
          <dgm:bulletEnabled val="1"/>
        </dgm:presLayoutVars>
      </dgm:prSet>
      <dgm:spPr/>
    </dgm:pt>
  </dgm:ptLst>
  <dgm:cxnLst>
    <dgm:cxn modelId="{1AECF65C-7377-1842-B53F-7BD8B3ABE002}" srcId="{13107C15-AA8B-934F-800C-29F44F1D6FC5}" destId="{2698ADE3-F707-CD4C-8520-C4D22C3D67AA}" srcOrd="0" destOrd="0" parTransId="{FD9B6A2D-7582-5442-9DA2-0C6E059CFC9C}" sibTransId="{41D821EE-8DF7-BE4D-87E2-7B6E9CB4E96D}"/>
    <dgm:cxn modelId="{BABA8B65-62B1-4BFE-A613-CAC312DDF3E9}" type="presOf" srcId="{13107C15-AA8B-934F-800C-29F44F1D6FC5}" destId="{E126FCDE-0622-DD4F-B3BC-5D802D53FF91}" srcOrd="0" destOrd="0" presId="urn:microsoft.com/office/officeart/2005/8/layout/default"/>
    <dgm:cxn modelId="{A69D33A5-9BC7-4F7E-A2FE-486C5988A2FD}" type="presOf" srcId="{2698ADE3-F707-CD4C-8520-C4D22C3D67AA}" destId="{CB3AF366-36B6-5142-9149-432576212AB1}" srcOrd="0" destOrd="0" presId="urn:microsoft.com/office/officeart/2005/8/layout/default"/>
    <dgm:cxn modelId="{76D8B29A-1D8B-4CC9-BC3F-30BDCFE29B45}" type="presParOf" srcId="{E126FCDE-0622-DD4F-B3BC-5D802D53FF91}" destId="{CB3AF366-36B6-5142-9149-432576212AB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12E1172-FB88-5645-9331-5C925A234020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D4117A-C79B-E641-8132-B4BC20B0E083}">
      <dgm:prSet custT="1"/>
      <dgm:spPr/>
      <dgm:t>
        <a:bodyPr/>
        <a:lstStyle/>
        <a:p>
          <a:pPr rtl="0"/>
          <a:r>
            <a:rPr lang="en-US" sz="3600" b="1" dirty="0"/>
            <a:t>Through coercion, bribery, or befriending people in positions of responsibility, spies or competitors are able to gain access to systems without having any technical expertise</a:t>
          </a:r>
          <a:endParaRPr lang="en-US" sz="3600" dirty="0"/>
        </a:p>
      </dgm:t>
    </dgm:pt>
    <dgm:pt modelId="{F5CFEDDE-9669-4E40-8A4E-7D70A1B452EC}" type="parTrans" cxnId="{137E8274-874B-6445-9094-30964E475362}">
      <dgm:prSet/>
      <dgm:spPr/>
      <dgm:t>
        <a:bodyPr/>
        <a:lstStyle/>
        <a:p>
          <a:endParaRPr lang="en-US"/>
        </a:p>
      </dgm:t>
    </dgm:pt>
    <dgm:pt modelId="{C0F6F0DA-0ECF-EE49-AF44-AC3600741F70}" type="sibTrans" cxnId="{137E8274-874B-6445-9094-30964E475362}">
      <dgm:prSet/>
      <dgm:spPr/>
      <dgm:t>
        <a:bodyPr/>
        <a:lstStyle/>
        <a:p>
          <a:endParaRPr lang="en-US"/>
        </a:p>
      </dgm:t>
    </dgm:pt>
    <dgm:pt modelId="{776BB7D7-03BE-C14F-8250-D54F5D9176E3}" type="pres">
      <dgm:prSet presAssocID="{A12E1172-FB88-5645-9331-5C925A234020}" presName="diagram" presStyleCnt="0">
        <dgm:presLayoutVars>
          <dgm:dir/>
          <dgm:resizeHandles val="exact"/>
        </dgm:presLayoutVars>
      </dgm:prSet>
      <dgm:spPr/>
    </dgm:pt>
    <dgm:pt modelId="{99ED9A12-6D31-C84F-9BA7-B3A6CD9753E3}" type="pres">
      <dgm:prSet presAssocID="{5FD4117A-C79B-E641-8132-B4BC20B0E083}" presName="node" presStyleLbl="node1" presStyleIdx="0" presStyleCnt="1">
        <dgm:presLayoutVars>
          <dgm:bulletEnabled val="1"/>
        </dgm:presLayoutVars>
      </dgm:prSet>
      <dgm:spPr/>
    </dgm:pt>
  </dgm:ptLst>
  <dgm:cxnLst>
    <dgm:cxn modelId="{2A20776C-B36D-4F8C-838F-0171577FB49B}" type="presOf" srcId="{5FD4117A-C79B-E641-8132-B4BC20B0E083}" destId="{99ED9A12-6D31-C84F-9BA7-B3A6CD9753E3}" srcOrd="0" destOrd="0" presId="urn:microsoft.com/office/officeart/2005/8/layout/default"/>
    <dgm:cxn modelId="{137E8274-874B-6445-9094-30964E475362}" srcId="{A12E1172-FB88-5645-9331-5C925A234020}" destId="{5FD4117A-C79B-E641-8132-B4BC20B0E083}" srcOrd="0" destOrd="0" parTransId="{F5CFEDDE-9669-4E40-8A4E-7D70A1B452EC}" sibTransId="{C0F6F0DA-0ECF-EE49-AF44-AC3600741F70}"/>
    <dgm:cxn modelId="{C5DADE74-8B2F-45E1-9C43-FF2E00D8A6C0}" type="presOf" srcId="{A12E1172-FB88-5645-9331-5C925A234020}" destId="{776BB7D7-03BE-C14F-8250-D54F5D9176E3}" srcOrd="0" destOrd="0" presId="urn:microsoft.com/office/officeart/2005/8/layout/default"/>
    <dgm:cxn modelId="{E3A50829-4B11-4A2A-82E2-03046B6E879C}" type="presParOf" srcId="{776BB7D7-03BE-C14F-8250-D54F5D9176E3}" destId="{99ED9A12-6D31-C84F-9BA7-B3A6CD9753E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7FB04DF-8B43-8F4F-8850-1D56D9A2739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2961D7-A813-8344-9914-DC239F34B2AF}">
      <dgm:prSet custT="1"/>
      <dgm:spPr/>
      <dgm:t>
        <a:bodyPr/>
        <a:lstStyle/>
        <a:p>
          <a:pPr rtl="0"/>
          <a:r>
            <a:rPr lang="en-US" sz="3600" b="1" dirty="0"/>
            <a:t>Brute force is trying all possible keys until one is found that decrypts the </a:t>
          </a:r>
          <a:r>
            <a:rPr lang="en-US" sz="3600" b="1" dirty="0" err="1"/>
            <a:t>ciphertext</a:t>
          </a:r>
          <a:r>
            <a:rPr lang="en-US" sz="3600" b="1" dirty="0"/>
            <a:t>. This is why key length is such an important factor in determining the strength of a cryptosystem </a:t>
          </a:r>
          <a:endParaRPr lang="en-US" sz="3600" dirty="0"/>
        </a:p>
      </dgm:t>
    </dgm:pt>
    <dgm:pt modelId="{49731A0A-FFDF-B14C-9C39-0B918EF82591}" type="parTrans" cxnId="{8C3915F3-B4E0-904F-A3FF-00CFF11E8B33}">
      <dgm:prSet/>
      <dgm:spPr/>
      <dgm:t>
        <a:bodyPr/>
        <a:lstStyle/>
        <a:p>
          <a:endParaRPr lang="en-US"/>
        </a:p>
      </dgm:t>
    </dgm:pt>
    <dgm:pt modelId="{478B43F0-DA55-5F45-B4A0-0B25B0536F9E}" type="sibTrans" cxnId="{8C3915F3-B4E0-904F-A3FF-00CFF11E8B33}">
      <dgm:prSet/>
      <dgm:spPr/>
      <dgm:t>
        <a:bodyPr/>
        <a:lstStyle/>
        <a:p>
          <a:endParaRPr lang="en-US"/>
        </a:p>
      </dgm:t>
    </dgm:pt>
    <dgm:pt modelId="{F2779004-B8A3-5047-A233-AEA98C36BD7C}" type="pres">
      <dgm:prSet presAssocID="{27FB04DF-8B43-8F4F-8850-1D56D9A27392}" presName="diagram" presStyleCnt="0">
        <dgm:presLayoutVars>
          <dgm:dir/>
          <dgm:resizeHandles val="exact"/>
        </dgm:presLayoutVars>
      </dgm:prSet>
      <dgm:spPr/>
    </dgm:pt>
    <dgm:pt modelId="{320459D9-AB05-244E-83CF-0132F8D2E859}" type="pres">
      <dgm:prSet presAssocID="{6D2961D7-A813-8344-9914-DC239F34B2AF}" presName="node" presStyleLbl="node1" presStyleIdx="0" presStyleCnt="1">
        <dgm:presLayoutVars>
          <dgm:bulletEnabled val="1"/>
        </dgm:presLayoutVars>
      </dgm:prSet>
      <dgm:spPr/>
    </dgm:pt>
  </dgm:ptLst>
  <dgm:cxnLst>
    <dgm:cxn modelId="{C11E6789-64B2-4DB9-B014-A473A7D3089D}" type="presOf" srcId="{27FB04DF-8B43-8F4F-8850-1D56D9A27392}" destId="{F2779004-B8A3-5047-A233-AEA98C36BD7C}" srcOrd="0" destOrd="0" presId="urn:microsoft.com/office/officeart/2005/8/layout/default"/>
    <dgm:cxn modelId="{38D099D6-5DDE-4C50-93C7-CDCC52FF2449}" type="presOf" srcId="{6D2961D7-A813-8344-9914-DC239F34B2AF}" destId="{320459D9-AB05-244E-83CF-0132F8D2E859}" srcOrd="0" destOrd="0" presId="urn:microsoft.com/office/officeart/2005/8/layout/default"/>
    <dgm:cxn modelId="{8C3915F3-B4E0-904F-A3FF-00CFF11E8B33}" srcId="{27FB04DF-8B43-8F4F-8850-1D56D9A27392}" destId="{6D2961D7-A813-8344-9914-DC239F34B2AF}" srcOrd="0" destOrd="0" parTransId="{49731A0A-FFDF-B14C-9C39-0B918EF82591}" sibTransId="{478B43F0-DA55-5F45-B4A0-0B25B0536F9E}"/>
    <dgm:cxn modelId="{C0601C17-DE47-40E7-AD42-DC92B5C45252}" type="presParOf" srcId="{F2779004-B8A3-5047-A233-AEA98C36BD7C}" destId="{320459D9-AB05-244E-83CF-0132F8D2E85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7D30F47-9584-D64B-B511-A8C8882555C3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F937BD-2941-C04F-9D3D-6705F8439854}">
      <dgm:prSet custT="1"/>
      <dgm:spPr/>
      <dgm:t>
        <a:bodyPr/>
        <a:lstStyle/>
        <a:p>
          <a:pPr rtl="0"/>
          <a:r>
            <a:rPr lang="en-US" sz="2800" b="1"/>
            <a:t>Map plaintext into a hash</a:t>
          </a:r>
          <a:endParaRPr lang="en-US" sz="2800"/>
        </a:p>
      </dgm:t>
    </dgm:pt>
    <dgm:pt modelId="{F7AD1905-6628-4445-8122-1412C0E729B7}" type="parTrans" cxnId="{33998630-F72A-094F-A17A-B708150C04F2}">
      <dgm:prSet/>
      <dgm:spPr/>
      <dgm:t>
        <a:bodyPr/>
        <a:lstStyle/>
        <a:p>
          <a:endParaRPr lang="en-US" sz="2800"/>
        </a:p>
      </dgm:t>
    </dgm:pt>
    <dgm:pt modelId="{80FE46F9-C557-CB4C-A881-8AEF1E74623A}" type="sibTrans" cxnId="{33998630-F72A-094F-A17A-B708150C04F2}">
      <dgm:prSet/>
      <dgm:spPr/>
      <dgm:t>
        <a:bodyPr/>
        <a:lstStyle/>
        <a:p>
          <a:endParaRPr lang="en-US" sz="2800"/>
        </a:p>
      </dgm:t>
    </dgm:pt>
    <dgm:pt modelId="{892D0232-DC2F-AB41-9BD3-281B88E76310}">
      <dgm:prSet custT="1"/>
      <dgm:spPr/>
      <dgm:t>
        <a:bodyPr/>
        <a:lstStyle/>
        <a:p>
          <a:pPr rtl="0"/>
          <a:r>
            <a:rPr lang="en-US" sz="2800" b="1"/>
            <a:t>One-way process</a:t>
          </a:r>
          <a:endParaRPr lang="en-US" sz="2800"/>
        </a:p>
      </dgm:t>
    </dgm:pt>
    <dgm:pt modelId="{8330636A-72C1-2F42-B08C-E7CD78116FC8}" type="parTrans" cxnId="{4553461D-E154-EF43-84FB-3D266AB8803E}">
      <dgm:prSet/>
      <dgm:spPr/>
      <dgm:t>
        <a:bodyPr/>
        <a:lstStyle/>
        <a:p>
          <a:endParaRPr lang="en-US" sz="2800"/>
        </a:p>
      </dgm:t>
    </dgm:pt>
    <dgm:pt modelId="{5B244B68-BD44-DC40-8419-989B8E23B26D}" type="sibTrans" cxnId="{4553461D-E154-EF43-84FB-3D266AB8803E}">
      <dgm:prSet/>
      <dgm:spPr/>
      <dgm:t>
        <a:bodyPr/>
        <a:lstStyle/>
        <a:p>
          <a:endParaRPr lang="en-US" sz="2800"/>
        </a:p>
      </dgm:t>
    </dgm:pt>
    <dgm:pt modelId="{CBA2A98B-7C96-9146-8265-3CAD99160C8C}">
      <dgm:prSet custT="1"/>
      <dgm:spPr/>
      <dgm:t>
        <a:bodyPr/>
        <a:lstStyle/>
        <a:p>
          <a:pPr rtl="0"/>
          <a:r>
            <a:rPr lang="en-US" sz="2800" b="1"/>
            <a:t>A rainbow table is a look-up table of sorted hash outputs</a:t>
          </a:r>
          <a:endParaRPr lang="en-US" sz="2800"/>
        </a:p>
      </dgm:t>
    </dgm:pt>
    <dgm:pt modelId="{F2E0133D-FD37-C545-9631-685E4515371E}" type="parTrans" cxnId="{8E5BDA9D-661D-E747-BABB-0EC2CD6566D1}">
      <dgm:prSet/>
      <dgm:spPr/>
      <dgm:t>
        <a:bodyPr/>
        <a:lstStyle/>
        <a:p>
          <a:endParaRPr lang="en-US" sz="2800"/>
        </a:p>
      </dgm:t>
    </dgm:pt>
    <dgm:pt modelId="{CE778D3C-32B3-1D42-8F2D-DC468C73B126}" type="sibTrans" cxnId="{8E5BDA9D-661D-E747-BABB-0EC2CD6566D1}">
      <dgm:prSet/>
      <dgm:spPr/>
      <dgm:t>
        <a:bodyPr/>
        <a:lstStyle/>
        <a:p>
          <a:endParaRPr lang="en-US" sz="2800"/>
        </a:p>
      </dgm:t>
    </dgm:pt>
    <dgm:pt modelId="{5C72A5A4-D322-B143-A322-D1952A20ADB6}" type="pres">
      <dgm:prSet presAssocID="{B7D30F47-9584-D64B-B511-A8C8882555C3}" presName="vert0" presStyleCnt="0">
        <dgm:presLayoutVars>
          <dgm:dir/>
          <dgm:animOne val="branch"/>
          <dgm:animLvl val="lvl"/>
        </dgm:presLayoutVars>
      </dgm:prSet>
      <dgm:spPr/>
    </dgm:pt>
    <dgm:pt modelId="{63E7266E-6747-F04D-BFCB-4F52919304F4}" type="pres">
      <dgm:prSet presAssocID="{3FF937BD-2941-C04F-9D3D-6705F8439854}" presName="thickLine" presStyleLbl="alignNode1" presStyleIdx="0" presStyleCnt="3"/>
      <dgm:spPr/>
    </dgm:pt>
    <dgm:pt modelId="{15F8D0B2-7F68-7347-B3C7-BF989A9156F5}" type="pres">
      <dgm:prSet presAssocID="{3FF937BD-2941-C04F-9D3D-6705F8439854}" presName="horz1" presStyleCnt="0"/>
      <dgm:spPr/>
    </dgm:pt>
    <dgm:pt modelId="{AEE88416-8B41-2B42-AC38-21FB9E004C86}" type="pres">
      <dgm:prSet presAssocID="{3FF937BD-2941-C04F-9D3D-6705F8439854}" presName="tx1" presStyleLbl="revTx" presStyleIdx="0" presStyleCnt="3"/>
      <dgm:spPr/>
    </dgm:pt>
    <dgm:pt modelId="{C7EE4996-FF45-AB42-BE9F-DEBBB1BD308A}" type="pres">
      <dgm:prSet presAssocID="{3FF937BD-2941-C04F-9D3D-6705F8439854}" presName="vert1" presStyleCnt="0"/>
      <dgm:spPr/>
    </dgm:pt>
    <dgm:pt modelId="{ECA7B5DA-47B8-294C-9F88-7BAA58FF3071}" type="pres">
      <dgm:prSet presAssocID="{892D0232-DC2F-AB41-9BD3-281B88E76310}" presName="thickLine" presStyleLbl="alignNode1" presStyleIdx="1" presStyleCnt="3"/>
      <dgm:spPr/>
    </dgm:pt>
    <dgm:pt modelId="{CD6747D2-308B-BB46-9CCD-F96C5E56D641}" type="pres">
      <dgm:prSet presAssocID="{892D0232-DC2F-AB41-9BD3-281B88E76310}" presName="horz1" presStyleCnt="0"/>
      <dgm:spPr/>
    </dgm:pt>
    <dgm:pt modelId="{F14031F9-D243-3742-90C1-AD1E22CE9661}" type="pres">
      <dgm:prSet presAssocID="{892D0232-DC2F-AB41-9BD3-281B88E76310}" presName="tx1" presStyleLbl="revTx" presStyleIdx="1" presStyleCnt="3"/>
      <dgm:spPr/>
    </dgm:pt>
    <dgm:pt modelId="{C6028613-7D33-AD4A-887A-C9D560EB0657}" type="pres">
      <dgm:prSet presAssocID="{892D0232-DC2F-AB41-9BD3-281B88E76310}" presName="vert1" presStyleCnt="0"/>
      <dgm:spPr/>
    </dgm:pt>
    <dgm:pt modelId="{18B46C1A-50B5-C341-83DD-6953028A9782}" type="pres">
      <dgm:prSet presAssocID="{CBA2A98B-7C96-9146-8265-3CAD99160C8C}" presName="thickLine" presStyleLbl="alignNode1" presStyleIdx="2" presStyleCnt="3"/>
      <dgm:spPr/>
    </dgm:pt>
    <dgm:pt modelId="{9A4E9D07-015C-1E49-8B76-8E26A0574F33}" type="pres">
      <dgm:prSet presAssocID="{CBA2A98B-7C96-9146-8265-3CAD99160C8C}" presName="horz1" presStyleCnt="0"/>
      <dgm:spPr/>
    </dgm:pt>
    <dgm:pt modelId="{46012679-7E82-9245-A582-828988FC219C}" type="pres">
      <dgm:prSet presAssocID="{CBA2A98B-7C96-9146-8265-3CAD99160C8C}" presName="tx1" presStyleLbl="revTx" presStyleIdx="2" presStyleCnt="3"/>
      <dgm:spPr/>
    </dgm:pt>
    <dgm:pt modelId="{96B2B6B2-6B2C-AE45-A750-CA8DFCE93CEB}" type="pres">
      <dgm:prSet presAssocID="{CBA2A98B-7C96-9146-8265-3CAD99160C8C}" presName="vert1" presStyleCnt="0"/>
      <dgm:spPr/>
    </dgm:pt>
  </dgm:ptLst>
  <dgm:cxnLst>
    <dgm:cxn modelId="{A212050F-AC7B-4A38-8F71-386995617DA5}" type="presOf" srcId="{3FF937BD-2941-C04F-9D3D-6705F8439854}" destId="{AEE88416-8B41-2B42-AC38-21FB9E004C86}" srcOrd="0" destOrd="0" presId="urn:microsoft.com/office/officeart/2008/layout/LinedList"/>
    <dgm:cxn modelId="{4553461D-E154-EF43-84FB-3D266AB8803E}" srcId="{B7D30F47-9584-D64B-B511-A8C8882555C3}" destId="{892D0232-DC2F-AB41-9BD3-281B88E76310}" srcOrd="1" destOrd="0" parTransId="{8330636A-72C1-2F42-B08C-E7CD78116FC8}" sibTransId="{5B244B68-BD44-DC40-8419-989B8E23B26D}"/>
    <dgm:cxn modelId="{33998630-F72A-094F-A17A-B708150C04F2}" srcId="{B7D30F47-9584-D64B-B511-A8C8882555C3}" destId="{3FF937BD-2941-C04F-9D3D-6705F8439854}" srcOrd="0" destOrd="0" parTransId="{F7AD1905-6628-4445-8122-1412C0E729B7}" sibTransId="{80FE46F9-C557-CB4C-A881-8AEF1E74623A}"/>
    <dgm:cxn modelId="{45B03B6F-8E61-4911-8D28-1B1718EA4697}" type="presOf" srcId="{CBA2A98B-7C96-9146-8265-3CAD99160C8C}" destId="{46012679-7E82-9245-A582-828988FC219C}" srcOrd="0" destOrd="0" presId="urn:microsoft.com/office/officeart/2008/layout/LinedList"/>
    <dgm:cxn modelId="{86327158-B6D2-47A5-AD5E-96C179841C85}" type="presOf" srcId="{B7D30F47-9584-D64B-B511-A8C8882555C3}" destId="{5C72A5A4-D322-B143-A322-D1952A20ADB6}" srcOrd="0" destOrd="0" presId="urn:microsoft.com/office/officeart/2008/layout/LinedList"/>
    <dgm:cxn modelId="{8E5BDA9D-661D-E747-BABB-0EC2CD6566D1}" srcId="{B7D30F47-9584-D64B-B511-A8C8882555C3}" destId="{CBA2A98B-7C96-9146-8265-3CAD99160C8C}" srcOrd="2" destOrd="0" parTransId="{F2E0133D-FD37-C545-9631-685E4515371E}" sibTransId="{CE778D3C-32B3-1D42-8F2D-DC468C73B126}"/>
    <dgm:cxn modelId="{6F5848DE-DD11-446F-B9EA-2BE39F5BFDC0}" type="presOf" srcId="{892D0232-DC2F-AB41-9BD3-281B88E76310}" destId="{F14031F9-D243-3742-90C1-AD1E22CE9661}" srcOrd="0" destOrd="0" presId="urn:microsoft.com/office/officeart/2008/layout/LinedList"/>
    <dgm:cxn modelId="{861B6673-3498-400A-9823-4C3D092B0740}" type="presParOf" srcId="{5C72A5A4-D322-B143-A322-D1952A20ADB6}" destId="{63E7266E-6747-F04D-BFCB-4F52919304F4}" srcOrd="0" destOrd="0" presId="urn:microsoft.com/office/officeart/2008/layout/LinedList"/>
    <dgm:cxn modelId="{2DA0FC38-8266-4215-BA28-D56588C03622}" type="presParOf" srcId="{5C72A5A4-D322-B143-A322-D1952A20ADB6}" destId="{15F8D0B2-7F68-7347-B3C7-BF989A9156F5}" srcOrd="1" destOrd="0" presId="urn:microsoft.com/office/officeart/2008/layout/LinedList"/>
    <dgm:cxn modelId="{FA5F247B-D232-4B55-8442-9AEC1B639A2A}" type="presParOf" srcId="{15F8D0B2-7F68-7347-B3C7-BF989A9156F5}" destId="{AEE88416-8B41-2B42-AC38-21FB9E004C86}" srcOrd="0" destOrd="0" presId="urn:microsoft.com/office/officeart/2008/layout/LinedList"/>
    <dgm:cxn modelId="{010F1752-FED5-4BC2-9E62-F3E9CEBD7825}" type="presParOf" srcId="{15F8D0B2-7F68-7347-B3C7-BF989A9156F5}" destId="{C7EE4996-FF45-AB42-BE9F-DEBBB1BD308A}" srcOrd="1" destOrd="0" presId="urn:microsoft.com/office/officeart/2008/layout/LinedList"/>
    <dgm:cxn modelId="{794F03B3-1044-484E-B9A7-E47BCF31A91E}" type="presParOf" srcId="{5C72A5A4-D322-B143-A322-D1952A20ADB6}" destId="{ECA7B5DA-47B8-294C-9F88-7BAA58FF3071}" srcOrd="2" destOrd="0" presId="urn:microsoft.com/office/officeart/2008/layout/LinedList"/>
    <dgm:cxn modelId="{90765E6E-4996-4BFE-BE07-7200AB4F78A7}" type="presParOf" srcId="{5C72A5A4-D322-B143-A322-D1952A20ADB6}" destId="{CD6747D2-308B-BB46-9CCD-F96C5E56D641}" srcOrd="3" destOrd="0" presId="urn:microsoft.com/office/officeart/2008/layout/LinedList"/>
    <dgm:cxn modelId="{7A047962-153D-4BEA-A671-4E28632D6949}" type="presParOf" srcId="{CD6747D2-308B-BB46-9CCD-F96C5E56D641}" destId="{F14031F9-D243-3742-90C1-AD1E22CE9661}" srcOrd="0" destOrd="0" presId="urn:microsoft.com/office/officeart/2008/layout/LinedList"/>
    <dgm:cxn modelId="{F979C0F1-619E-4522-B953-CFAFF525A164}" type="presParOf" srcId="{CD6747D2-308B-BB46-9CCD-F96C5E56D641}" destId="{C6028613-7D33-AD4A-887A-C9D560EB0657}" srcOrd="1" destOrd="0" presId="urn:microsoft.com/office/officeart/2008/layout/LinedList"/>
    <dgm:cxn modelId="{2B347BB9-6B0E-481A-A5B3-6FC5086974E5}" type="presParOf" srcId="{5C72A5A4-D322-B143-A322-D1952A20ADB6}" destId="{18B46C1A-50B5-C341-83DD-6953028A9782}" srcOrd="4" destOrd="0" presId="urn:microsoft.com/office/officeart/2008/layout/LinedList"/>
    <dgm:cxn modelId="{4C68D225-EE40-4A11-88D5-3D37D25798B4}" type="presParOf" srcId="{5C72A5A4-D322-B143-A322-D1952A20ADB6}" destId="{9A4E9D07-015C-1E49-8B76-8E26A0574F33}" srcOrd="5" destOrd="0" presId="urn:microsoft.com/office/officeart/2008/layout/LinedList"/>
    <dgm:cxn modelId="{0CEF5D66-341D-4B46-82EA-7F3223E196B8}" type="presParOf" srcId="{9A4E9D07-015C-1E49-8B76-8E26A0574F33}" destId="{46012679-7E82-9245-A582-828988FC219C}" srcOrd="0" destOrd="0" presId="urn:microsoft.com/office/officeart/2008/layout/LinedList"/>
    <dgm:cxn modelId="{371A0359-CA3E-4A2A-9097-2DFF57F03F9F}" type="presParOf" srcId="{9A4E9D07-015C-1E49-8B76-8E26A0574F33}" destId="{96B2B6B2-6B2C-AE45-A750-CA8DFCE93C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6CA7816-1852-2C42-8515-FE2AD9DE5F02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98523F-9068-E945-9B4B-3A20D4C6608A}">
      <dgm:prSet custT="1"/>
      <dgm:spPr/>
      <dgm:t>
        <a:bodyPr/>
        <a:lstStyle/>
        <a:p>
          <a:pPr rtl="0"/>
          <a:r>
            <a:rPr lang="en-US" sz="2800" b="1" dirty="0"/>
            <a:t>Meant to disrupt and damage processing by sending repeated files to the host</a:t>
          </a:r>
          <a:endParaRPr lang="en-US" sz="2800" dirty="0"/>
        </a:p>
      </dgm:t>
    </dgm:pt>
    <dgm:pt modelId="{A5F8780D-DE8F-B54E-93E2-9F1F7DBC8F23}" type="parTrans" cxnId="{13A17C91-14A5-0E49-A468-508E4DCB16D5}">
      <dgm:prSet/>
      <dgm:spPr/>
      <dgm:t>
        <a:bodyPr/>
        <a:lstStyle/>
        <a:p>
          <a:endParaRPr lang="en-US" sz="2800"/>
        </a:p>
      </dgm:t>
    </dgm:pt>
    <dgm:pt modelId="{DA8F90C0-DBD3-614F-ACD9-5159F2D49615}" type="sibTrans" cxnId="{13A17C91-14A5-0E49-A468-508E4DCB16D5}">
      <dgm:prSet/>
      <dgm:spPr/>
      <dgm:t>
        <a:bodyPr/>
        <a:lstStyle/>
        <a:p>
          <a:endParaRPr lang="en-US" sz="2800"/>
        </a:p>
      </dgm:t>
    </dgm:pt>
    <dgm:pt modelId="{D705C9F5-FB1F-7349-87A4-48003F1F8BF8}">
      <dgm:prSet custT="1"/>
      <dgm:spPr/>
      <dgm:t>
        <a:bodyPr/>
        <a:lstStyle/>
        <a:p>
          <a:pPr rtl="0"/>
          <a:r>
            <a:rPr lang="en-US" sz="2800" b="1" dirty="0"/>
            <a:t>If there are no checks or sequence verification codes in the receiving software, the system might process duplicate files</a:t>
          </a:r>
          <a:endParaRPr lang="en-US" sz="2800" dirty="0"/>
        </a:p>
      </dgm:t>
    </dgm:pt>
    <dgm:pt modelId="{932F7F0A-3181-1949-9137-7B7D2D0630A8}" type="parTrans" cxnId="{64487067-B9DB-4D45-8A51-518DE7B82331}">
      <dgm:prSet/>
      <dgm:spPr/>
      <dgm:t>
        <a:bodyPr/>
        <a:lstStyle/>
        <a:p>
          <a:endParaRPr lang="en-US" sz="2800"/>
        </a:p>
      </dgm:t>
    </dgm:pt>
    <dgm:pt modelId="{EAB1D147-1692-5B41-A1B0-C0F425BFC400}" type="sibTrans" cxnId="{64487067-B9DB-4D45-8A51-518DE7B82331}">
      <dgm:prSet/>
      <dgm:spPr/>
      <dgm:t>
        <a:bodyPr/>
        <a:lstStyle/>
        <a:p>
          <a:endParaRPr lang="en-US" sz="2800"/>
        </a:p>
      </dgm:t>
    </dgm:pt>
    <dgm:pt modelId="{EDA70AD3-54AD-C849-A0A2-AB3071E60376}" type="pres">
      <dgm:prSet presAssocID="{A6CA7816-1852-2C42-8515-FE2AD9DE5F02}" presName="vert0" presStyleCnt="0">
        <dgm:presLayoutVars>
          <dgm:dir/>
          <dgm:animOne val="branch"/>
          <dgm:animLvl val="lvl"/>
        </dgm:presLayoutVars>
      </dgm:prSet>
      <dgm:spPr/>
    </dgm:pt>
    <dgm:pt modelId="{7AC06F82-99C4-F645-B763-4B959247CBFA}" type="pres">
      <dgm:prSet presAssocID="{B598523F-9068-E945-9B4B-3A20D4C6608A}" presName="thickLine" presStyleLbl="alignNode1" presStyleIdx="0" presStyleCnt="2"/>
      <dgm:spPr/>
    </dgm:pt>
    <dgm:pt modelId="{53F0B5BC-C817-1345-8B2F-DF55194568AE}" type="pres">
      <dgm:prSet presAssocID="{B598523F-9068-E945-9B4B-3A20D4C6608A}" presName="horz1" presStyleCnt="0"/>
      <dgm:spPr/>
    </dgm:pt>
    <dgm:pt modelId="{A6B3F57F-5A6C-FD4D-A43F-018448223132}" type="pres">
      <dgm:prSet presAssocID="{B598523F-9068-E945-9B4B-3A20D4C6608A}" presName="tx1" presStyleLbl="revTx" presStyleIdx="0" presStyleCnt="2"/>
      <dgm:spPr/>
    </dgm:pt>
    <dgm:pt modelId="{508DE235-9025-C54D-88C4-6243A420F5F3}" type="pres">
      <dgm:prSet presAssocID="{B598523F-9068-E945-9B4B-3A20D4C6608A}" presName="vert1" presStyleCnt="0"/>
      <dgm:spPr/>
    </dgm:pt>
    <dgm:pt modelId="{9117E01E-1E10-C243-8935-807C8F8CBAC8}" type="pres">
      <dgm:prSet presAssocID="{D705C9F5-FB1F-7349-87A4-48003F1F8BF8}" presName="thickLine" presStyleLbl="alignNode1" presStyleIdx="1" presStyleCnt="2"/>
      <dgm:spPr/>
    </dgm:pt>
    <dgm:pt modelId="{E10C40F9-A95B-7943-8DA1-55BD605C5AB3}" type="pres">
      <dgm:prSet presAssocID="{D705C9F5-FB1F-7349-87A4-48003F1F8BF8}" presName="horz1" presStyleCnt="0"/>
      <dgm:spPr/>
    </dgm:pt>
    <dgm:pt modelId="{0509105C-E9AE-5941-BEBB-385370C9F1A6}" type="pres">
      <dgm:prSet presAssocID="{D705C9F5-FB1F-7349-87A4-48003F1F8BF8}" presName="tx1" presStyleLbl="revTx" presStyleIdx="1" presStyleCnt="2"/>
      <dgm:spPr/>
    </dgm:pt>
    <dgm:pt modelId="{2DC3A644-57C8-3140-B162-5676CC62079B}" type="pres">
      <dgm:prSet presAssocID="{D705C9F5-FB1F-7349-87A4-48003F1F8BF8}" presName="vert1" presStyleCnt="0"/>
      <dgm:spPr/>
    </dgm:pt>
  </dgm:ptLst>
  <dgm:cxnLst>
    <dgm:cxn modelId="{5D61193A-2B36-461E-B15A-49F7E1332DD2}" type="presOf" srcId="{B598523F-9068-E945-9B4B-3A20D4C6608A}" destId="{A6B3F57F-5A6C-FD4D-A43F-018448223132}" srcOrd="0" destOrd="0" presId="urn:microsoft.com/office/officeart/2008/layout/LinedList"/>
    <dgm:cxn modelId="{E8CAD23A-5E8D-4802-936A-14389196C3FB}" type="presOf" srcId="{A6CA7816-1852-2C42-8515-FE2AD9DE5F02}" destId="{EDA70AD3-54AD-C849-A0A2-AB3071E60376}" srcOrd="0" destOrd="0" presId="urn:microsoft.com/office/officeart/2008/layout/LinedList"/>
    <dgm:cxn modelId="{64487067-B9DB-4D45-8A51-518DE7B82331}" srcId="{A6CA7816-1852-2C42-8515-FE2AD9DE5F02}" destId="{D705C9F5-FB1F-7349-87A4-48003F1F8BF8}" srcOrd="1" destOrd="0" parTransId="{932F7F0A-3181-1949-9137-7B7D2D0630A8}" sibTransId="{EAB1D147-1692-5B41-A1B0-C0F425BFC400}"/>
    <dgm:cxn modelId="{13A17C91-14A5-0E49-A468-508E4DCB16D5}" srcId="{A6CA7816-1852-2C42-8515-FE2AD9DE5F02}" destId="{B598523F-9068-E945-9B4B-3A20D4C6608A}" srcOrd="0" destOrd="0" parTransId="{A5F8780D-DE8F-B54E-93E2-9F1F7DBC8F23}" sibTransId="{DA8F90C0-DBD3-614F-ACD9-5159F2D49615}"/>
    <dgm:cxn modelId="{7F70B2B2-80B2-4AF8-8174-02FCB1164CCB}" type="presOf" srcId="{D705C9F5-FB1F-7349-87A4-48003F1F8BF8}" destId="{0509105C-E9AE-5941-BEBB-385370C9F1A6}" srcOrd="0" destOrd="0" presId="urn:microsoft.com/office/officeart/2008/layout/LinedList"/>
    <dgm:cxn modelId="{E11D7B4A-D222-4519-8461-1ED0B244BAE6}" type="presParOf" srcId="{EDA70AD3-54AD-C849-A0A2-AB3071E60376}" destId="{7AC06F82-99C4-F645-B763-4B959247CBFA}" srcOrd="0" destOrd="0" presId="urn:microsoft.com/office/officeart/2008/layout/LinedList"/>
    <dgm:cxn modelId="{B57D82E8-9167-487C-89A6-8A7BBB52E7D7}" type="presParOf" srcId="{EDA70AD3-54AD-C849-A0A2-AB3071E60376}" destId="{53F0B5BC-C817-1345-8B2F-DF55194568AE}" srcOrd="1" destOrd="0" presId="urn:microsoft.com/office/officeart/2008/layout/LinedList"/>
    <dgm:cxn modelId="{F9BE3D9D-BBEE-42BF-966D-B111E1CB470B}" type="presParOf" srcId="{53F0B5BC-C817-1345-8B2F-DF55194568AE}" destId="{A6B3F57F-5A6C-FD4D-A43F-018448223132}" srcOrd="0" destOrd="0" presId="urn:microsoft.com/office/officeart/2008/layout/LinedList"/>
    <dgm:cxn modelId="{9618067A-83C3-4CCD-BFD0-CF53E0C6C815}" type="presParOf" srcId="{53F0B5BC-C817-1345-8B2F-DF55194568AE}" destId="{508DE235-9025-C54D-88C4-6243A420F5F3}" srcOrd="1" destOrd="0" presId="urn:microsoft.com/office/officeart/2008/layout/LinedList"/>
    <dgm:cxn modelId="{A65659B5-3685-4688-8D85-1C44CA3D25DB}" type="presParOf" srcId="{EDA70AD3-54AD-C849-A0A2-AB3071E60376}" destId="{9117E01E-1E10-C243-8935-807C8F8CBAC8}" srcOrd="2" destOrd="0" presId="urn:microsoft.com/office/officeart/2008/layout/LinedList"/>
    <dgm:cxn modelId="{52C77FCA-5F52-41FD-B1B5-8A661928EE0E}" type="presParOf" srcId="{EDA70AD3-54AD-C849-A0A2-AB3071E60376}" destId="{E10C40F9-A95B-7943-8DA1-55BD605C5AB3}" srcOrd="3" destOrd="0" presId="urn:microsoft.com/office/officeart/2008/layout/LinedList"/>
    <dgm:cxn modelId="{86C57EC1-ED71-4C3D-B1FF-EFCF38BB0DCD}" type="presParOf" srcId="{E10C40F9-A95B-7943-8DA1-55BD605C5AB3}" destId="{0509105C-E9AE-5941-BEBB-385370C9F1A6}" srcOrd="0" destOrd="0" presId="urn:microsoft.com/office/officeart/2008/layout/LinedList"/>
    <dgm:cxn modelId="{5277356D-2F22-4882-8719-F1B2157D8F34}" type="presParOf" srcId="{E10C40F9-A95B-7943-8DA1-55BD605C5AB3}" destId="{2DC3A644-57C8-3140-B162-5676CC6207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2CEBDF0-C09D-3B4B-8D6A-F867F7564BF5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DE3917-A19C-5945-9936-D86DFE0C2D86}">
      <dgm:prSet custT="1"/>
      <dgm:spPr/>
      <dgm:t>
        <a:bodyPr/>
        <a:lstStyle/>
        <a:p>
          <a:pPr rtl="0"/>
          <a:r>
            <a:rPr lang="en-US" sz="2800" b="1"/>
            <a:t>Social Security number (SSN) </a:t>
          </a:r>
          <a:endParaRPr lang="en-US" sz="2800"/>
        </a:p>
      </dgm:t>
    </dgm:pt>
    <dgm:pt modelId="{99A5C9DE-6483-DE4C-B705-9BA1A46D2AAB}" type="parTrans" cxnId="{2FDA930B-4B2D-F148-9BE5-D45F50B126FB}">
      <dgm:prSet/>
      <dgm:spPr/>
      <dgm:t>
        <a:bodyPr/>
        <a:lstStyle/>
        <a:p>
          <a:endParaRPr lang="en-US" sz="2800"/>
        </a:p>
      </dgm:t>
    </dgm:pt>
    <dgm:pt modelId="{739A08EB-4503-5F46-B3A6-2F5056E2FBB9}" type="sibTrans" cxnId="{2FDA930B-4B2D-F148-9BE5-D45F50B126FB}">
      <dgm:prSet/>
      <dgm:spPr/>
      <dgm:t>
        <a:bodyPr/>
        <a:lstStyle/>
        <a:p>
          <a:endParaRPr lang="en-US" sz="2800"/>
        </a:p>
      </dgm:t>
    </dgm:pt>
    <dgm:pt modelId="{26B8AF40-E379-7D4E-9D00-C8E9608BBD20}">
      <dgm:prSet custT="1"/>
      <dgm:spPr/>
      <dgm:t>
        <a:bodyPr/>
        <a:lstStyle/>
        <a:p>
          <a:pPr rtl="0"/>
          <a:r>
            <a:rPr lang="en-US" sz="2800" b="1"/>
            <a:t>Credit card number or banking information </a:t>
          </a:r>
          <a:endParaRPr lang="en-US" sz="2800"/>
        </a:p>
      </dgm:t>
    </dgm:pt>
    <dgm:pt modelId="{BC13F432-19F6-2545-9DCD-12EE5ABEBC61}" type="parTrans" cxnId="{2311EC97-A55F-BF4F-B104-05A0A105959C}">
      <dgm:prSet/>
      <dgm:spPr/>
      <dgm:t>
        <a:bodyPr/>
        <a:lstStyle/>
        <a:p>
          <a:endParaRPr lang="en-US" sz="2800"/>
        </a:p>
      </dgm:t>
    </dgm:pt>
    <dgm:pt modelId="{B65B3E08-B7C2-DA48-97B4-EFAAAC8B4CEB}" type="sibTrans" cxnId="{2311EC97-A55F-BF4F-B104-05A0A105959C}">
      <dgm:prSet/>
      <dgm:spPr/>
      <dgm:t>
        <a:bodyPr/>
        <a:lstStyle/>
        <a:p>
          <a:endParaRPr lang="en-US" sz="2800"/>
        </a:p>
      </dgm:t>
    </dgm:pt>
    <dgm:pt modelId="{8695E138-CF70-B649-9A3E-9E26CD847285}">
      <dgm:prSet custT="1"/>
      <dgm:spPr/>
      <dgm:t>
        <a:bodyPr/>
        <a:lstStyle/>
        <a:p>
          <a:pPr rtl="0"/>
          <a:r>
            <a:rPr lang="en-US" sz="2800" b="1"/>
            <a:t>Passport number </a:t>
          </a:r>
          <a:endParaRPr lang="en-US" sz="2800"/>
        </a:p>
      </dgm:t>
    </dgm:pt>
    <dgm:pt modelId="{3069DF6F-D70F-8245-B8D9-4FB76E82F409}" type="parTrans" cxnId="{C1588F70-6849-154D-986F-D29153D32E45}">
      <dgm:prSet/>
      <dgm:spPr/>
      <dgm:t>
        <a:bodyPr/>
        <a:lstStyle/>
        <a:p>
          <a:endParaRPr lang="en-US" sz="2800"/>
        </a:p>
      </dgm:t>
    </dgm:pt>
    <dgm:pt modelId="{560827B3-98F7-A347-A76A-AAF0F0E60976}" type="sibTrans" cxnId="{C1588F70-6849-154D-986F-D29153D32E45}">
      <dgm:prSet/>
      <dgm:spPr/>
      <dgm:t>
        <a:bodyPr/>
        <a:lstStyle/>
        <a:p>
          <a:endParaRPr lang="en-US" sz="2800"/>
        </a:p>
      </dgm:t>
    </dgm:pt>
    <dgm:pt modelId="{B3E774AC-CFF9-0042-8DBA-09FC52455AC2}">
      <dgm:prSet custT="1"/>
      <dgm:spPr/>
      <dgm:t>
        <a:bodyPr/>
        <a:lstStyle/>
        <a:p>
          <a:pPr rtl="0"/>
          <a:r>
            <a:rPr lang="en-US" sz="2800" b="1"/>
            <a:t>Foreign visa number </a:t>
          </a:r>
          <a:endParaRPr lang="en-US" sz="2800"/>
        </a:p>
      </dgm:t>
    </dgm:pt>
    <dgm:pt modelId="{89CD1E25-2864-F140-872E-D3FD91344899}" type="parTrans" cxnId="{DF47663E-B5D5-C34C-B120-F807C8FC5870}">
      <dgm:prSet/>
      <dgm:spPr/>
      <dgm:t>
        <a:bodyPr/>
        <a:lstStyle/>
        <a:p>
          <a:endParaRPr lang="en-US" sz="2800"/>
        </a:p>
      </dgm:t>
    </dgm:pt>
    <dgm:pt modelId="{5A63DAC5-3D26-C54A-AA79-D85AB9A018F7}" type="sibTrans" cxnId="{DF47663E-B5D5-C34C-B120-F807C8FC5870}">
      <dgm:prSet/>
      <dgm:spPr/>
      <dgm:t>
        <a:bodyPr/>
        <a:lstStyle/>
        <a:p>
          <a:endParaRPr lang="en-US" sz="2800"/>
        </a:p>
      </dgm:t>
    </dgm:pt>
    <dgm:pt modelId="{271A365A-CA76-3240-AFD4-BAEDA56CCD91}">
      <dgm:prSet custT="1"/>
      <dgm:spPr/>
      <dgm:t>
        <a:bodyPr/>
        <a:lstStyle/>
        <a:p>
          <a:pPr rtl="0"/>
          <a:r>
            <a:rPr lang="en-US" sz="2800" b="1"/>
            <a:t>Tax information </a:t>
          </a:r>
          <a:endParaRPr lang="en-US" sz="2800"/>
        </a:p>
      </dgm:t>
    </dgm:pt>
    <dgm:pt modelId="{BC1B4F93-1BF2-C642-A601-A63728232642}" type="parTrans" cxnId="{02DE5CB9-22E4-AE41-BEC7-DAB969C205BD}">
      <dgm:prSet/>
      <dgm:spPr/>
      <dgm:t>
        <a:bodyPr/>
        <a:lstStyle/>
        <a:p>
          <a:endParaRPr lang="en-US" sz="2800"/>
        </a:p>
      </dgm:t>
    </dgm:pt>
    <dgm:pt modelId="{EEBD736F-54DC-9E44-A3DE-AF36BFF3A67D}" type="sibTrans" cxnId="{02DE5CB9-22E4-AE41-BEC7-DAB969C205BD}">
      <dgm:prSet/>
      <dgm:spPr/>
      <dgm:t>
        <a:bodyPr/>
        <a:lstStyle/>
        <a:p>
          <a:endParaRPr lang="en-US" sz="2800"/>
        </a:p>
      </dgm:t>
    </dgm:pt>
    <dgm:pt modelId="{7C94CFC6-C11F-4C4A-8437-C722DAB30E5E}">
      <dgm:prSet custT="1"/>
      <dgm:spPr/>
      <dgm:t>
        <a:bodyPr/>
        <a:lstStyle/>
        <a:p>
          <a:pPr rtl="0"/>
          <a:r>
            <a:rPr lang="en-US" sz="2800" b="1"/>
            <a:t>Credit reports </a:t>
          </a:r>
          <a:endParaRPr lang="en-US" sz="2800"/>
        </a:p>
      </dgm:t>
    </dgm:pt>
    <dgm:pt modelId="{1B73B2B2-8823-CA4B-81A9-6D3FCB7087AD}" type="parTrans" cxnId="{D9497854-9C1D-2A42-A915-51564F27AEED}">
      <dgm:prSet/>
      <dgm:spPr/>
      <dgm:t>
        <a:bodyPr/>
        <a:lstStyle/>
        <a:p>
          <a:endParaRPr lang="en-US" sz="2800"/>
        </a:p>
      </dgm:t>
    </dgm:pt>
    <dgm:pt modelId="{3CD3E4D9-BDDF-B94B-923C-AC2AD1BC96CC}" type="sibTrans" cxnId="{D9497854-9C1D-2A42-A915-51564F27AEED}">
      <dgm:prSet/>
      <dgm:spPr/>
      <dgm:t>
        <a:bodyPr/>
        <a:lstStyle/>
        <a:p>
          <a:endParaRPr lang="en-US" sz="2800"/>
        </a:p>
      </dgm:t>
    </dgm:pt>
    <dgm:pt modelId="{C8019B1D-AC7F-5843-B2B1-E29782B308E5}">
      <dgm:prSet custT="1"/>
      <dgm:spPr/>
      <dgm:t>
        <a:bodyPr/>
        <a:lstStyle/>
        <a:p>
          <a:pPr rtl="0"/>
          <a:r>
            <a:rPr lang="en-US" sz="2800" b="1"/>
            <a:t>FERPA-protected information </a:t>
          </a:r>
          <a:endParaRPr lang="en-US" sz="2800"/>
        </a:p>
      </dgm:t>
    </dgm:pt>
    <dgm:pt modelId="{0B5F7E3B-AF96-7247-BF81-B5CF91F88FA1}" type="parTrans" cxnId="{F1B11B92-3A9C-3A4B-AD06-4197EE0B06AA}">
      <dgm:prSet/>
      <dgm:spPr/>
      <dgm:t>
        <a:bodyPr/>
        <a:lstStyle/>
        <a:p>
          <a:endParaRPr lang="en-US" sz="2800"/>
        </a:p>
      </dgm:t>
    </dgm:pt>
    <dgm:pt modelId="{993D4096-21B3-1D4D-AB6B-6585D0A1D497}" type="sibTrans" cxnId="{F1B11B92-3A9C-3A4B-AD06-4197EE0B06AA}">
      <dgm:prSet/>
      <dgm:spPr/>
      <dgm:t>
        <a:bodyPr/>
        <a:lstStyle/>
        <a:p>
          <a:endParaRPr lang="en-US" sz="2800"/>
        </a:p>
      </dgm:t>
    </dgm:pt>
    <dgm:pt modelId="{444CABFC-38BD-7943-B6B2-114213F227A9}" type="pres">
      <dgm:prSet presAssocID="{72CEBDF0-C09D-3B4B-8D6A-F867F7564BF5}" presName="vert0" presStyleCnt="0">
        <dgm:presLayoutVars>
          <dgm:dir/>
          <dgm:animOne val="branch"/>
          <dgm:animLvl val="lvl"/>
        </dgm:presLayoutVars>
      </dgm:prSet>
      <dgm:spPr/>
    </dgm:pt>
    <dgm:pt modelId="{230A564E-4D35-9E45-83CD-CC01CE4FA9A1}" type="pres">
      <dgm:prSet presAssocID="{57DE3917-A19C-5945-9936-D86DFE0C2D86}" presName="thickLine" presStyleLbl="alignNode1" presStyleIdx="0" presStyleCnt="7"/>
      <dgm:spPr/>
    </dgm:pt>
    <dgm:pt modelId="{573CA63F-4C7D-A840-BB6A-EAE67F52C4C6}" type="pres">
      <dgm:prSet presAssocID="{57DE3917-A19C-5945-9936-D86DFE0C2D86}" presName="horz1" presStyleCnt="0"/>
      <dgm:spPr/>
    </dgm:pt>
    <dgm:pt modelId="{ECB8F9BA-4FE6-4043-BBA6-69857661B506}" type="pres">
      <dgm:prSet presAssocID="{57DE3917-A19C-5945-9936-D86DFE0C2D86}" presName="tx1" presStyleLbl="revTx" presStyleIdx="0" presStyleCnt="7"/>
      <dgm:spPr/>
    </dgm:pt>
    <dgm:pt modelId="{6DFA11C3-B970-2B49-A9DA-687C0F35C51E}" type="pres">
      <dgm:prSet presAssocID="{57DE3917-A19C-5945-9936-D86DFE0C2D86}" presName="vert1" presStyleCnt="0"/>
      <dgm:spPr/>
    </dgm:pt>
    <dgm:pt modelId="{4E10E5BB-5971-7A4B-8582-7724E725FDBA}" type="pres">
      <dgm:prSet presAssocID="{26B8AF40-E379-7D4E-9D00-C8E9608BBD20}" presName="thickLine" presStyleLbl="alignNode1" presStyleIdx="1" presStyleCnt="7"/>
      <dgm:spPr/>
    </dgm:pt>
    <dgm:pt modelId="{D1D0BC0B-F4A3-C541-A45B-AA19E21F2937}" type="pres">
      <dgm:prSet presAssocID="{26B8AF40-E379-7D4E-9D00-C8E9608BBD20}" presName="horz1" presStyleCnt="0"/>
      <dgm:spPr/>
    </dgm:pt>
    <dgm:pt modelId="{F3EEFA79-D5AF-904A-9D81-36F91DC2C5A3}" type="pres">
      <dgm:prSet presAssocID="{26B8AF40-E379-7D4E-9D00-C8E9608BBD20}" presName="tx1" presStyleLbl="revTx" presStyleIdx="1" presStyleCnt="7"/>
      <dgm:spPr/>
    </dgm:pt>
    <dgm:pt modelId="{D75CC3CC-1F56-6E4C-BC03-29F05B767C59}" type="pres">
      <dgm:prSet presAssocID="{26B8AF40-E379-7D4E-9D00-C8E9608BBD20}" presName="vert1" presStyleCnt="0"/>
      <dgm:spPr/>
    </dgm:pt>
    <dgm:pt modelId="{4E740CC0-4EEE-2C4A-802E-72B166569698}" type="pres">
      <dgm:prSet presAssocID="{8695E138-CF70-B649-9A3E-9E26CD847285}" presName="thickLine" presStyleLbl="alignNode1" presStyleIdx="2" presStyleCnt="7"/>
      <dgm:spPr/>
    </dgm:pt>
    <dgm:pt modelId="{1378C70A-403D-1A49-B220-700EDE0064E4}" type="pres">
      <dgm:prSet presAssocID="{8695E138-CF70-B649-9A3E-9E26CD847285}" presName="horz1" presStyleCnt="0"/>
      <dgm:spPr/>
    </dgm:pt>
    <dgm:pt modelId="{E80F355F-66DD-7F49-A727-72D1A3BE524C}" type="pres">
      <dgm:prSet presAssocID="{8695E138-CF70-B649-9A3E-9E26CD847285}" presName="tx1" presStyleLbl="revTx" presStyleIdx="2" presStyleCnt="7"/>
      <dgm:spPr/>
    </dgm:pt>
    <dgm:pt modelId="{962342F1-4B5B-6043-8524-6D828C713A62}" type="pres">
      <dgm:prSet presAssocID="{8695E138-CF70-B649-9A3E-9E26CD847285}" presName="vert1" presStyleCnt="0"/>
      <dgm:spPr/>
    </dgm:pt>
    <dgm:pt modelId="{BAA328D2-D191-C045-8FC4-D74FCFE5BFC9}" type="pres">
      <dgm:prSet presAssocID="{B3E774AC-CFF9-0042-8DBA-09FC52455AC2}" presName="thickLine" presStyleLbl="alignNode1" presStyleIdx="3" presStyleCnt="7"/>
      <dgm:spPr/>
    </dgm:pt>
    <dgm:pt modelId="{623D0732-E44D-E747-B66E-EE0F6F311363}" type="pres">
      <dgm:prSet presAssocID="{B3E774AC-CFF9-0042-8DBA-09FC52455AC2}" presName="horz1" presStyleCnt="0"/>
      <dgm:spPr/>
    </dgm:pt>
    <dgm:pt modelId="{A3B81833-F2F9-FF4E-9023-4F84F0B0C7F6}" type="pres">
      <dgm:prSet presAssocID="{B3E774AC-CFF9-0042-8DBA-09FC52455AC2}" presName="tx1" presStyleLbl="revTx" presStyleIdx="3" presStyleCnt="7"/>
      <dgm:spPr/>
    </dgm:pt>
    <dgm:pt modelId="{C54EDAEE-2468-CC41-9A20-BB43C1121674}" type="pres">
      <dgm:prSet presAssocID="{B3E774AC-CFF9-0042-8DBA-09FC52455AC2}" presName="vert1" presStyleCnt="0"/>
      <dgm:spPr/>
    </dgm:pt>
    <dgm:pt modelId="{93AEE648-1AFB-A440-B281-28E66304DBCF}" type="pres">
      <dgm:prSet presAssocID="{271A365A-CA76-3240-AFD4-BAEDA56CCD91}" presName="thickLine" presStyleLbl="alignNode1" presStyleIdx="4" presStyleCnt="7"/>
      <dgm:spPr/>
    </dgm:pt>
    <dgm:pt modelId="{E01A8352-6E77-924C-AA20-71CD1B8E69F4}" type="pres">
      <dgm:prSet presAssocID="{271A365A-CA76-3240-AFD4-BAEDA56CCD91}" presName="horz1" presStyleCnt="0"/>
      <dgm:spPr/>
    </dgm:pt>
    <dgm:pt modelId="{E6E5CF2F-96E5-5444-ADB5-1B3CB0FF8952}" type="pres">
      <dgm:prSet presAssocID="{271A365A-CA76-3240-AFD4-BAEDA56CCD91}" presName="tx1" presStyleLbl="revTx" presStyleIdx="4" presStyleCnt="7"/>
      <dgm:spPr/>
    </dgm:pt>
    <dgm:pt modelId="{3CAF724F-0C2D-8E44-BB7B-23EAE8D494B0}" type="pres">
      <dgm:prSet presAssocID="{271A365A-CA76-3240-AFD4-BAEDA56CCD91}" presName="vert1" presStyleCnt="0"/>
      <dgm:spPr/>
    </dgm:pt>
    <dgm:pt modelId="{09C12D13-E1CD-9347-AE23-27ADF807327B}" type="pres">
      <dgm:prSet presAssocID="{7C94CFC6-C11F-4C4A-8437-C722DAB30E5E}" presName="thickLine" presStyleLbl="alignNode1" presStyleIdx="5" presStyleCnt="7"/>
      <dgm:spPr/>
    </dgm:pt>
    <dgm:pt modelId="{B1408008-24D9-134B-8B09-ADE9C90045A5}" type="pres">
      <dgm:prSet presAssocID="{7C94CFC6-C11F-4C4A-8437-C722DAB30E5E}" presName="horz1" presStyleCnt="0"/>
      <dgm:spPr/>
    </dgm:pt>
    <dgm:pt modelId="{9AA1A5B1-39C2-DE4D-A0FD-B456094684CE}" type="pres">
      <dgm:prSet presAssocID="{7C94CFC6-C11F-4C4A-8437-C722DAB30E5E}" presName="tx1" presStyleLbl="revTx" presStyleIdx="5" presStyleCnt="7"/>
      <dgm:spPr/>
    </dgm:pt>
    <dgm:pt modelId="{829DF1D4-89BF-1041-821D-8D12D4D49D39}" type="pres">
      <dgm:prSet presAssocID="{7C94CFC6-C11F-4C4A-8437-C722DAB30E5E}" presName="vert1" presStyleCnt="0"/>
      <dgm:spPr/>
    </dgm:pt>
    <dgm:pt modelId="{3A238805-94A2-E24D-AEE4-E7D7E36F4DF0}" type="pres">
      <dgm:prSet presAssocID="{C8019B1D-AC7F-5843-B2B1-E29782B308E5}" presName="thickLine" presStyleLbl="alignNode1" presStyleIdx="6" presStyleCnt="7"/>
      <dgm:spPr/>
    </dgm:pt>
    <dgm:pt modelId="{1E374ECF-C7D2-0D4B-ACC4-4E4406E46F3F}" type="pres">
      <dgm:prSet presAssocID="{C8019B1D-AC7F-5843-B2B1-E29782B308E5}" presName="horz1" presStyleCnt="0"/>
      <dgm:spPr/>
    </dgm:pt>
    <dgm:pt modelId="{8168CE7C-46BE-0D49-BA22-23259F89199A}" type="pres">
      <dgm:prSet presAssocID="{C8019B1D-AC7F-5843-B2B1-E29782B308E5}" presName="tx1" presStyleLbl="revTx" presStyleIdx="6" presStyleCnt="7"/>
      <dgm:spPr/>
    </dgm:pt>
    <dgm:pt modelId="{E2644764-D72B-9C4E-97F3-5201C53DEB9E}" type="pres">
      <dgm:prSet presAssocID="{C8019B1D-AC7F-5843-B2B1-E29782B308E5}" presName="vert1" presStyleCnt="0"/>
      <dgm:spPr/>
    </dgm:pt>
  </dgm:ptLst>
  <dgm:cxnLst>
    <dgm:cxn modelId="{2FDA930B-4B2D-F148-9BE5-D45F50B126FB}" srcId="{72CEBDF0-C09D-3B4B-8D6A-F867F7564BF5}" destId="{57DE3917-A19C-5945-9936-D86DFE0C2D86}" srcOrd="0" destOrd="0" parTransId="{99A5C9DE-6483-DE4C-B705-9BA1A46D2AAB}" sibTransId="{739A08EB-4503-5F46-B3A6-2F5056E2FBB9}"/>
    <dgm:cxn modelId="{9E4B9618-7F1E-4B11-9624-224C243DABB1}" type="presOf" srcId="{7C94CFC6-C11F-4C4A-8437-C722DAB30E5E}" destId="{9AA1A5B1-39C2-DE4D-A0FD-B456094684CE}" srcOrd="0" destOrd="0" presId="urn:microsoft.com/office/officeart/2008/layout/LinedList"/>
    <dgm:cxn modelId="{3F621320-C35F-4753-876B-9359632822C8}" type="presOf" srcId="{26B8AF40-E379-7D4E-9D00-C8E9608BBD20}" destId="{F3EEFA79-D5AF-904A-9D81-36F91DC2C5A3}" srcOrd="0" destOrd="0" presId="urn:microsoft.com/office/officeart/2008/layout/LinedList"/>
    <dgm:cxn modelId="{DF47663E-B5D5-C34C-B120-F807C8FC5870}" srcId="{72CEBDF0-C09D-3B4B-8D6A-F867F7564BF5}" destId="{B3E774AC-CFF9-0042-8DBA-09FC52455AC2}" srcOrd="3" destOrd="0" parTransId="{89CD1E25-2864-F140-872E-D3FD91344899}" sibTransId="{5A63DAC5-3D26-C54A-AA79-D85AB9A018F7}"/>
    <dgm:cxn modelId="{8DDE155F-1833-4713-8F76-76E0B7AB32E6}" type="presOf" srcId="{271A365A-CA76-3240-AFD4-BAEDA56CCD91}" destId="{E6E5CF2F-96E5-5444-ADB5-1B3CB0FF8952}" srcOrd="0" destOrd="0" presId="urn:microsoft.com/office/officeart/2008/layout/LinedList"/>
    <dgm:cxn modelId="{C1588F70-6849-154D-986F-D29153D32E45}" srcId="{72CEBDF0-C09D-3B4B-8D6A-F867F7564BF5}" destId="{8695E138-CF70-B649-9A3E-9E26CD847285}" srcOrd="2" destOrd="0" parTransId="{3069DF6F-D70F-8245-B8D9-4FB76E82F409}" sibTransId="{560827B3-98F7-A347-A76A-AAF0F0E60976}"/>
    <dgm:cxn modelId="{D9497854-9C1D-2A42-A915-51564F27AEED}" srcId="{72CEBDF0-C09D-3B4B-8D6A-F867F7564BF5}" destId="{7C94CFC6-C11F-4C4A-8437-C722DAB30E5E}" srcOrd="5" destOrd="0" parTransId="{1B73B2B2-8823-CA4B-81A9-6D3FCB7087AD}" sibTransId="{3CD3E4D9-BDDF-B94B-923C-AC2AD1BC96CC}"/>
    <dgm:cxn modelId="{F1B11B92-3A9C-3A4B-AD06-4197EE0B06AA}" srcId="{72CEBDF0-C09D-3B4B-8D6A-F867F7564BF5}" destId="{C8019B1D-AC7F-5843-B2B1-E29782B308E5}" srcOrd="6" destOrd="0" parTransId="{0B5F7E3B-AF96-7247-BF81-B5CF91F88FA1}" sibTransId="{993D4096-21B3-1D4D-AB6B-6585D0A1D497}"/>
    <dgm:cxn modelId="{1F5CF092-445C-45C9-88D7-C4F126EA8069}" type="presOf" srcId="{8695E138-CF70-B649-9A3E-9E26CD847285}" destId="{E80F355F-66DD-7F49-A727-72D1A3BE524C}" srcOrd="0" destOrd="0" presId="urn:microsoft.com/office/officeart/2008/layout/LinedList"/>
    <dgm:cxn modelId="{2311EC97-A55F-BF4F-B104-05A0A105959C}" srcId="{72CEBDF0-C09D-3B4B-8D6A-F867F7564BF5}" destId="{26B8AF40-E379-7D4E-9D00-C8E9608BBD20}" srcOrd="1" destOrd="0" parTransId="{BC13F432-19F6-2545-9DCD-12EE5ABEBC61}" sibTransId="{B65B3E08-B7C2-DA48-97B4-EFAAAC8B4CEB}"/>
    <dgm:cxn modelId="{A2723598-4EA4-4DEB-A1EB-7CFB153217AA}" type="presOf" srcId="{C8019B1D-AC7F-5843-B2B1-E29782B308E5}" destId="{8168CE7C-46BE-0D49-BA22-23259F89199A}" srcOrd="0" destOrd="0" presId="urn:microsoft.com/office/officeart/2008/layout/LinedList"/>
    <dgm:cxn modelId="{00677CA2-B020-4084-A64C-C7801B67AD6B}" type="presOf" srcId="{72CEBDF0-C09D-3B4B-8D6A-F867F7564BF5}" destId="{444CABFC-38BD-7943-B6B2-114213F227A9}" srcOrd="0" destOrd="0" presId="urn:microsoft.com/office/officeart/2008/layout/LinedList"/>
    <dgm:cxn modelId="{B8E35AA9-9D5E-4056-ADCF-10090C3D4BA4}" type="presOf" srcId="{B3E774AC-CFF9-0042-8DBA-09FC52455AC2}" destId="{A3B81833-F2F9-FF4E-9023-4F84F0B0C7F6}" srcOrd="0" destOrd="0" presId="urn:microsoft.com/office/officeart/2008/layout/LinedList"/>
    <dgm:cxn modelId="{02DE5CB9-22E4-AE41-BEC7-DAB969C205BD}" srcId="{72CEBDF0-C09D-3B4B-8D6A-F867F7564BF5}" destId="{271A365A-CA76-3240-AFD4-BAEDA56CCD91}" srcOrd="4" destOrd="0" parTransId="{BC1B4F93-1BF2-C642-A601-A63728232642}" sibTransId="{EEBD736F-54DC-9E44-A3DE-AF36BFF3A67D}"/>
    <dgm:cxn modelId="{B42409FC-8C07-46E4-B8CC-8E39C01BE111}" type="presOf" srcId="{57DE3917-A19C-5945-9936-D86DFE0C2D86}" destId="{ECB8F9BA-4FE6-4043-BBA6-69857661B506}" srcOrd="0" destOrd="0" presId="urn:microsoft.com/office/officeart/2008/layout/LinedList"/>
    <dgm:cxn modelId="{319E8C64-7033-45F5-8EC9-8FB9019D91B5}" type="presParOf" srcId="{444CABFC-38BD-7943-B6B2-114213F227A9}" destId="{230A564E-4D35-9E45-83CD-CC01CE4FA9A1}" srcOrd="0" destOrd="0" presId="urn:microsoft.com/office/officeart/2008/layout/LinedList"/>
    <dgm:cxn modelId="{9403809D-85DE-48A2-869D-3AE12D1C5421}" type="presParOf" srcId="{444CABFC-38BD-7943-B6B2-114213F227A9}" destId="{573CA63F-4C7D-A840-BB6A-EAE67F52C4C6}" srcOrd="1" destOrd="0" presId="urn:microsoft.com/office/officeart/2008/layout/LinedList"/>
    <dgm:cxn modelId="{56E28D82-0B46-48ED-B6EB-E23DE5E9E4F4}" type="presParOf" srcId="{573CA63F-4C7D-A840-BB6A-EAE67F52C4C6}" destId="{ECB8F9BA-4FE6-4043-BBA6-69857661B506}" srcOrd="0" destOrd="0" presId="urn:microsoft.com/office/officeart/2008/layout/LinedList"/>
    <dgm:cxn modelId="{259621F2-1EBB-4D4C-8656-0E72C1F35456}" type="presParOf" srcId="{573CA63F-4C7D-A840-BB6A-EAE67F52C4C6}" destId="{6DFA11C3-B970-2B49-A9DA-687C0F35C51E}" srcOrd="1" destOrd="0" presId="urn:microsoft.com/office/officeart/2008/layout/LinedList"/>
    <dgm:cxn modelId="{46E3CED7-1F9D-4D9D-AE0F-7B76227927F7}" type="presParOf" srcId="{444CABFC-38BD-7943-B6B2-114213F227A9}" destId="{4E10E5BB-5971-7A4B-8582-7724E725FDBA}" srcOrd="2" destOrd="0" presId="urn:microsoft.com/office/officeart/2008/layout/LinedList"/>
    <dgm:cxn modelId="{7CB32DBD-369E-4A56-BC8D-090E3CDB9C60}" type="presParOf" srcId="{444CABFC-38BD-7943-B6B2-114213F227A9}" destId="{D1D0BC0B-F4A3-C541-A45B-AA19E21F2937}" srcOrd="3" destOrd="0" presId="urn:microsoft.com/office/officeart/2008/layout/LinedList"/>
    <dgm:cxn modelId="{3AEB9B6B-ED86-4901-808E-0FA3DC317AAB}" type="presParOf" srcId="{D1D0BC0B-F4A3-C541-A45B-AA19E21F2937}" destId="{F3EEFA79-D5AF-904A-9D81-36F91DC2C5A3}" srcOrd="0" destOrd="0" presId="urn:microsoft.com/office/officeart/2008/layout/LinedList"/>
    <dgm:cxn modelId="{7FB2BA13-1D44-4F26-8CC1-64AE73DE3B04}" type="presParOf" srcId="{D1D0BC0B-F4A3-C541-A45B-AA19E21F2937}" destId="{D75CC3CC-1F56-6E4C-BC03-29F05B767C59}" srcOrd="1" destOrd="0" presId="urn:microsoft.com/office/officeart/2008/layout/LinedList"/>
    <dgm:cxn modelId="{6D8E4213-088B-467B-96C8-3BE8E799BAD5}" type="presParOf" srcId="{444CABFC-38BD-7943-B6B2-114213F227A9}" destId="{4E740CC0-4EEE-2C4A-802E-72B166569698}" srcOrd="4" destOrd="0" presId="urn:microsoft.com/office/officeart/2008/layout/LinedList"/>
    <dgm:cxn modelId="{664F460A-9686-4EBA-8406-D095CD653A7F}" type="presParOf" srcId="{444CABFC-38BD-7943-B6B2-114213F227A9}" destId="{1378C70A-403D-1A49-B220-700EDE0064E4}" srcOrd="5" destOrd="0" presId="urn:microsoft.com/office/officeart/2008/layout/LinedList"/>
    <dgm:cxn modelId="{CFF9A13D-07B8-4ECC-A3A1-DFAC2539C660}" type="presParOf" srcId="{1378C70A-403D-1A49-B220-700EDE0064E4}" destId="{E80F355F-66DD-7F49-A727-72D1A3BE524C}" srcOrd="0" destOrd="0" presId="urn:microsoft.com/office/officeart/2008/layout/LinedList"/>
    <dgm:cxn modelId="{B55F408D-5890-4BC2-84D6-25BABA162819}" type="presParOf" srcId="{1378C70A-403D-1A49-B220-700EDE0064E4}" destId="{962342F1-4B5B-6043-8524-6D828C713A62}" srcOrd="1" destOrd="0" presId="urn:microsoft.com/office/officeart/2008/layout/LinedList"/>
    <dgm:cxn modelId="{357499D1-E2F0-46ED-9DD2-4A986DC92BD6}" type="presParOf" srcId="{444CABFC-38BD-7943-B6B2-114213F227A9}" destId="{BAA328D2-D191-C045-8FC4-D74FCFE5BFC9}" srcOrd="6" destOrd="0" presId="urn:microsoft.com/office/officeart/2008/layout/LinedList"/>
    <dgm:cxn modelId="{53935D02-7E00-4FA7-A8F9-1AE4401265E9}" type="presParOf" srcId="{444CABFC-38BD-7943-B6B2-114213F227A9}" destId="{623D0732-E44D-E747-B66E-EE0F6F311363}" srcOrd="7" destOrd="0" presId="urn:microsoft.com/office/officeart/2008/layout/LinedList"/>
    <dgm:cxn modelId="{13A22084-223D-4672-8343-091FACEEDEA0}" type="presParOf" srcId="{623D0732-E44D-E747-B66E-EE0F6F311363}" destId="{A3B81833-F2F9-FF4E-9023-4F84F0B0C7F6}" srcOrd="0" destOrd="0" presId="urn:microsoft.com/office/officeart/2008/layout/LinedList"/>
    <dgm:cxn modelId="{86B37885-571E-4820-998F-D420DBC70AE0}" type="presParOf" srcId="{623D0732-E44D-E747-B66E-EE0F6F311363}" destId="{C54EDAEE-2468-CC41-9A20-BB43C1121674}" srcOrd="1" destOrd="0" presId="urn:microsoft.com/office/officeart/2008/layout/LinedList"/>
    <dgm:cxn modelId="{69373640-5590-46AD-9D0C-0FA54089ADD2}" type="presParOf" srcId="{444CABFC-38BD-7943-B6B2-114213F227A9}" destId="{93AEE648-1AFB-A440-B281-28E66304DBCF}" srcOrd="8" destOrd="0" presId="urn:microsoft.com/office/officeart/2008/layout/LinedList"/>
    <dgm:cxn modelId="{A0E3E276-C6EB-4984-9E05-F704A4C6EBC0}" type="presParOf" srcId="{444CABFC-38BD-7943-B6B2-114213F227A9}" destId="{E01A8352-6E77-924C-AA20-71CD1B8E69F4}" srcOrd="9" destOrd="0" presId="urn:microsoft.com/office/officeart/2008/layout/LinedList"/>
    <dgm:cxn modelId="{F62B3B7A-AE91-45C1-A39A-5A4018AADA10}" type="presParOf" srcId="{E01A8352-6E77-924C-AA20-71CD1B8E69F4}" destId="{E6E5CF2F-96E5-5444-ADB5-1B3CB0FF8952}" srcOrd="0" destOrd="0" presId="urn:microsoft.com/office/officeart/2008/layout/LinedList"/>
    <dgm:cxn modelId="{A3ABE573-F60F-4EF1-BFBE-5A42210C5A5F}" type="presParOf" srcId="{E01A8352-6E77-924C-AA20-71CD1B8E69F4}" destId="{3CAF724F-0C2D-8E44-BB7B-23EAE8D494B0}" srcOrd="1" destOrd="0" presId="urn:microsoft.com/office/officeart/2008/layout/LinedList"/>
    <dgm:cxn modelId="{59F14BDB-4141-4569-942C-B27C7D4498E6}" type="presParOf" srcId="{444CABFC-38BD-7943-B6B2-114213F227A9}" destId="{09C12D13-E1CD-9347-AE23-27ADF807327B}" srcOrd="10" destOrd="0" presId="urn:microsoft.com/office/officeart/2008/layout/LinedList"/>
    <dgm:cxn modelId="{EDB45F26-1489-4680-A4B1-FBF9FD7E6985}" type="presParOf" srcId="{444CABFC-38BD-7943-B6B2-114213F227A9}" destId="{B1408008-24D9-134B-8B09-ADE9C90045A5}" srcOrd="11" destOrd="0" presId="urn:microsoft.com/office/officeart/2008/layout/LinedList"/>
    <dgm:cxn modelId="{48DFA9F5-2288-4960-A4E5-DB7E09CB6F51}" type="presParOf" srcId="{B1408008-24D9-134B-8B09-ADE9C90045A5}" destId="{9AA1A5B1-39C2-DE4D-A0FD-B456094684CE}" srcOrd="0" destOrd="0" presId="urn:microsoft.com/office/officeart/2008/layout/LinedList"/>
    <dgm:cxn modelId="{3B4BC651-4AA8-46DF-B000-593D3157F473}" type="presParOf" srcId="{B1408008-24D9-134B-8B09-ADE9C90045A5}" destId="{829DF1D4-89BF-1041-821D-8D12D4D49D39}" srcOrd="1" destOrd="0" presId="urn:microsoft.com/office/officeart/2008/layout/LinedList"/>
    <dgm:cxn modelId="{DB517C1F-23B8-4D38-8BC7-C27B48975063}" type="presParOf" srcId="{444CABFC-38BD-7943-B6B2-114213F227A9}" destId="{3A238805-94A2-E24D-AEE4-E7D7E36F4DF0}" srcOrd="12" destOrd="0" presId="urn:microsoft.com/office/officeart/2008/layout/LinedList"/>
    <dgm:cxn modelId="{9605D81F-6CF1-4AA8-A241-98CC3B7C7723}" type="presParOf" srcId="{444CABFC-38BD-7943-B6B2-114213F227A9}" destId="{1E374ECF-C7D2-0D4B-ACC4-4E4406E46F3F}" srcOrd="13" destOrd="0" presId="urn:microsoft.com/office/officeart/2008/layout/LinedList"/>
    <dgm:cxn modelId="{EBB27FDB-5123-4285-B75A-643BD549A62E}" type="presParOf" srcId="{1E374ECF-C7D2-0D4B-ACC4-4E4406E46F3F}" destId="{8168CE7C-46BE-0D49-BA22-23259F89199A}" srcOrd="0" destOrd="0" presId="urn:microsoft.com/office/officeart/2008/layout/LinedList"/>
    <dgm:cxn modelId="{9CCB573F-1A49-4967-8BB0-4B21AF75F7CC}" type="presParOf" srcId="{1E374ECF-C7D2-0D4B-ACC4-4E4406E46F3F}" destId="{E2644764-D72B-9C4E-97F3-5201C53DEB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E96F125-A6B5-EE41-8712-D905DC43CEC7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C484BC-6EAE-4C43-9E9D-1BB1BBF9A722}">
      <dgm:prSet custT="1"/>
      <dgm:spPr/>
      <dgm:t>
        <a:bodyPr/>
        <a:lstStyle/>
        <a:p>
          <a:pPr rtl="0"/>
          <a:r>
            <a:rPr lang="en-US" sz="2800" b="1"/>
            <a:t>When processing is necessary for compliance with a legal action</a:t>
          </a:r>
          <a:endParaRPr lang="en-US" sz="2800"/>
        </a:p>
      </dgm:t>
    </dgm:pt>
    <dgm:pt modelId="{81255C6A-204F-4C45-AA1C-2AEC40F704A5}" type="parTrans" cxnId="{37D3D881-75A4-3547-AB8A-CE3BC1479160}">
      <dgm:prSet/>
      <dgm:spPr/>
      <dgm:t>
        <a:bodyPr/>
        <a:lstStyle/>
        <a:p>
          <a:endParaRPr lang="en-US" sz="2800"/>
        </a:p>
      </dgm:t>
    </dgm:pt>
    <dgm:pt modelId="{CD96963A-17C3-FD45-9819-14BA72A6F92B}" type="sibTrans" cxnId="{37D3D881-75A4-3547-AB8A-CE3BC1479160}">
      <dgm:prSet/>
      <dgm:spPr/>
      <dgm:t>
        <a:bodyPr/>
        <a:lstStyle/>
        <a:p>
          <a:endParaRPr lang="en-US" sz="2800"/>
        </a:p>
      </dgm:t>
    </dgm:pt>
    <dgm:pt modelId="{EA5DFFAA-D9A4-584D-AC82-DDBB39C03509}">
      <dgm:prSet custT="1"/>
      <dgm:spPr/>
      <dgm:t>
        <a:bodyPr/>
        <a:lstStyle/>
        <a:p>
          <a:pPr rtl="0"/>
          <a:r>
            <a:rPr lang="en-US" sz="2800" b="1"/>
            <a:t>When processing is required to protect the life of the subject</a:t>
          </a:r>
          <a:endParaRPr lang="en-US" sz="2800"/>
        </a:p>
      </dgm:t>
    </dgm:pt>
    <dgm:pt modelId="{63248CB2-88D2-E04F-86A7-43F6CA6D176D}" type="parTrans" cxnId="{C0F699E8-4264-EA4D-8A81-0BD3D8542D7B}">
      <dgm:prSet/>
      <dgm:spPr/>
      <dgm:t>
        <a:bodyPr/>
        <a:lstStyle/>
        <a:p>
          <a:endParaRPr lang="en-US" sz="2800"/>
        </a:p>
      </dgm:t>
    </dgm:pt>
    <dgm:pt modelId="{0CCA7077-BF4E-D94E-9F02-A6BD0FFC2BD8}" type="sibTrans" cxnId="{C0F699E8-4264-EA4D-8A81-0BD3D8542D7B}">
      <dgm:prSet/>
      <dgm:spPr/>
      <dgm:t>
        <a:bodyPr/>
        <a:lstStyle/>
        <a:p>
          <a:endParaRPr lang="en-US" sz="2800"/>
        </a:p>
      </dgm:t>
    </dgm:pt>
    <dgm:pt modelId="{1BB63A19-5DE3-1F45-8244-056655DF66BD}">
      <dgm:prSet custT="1"/>
      <dgm:spPr/>
      <dgm:t>
        <a:bodyPr/>
        <a:lstStyle/>
        <a:p>
          <a:pPr rtl="0"/>
          <a:r>
            <a:rPr lang="en-US" sz="2800" b="1"/>
            <a:t>When the subject of the personal data has provided consent</a:t>
          </a:r>
          <a:endParaRPr lang="en-US" sz="2800"/>
        </a:p>
      </dgm:t>
    </dgm:pt>
    <dgm:pt modelId="{FD1954A3-1EDE-E741-8594-F6B8DBF17CFF}" type="parTrans" cxnId="{5BD40A84-84CE-8341-B0DC-BCA80AE91068}">
      <dgm:prSet/>
      <dgm:spPr/>
      <dgm:t>
        <a:bodyPr/>
        <a:lstStyle/>
        <a:p>
          <a:endParaRPr lang="en-US" sz="2800"/>
        </a:p>
      </dgm:t>
    </dgm:pt>
    <dgm:pt modelId="{3EBC0636-3357-A040-A108-8296B2AC3E8F}" type="sibTrans" cxnId="{5BD40A84-84CE-8341-B0DC-BCA80AE91068}">
      <dgm:prSet/>
      <dgm:spPr/>
      <dgm:t>
        <a:bodyPr/>
        <a:lstStyle/>
        <a:p>
          <a:endParaRPr lang="en-US" sz="2800"/>
        </a:p>
      </dgm:t>
    </dgm:pt>
    <dgm:pt modelId="{96E87BDF-2AA7-E242-99EE-F8DAEE940C20}">
      <dgm:prSet custT="1"/>
      <dgm:spPr/>
      <dgm:t>
        <a:bodyPr/>
        <a:lstStyle/>
        <a:p>
          <a:pPr rtl="0"/>
          <a:r>
            <a:rPr lang="en-US" sz="2800" b="1"/>
            <a:t>When the processing is performed within the law and scope of “public interest”</a:t>
          </a:r>
          <a:endParaRPr lang="en-US" sz="2800"/>
        </a:p>
      </dgm:t>
    </dgm:pt>
    <dgm:pt modelId="{0CF5E837-1099-064D-9AEB-208EA57B8E23}" type="parTrans" cxnId="{D443DDCA-0FBB-D847-BB3B-9B30549D4996}">
      <dgm:prSet/>
      <dgm:spPr/>
      <dgm:t>
        <a:bodyPr/>
        <a:lstStyle/>
        <a:p>
          <a:endParaRPr lang="en-US" sz="2800"/>
        </a:p>
      </dgm:t>
    </dgm:pt>
    <dgm:pt modelId="{414896DD-B779-0C4E-B1FE-57B9301860C3}" type="sibTrans" cxnId="{D443DDCA-0FBB-D847-BB3B-9B30549D4996}">
      <dgm:prSet/>
      <dgm:spPr/>
      <dgm:t>
        <a:bodyPr/>
        <a:lstStyle/>
        <a:p>
          <a:endParaRPr lang="en-US" sz="2800"/>
        </a:p>
      </dgm:t>
    </dgm:pt>
    <dgm:pt modelId="{7D7320F4-90B8-8340-A58F-38492E79785C}" type="pres">
      <dgm:prSet presAssocID="{7E96F125-A6B5-EE41-8712-D905DC43CEC7}" presName="vert0" presStyleCnt="0">
        <dgm:presLayoutVars>
          <dgm:dir/>
          <dgm:animOne val="branch"/>
          <dgm:animLvl val="lvl"/>
        </dgm:presLayoutVars>
      </dgm:prSet>
      <dgm:spPr/>
    </dgm:pt>
    <dgm:pt modelId="{317363DB-3004-9D4B-BF9B-FE7795971D51}" type="pres">
      <dgm:prSet presAssocID="{D9C484BC-6EAE-4C43-9E9D-1BB1BBF9A722}" presName="thickLine" presStyleLbl="alignNode1" presStyleIdx="0" presStyleCnt="4"/>
      <dgm:spPr/>
    </dgm:pt>
    <dgm:pt modelId="{1C95C80F-BDDF-B246-8E25-CDBC062012C6}" type="pres">
      <dgm:prSet presAssocID="{D9C484BC-6EAE-4C43-9E9D-1BB1BBF9A722}" presName="horz1" presStyleCnt="0"/>
      <dgm:spPr/>
    </dgm:pt>
    <dgm:pt modelId="{A202A77A-BF32-104F-A600-679B32859B08}" type="pres">
      <dgm:prSet presAssocID="{D9C484BC-6EAE-4C43-9E9D-1BB1BBF9A722}" presName="tx1" presStyleLbl="revTx" presStyleIdx="0" presStyleCnt="4"/>
      <dgm:spPr/>
    </dgm:pt>
    <dgm:pt modelId="{224C93F5-AF59-E742-AB04-972B7FF4FD28}" type="pres">
      <dgm:prSet presAssocID="{D9C484BC-6EAE-4C43-9E9D-1BB1BBF9A722}" presName="vert1" presStyleCnt="0"/>
      <dgm:spPr/>
    </dgm:pt>
    <dgm:pt modelId="{D1B8DAE6-4B77-4A4C-872F-A03C8B209EA1}" type="pres">
      <dgm:prSet presAssocID="{EA5DFFAA-D9A4-584D-AC82-DDBB39C03509}" presName="thickLine" presStyleLbl="alignNode1" presStyleIdx="1" presStyleCnt="4"/>
      <dgm:spPr/>
    </dgm:pt>
    <dgm:pt modelId="{41A92044-B0BD-7943-BDAD-0CBE57291368}" type="pres">
      <dgm:prSet presAssocID="{EA5DFFAA-D9A4-584D-AC82-DDBB39C03509}" presName="horz1" presStyleCnt="0"/>
      <dgm:spPr/>
    </dgm:pt>
    <dgm:pt modelId="{6AA11F9F-9C40-404B-A2A3-D68C6E1E09D6}" type="pres">
      <dgm:prSet presAssocID="{EA5DFFAA-D9A4-584D-AC82-DDBB39C03509}" presName="tx1" presStyleLbl="revTx" presStyleIdx="1" presStyleCnt="4"/>
      <dgm:spPr/>
    </dgm:pt>
    <dgm:pt modelId="{911E55AC-5FE2-F84B-BD10-4059A2E6112E}" type="pres">
      <dgm:prSet presAssocID="{EA5DFFAA-D9A4-584D-AC82-DDBB39C03509}" presName="vert1" presStyleCnt="0"/>
      <dgm:spPr/>
    </dgm:pt>
    <dgm:pt modelId="{2262A605-9271-9D44-88F8-4EBAD950512A}" type="pres">
      <dgm:prSet presAssocID="{1BB63A19-5DE3-1F45-8244-056655DF66BD}" presName="thickLine" presStyleLbl="alignNode1" presStyleIdx="2" presStyleCnt="4"/>
      <dgm:spPr/>
    </dgm:pt>
    <dgm:pt modelId="{581E8687-ADAD-554A-888B-DD291C1DD383}" type="pres">
      <dgm:prSet presAssocID="{1BB63A19-5DE3-1F45-8244-056655DF66BD}" presName="horz1" presStyleCnt="0"/>
      <dgm:spPr/>
    </dgm:pt>
    <dgm:pt modelId="{B052D26C-AE92-2C44-9141-5783445BDE60}" type="pres">
      <dgm:prSet presAssocID="{1BB63A19-5DE3-1F45-8244-056655DF66BD}" presName="tx1" presStyleLbl="revTx" presStyleIdx="2" presStyleCnt="4"/>
      <dgm:spPr/>
    </dgm:pt>
    <dgm:pt modelId="{57735A5D-B0E9-F24B-81A1-196333F7C278}" type="pres">
      <dgm:prSet presAssocID="{1BB63A19-5DE3-1F45-8244-056655DF66BD}" presName="vert1" presStyleCnt="0"/>
      <dgm:spPr/>
    </dgm:pt>
    <dgm:pt modelId="{3314E6EF-5FF1-A040-8C83-3964C39FD3D5}" type="pres">
      <dgm:prSet presAssocID="{96E87BDF-2AA7-E242-99EE-F8DAEE940C20}" presName="thickLine" presStyleLbl="alignNode1" presStyleIdx="3" presStyleCnt="4"/>
      <dgm:spPr/>
    </dgm:pt>
    <dgm:pt modelId="{E373B32C-3D5C-4946-9B0C-DAFBBE1D9CFE}" type="pres">
      <dgm:prSet presAssocID="{96E87BDF-2AA7-E242-99EE-F8DAEE940C20}" presName="horz1" presStyleCnt="0"/>
      <dgm:spPr/>
    </dgm:pt>
    <dgm:pt modelId="{A373C8FD-C1AD-1543-BED6-7AE160EAC6A3}" type="pres">
      <dgm:prSet presAssocID="{96E87BDF-2AA7-E242-99EE-F8DAEE940C20}" presName="tx1" presStyleLbl="revTx" presStyleIdx="3" presStyleCnt="4"/>
      <dgm:spPr/>
    </dgm:pt>
    <dgm:pt modelId="{8EEAAFE3-601D-E042-8AB3-48C6118A9AEB}" type="pres">
      <dgm:prSet presAssocID="{96E87BDF-2AA7-E242-99EE-F8DAEE940C20}" presName="vert1" presStyleCnt="0"/>
      <dgm:spPr/>
    </dgm:pt>
  </dgm:ptLst>
  <dgm:cxnLst>
    <dgm:cxn modelId="{277B9A6C-3C26-4103-A66D-FEFACD6BBDDC}" type="presOf" srcId="{D9C484BC-6EAE-4C43-9E9D-1BB1BBF9A722}" destId="{A202A77A-BF32-104F-A600-679B32859B08}" srcOrd="0" destOrd="0" presId="urn:microsoft.com/office/officeart/2008/layout/LinedList"/>
    <dgm:cxn modelId="{AFD1835A-D2E4-46C5-961F-0AE396BB3B1C}" type="presOf" srcId="{1BB63A19-5DE3-1F45-8244-056655DF66BD}" destId="{B052D26C-AE92-2C44-9141-5783445BDE60}" srcOrd="0" destOrd="0" presId="urn:microsoft.com/office/officeart/2008/layout/LinedList"/>
    <dgm:cxn modelId="{37D3D881-75A4-3547-AB8A-CE3BC1479160}" srcId="{7E96F125-A6B5-EE41-8712-D905DC43CEC7}" destId="{D9C484BC-6EAE-4C43-9E9D-1BB1BBF9A722}" srcOrd="0" destOrd="0" parTransId="{81255C6A-204F-4C45-AA1C-2AEC40F704A5}" sibTransId="{CD96963A-17C3-FD45-9819-14BA72A6F92B}"/>
    <dgm:cxn modelId="{FEEBA583-7AEF-47E7-B356-FE7E72A5615F}" type="presOf" srcId="{7E96F125-A6B5-EE41-8712-D905DC43CEC7}" destId="{7D7320F4-90B8-8340-A58F-38492E79785C}" srcOrd="0" destOrd="0" presId="urn:microsoft.com/office/officeart/2008/layout/LinedList"/>
    <dgm:cxn modelId="{5BD40A84-84CE-8341-B0DC-BCA80AE91068}" srcId="{7E96F125-A6B5-EE41-8712-D905DC43CEC7}" destId="{1BB63A19-5DE3-1F45-8244-056655DF66BD}" srcOrd="2" destOrd="0" parTransId="{FD1954A3-1EDE-E741-8594-F6B8DBF17CFF}" sibTransId="{3EBC0636-3357-A040-A108-8296B2AC3E8F}"/>
    <dgm:cxn modelId="{5D3C35C1-3EB5-42CD-BA13-FD710E25E2BC}" type="presOf" srcId="{EA5DFFAA-D9A4-584D-AC82-DDBB39C03509}" destId="{6AA11F9F-9C40-404B-A2A3-D68C6E1E09D6}" srcOrd="0" destOrd="0" presId="urn:microsoft.com/office/officeart/2008/layout/LinedList"/>
    <dgm:cxn modelId="{D443DDCA-0FBB-D847-BB3B-9B30549D4996}" srcId="{7E96F125-A6B5-EE41-8712-D905DC43CEC7}" destId="{96E87BDF-2AA7-E242-99EE-F8DAEE940C20}" srcOrd="3" destOrd="0" parTransId="{0CF5E837-1099-064D-9AEB-208EA57B8E23}" sibTransId="{414896DD-B779-0C4E-B1FE-57B9301860C3}"/>
    <dgm:cxn modelId="{F6C730D3-07EA-488F-9614-48743A076C6B}" type="presOf" srcId="{96E87BDF-2AA7-E242-99EE-F8DAEE940C20}" destId="{A373C8FD-C1AD-1543-BED6-7AE160EAC6A3}" srcOrd="0" destOrd="0" presId="urn:microsoft.com/office/officeart/2008/layout/LinedList"/>
    <dgm:cxn modelId="{C0F699E8-4264-EA4D-8A81-0BD3D8542D7B}" srcId="{7E96F125-A6B5-EE41-8712-D905DC43CEC7}" destId="{EA5DFFAA-D9A4-584D-AC82-DDBB39C03509}" srcOrd="1" destOrd="0" parTransId="{63248CB2-88D2-E04F-86A7-43F6CA6D176D}" sibTransId="{0CCA7077-BF4E-D94E-9F02-A6BD0FFC2BD8}"/>
    <dgm:cxn modelId="{AEB6A6E3-5864-4AB0-8E49-0A329333D4CE}" type="presParOf" srcId="{7D7320F4-90B8-8340-A58F-38492E79785C}" destId="{317363DB-3004-9D4B-BF9B-FE7795971D51}" srcOrd="0" destOrd="0" presId="urn:microsoft.com/office/officeart/2008/layout/LinedList"/>
    <dgm:cxn modelId="{9597C208-7F75-4B6F-8948-AAD0F7CC329D}" type="presParOf" srcId="{7D7320F4-90B8-8340-A58F-38492E79785C}" destId="{1C95C80F-BDDF-B246-8E25-CDBC062012C6}" srcOrd="1" destOrd="0" presId="urn:microsoft.com/office/officeart/2008/layout/LinedList"/>
    <dgm:cxn modelId="{B077D181-E3F7-48F8-BFCB-8864EFDFF078}" type="presParOf" srcId="{1C95C80F-BDDF-B246-8E25-CDBC062012C6}" destId="{A202A77A-BF32-104F-A600-679B32859B08}" srcOrd="0" destOrd="0" presId="urn:microsoft.com/office/officeart/2008/layout/LinedList"/>
    <dgm:cxn modelId="{25615D6D-EAE1-4E20-93BB-7AD699BEA568}" type="presParOf" srcId="{1C95C80F-BDDF-B246-8E25-CDBC062012C6}" destId="{224C93F5-AF59-E742-AB04-972B7FF4FD28}" srcOrd="1" destOrd="0" presId="urn:microsoft.com/office/officeart/2008/layout/LinedList"/>
    <dgm:cxn modelId="{E179C447-EA66-457C-9974-3F734ED0AAC1}" type="presParOf" srcId="{7D7320F4-90B8-8340-A58F-38492E79785C}" destId="{D1B8DAE6-4B77-4A4C-872F-A03C8B209EA1}" srcOrd="2" destOrd="0" presId="urn:microsoft.com/office/officeart/2008/layout/LinedList"/>
    <dgm:cxn modelId="{DE608130-5371-4061-B9F1-52497E227720}" type="presParOf" srcId="{7D7320F4-90B8-8340-A58F-38492E79785C}" destId="{41A92044-B0BD-7943-BDAD-0CBE57291368}" srcOrd="3" destOrd="0" presId="urn:microsoft.com/office/officeart/2008/layout/LinedList"/>
    <dgm:cxn modelId="{B59538E8-BE9D-4006-BEAB-E79BF56FE0BC}" type="presParOf" srcId="{41A92044-B0BD-7943-BDAD-0CBE57291368}" destId="{6AA11F9F-9C40-404B-A2A3-D68C6E1E09D6}" srcOrd="0" destOrd="0" presId="urn:microsoft.com/office/officeart/2008/layout/LinedList"/>
    <dgm:cxn modelId="{C759A2CC-F7AD-4DEF-A3AF-82A2405D4C48}" type="presParOf" srcId="{41A92044-B0BD-7943-BDAD-0CBE57291368}" destId="{911E55AC-5FE2-F84B-BD10-4059A2E6112E}" srcOrd="1" destOrd="0" presId="urn:microsoft.com/office/officeart/2008/layout/LinedList"/>
    <dgm:cxn modelId="{31CE119B-C9E0-459A-A6EF-83257DACAA41}" type="presParOf" srcId="{7D7320F4-90B8-8340-A58F-38492E79785C}" destId="{2262A605-9271-9D44-88F8-4EBAD950512A}" srcOrd="4" destOrd="0" presId="urn:microsoft.com/office/officeart/2008/layout/LinedList"/>
    <dgm:cxn modelId="{10B64384-948C-4B5C-A58F-122B7D3447D1}" type="presParOf" srcId="{7D7320F4-90B8-8340-A58F-38492E79785C}" destId="{581E8687-ADAD-554A-888B-DD291C1DD383}" srcOrd="5" destOrd="0" presId="urn:microsoft.com/office/officeart/2008/layout/LinedList"/>
    <dgm:cxn modelId="{4EACB623-243D-4CB5-9422-34B2C459E95F}" type="presParOf" srcId="{581E8687-ADAD-554A-888B-DD291C1DD383}" destId="{B052D26C-AE92-2C44-9141-5783445BDE60}" srcOrd="0" destOrd="0" presId="urn:microsoft.com/office/officeart/2008/layout/LinedList"/>
    <dgm:cxn modelId="{6CD4FDC3-AC98-4387-B07C-D4394F9B91AF}" type="presParOf" srcId="{581E8687-ADAD-554A-888B-DD291C1DD383}" destId="{57735A5D-B0E9-F24B-81A1-196333F7C278}" srcOrd="1" destOrd="0" presId="urn:microsoft.com/office/officeart/2008/layout/LinedList"/>
    <dgm:cxn modelId="{5ECE5E54-E617-4FF6-8D43-B97EA964A153}" type="presParOf" srcId="{7D7320F4-90B8-8340-A58F-38492E79785C}" destId="{3314E6EF-5FF1-A040-8C83-3964C39FD3D5}" srcOrd="6" destOrd="0" presId="urn:microsoft.com/office/officeart/2008/layout/LinedList"/>
    <dgm:cxn modelId="{99654177-D14B-4558-AAE5-0A879C4A4BA6}" type="presParOf" srcId="{7D7320F4-90B8-8340-A58F-38492E79785C}" destId="{E373B32C-3D5C-4946-9B0C-DAFBBE1D9CFE}" srcOrd="7" destOrd="0" presId="urn:microsoft.com/office/officeart/2008/layout/LinedList"/>
    <dgm:cxn modelId="{A73068BC-8066-4CA7-B4A7-0347801412B0}" type="presParOf" srcId="{E373B32C-3D5C-4946-9B0C-DAFBBE1D9CFE}" destId="{A373C8FD-C1AD-1543-BED6-7AE160EAC6A3}" srcOrd="0" destOrd="0" presId="urn:microsoft.com/office/officeart/2008/layout/LinedList"/>
    <dgm:cxn modelId="{21425014-706A-46CF-AF31-21CFBDB1AD35}" type="presParOf" srcId="{E373B32C-3D5C-4946-9B0C-DAFBBE1D9CFE}" destId="{8EEAAFE3-601D-E042-8AB3-48C6118A9A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69E21FF-C52E-724A-94BE-DBDC99A8F6F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89E971-690F-EF44-8CA3-61FC60670D03}">
      <dgm:prSet/>
      <dgm:spPr/>
      <dgm:t>
        <a:bodyPr/>
        <a:lstStyle/>
        <a:p>
          <a:pPr rtl="0"/>
          <a:r>
            <a:rPr lang="en-US" b="1"/>
            <a:t>Publish public keys/certificates</a:t>
          </a:r>
          <a:endParaRPr lang="en-US"/>
        </a:p>
      </dgm:t>
    </dgm:pt>
    <dgm:pt modelId="{14405801-42C4-6842-A748-EA484EFAAFDE}" type="parTrans" cxnId="{37D248AB-CF61-7F48-97C3-B2024F2450D6}">
      <dgm:prSet/>
      <dgm:spPr/>
      <dgm:t>
        <a:bodyPr/>
        <a:lstStyle/>
        <a:p>
          <a:endParaRPr lang="en-US"/>
        </a:p>
      </dgm:t>
    </dgm:pt>
    <dgm:pt modelId="{669272F8-2709-FE41-8752-E1BBE5F68EDB}" type="sibTrans" cxnId="{37D248AB-CF61-7F48-97C3-B2024F2450D6}">
      <dgm:prSet/>
      <dgm:spPr/>
      <dgm:t>
        <a:bodyPr/>
        <a:lstStyle/>
        <a:p>
          <a:endParaRPr lang="en-US"/>
        </a:p>
      </dgm:t>
    </dgm:pt>
    <dgm:pt modelId="{709912CC-3F90-DF4B-B859-B87D5EC44B3D}">
      <dgm:prSet/>
      <dgm:spPr/>
      <dgm:t>
        <a:bodyPr/>
        <a:lstStyle/>
        <a:p>
          <a:pPr rtl="0"/>
          <a:r>
            <a:rPr lang="en-US" b="1"/>
            <a:t>Certify that a key is tied to an individual or entity</a:t>
          </a:r>
          <a:endParaRPr lang="en-US"/>
        </a:p>
      </dgm:t>
    </dgm:pt>
    <dgm:pt modelId="{B11D9A26-80A6-604E-AFFA-39A95D9DC3CC}" type="parTrans" cxnId="{C0595661-C813-B54F-800A-864146FB6B4F}">
      <dgm:prSet/>
      <dgm:spPr/>
      <dgm:t>
        <a:bodyPr/>
        <a:lstStyle/>
        <a:p>
          <a:endParaRPr lang="en-US"/>
        </a:p>
      </dgm:t>
    </dgm:pt>
    <dgm:pt modelId="{C7EDB5B2-C870-D749-96FB-5C8D43550F19}" type="sibTrans" cxnId="{C0595661-C813-B54F-800A-864146FB6B4F}">
      <dgm:prSet/>
      <dgm:spPr/>
      <dgm:t>
        <a:bodyPr/>
        <a:lstStyle/>
        <a:p>
          <a:endParaRPr lang="en-US"/>
        </a:p>
      </dgm:t>
    </dgm:pt>
    <dgm:pt modelId="{71A1FD49-5C66-A649-9710-3A5940C51F5F}">
      <dgm:prSet/>
      <dgm:spPr/>
      <dgm:t>
        <a:bodyPr/>
        <a:lstStyle/>
        <a:p>
          <a:pPr rtl="0"/>
          <a:r>
            <a:rPr lang="en-US" b="1"/>
            <a:t>Provide verification of the validity of a public key</a:t>
          </a:r>
          <a:endParaRPr lang="en-US"/>
        </a:p>
      </dgm:t>
    </dgm:pt>
    <dgm:pt modelId="{A676D8B5-F0FC-A843-8957-84B6B2E9D2E9}" type="parTrans" cxnId="{6FA30588-53C4-114E-9147-747D6FC7D8A6}">
      <dgm:prSet/>
      <dgm:spPr/>
      <dgm:t>
        <a:bodyPr/>
        <a:lstStyle/>
        <a:p>
          <a:endParaRPr lang="en-US"/>
        </a:p>
      </dgm:t>
    </dgm:pt>
    <dgm:pt modelId="{236BC2CC-14C2-BC41-A137-F43B4191C850}" type="sibTrans" cxnId="{6FA30588-53C4-114E-9147-747D6FC7D8A6}">
      <dgm:prSet/>
      <dgm:spPr/>
      <dgm:t>
        <a:bodyPr/>
        <a:lstStyle/>
        <a:p>
          <a:endParaRPr lang="en-US"/>
        </a:p>
      </dgm:t>
    </dgm:pt>
    <dgm:pt modelId="{43AAB108-0F29-F34D-9434-8058D282C9D6}" type="pres">
      <dgm:prSet presAssocID="{B69E21FF-C52E-724A-94BE-DBDC99A8F6FD}" presName="diagram" presStyleCnt="0">
        <dgm:presLayoutVars>
          <dgm:dir/>
          <dgm:resizeHandles val="exact"/>
        </dgm:presLayoutVars>
      </dgm:prSet>
      <dgm:spPr/>
    </dgm:pt>
    <dgm:pt modelId="{854834B2-823F-0840-84F9-52C6D4943ECD}" type="pres">
      <dgm:prSet presAssocID="{7D89E971-690F-EF44-8CA3-61FC60670D03}" presName="node" presStyleLbl="node1" presStyleIdx="0" presStyleCnt="3">
        <dgm:presLayoutVars>
          <dgm:bulletEnabled val="1"/>
        </dgm:presLayoutVars>
      </dgm:prSet>
      <dgm:spPr/>
    </dgm:pt>
    <dgm:pt modelId="{DEA6B884-DAC5-6E4D-92DB-958AF5617603}" type="pres">
      <dgm:prSet presAssocID="{669272F8-2709-FE41-8752-E1BBE5F68EDB}" presName="sibTrans" presStyleCnt="0"/>
      <dgm:spPr/>
    </dgm:pt>
    <dgm:pt modelId="{0E4DB5AD-8D8B-A048-8E9B-804BABAE7C4A}" type="pres">
      <dgm:prSet presAssocID="{709912CC-3F90-DF4B-B859-B87D5EC44B3D}" presName="node" presStyleLbl="node1" presStyleIdx="1" presStyleCnt="3">
        <dgm:presLayoutVars>
          <dgm:bulletEnabled val="1"/>
        </dgm:presLayoutVars>
      </dgm:prSet>
      <dgm:spPr/>
    </dgm:pt>
    <dgm:pt modelId="{00565590-EBBB-874E-88F5-9A432B77ECD3}" type="pres">
      <dgm:prSet presAssocID="{C7EDB5B2-C870-D749-96FB-5C8D43550F19}" presName="sibTrans" presStyleCnt="0"/>
      <dgm:spPr/>
    </dgm:pt>
    <dgm:pt modelId="{D6867B77-E861-2A45-A278-72161EFF7543}" type="pres">
      <dgm:prSet presAssocID="{71A1FD49-5C66-A649-9710-3A5940C51F5F}" presName="node" presStyleLbl="node1" presStyleIdx="2" presStyleCnt="3">
        <dgm:presLayoutVars>
          <dgm:bulletEnabled val="1"/>
        </dgm:presLayoutVars>
      </dgm:prSet>
      <dgm:spPr/>
    </dgm:pt>
  </dgm:ptLst>
  <dgm:cxnLst>
    <dgm:cxn modelId="{C0595661-C813-B54F-800A-864146FB6B4F}" srcId="{B69E21FF-C52E-724A-94BE-DBDC99A8F6FD}" destId="{709912CC-3F90-DF4B-B859-B87D5EC44B3D}" srcOrd="1" destOrd="0" parTransId="{B11D9A26-80A6-604E-AFFA-39A95D9DC3CC}" sibTransId="{C7EDB5B2-C870-D749-96FB-5C8D43550F19}"/>
    <dgm:cxn modelId="{B520BF71-986A-4B06-8375-AC25888E150D}" type="presOf" srcId="{709912CC-3F90-DF4B-B859-B87D5EC44B3D}" destId="{0E4DB5AD-8D8B-A048-8E9B-804BABAE7C4A}" srcOrd="0" destOrd="0" presId="urn:microsoft.com/office/officeart/2005/8/layout/default"/>
    <dgm:cxn modelId="{6FA30588-53C4-114E-9147-747D6FC7D8A6}" srcId="{B69E21FF-C52E-724A-94BE-DBDC99A8F6FD}" destId="{71A1FD49-5C66-A649-9710-3A5940C51F5F}" srcOrd="2" destOrd="0" parTransId="{A676D8B5-F0FC-A843-8957-84B6B2E9D2E9}" sibTransId="{236BC2CC-14C2-BC41-A137-F43B4191C850}"/>
    <dgm:cxn modelId="{37D248AB-CF61-7F48-97C3-B2024F2450D6}" srcId="{B69E21FF-C52E-724A-94BE-DBDC99A8F6FD}" destId="{7D89E971-690F-EF44-8CA3-61FC60670D03}" srcOrd="0" destOrd="0" parTransId="{14405801-42C4-6842-A748-EA484EFAAFDE}" sibTransId="{669272F8-2709-FE41-8752-E1BBE5F68EDB}"/>
    <dgm:cxn modelId="{DB3EE4C3-211F-4884-B381-EBB31907EA2A}" type="presOf" srcId="{71A1FD49-5C66-A649-9710-3A5940C51F5F}" destId="{D6867B77-E861-2A45-A278-72161EFF7543}" srcOrd="0" destOrd="0" presId="urn:microsoft.com/office/officeart/2005/8/layout/default"/>
    <dgm:cxn modelId="{04C9A3CA-FF6D-4FFA-B596-754945D66959}" type="presOf" srcId="{B69E21FF-C52E-724A-94BE-DBDC99A8F6FD}" destId="{43AAB108-0F29-F34D-9434-8058D282C9D6}" srcOrd="0" destOrd="0" presId="urn:microsoft.com/office/officeart/2005/8/layout/default"/>
    <dgm:cxn modelId="{83A33BFE-1379-44B3-9A76-3A3ABFC53268}" type="presOf" srcId="{7D89E971-690F-EF44-8CA3-61FC60670D03}" destId="{854834B2-823F-0840-84F9-52C6D4943ECD}" srcOrd="0" destOrd="0" presId="urn:microsoft.com/office/officeart/2005/8/layout/default"/>
    <dgm:cxn modelId="{1B39C8B4-EB33-4904-9C32-A231A3C50BE9}" type="presParOf" srcId="{43AAB108-0F29-F34D-9434-8058D282C9D6}" destId="{854834B2-823F-0840-84F9-52C6D4943ECD}" srcOrd="0" destOrd="0" presId="urn:microsoft.com/office/officeart/2005/8/layout/default"/>
    <dgm:cxn modelId="{94C21145-E39F-477A-B13C-C601416F072A}" type="presParOf" srcId="{43AAB108-0F29-F34D-9434-8058D282C9D6}" destId="{DEA6B884-DAC5-6E4D-92DB-958AF5617603}" srcOrd="1" destOrd="0" presId="urn:microsoft.com/office/officeart/2005/8/layout/default"/>
    <dgm:cxn modelId="{D35958B3-F86F-4797-8863-E96E08583459}" type="presParOf" srcId="{43AAB108-0F29-F34D-9434-8058D282C9D6}" destId="{0E4DB5AD-8D8B-A048-8E9B-804BABAE7C4A}" srcOrd="2" destOrd="0" presId="urn:microsoft.com/office/officeart/2005/8/layout/default"/>
    <dgm:cxn modelId="{7846A2F0-8AF0-4F13-A510-D92043539340}" type="presParOf" srcId="{43AAB108-0F29-F34D-9434-8058D282C9D6}" destId="{00565590-EBBB-874E-88F5-9A432B77ECD3}" srcOrd="3" destOrd="0" presId="urn:microsoft.com/office/officeart/2005/8/layout/default"/>
    <dgm:cxn modelId="{A1E9E369-8FBB-46A8-B932-141D08B5937D}" type="presParOf" srcId="{43AAB108-0F29-F34D-9434-8058D282C9D6}" destId="{D6867B77-E861-2A45-A278-72161EFF754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8536571-8681-F947-8D91-7B8038FF09C6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8E6B61-F6F5-374C-A71E-F146189A4AD9}">
      <dgm:prSet/>
      <dgm:spPr/>
      <dgm:t>
        <a:bodyPr/>
        <a:lstStyle/>
        <a:p>
          <a:pPr rtl="0"/>
          <a:r>
            <a:rPr lang="en-US" b="1"/>
            <a:t>Extensible Markup Language (XML)</a:t>
          </a:r>
          <a:endParaRPr lang="en-US"/>
        </a:p>
      </dgm:t>
    </dgm:pt>
    <dgm:pt modelId="{7935C13D-0C58-2D4B-8F29-B898CA4EFB7E}" type="parTrans" cxnId="{B95C7048-BE68-014B-997D-D7CF8E117513}">
      <dgm:prSet/>
      <dgm:spPr/>
      <dgm:t>
        <a:bodyPr/>
        <a:lstStyle/>
        <a:p>
          <a:endParaRPr lang="en-US"/>
        </a:p>
      </dgm:t>
    </dgm:pt>
    <dgm:pt modelId="{9D72DB5E-596F-494C-A179-3A99F0303D03}" type="sibTrans" cxnId="{B95C7048-BE68-014B-997D-D7CF8E117513}">
      <dgm:prSet/>
      <dgm:spPr/>
      <dgm:t>
        <a:bodyPr/>
        <a:lstStyle/>
        <a:p>
          <a:endParaRPr lang="en-US"/>
        </a:p>
      </dgm:t>
    </dgm:pt>
    <dgm:pt modelId="{8D332B6D-09C0-5844-8767-C35837CC185B}">
      <dgm:prSet/>
      <dgm:spPr/>
      <dgm:t>
        <a:bodyPr/>
        <a:lstStyle/>
        <a:p>
          <a:pPr rtl="0"/>
          <a:r>
            <a:rPr lang="en-US" b="1"/>
            <a:t>XML Key Management Specification 2.0 (XKMS) </a:t>
          </a:r>
          <a:endParaRPr lang="en-US"/>
        </a:p>
      </dgm:t>
    </dgm:pt>
    <dgm:pt modelId="{8E74C1F9-07F2-1B4B-A3FB-B307E648237A}" type="parTrans" cxnId="{131CC26F-2DE1-8344-A3F1-5575EA133BF4}">
      <dgm:prSet/>
      <dgm:spPr/>
      <dgm:t>
        <a:bodyPr/>
        <a:lstStyle/>
        <a:p>
          <a:endParaRPr lang="en-US"/>
        </a:p>
      </dgm:t>
    </dgm:pt>
    <dgm:pt modelId="{18343702-9CBD-A845-9254-16A32B787F9B}" type="sibTrans" cxnId="{131CC26F-2DE1-8344-A3F1-5575EA133BF4}">
      <dgm:prSet/>
      <dgm:spPr/>
      <dgm:t>
        <a:bodyPr/>
        <a:lstStyle/>
        <a:p>
          <a:endParaRPr lang="en-US"/>
        </a:p>
      </dgm:t>
    </dgm:pt>
    <dgm:pt modelId="{7E60D5DF-EB52-6248-B5B2-A42C747BD219}" type="pres">
      <dgm:prSet presAssocID="{18536571-8681-F947-8D91-7B8038FF09C6}" presName="diagram" presStyleCnt="0">
        <dgm:presLayoutVars>
          <dgm:dir/>
          <dgm:resizeHandles val="exact"/>
        </dgm:presLayoutVars>
      </dgm:prSet>
      <dgm:spPr/>
    </dgm:pt>
    <dgm:pt modelId="{1F88CAAF-410C-4F45-8EED-FFBE9C2E9E07}" type="pres">
      <dgm:prSet presAssocID="{698E6B61-F6F5-374C-A71E-F146189A4AD9}" presName="node" presStyleLbl="node1" presStyleIdx="0" presStyleCnt="2">
        <dgm:presLayoutVars>
          <dgm:bulletEnabled val="1"/>
        </dgm:presLayoutVars>
      </dgm:prSet>
      <dgm:spPr/>
    </dgm:pt>
    <dgm:pt modelId="{F16534CB-E158-BD4C-9015-B770CEA8E1A7}" type="pres">
      <dgm:prSet presAssocID="{9D72DB5E-596F-494C-A179-3A99F0303D03}" presName="sibTrans" presStyleCnt="0"/>
      <dgm:spPr/>
    </dgm:pt>
    <dgm:pt modelId="{3FE32987-765D-4947-898D-561E968375F7}" type="pres">
      <dgm:prSet presAssocID="{8D332B6D-09C0-5844-8767-C35837CC185B}" presName="node" presStyleLbl="node1" presStyleIdx="1" presStyleCnt="2">
        <dgm:presLayoutVars>
          <dgm:bulletEnabled val="1"/>
        </dgm:presLayoutVars>
      </dgm:prSet>
      <dgm:spPr/>
    </dgm:pt>
  </dgm:ptLst>
  <dgm:cxnLst>
    <dgm:cxn modelId="{80E77C2D-2EE6-41F8-96E0-A0D311C475CD}" type="presOf" srcId="{698E6B61-F6F5-374C-A71E-F146189A4AD9}" destId="{1F88CAAF-410C-4F45-8EED-FFBE9C2E9E07}" srcOrd="0" destOrd="0" presId="urn:microsoft.com/office/officeart/2005/8/layout/default"/>
    <dgm:cxn modelId="{B95C7048-BE68-014B-997D-D7CF8E117513}" srcId="{18536571-8681-F947-8D91-7B8038FF09C6}" destId="{698E6B61-F6F5-374C-A71E-F146189A4AD9}" srcOrd="0" destOrd="0" parTransId="{7935C13D-0C58-2D4B-8F29-B898CA4EFB7E}" sibTransId="{9D72DB5E-596F-494C-A179-3A99F0303D03}"/>
    <dgm:cxn modelId="{131CC26F-2DE1-8344-A3F1-5575EA133BF4}" srcId="{18536571-8681-F947-8D91-7B8038FF09C6}" destId="{8D332B6D-09C0-5844-8767-C35837CC185B}" srcOrd="1" destOrd="0" parTransId="{8E74C1F9-07F2-1B4B-A3FB-B307E648237A}" sibTransId="{18343702-9CBD-A845-9254-16A32B787F9B}"/>
    <dgm:cxn modelId="{9BD934DE-89DF-44A8-AD23-4E6B8C8F623C}" type="presOf" srcId="{18536571-8681-F947-8D91-7B8038FF09C6}" destId="{7E60D5DF-EB52-6248-B5B2-A42C747BD219}" srcOrd="0" destOrd="0" presId="urn:microsoft.com/office/officeart/2005/8/layout/default"/>
    <dgm:cxn modelId="{7F7411E8-0903-4226-8D00-B4005A2F8F48}" type="presOf" srcId="{8D332B6D-09C0-5844-8767-C35837CC185B}" destId="{3FE32987-765D-4947-898D-561E968375F7}" srcOrd="0" destOrd="0" presId="urn:microsoft.com/office/officeart/2005/8/layout/default"/>
    <dgm:cxn modelId="{9CD4C711-6E70-4BF5-99AE-95E2C19871AC}" type="presParOf" srcId="{7E60D5DF-EB52-6248-B5B2-A42C747BD219}" destId="{1F88CAAF-410C-4F45-8EED-FFBE9C2E9E07}" srcOrd="0" destOrd="0" presId="urn:microsoft.com/office/officeart/2005/8/layout/default"/>
    <dgm:cxn modelId="{F614E45A-499A-4484-A1FE-2D773B734B55}" type="presParOf" srcId="{7E60D5DF-EB52-6248-B5B2-A42C747BD219}" destId="{F16534CB-E158-BD4C-9015-B770CEA8E1A7}" srcOrd="1" destOrd="0" presId="urn:microsoft.com/office/officeart/2005/8/layout/default"/>
    <dgm:cxn modelId="{001E83A4-25E8-41FB-88C5-B87C7299F2D4}" type="presParOf" srcId="{7E60D5DF-EB52-6248-B5B2-A42C747BD219}" destId="{3FE32987-765D-4947-898D-561E968375F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0C0BA6-5A71-6040-A4E0-B00474E00EF9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477BBA-BA09-A747-AD19-12FED4DA76AB}">
      <dgm:prSet custT="1"/>
      <dgm:spPr/>
      <dgm:t>
        <a:bodyPr/>
        <a:lstStyle/>
        <a:p>
          <a:pPr rtl="0"/>
          <a:r>
            <a:rPr lang="en-US" sz="2800" b="1"/>
            <a:t>DES</a:t>
          </a:r>
          <a:endParaRPr lang="en-US" sz="2800"/>
        </a:p>
      </dgm:t>
    </dgm:pt>
    <dgm:pt modelId="{D77C902D-1649-8B49-BDF1-63F2A5CA1A3B}" type="parTrans" cxnId="{71E43941-6CE3-7D4A-81D4-DEB85F3A75C9}">
      <dgm:prSet/>
      <dgm:spPr/>
      <dgm:t>
        <a:bodyPr/>
        <a:lstStyle/>
        <a:p>
          <a:endParaRPr lang="en-US" sz="2800"/>
        </a:p>
      </dgm:t>
    </dgm:pt>
    <dgm:pt modelId="{50BF1B3D-7FFB-584A-9CFA-D372A3ADFF49}" type="sibTrans" cxnId="{71E43941-6CE3-7D4A-81D4-DEB85F3A75C9}">
      <dgm:prSet/>
      <dgm:spPr/>
      <dgm:t>
        <a:bodyPr/>
        <a:lstStyle/>
        <a:p>
          <a:endParaRPr lang="en-US" sz="2800"/>
        </a:p>
      </dgm:t>
    </dgm:pt>
    <dgm:pt modelId="{0D9363C5-1C72-A44B-AA86-2BCB2DE44835}">
      <dgm:prSet custT="1"/>
      <dgm:spPr/>
      <dgm:t>
        <a:bodyPr/>
        <a:lstStyle/>
        <a:p>
          <a:pPr rtl="0"/>
          <a:r>
            <a:rPr lang="en-US" sz="2800" b="1"/>
            <a:t>3DES</a:t>
          </a:r>
          <a:endParaRPr lang="en-US" sz="2800"/>
        </a:p>
      </dgm:t>
    </dgm:pt>
    <dgm:pt modelId="{04862156-40AB-CC4E-9B1C-AB9DD6EB897C}" type="parTrans" cxnId="{61B806C6-44AB-6E44-B6F9-1E56A86705A4}">
      <dgm:prSet/>
      <dgm:spPr/>
      <dgm:t>
        <a:bodyPr/>
        <a:lstStyle/>
        <a:p>
          <a:endParaRPr lang="en-US" sz="2800"/>
        </a:p>
      </dgm:t>
    </dgm:pt>
    <dgm:pt modelId="{4E1D1BDD-B1F3-464A-BDB5-84F10B067D90}" type="sibTrans" cxnId="{61B806C6-44AB-6E44-B6F9-1E56A86705A4}">
      <dgm:prSet/>
      <dgm:spPr/>
      <dgm:t>
        <a:bodyPr/>
        <a:lstStyle/>
        <a:p>
          <a:endParaRPr lang="en-US" sz="2800"/>
        </a:p>
      </dgm:t>
    </dgm:pt>
    <dgm:pt modelId="{CA61DC17-20FD-8C4D-89D1-336EBD41A895}">
      <dgm:prSet custT="1"/>
      <dgm:spPr/>
      <dgm:t>
        <a:bodyPr/>
        <a:lstStyle/>
        <a:p>
          <a:pPr rtl="0"/>
          <a:r>
            <a:rPr lang="en-US" sz="2800" b="1"/>
            <a:t>RC2</a:t>
          </a:r>
          <a:endParaRPr lang="en-US" sz="2800"/>
        </a:p>
      </dgm:t>
    </dgm:pt>
    <dgm:pt modelId="{F3B6913D-3165-1A41-A398-FD65B4131F03}" type="parTrans" cxnId="{459E82D0-6C59-E341-AA50-4C3CC9E365E2}">
      <dgm:prSet/>
      <dgm:spPr/>
      <dgm:t>
        <a:bodyPr/>
        <a:lstStyle/>
        <a:p>
          <a:endParaRPr lang="en-US" sz="2800"/>
        </a:p>
      </dgm:t>
    </dgm:pt>
    <dgm:pt modelId="{DF9F290B-070F-6540-A2DA-FBACEB1A362A}" type="sibTrans" cxnId="{459E82D0-6C59-E341-AA50-4C3CC9E365E2}">
      <dgm:prSet/>
      <dgm:spPr/>
      <dgm:t>
        <a:bodyPr/>
        <a:lstStyle/>
        <a:p>
          <a:endParaRPr lang="en-US" sz="2800"/>
        </a:p>
      </dgm:t>
    </dgm:pt>
    <dgm:pt modelId="{7096789A-8995-BA43-90F7-78934791A29C}">
      <dgm:prSet custT="1"/>
      <dgm:spPr/>
      <dgm:t>
        <a:bodyPr/>
        <a:lstStyle/>
        <a:p>
          <a:pPr rtl="0"/>
          <a:r>
            <a:rPr lang="en-US" sz="2800" b="1"/>
            <a:t>Blowfish</a:t>
          </a:r>
          <a:endParaRPr lang="en-US" sz="2800"/>
        </a:p>
      </dgm:t>
    </dgm:pt>
    <dgm:pt modelId="{30804970-9EED-6C40-90E5-39EF82437760}" type="parTrans" cxnId="{8E1B5F39-DEE0-E74E-AD82-CE99528A69A5}">
      <dgm:prSet/>
      <dgm:spPr/>
      <dgm:t>
        <a:bodyPr/>
        <a:lstStyle/>
        <a:p>
          <a:endParaRPr lang="en-US" sz="2800"/>
        </a:p>
      </dgm:t>
    </dgm:pt>
    <dgm:pt modelId="{DAB752A9-D7BD-5C46-A4C7-B74A36D00A6B}" type="sibTrans" cxnId="{8E1B5F39-DEE0-E74E-AD82-CE99528A69A5}">
      <dgm:prSet/>
      <dgm:spPr/>
      <dgm:t>
        <a:bodyPr/>
        <a:lstStyle/>
        <a:p>
          <a:endParaRPr lang="en-US" sz="2800"/>
        </a:p>
      </dgm:t>
    </dgm:pt>
    <dgm:pt modelId="{C48DC128-BC5C-AC48-956E-1B04ED6E7EDD}">
      <dgm:prSet custT="1"/>
      <dgm:spPr/>
      <dgm:t>
        <a:bodyPr/>
        <a:lstStyle/>
        <a:p>
          <a:pPr rtl="0"/>
          <a:r>
            <a:rPr lang="en-US" sz="2800" b="1"/>
            <a:t>AES</a:t>
          </a:r>
          <a:endParaRPr lang="en-US" sz="2800"/>
        </a:p>
      </dgm:t>
    </dgm:pt>
    <dgm:pt modelId="{2160E8B3-C741-364C-BC37-B0B1FFD9D164}" type="parTrans" cxnId="{0A50782D-E21E-9944-BFEB-53EBB2016761}">
      <dgm:prSet/>
      <dgm:spPr/>
      <dgm:t>
        <a:bodyPr/>
        <a:lstStyle/>
        <a:p>
          <a:endParaRPr lang="en-US" sz="2800"/>
        </a:p>
      </dgm:t>
    </dgm:pt>
    <dgm:pt modelId="{C2691BB3-9971-234A-8B06-B256DE7DBE17}" type="sibTrans" cxnId="{0A50782D-E21E-9944-BFEB-53EBB2016761}">
      <dgm:prSet/>
      <dgm:spPr/>
      <dgm:t>
        <a:bodyPr/>
        <a:lstStyle/>
        <a:p>
          <a:endParaRPr lang="en-US" sz="2800"/>
        </a:p>
      </dgm:t>
    </dgm:pt>
    <dgm:pt modelId="{5BBB17B1-36E7-2C40-98DE-06AE47EF458A}">
      <dgm:prSet custT="1"/>
      <dgm:spPr/>
      <dgm:t>
        <a:bodyPr/>
        <a:lstStyle/>
        <a:p>
          <a:pPr rtl="0"/>
          <a:r>
            <a:rPr lang="en-US" sz="2800" b="1"/>
            <a:t>RC6</a:t>
          </a:r>
          <a:endParaRPr lang="en-US" sz="2800"/>
        </a:p>
      </dgm:t>
    </dgm:pt>
    <dgm:pt modelId="{C405A262-2FCC-EB47-AB30-270739A888BE}" type="parTrans" cxnId="{005CC583-4655-FE4D-9ECA-81A8C544FBE3}">
      <dgm:prSet/>
      <dgm:spPr/>
      <dgm:t>
        <a:bodyPr/>
        <a:lstStyle/>
        <a:p>
          <a:endParaRPr lang="en-US" sz="2800"/>
        </a:p>
      </dgm:t>
    </dgm:pt>
    <dgm:pt modelId="{3CA6269F-4163-B64B-B93E-FBD7295F3D72}" type="sibTrans" cxnId="{005CC583-4655-FE4D-9ECA-81A8C544FBE3}">
      <dgm:prSet/>
      <dgm:spPr/>
      <dgm:t>
        <a:bodyPr/>
        <a:lstStyle/>
        <a:p>
          <a:endParaRPr lang="en-US" sz="2800"/>
        </a:p>
      </dgm:t>
    </dgm:pt>
    <dgm:pt modelId="{CF8CFA1D-0F00-6248-9E3E-3A4A1ECE03E2}" type="pres">
      <dgm:prSet presAssocID="{4C0C0BA6-5A71-6040-A4E0-B00474E00EF9}" presName="vert0" presStyleCnt="0">
        <dgm:presLayoutVars>
          <dgm:dir/>
          <dgm:animOne val="branch"/>
          <dgm:animLvl val="lvl"/>
        </dgm:presLayoutVars>
      </dgm:prSet>
      <dgm:spPr/>
    </dgm:pt>
    <dgm:pt modelId="{9133CFAD-B120-2F4F-9113-89D7D8DCF344}" type="pres">
      <dgm:prSet presAssocID="{CB477BBA-BA09-A747-AD19-12FED4DA76AB}" presName="thickLine" presStyleLbl="alignNode1" presStyleIdx="0" presStyleCnt="6"/>
      <dgm:spPr/>
    </dgm:pt>
    <dgm:pt modelId="{ECC3C59B-CC52-6C41-B55B-BDA3AC388080}" type="pres">
      <dgm:prSet presAssocID="{CB477BBA-BA09-A747-AD19-12FED4DA76AB}" presName="horz1" presStyleCnt="0"/>
      <dgm:spPr/>
    </dgm:pt>
    <dgm:pt modelId="{8375CF72-DCBA-6B45-9853-7D65780A7F0F}" type="pres">
      <dgm:prSet presAssocID="{CB477BBA-BA09-A747-AD19-12FED4DA76AB}" presName="tx1" presStyleLbl="revTx" presStyleIdx="0" presStyleCnt="6"/>
      <dgm:spPr/>
    </dgm:pt>
    <dgm:pt modelId="{CF299D93-F997-944D-9F5E-05BEFCE05DE3}" type="pres">
      <dgm:prSet presAssocID="{CB477BBA-BA09-A747-AD19-12FED4DA76AB}" presName="vert1" presStyleCnt="0"/>
      <dgm:spPr/>
    </dgm:pt>
    <dgm:pt modelId="{1FD03298-4B0A-4C4D-8BBF-4571CC1DCE85}" type="pres">
      <dgm:prSet presAssocID="{0D9363C5-1C72-A44B-AA86-2BCB2DE44835}" presName="thickLine" presStyleLbl="alignNode1" presStyleIdx="1" presStyleCnt="6"/>
      <dgm:spPr/>
    </dgm:pt>
    <dgm:pt modelId="{7F366113-281C-354B-80CE-75E43EA0403E}" type="pres">
      <dgm:prSet presAssocID="{0D9363C5-1C72-A44B-AA86-2BCB2DE44835}" presName="horz1" presStyleCnt="0"/>
      <dgm:spPr/>
    </dgm:pt>
    <dgm:pt modelId="{BD253D4D-8630-574A-AE58-0025287C0E30}" type="pres">
      <dgm:prSet presAssocID="{0D9363C5-1C72-A44B-AA86-2BCB2DE44835}" presName="tx1" presStyleLbl="revTx" presStyleIdx="1" presStyleCnt="6"/>
      <dgm:spPr/>
    </dgm:pt>
    <dgm:pt modelId="{F0A9F77D-925C-9A48-A24D-EE97A3A86FBF}" type="pres">
      <dgm:prSet presAssocID="{0D9363C5-1C72-A44B-AA86-2BCB2DE44835}" presName="vert1" presStyleCnt="0"/>
      <dgm:spPr/>
    </dgm:pt>
    <dgm:pt modelId="{B91F6B75-2BE4-5A46-85DD-5ECE25352A2F}" type="pres">
      <dgm:prSet presAssocID="{CA61DC17-20FD-8C4D-89D1-336EBD41A895}" presName="thickLine" presStyleLbl="alignNode1" presStyleIdx="2" presStyleCnt="6"/>
      <dgm:spPr/>
    </dgm:pt>
    <dgm:pt modelId="{6C9ACA9E-F945-024A-9538-6E8142C2A0A5}" type="pres">
      <dgm:prSet presAssocID="{CA61DC17-20FD-8C4D-89D1-336EBD41A895}" presName="horz1" presStyleCnt="0"/>
      <dgm:spPr/>
    </dgm:pt>
    <dgm:pt modelId="{267B31D0-2AF3-3F4D-9CF8-04DEA8E5CB98}" type="pres">
      <dgm:prSet presAssocID="{CA61DC17-20FD-8C4D-89D1-336EBD41A895}" presName="tx1" presStyleLbl="revTx" presStyleIdx="2" presStyleCnt="6"/>
      <dgm:spPr/>
    </dgm:pt>
    <dgm:pt modelId="{ED20B708-89B0-2F4A-B4D8-8AA63098A57C}" type="pres">
      <dgm:prSet presAssocID="{CA61DC17-20FD-8C4D-89D1-336EBD41A895}" presName="vert1" presStyleCnt="0"/>
      <dgm:spPr/>
    </dgm:pt>
    <dgm:pt modelId="{7816EBA8-473B-894D-8860-638E8979E92D}" type="pres">
      <dgm:prSet presAssocID="{7096789A-8995-BA43-90F7-78934791A29C}" presName="thickLine" presStyleLbl="alignNode1" presStyleIdx="3" presStyleCnt="6"/>
      <dgm:spPr/>
    </dgm:pt>
    <dgm:pt modelId="{83491457-CF8B-E048-9A62-89957C70E1DD}" type="pres">
      <dgm:prSet presAssocID="{7096789A-8995-BA43-90F7-78934791A29C}" presName="horz1" presStyleCnt="0"/>
      <dgm:spPr/>
    </dgm:pt>
    <dgm:pt modelId="{F798B26C-01D1-324C-9FBB-8E14A21E10E9}" type="pres">
      <dgm:prSet presAssocID="{7096789A-8995-BA43-90F7-78934791A29C}" presName="tx1" presStyleLbl="revTx" presStyleIdx="3" presStyleCnt="6"/>
      <dgm:spPr/>
    </dgm:pt>
    <dgm:pt modelId="{9D71EE98-D3D3-C343-9808-4607EAB84FEA}" type="pres">
      <dgm:prSet presAssocID="{7096789A-8995-BA43-90F7-78934791A29C}" presName="vert1" presStyleCnt="0"/>
      <dgm:spPr/>
    </dgm:pt>
    <dgm:pt modelId="{D3CC5000-EABF-3C49-8B9C-FD3763C12552}" type="pres">
      <dgm:prSet presAssocID="{C48DC128-BC5C-AC48-956E-1B04ED6E7EDD}" presName="thickLine" presStyleLbl="alignNode1" presStyleIdx="4" presStyleCnt="6"/>
      <dgm:spPr/>
    </dgm:pt>
    <dgm:pt modelId="{A8BA0D91-74A7-1F4C-8A43-5754734A6B2D}" type="pres">
      <dgm:prSet presAssocID="{C48DC128-BC5C-AC48-956E-1B04ED6E7EDD}" presName="horz1" presStyleCnt="0"/>
      <dgm:spPr/>
    </dgm:pt>
    <dgm:pt modelId="{9A767C80-2E64-4E4A-8153-E5234D4922C4}" type="pres">
      <dgm:prSet presAssocID="{C48DC128-BC5C-AC48-956E-1B04ED6E7EDD}" presName="tx1" presStyleLbl="revTx" presStyleIdx="4" presStyleCnt="6"/>
      <dgm:spPr/>
    </dgm:pt>
    <dgm:pt modelId="{594FF1D4-AFBB-6D4B-8937-DB950196DDDD}" type="pres">
      <dgm:prSet presAssocID="{C48DC128-BC5C-AC48-956E-1B04ED6E7EDD}" presName="vert1" presStyleCnt="0"/>
      <dgm:spPr/>
    </dgm:pt>
    <dgm:pt modelId="{AC5551F6-1D70-8A4A-AB02-051A2A85837E}" type="pres">
      <dgm:prSet presAssocID="{5BBB17B1-36E7-2C40-98DE-06AE47EF458A}" presName="thickLine" presStyleLbl="alignNode1" presStyleIdx="5" presStyleCnt="6"/>
      <dgm:spPr/>
    </dgm:pt>
    <dgm:pt modelId="{D0D60C18-5CCF-4742-B32A-A4BBDC1415EC}" type="pres">
      <dgm:prSet presAssocID="{5BBB17B1-36E7-2C40-98DE-06AE47EF458A}" presName="horz1" presStyleCnt="0"/>
      <dgm:spPr/>
    </dgm:pt>
    <dgm:pt modelId="{48A29685-F483-0B48-A3AE-2CC8DBE0FC41}" type="pres">
      <dgm:prSet presAssocID="{5BBB17B1-36E7-2C40-98DE-06AE47EF458A}" presName="tx1" presStyleLbl="revTx" presStyleIdx="5" presStyleCnt="6"/>
      <dgm:spPr/>
    </dgm:pt>
    <dgm:pt modelId="{B213836F-B1BC-634F-B58F-EB2D26314984}" type="pres">
      <dgm:prSet presAssocID="{5BBB17B1-36E7-2C40-98DE-06AE47EF458A}" presName="vert1" presStyleCnt="0"/>
      <dgm:spPr/>
    </dgm:pt>
  </dgm:ptLst>
  <dgm:cxnLst>
    <dgm:cxn modelId="{C5E89E0F-85C3-054D-81A7-25BA7C65CD5B}" type="presOf" srcId="{C48DC128-BC5C-AC48-956E-1B04ED6E7EDD}" destId="{9A767C80-2E64-4E4A-8153-E5234D4922C4}" srcOrd="0" destOrd="0" presId="urn:microsoft.com/office/officeart/2008/layout/LinedList"/>
    <dgm:cxn modelId="{0A50782D-E21E-9944-BFEB-53EBB2016761}" srcId="{4C0C0BA6-5A71-6040-A4E0-B00474E00EF9}" destId="{C48DC128-BC5C-AC48-956E-1B04ED6E7EDD}" srcOrd="4" destOrd="0" parTransId="{2160E8B3-C741-364C-BC37-B0B1FFD9D164}" sibTransId="{C2691BB3-9971-234A-8B06-B256DE7DBE17}"/>
    <dgm:cxn modelId="{8E1B5F39-DEE0-E74E-AD82-CE99528A69A5}" srcId="{4C0C0BA6-5A71-6040-A4E0-B00474E00EF9}" destId="{7096789A-8995-BA43-90F7-78934791A29C}" srcOrd="3" destOrd="0" parTransId="{30804970-9EED-6C40-90E5-39EF82437760}" sibTransId="{DAB752A9-D7BD-5C46-A4C7-B74A36D00A6B}"/>
    <dgm:cxn modelId="{71E43941-6CE3-7D4A-81D4-DEB85F3A75C9}" srcId="{4C0C0BA6-5A71-6040-A4E0-B00474E00EF9}" destId="{CB477BBA-BA09-A747-AD19-12FED4DA76AB}" srcOrd="0" destOrd="0" parTransId="{D77C902D-1649-8B49-BDF1-63F2A5CA1A3B}" sibTransId="{50BF1B3D-7FFB-584A-9CFA-D372A3ADFF49}"/>
    <dgm:cxn modelId="{005CC583-4655-FE4D-9ECA-81A8C544FBE3}" srcId="{4C0C0BA6-5A71-6040-A4E0-B00474E00EF9}" destId="{5BBB17B1-36E7-2C40-98DE-06AE47EF458A}" srcOrd="5" destOrd="0" parTransId="{C405A262-2FCC-EB47-AB30-270739A888BE}" sibTransId="{3CA6269F-4163-B64B-B93E-FBD7295F3D72}"/>
    <dgm:cxn modelId="{5DDAFB93-380E-3841-B62E-761DECFE01F5}" type="presOf" srcId="{4C0C0BA6-5A71-6040-A4E0-B00474E00EF9}" destId="{CF8CFA1D-0F00-6248-9E3E-3A4A1ECE03E2}" srcOrd="0" destOrd="0" presId="urn:microsoft.com/office/officeart/2008/layout/LinedList"/>
    <dgm:cxn modelId="{03502095-4112-F743-93B8-DC2572632073}" type="presOf" srcId="{7096789A-8995-BA43-90F7-78934791A29C}" destId="{F798B26C-01D1-324C-9FBB-8E14A21E10E9}" srcOrd="0" destOrd="0" presId="urn:microsoft.com/office/officeart/2008/layout/LinedList"/>
    <dgm:cxn modelId="{469BA0B9-6458-F345-9641-3F1820CA8150}" type="presOf" srcId="{CB477BBA-BA09-A747-AD19-12FED4DA76AB}" destId="{8375CF72-DCBA-6B45-9853-7D65780A7F0F}" srcOrd="0" destOrd="0" presId="urn:microsoft.com/office/officeart/2008/layout/LinedList"/>
    <dgm:cxn modelId="{EFC393BA-C0F5-2A41-8EE2-AAB242878549}" type="presOf" srcId="{0D9363C5-1C72-A44B-AA86-2BCB2DE44835}" destId="{BD253D4D-8630-574A-AE58-0025287C0E30}" srcOrd="0" destOrd="0" presId="urn:microsoft.com/office/officeart/2008/layout/LinedList"/>
    <dgm:cxn modelId="{27D012BB-1877-5C4B-BBB6-8A893742DC5B}" type="presOf" srcId="{5BBB17B1-36E7-2C40-98DE-06AE47EF458A}" destId="{48A29685-F483-0B48-A3AE-2CC8DBE0FC41}" srcOrd="0" destOrd="0" presId="urn:microsoft.com/office/officeart/2008/layout/LinedList"/>
    <dgm:cxn modelId="{61B806C6-44AB-6E44-B6F9-1E56A86705A4}" srcId="{4C0C0BA6-5A71-6040-A4E0-B00474E00EF9}" destId="{0D9363C5-1C72-A44B-AA86-2BCB2DE44835}" srcOrd="1" destOrd="0" parTransId="{04862156-40AB-CC4E-9B1C-AB9DD6EB897C}" sibTransId="{4E1D1BDD-B1F3-464A-BDB5-84F10B067D90}"/>
    <dgm:cxn modelId="{459E82D0-6C59-E341-AA50-4C3CC9E365E2}" srcId="{4C0C0BA6-5A71-6040-A4E0-B00474E00EF9}" destId="{CA61DC17-20FD-8C4D-89D1-336EBD41A895}" srcOrd="2" destOrd="0" parTransId="{F3B6913D-3165-1A41-A398-FD65B4131F03}" sibTransId="{DF9F290B-070F-6540-A2DA-FBACEB1A362A}"/>
    <dgm:cxn modelId="{A52020D4-D533-4045-A753-52B8386766AA}" type="presOf" srcId="{CA61DC17-20FD-8C4D-89D1-336EBD41A895}" destId="{267B31D0-2AF3-3F4D-9CF8-04DEA8E5CB98}" srcOrd="0" destOrd="0" presId="urn:microsoft.com/office/officeart/2008/layout/LinedList"/>
    <dgm:cxn modelId="{A40151C0-F561-5642-90E4-FD91298AE76D}" type="presParOf" srcId="{CF8CFA1D-0F00-6248-9E3E-3A4A1ECE03E2}" destId="{9133CFAD-B120-2F4F-9113-89D7D8DCF344}" srcOrd="0" destOrd="0" presId="urn:microsoft.com/office/officeart/2008/layout/LinedList"/>
    <dgm:cxn modelId="{B78B4DB0-1CA7-CF4B-94F0-13F90669925E}" type="presParOf" srcId="{CF8CFA1D-0F00-6248-9E3E-3A4A1ECE03E2}" destId="{ECC3C59B-CC52-6C41-B55B-BDA3AC388080}" srcOrd="1" destOrd="0" presId="urn:microsoft.com/office/officeart/2008/layout/LinedList"/>
    <dgm:cxn modelId="{CBD15141-377C-EC49-A521-4310CE767EB5}" type="presParOf" srcId="{ECC3C59B-CC52-6C41-B55B-BDA3AC388080}" destId="{8375CF72-DCBA-6B45-9853-7D65780A7F0F}" srcOrd="0" destOrd="0" presId="urn:microsoft.com/office/officeart/2008/layout/LinedList"/>
    <dgm:cxn modelId="{39E1423C-7E8E-534B-9871-0456145D414E}" type="presParOf" srcId="{ECC3C59B-CC52-6C41-B55B-BDA3AC388080}" destId="{CF299D93-F997-944D-9F5E-05BEFCE05DE3}" srcOrd="1" destOrd="0" presId="urn:microsoft.com/office/officeart/2008/layout/LinedList"/>
    <dgm:cxn modelId="{FAA10BA4-F969-FC45-9C6C-7D41B36461A4}" type="presParOf" srcId="{CF8CFA1D-0F00-6248-9E3E-3A4A1ECE03E2}" destId="{1FD03298-4B0A-4C4D-8BBF-4571CC1DCE85}" srcOrd="2" destOrd="0" presId="urn:microsoft.com/office/officeart/2008/layout/LinedList"/>
    <dgm:cxn modelId="{D7444568-4102-3847-AC62-EABE9DBF113D}" type="presParOf" srcId="{CF8CFA1D-0F00-6248-9E3E-3A4A1ECE03E2}" destId="{7F366113-281C-354B-80CE-75E43EA0403E}" srcOrd="3" destOrd="0" presId="urn:microsoft.com/office/officeart/2008/layout/LinedList"/>
    <dgm:cxn modelId="{9FE74853-0373-8A4F-A251-13430AA094E9}" type="presParOf" srcId="{7F366113-281C-354B-80CE-75E43EA0403E}" destId="{BD253D4D-8630-574A-AE58-0025287C0E30}" srcOrd="0" destOrd="0" presId="urn:microsoft.com/office/officeart/2008/layout/LinedList"/>
    <dgm:cxn modelId="{5CF389C7-14F0-904A-AC9B-7EC6C54245B2}" type="presParOf" srcId="{7F366113-281C-354B-80CE-75E43EA0403E}" destId="{F0A9F77D-925C-9A48-A24D-EE97A3A86FBF}" srcOrd="1" destOrd="0" presId="urn:microsoft.com/office/officeart/2008/layout/LinedList"/>
    <dgm:cxn modelId="{179078D7-2B5A-3D43-AC43-80DCECCC2D1E}" type="presParOf" srcId="{CF8CFA1D-0F00-6248-9E3E-3A4A1ECE03E2}" destId="{B91F6B75-2BE4-5A46-85DD-5ECE25352A2F}" srcOrd="4" destOrd="0" presId="urn:microsoft.com/office/officeart/2008/layout/LinedList"/>
    <dgm:cxn modelId="{39252B33-BDED-DE49-8C97-EE9B6AAD196E}" type="presParOf" srcId="{CF8CFA1D-0F00-6248-9E3E-3A4A1ECE03E2}" destId="{6C9ACA9E-F945-024A-9538-6E8142C2A0A5}" srcOrd="5" destOrd="0" presId="urn:microsoft.com/office/officeart/2008/layout/LinedList"/>
    <dgm:cxn modelId="{0AC665D9-B092-0149-8351-D0053C4F3F48}" type="presParOf" srcId="{6C9ACA9E-F945-024A-9538-6E8142C2A0A5}" destId="{267B31D0-2AF3-3F4D-9CF8-04DEA8E5CB98}" srcOrd="0" destOrd="0" presId="urn:microsoft.com/office/officeart/2008/layout/LinedList"/>
    <dgm:cxn modelId="{42D65943-F97A-1644-9EC0-4910B28F32F7}" type="presParOf" srcId="{6C9ACA9E-F945-024A-9538-6E8142C2A0A5}" destId="{ED20B708-89B0-2F4A-B4D8-8AA63098A57C}" srcOrd="1" destOrd="0" presId="urn:microsoft.com/office/officeart/2008/layout/LinedList"/>
    <dgm:cxn modelId="{7510FCD1-3CE7-354D-B29A-7EBB610139C5}" type="presParOf" srcId="{CF8CFA1D-0F00-6248-9E3E-3A4A1ECE03E2}" destId="{7816EBA8-473B-894D-8860-638E8979E92D}" srcOrd="6" destOrd="0" presId="urn:microsoft.com/office/officeart/2008/layout/LinedList"/>
    <dgm:cxn modelId="{FB629BE4-D759-8C40-968B-0DC1FD4E32BD}" type="presParOf" srcId="{CF8CFA1D-0F00-6248-9E3E-3A4A1ECE03E2}" destId="{83491457-CF8B-E048-9A62-89957C70E1DD}" srcOrd="7" destOrd="0" presId="urn:microsoft.com/office/officeart/2008/layout/LinedList"/>
    <dgm:cxn modelId="{C4D76BC5-C781-D545-A20F-FD8987091618}" type="presParOf" srcId="{83491457-CF8B-E048-9A62-89957C70E1DD}" destId="{F798B26C-01D1-324C-9FBB-8E14A21E10E9}" srcOrd="0" destOrd="0" presId="urn:microsoft.com/office/officeart/2008/layout/LinedList"/>
    <dgm:cxn modelId="{841BDD9C-7FA7-C948-A57C-07B34806589B}" type="presParOf" srcId="{83491457-CF8B-E048-9A62-89957C70E1DD}" destId="{9D71EE98-D3D3-C343-9808-4607EAB84FEA}" srcOrd="1" destOrd="0" presId="urn:microsoft.com/office/officeart/2008/layout/LinedList"/>
    <dgm:cxn modelId="{DC9D77A0-AE35-AA48-B7D7-A02FA4A2C510}" type="presParOf" srcId="{CF8CFA1D-0F00-6248-9E3E-3A4A1ECE03E2}" destId="{D3CC5000-EABF-3C49-8B9C-FD3763C12552}" srcOrd="8" destOrd="0" presId="urn:microsoft.com/office/officeart/2008/layout/LinedList"/>
    <dgm:cxn modelId="{6DD1FE12-4680-AA4A-AF74-8BA10360BC77}" type="presParOf" srcId="{CF8CFA1D-0F00-6248-9E3E-3A4A1ECE03E2}" destId="{A8BA0D91-74A7-1F4C-8A43-5754734A6B2D}" srcOrd="9" destOrd="0" presId="urn:microsoft.com/office/officeart/2008/layout/LinedList"/>
    <dgm:cxn modelId="{B4DF5AFC-30E0-3B4C-ACA9-2D7FB1B156B4}" type="presParOf" srcId="{A8BA0D91-74A7-1F4C-8A43-5754734A6B2D}" destId="{9A767C80-2E64-4E4A-8153-E5234D4922C4}" srcOrd="0" destOrd="0" presId="urn:microsoft.com/office/officeart/2008/layout/LinedList"/>
    <dgm:cxn modelId="{33444AD6-EC42-0543-A884-CB71DEDDD36F}" type="presParOf" srcId="{A8BA0D91-74A7-1F4C-8A43-5754734A6B2D}" destId="{594FF1D4-AFBB-6D4B-8937-DB950196DDDD}" srcOrd="1" destOrd="0" presId="urn:microsoft.com/office/officeart/2008/layout/LinedList"/>
    <dgm:cxn modelId="{DEB8CEB0-4AA1-5B40-A4C3-0721E956A3A3}" type="presParOf" srcId="{CF8CFA1D-0F00-6248-9E3E-3A4A1ECE03E2}" destId="{AC5551F6-1D70-8A4A-AB02-051A2A85837E}" srcOrd="10" destOrd="0" presId="urn:microsoft.com/office/officeart/2008/layout/LinedList"/>
    <dgm:cxn modelId="{05661276-9B4F-4D49-B982-1B445AD679C2}" type="presParOf" srcId="{CF8CFA1D-0F00-6248-9E3E-3A4A1ECE03E2}" destId="{D0D60C18-5CCF-4742-B32A-A4BBDC1415EC}" srcOrd="11" destOrd="0" presId="urn:microsoft.com/office/officeart/2008/layout/LinedList"/>
    <dgm:cxn modelId="{A1C42B61-3CB0-F44B-92D3-D0CD2F2B4CD1}" type="presParOf" srcId="{D0D60C18-5CCF-4742-B32A-A4BBDC1415EC}" destId="{48A29685-F483-0B48-A3AE-2CC8DBE0FC41}" srcOrd="0" destOrd="0" presId="urn:microsoft.com/office/officeart/2008/layout/LinedList"/>
    <dgm:cxn modelId="{FFA128E0-7C9A-2044-92A7-19CFBAC26249}" type="presParOf" srcId="{D0D60C18-5CCF-4742-B32A-A4BBDC1415EC}" destId="{B213836F-B1BC-634F-B58F-EB2D263149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F25D985-B9EF-474B-B21B-2FFB8BEC72CF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E8EA7-BD70-E14D-AB42-E221AE954EF4}">
      <dgm:prSet/>
      <dgm:spPr/>
      <dgm:t>
        <a:bodyPr/>
        <a:lstStyle/>
        <a:p>
          <a:pPr rtl="0"/>
          <a:r>
            <a:rPr lang="en-US" b="1"/>
            <a:t>Generate a first pseudo random prime number</a:t>
          </a:r>
          <a:endParaRPr lang="en-US"/>
        </a:p>
      </dgm:t>
    </dgm:pt>
    <dgm:pt modelId="{A4AAF443-56AD-A24C-A93A-DEFDEC929BF1}" type="parTrans" cxnId="{E8F0A052-0F76-E64B-85FE-5A803F13AD70}">
      <dgm:prSet/>
      <dgm:spPr/>
      <dgm:t>
        <a:bodyPr/>
        <a:lstStyle/>
        <a:p>
          <a:endParaRPr lang="en-US"/>
        </a:p>
      </dgm:t>
    </dgm:pt>
    <dgm:pt modelId="{5D92EAA6-CFBF-0341-ABFF-4605AC6DF9FF}" type="sibTrans" cxnId="{E8F0A052-0F76-E64B-85FE-5A803F13AD70}">
      <dgm:prSet/>
      <dgm:spPr/>
      <dgm:t>
        <a:bodyPr/>
        <a:lstStyle/>
        <a:p>
          <a:endParaRPr lang="en-US"/>
        </a:p>
      </dgm:t>
    </dgm:pt>
    <dgm:pt modelId="{42894EFB-5178-0B46-9186-EACAD6C3EF3D}">
      <dgm:prSet/>
      <dgm:spPr/>
      <dgm:t>
        <a:bodyPr/>
        <a:lstStyle/>
        <a:p>
          <a:pPr rtl="0"/>
          <a:r>
            <a:rPr lang="en-US" b="1"/>
            <a:t>Generate a second pseudo random prime number</a:t>
          </a:r>
          <a:endParaRPr lang="en-US"/>
        </a:p>
      </dgm:t>
    </dgm:pt>
    <dgm:pt modelId="{1106735A-FFF6-E245-8390-8D17CA639321}" type="parTrans" cxnId="{659824EE-6FE0-9548-9515-EE2AB53C49F9}">
      <dgm:prSet/>
      <dgm:spPr/>
      <dgm:t>
        <a:bodyPr/>
        <a:lstStyle/>
        <a:p>
          <a:endParaRPr lang="en-US"/>
        </a:p>
      </dgm:t>
    </dgm:pt>
    <dgm:pt modelId="{5FD97520-E314-3D4D-B706-F3318443EE23}" type="sibTrans" cxnId="{659824EE-6FE0-9548-9515-EE2AB53C49F9}">
      <dgm:prSet/>
      <dgm:spPr/>
      <dgm:t>
        <a:bodyPr/>
        <a:lstStyle/>
        <a:p>
          <a:endParaRPr lang="en-US"/>
        </a:p>
      </dgm:t>
    </dgm:pt>
    <dgm:pt modelId="{242DFFEA-DE4E-6247-90FA-E9A4C8FD00B1}">
      <dgm:prSet/>
      <dgm:spPr/>
      <dgm:t>
        <a:bodyPr/>
        <a:lstStyle/>
        <a:p>
          <a:pPr rtl="0"/>
          <a:r>
            <a:rPr lang="en-US" b="1" dirty="0"/>
            <a:t>Produce a modulus</a:t>
          </a:r>
          <a:endParaRPr lang="en-US" dirty="0"/>
        </a:p>
      </dgm:t>
    </dgm:pt>
    <dgm:pt modelId="{96320691-1E7B-8B4C-9256-ED9F1E6835BB}" type="parTrans" cxnId="{705CAAD7-1A5A-9F46-8038-F29785F6C33B}">
      <dgm:prSet/>
      <dgm:spPr/>
      <dgm:t>
        <a:bodyPr/>
        <a:lstStyle/>
        <a:p>
          <a:endParaRPr lang="en-US"/>
        </a:p>
      </dgm:t>
    </dgm:pt>
    <dgm:pt modelId="{27AA964A-87B4-4B48-B165-FEB595FAB4E0}" type="sibTrans" cxnId="{705CAAD7-1A5A-9F46-8038-F29785F6C33B}">
      <dgm:prSet/>
      <dgm:spPr/>
      <dgm:t>
        <a:bodyPr/>
        <a:lstStyle/>
        <a:p>
          <a:endParaRPr lang="en-US"/>
        </a:p>
      </dgm:t>
    </dgm:pt>
    <dgm:pt modelId="{E0EC3B4F-1566-5646-84FA-4DE7016E8CAD}">
      <dgm:prSet/>
      <dgm:spPr/>
      <dgm:t>
        <a:bodyPr/>
        <a:lstStyle/>
        <a:p>
          <a:pPr rtl="0"/>
          <a:r>
            <a:rPr lang="en-US" b="1" dirty="0"/>
            <a:t>Generate a first exponent</a:t>
          </a:r>
          <a:endParaRPr lang="en-US" dirty="0"/>
        </a:p>
      </dgm:t>
    </dgm:pt>
    <dgm:pt modelId="{CACCDEB4-49B9-FE4F-8CEC-8DB5291D5776}" type="parTrans" cxnId="{530C0D73-FBA8-1746-BBF8-2D1E07756593}">
      <dgm:prSet/>
      <dgm:spPr/>
      <dgm:t>
        <a:bodyPr/>
        <a:lstStyle/>
        <a:p>
          <a:endParaRPr lang="en-US"/>
        </a:p>
      </dgm:t>
    </dgm:pt>
    <dgm:pt modelId="{29DEAED0-60B0-384E-9758-E7366606ED67}" type="sibTrans" cxnId="{530C0D73-FBA8-1746-BBF8-2D1E07756593}">
      <dgm:prSet/>
      <dgm:spPr/>
      <dgm:t>
        <a:bodyPr/>
        <a:lstStyle/>
        <a:p>
          <a:endParaRPr lang="en-US"/>
        </a:p>
      </dgm:t>
    </dgm:pt>
    <dgm:pt modelId="{F8235112-F6F1-2F45-BE8F-AE31E1A1322B}">
      <dgm:prSet/>
      <dgm:spPr/>
      <dgm:t>
        <a:bodyPr/>
        <a:lstStyle/>
        <a:p>
          <a:pPr rtl="0"/>
          <a:r>
            <a:rPr lang="en-US" b="1" dirty="0"/>
            <a:t>Generate a second exponent</a:t>
          </a:r>
          <a:endParaRPr lang="en-US" dirty="0"/>
        </a:p>
      </dgm:t>
    </dgm:pt>
    <dgm:pt modelId="{38F2385E-EA12-E549-9DD0-95E91F758139}" type="parTrans" cxnId="{ABF6F2E0-E69D-0645-B040-4BA6F6568274}">
      <dgm:prSet/>
      <dgm:spPr/>
      <dgm:t>
        <a:bodyPr/>
        <a:lstStyle/>
        <a:p>
          <a:endParaRPr lang="en-US"/>
        </a:p>
      </dgm:t>
    </dgm:pt>
    <dgm:pt modelId="{DD60A310-07FF-B74A-8BE7-66E5155BB57F}" type="sibTrans" cxnId="{ABF6F2E0-E69D-0645-B040-4BA6F6568274}">
      <dgm:prSet/>
      <dgm:spPr/>
      <dgm:t>
        <a:bodyPr/>
        <a:lstStyle/>
        <a:p>
          <a:endParaRPr lang="en-US"/>
        </a:p>
      </dgm:t>
    </dgm:pt>
    <dgm:pt modelId="{7AD30269-B125-9D49-A1F9-30C2B3D7AFF3}" type="pres">
      <dgm:prSet presAssocID="{1F25D985-B9EF-474B-B21B-2FFB8BEC72CF}" presName="vert0" presStyleCnt="0">
        <dgm:presLayoutVars>
          <dgm:dir/>
          <dgm:animOne val="branch"/>
          <dgm:animLvl val="lvl"/>
        </dgm:presLayoutVars>
      </dgm:prSet>
      <dgm:spPr/>
    </dgm:pt>
    <dgm:pt modelId="{27A70907-9F29-DF4D-ADD8-7683957827C7}" type="pres">
      <dgm:prSet presAssocID="{D50E8EA7-BD70-E14D-AB42-E221AE954EF4}" presName="thickLine" presStyleLbl="alignNode1" presStyleIdx="0" presStyleCnt="5"/>
      <dgm:spPr/>
    </dgm:pt>
    <dgm:pt modelId="{75DC96A3-B731-484E-A08A-CE93CD458EA8}" type="pres">
      <dgm:prSet presAssocID="{D50E8EA7-BD70-E14D-AB42-E221AE954EF4}" presName="horz1" presStyleCnt="0"/>
      <dgm:spPr/>
    </dgm:pt>
    <dgm:pt modelId="{98151F72-82FE-C74C-BD85-8616FE194A2C}" type="pres">
      <dgm:prSet presAssocID="{D50E8EA7-BD70-E14D-AB42-E221AE954EF4}" presName="tx1" presStyleLbl="revTx" presStyleIdx="0" presStyleCnt="5"/>
      <dgm:spPr/>
    </dgm:pt>
    <dgm:pt modelId="{D471ECB1-9DA0-1A45-B498-D5DDCBA05DD6}" type="pres">
      <dgm:prSet presAssocID="{D50E8EA7-BD70-E14D-AB42-E221AE954EF4}" presName="vert1" presStyleCnt="0"/>
      <dgm:spPr/>
    </dgm:pt>
    <dgm:pt modelId="{F8470385-8FA4-8746-8161-885903F3AA95}" type="pres">
      <dgm:prSet presAssocID="{42894EFB-5178-0B46-9186-EACAD6C3EF3D}" presName="thickLine" presStyleLbl="alignNode1" presStyleIdx="1" presStyleCnt="5"/>
      <dgm:spPr/>
    </dgm:pt>
    <dgm:pt modelId="{272BE63B-6B49-3D4D-8D36-BC124A8CE6DE}" type="pres">
      <dgm:prSet presAssocID="{42894EFB-5178-0B46-9186-EACAD6C3EF3D}" presName="horz1" presStyleCnt="0"/>
      <dgm:spPr/>
    </dgm:pt>
    <dgm:pt modelId="{8710ED22-CA25-0F40-8BE5-1294164CB8B3}" type="pres">
      <dgm:prSet presAssocID="{42894EFB-5178-0B46-9186-EACAD6C3EF3D}" presName="tx1" presStyleLbl="revTx" presStyleIdx="1" presStyleCnt="5"/>
      <dgm:spPr/>
    </dgm:pt>
    <dgm:pt modelId="{8A9B4324-7F18-C342-A26C-51BDCDA1617C}" type="pres">
      <dgm:prSet presAssocID="{42894EFB-5178-0B46-9186-EACAD6C3EF3D}" presName="vert1" presStyleCnt="0"/>
      <dgm:spPr/>
    </dgm:pt>
    <dgm:pt modelId="{77F9121E-3019-B64B-AC69-5F508A1ADE58}" type="pres">
      <dgm:prSet presAssocID="{242DFFEA-DE4E-6247-90FA-E9A4C8FD00B1}" presName="thickLine" presStyleLbl="alignNode1" presStyleIdx="2" presStyleCnt="5"/>
      <dgm:spPr/>
    </dgm:pt>
    <dgm:pt modelId="{66C73069-8576-1A41-866C-418290735DFB}" type="pres">
      <dgm:prSet presAssocID="{242DFFEA-DE4E-6247-90FA-E9A4C8FD00B1}" presName="horz1" presStyleCnt="0"/>
      <dgm:spPr/>
    </dgm:pt>
    <dgm:pt modelId="{2EB47571-ACBA-6048-B2D7-60CE2F27F39D}" type="pres">
      <dgm:prSet presAssocID="{242DFFEA-DE4E-6247-90FA-E9A4C8FD00B1}" presName="tx1" presStyleLbl="revTx" presStyleIdx="2" presStyleCnt="5"/>
      <dgm:spPr/>
    </dgm:pt>
    <dgm:pt modelId="{0DAB0D6E-EA0C-5741-9B62-9A319B3BF00A}" type="pres">
      <dgm:prSet presAssocID="{242DFFEA-DE4E-6247-90FA-E9A4C8FD00B1}" presName="vert1" presStyleCnt="0"/>
      <dgm:spPr/>
    </dgm:pt>
    <dgm:pt modelId="{76E17A8D-5068-A64B-91DB-B979162F3438}" type="pres">
      <dgm:prSet presAssocID="{E0EC3B4F-1566-5646-84FA-4DE7016E8CAD}" presName="thickLine" presStyleLbl="alignNode1" presStyleIdx="3" presStyleCnt="5"/>
      <dgm:spPr/>
    </dgm:pt>
    <dgm:pt modelId="{A0E43958-FE21-2F4D-A0E8-DD3E57BD872D}" type="pres">
      <dgm:prSet presAssocID="{E0EC3B4F-1566-5646-84FA-4DE7016E8CAD}" presName="horz1" presStyleCnt="0"/>
      <dgm:spPr/>
    </dgm:pt>
    <dgm:pt modelId="{E7E70F13-4C41-3946-8D3B-66E66E169FB1}" type="pres">
      <dgm:prSet presAssocID="{E0EC3B4F-1566-5646-84FA-4DE7016E8CAD}" presName="tx1" presStyleLbl="revTx" presStyleIdx="3" presStyleCnt="5"/>
      <dgm:spPr/>
    </dgm:pt>
    <dgm:pt modelId="{513194C9-0A25-074F-9048-A320CE20A984}" type="pres">
      <dgm:prSet presAssocID="{E0EC3B4F-1566-5646-84FA-4DE7016E8CAD}" presName="vert1" presStyleCnt="0"/>
      <dgm:spPr/>
    </dgm:pt>
    <dgm:pt modelId="{7AF2E4F8-7BE5-2C4F-A085-CAF185505E02}" type="pres">
      <dgm:prSet presAssocID="{F8235112-F6F1-2F45-BE8F-AE31E1A1322B}" presName="thickLine" presStyleLbl="alignNode1" presStyleIdx="4" presStyleCnt="5"/>
      <dgm:spPr/>
    </dgm:pt>
    <dgm:pt modelId="{91B145D9-E6A7-DC44-8EDB-8B7884BE3F06}" type="pres">
      <dgm:prSet presAssocID="{F8235112-F6F1-2F45-BE8F-AE31E1A1322B}" presName="horz1" presStyleCnt="0"/>
      <dgm:spPr/>
    </dgm:pt>
    <dgm:pt modelId="{F738F638-1FEB-6E4F-ADB5-98BC268DA934}" type="pres">
      <dgm:prSet presAssocID="{F8235112-F6F1-2F45-BE8F-AE31E1A1322B}" presName="tx1" presStyleLbl="revTx" presStyleIdx="4" presStyleCnt="5"/>
      <dgm:spPr/>
    </dgm:pt>
    <dgm:pt modelId="{6C9ED7CC-1899-C942-B84D-C68A58CD11C8}" type="pres">
      <dgm:prSet presAssocID="{F8235112-F6F1-2F45-BE8F-AE31E1A1322B}" presName="vert1" presStyleCnt="0"/>
      <dgm:spPr/>
    </dgm:pt>
  </dgm:ptLst>
  <dgm:cxnLst>
    <dgm:cxn modelId="{FCF64512-B99D-4F87-9F47-960FF3E44BED}" type="presOf" srcId="{F8235112-F6F1-2F45-BE8F-AE31E1A1322B}" destId="{F738F638-1FEB-6E4F-ADB5-98BC268DA934}" srcOrd="0" destOrd="0" presId="urn:microsoft.com/office/officeart/2008/layout/LinedList"/>
    <dgm:cxn modelId="{AC036033-BE84-493B-89DB-30A07A0A3D39}" type="presOf" srcId="{242DFFEA-DE4E-6247-90FA-E9A4C8FD00B1}" destId="{2EB47571-ACBA-6048-B2D7-60CE2F27F39D}" srcOrd="0" destOrd="0" presId="urn:microsoft.com/office/officeart/2008/layout/LinedList"/>
    <dgm:cxn modelId="{0F4FF435-6636-435D-A4FF-634C3E76554E}" type="presOf" srcId="{42894EFB-5178-0B46-9186-EACAD6C3EF3D}" destId="{8710ED22-CA25-0F40-8BE5-1294164CB8B3}" srcOrd="0" destOrd="0" presId="urn:microsoft.com/office/officeart/2008/layout/LinedList"/>
    <dgm:cxn modelId="{B4054144-87F3-4650-858E-37854603DD27}" type="presOf" srcId="{1F25D985-B9EF-474B-B21B-2FFB8BEC72CF}" destId="{7AD30269-B125-9D49-A1F9-30C2B3D7AFF3}" srcOrd="0" destOrd="0" presId="urn:microsoft.com/office/officeart/2008/layout/LinedList"/>
    <dgm:cxn modelId="{E8F0A052-0F76-E64B-85FE-5A803F13AD70}" srcId="{1F25D985-B9EF-474B-B21B-2FFB8BEC72CF}" destId="{D50E8EA7-BD70-E14D-AB42-E221AE954EF4}" srcOrd="0" destOrd="0" parTransId="{A4AAF443-56AD-A24C-A93A-DEFDEC929BF1}" sibTransId="{5D92EAA6-CFBF-0341-ABFF-4605AC6DF9FF}"/>
    <dgm:cxn modelId="{530C0D73-FBA8-1746-BBF8-2D1E07756593}" srcId="{1F25D985-B9EF-474B-B21B-2FFB8BEC72CF}" destId="{E0EC3B4F-1566-5646-84FA-4DE7016E8CAD}" srcOrd="3" destOrd="0" parTransId="{CACCDEB4-49B9-FE4F-8CEC-8DB5291D5776}" sibTransId="{29DEAED0-60B0-384E-9758-E7366606ED67}"/>
    <dgm:cxn modelId="{CC9BBDC2-6593-4069-A3C6-2336E21395F9}" type="presOf" srcId="{E0EC3B4F-1566-5646-84FA-4DE7016E8CAD}" destId="{E7E70F13-4C41-3946-8D3B-66E66E169FB1}" srcOrd="0" destOrd="0" presId="urn:microsoft.com/office/officeart/2008/layout/LinedList"/>
    <dgm:cxn modelId="{705CAAD7-1A5A-9F46-8038-F29785F6C33B}" srcId="{1F25D985-B9EF-474B-B21B-2FFB8BEC72CF}" destId="{242DFFEA-DE4E-6247-90FA-E9A4C8FD00B1}" srcOrd="2" destOrd="0" parTransId="{96320691-1E7B-8B4C-9256-ED9F1E6835BB}" sibTransId="{27AA964A-87B4-4B48-B165-FEB595FAB4E0}"/>
    <dgm:cxn modelId="{851134E0-1462-454D-BC11-DCAFF44FBF9B}" type="presOf" srcId="{D50E8EA7-BD70-E14D-AB42-E221AE954EF4}" destId="{98151F72-82FE-C74C-BD85-8616FE194A2C}" srcOrd="0" destOrd="0" presId="urn:microsoft.com/office/officeart/2008/layout/LinedList"/>
    <dgm:cxn modelId="{ABF6F2E0-E69D-0645-B040-4BA6F6568274}" srcId="{1F25D985-B9EF-474B-B21B-2FFB8BEC72CF}" destId="{F8235112-F6F1-2F45-BE8F-AE31E1A1322B}" srcOrd="4" destOrd="0" parTransId="{38F2385E-EA12-E549-9DD0-95E91F758139}" sibTransId="{DD60A310-07FF-B74A-8BE7-66E5155BB57F}"/>
    <dgm:cxn modelId="{659824EE-6FE0-9548-9515-EE2AB53C49F9}" srcId="{1F25D985-B9EF-474B-B21B-2FFB8BEC72CF}" destId="{42894EFB-5178-0B46-9186-EACAD6C3EF3D}" srcOrd="1" destOrd="0" parTransId="{1106735A-FFF6-E245-8390-8D17CA639321}" sibTransId="{5FD97520-E314-3D4D-B706-F3318443EE23}"/>
    <dgm:cxn modelId="{28027FCB-8E2B-4C58-A200-289CF1577758}" type="presParOf" srcId="{7AD30269-B125-9D49-A1F9-30C2B3D7AFF3}" destId="{27A70907-9F29-DF4D-ADD8-7683957827C7}" srcOrd="0" destOrd="0" presId="urn:microsoft.com/office/officeart/2008/layout/LinedList"/>
    <dgm:cxn modelId="{3770FF99-393E-4C7A-8674-986D1142E730}" type="presParOf" srcId="{7AD30269-B125-9D49-A1F9-30C2B3D7AFF3}" destId="{75DC96A3-B731-484E-A08A-CE93CD458EA8}" srcOrd="1" destOrd="0" presId="urn:microsoft.com/office/officeart/2008/layout/LinedList"/>
    <dgm:cxn modelId="{F7D11BDE-D1A0-4F37-9715-B88F1B564C1A}" type="presParOf" srcId="{75DC96A3-B731-484E-A08A-CE93CD458EA8}" destId="{98151F72-82FE-C74C-BD85-8616FE194A2C}" srcOrd="0" destOrd="0" presId="urn:microsoft.com/office/officeart/2008/layout/LinedList"/>
    <dgm:cxn modelId="{5094B8DA-535A-4220-A9E4-4BC5714BB2B2}" type="presParOf" srcId="{75DC96A3-B731-484E-A08A-CE93CD458EA8}" destId="{D471ECB1-9DA0-1A45-B498-D5DDCBA05DD6}" srcOrd="1" destOrd="0" presId="urn:microsoft.com/office/officeart/2008/layout/LinedList"/>
    <dgm:cxn modelId="{F262AE86-1BAD-4E75-B345-FAF83AF9DBFB}" type="presParOf" srcId="{7AD30269-B125-9D49-A1F9-30C2B3D7AFF3}" destId="{F8470385-8FA4-8746-8161-885903F3AA95}" srcOrd="2" destOrd="0" presId="urn:microsoft.com/office/officeart/2008/layout/LinedList"/>
    <dgm:cxn modelId="{CE733B1C-DCB2-47CB-92BD-77A5A728C2E6}" type="presParOf" srcId="{7AD30269-B125-9D49-A1F9-30C2B3D7AFF3}" destId="{272BE63B-6B49-3D4D-8D36-BC124A8CE6DE}" srcOrd="3" destOrd="0" presId="urn:microsoft.com/office/officeart/2008/layout/LinedList"/>
    <dgm:cxn modelId="{F28195CA-53F2-4E1E-AE0E-721AE2BD042C}" type="presParOf" srcId="{272BE63B-6B49-3D4D-8D36-BC124A8CE6DE}" destId="{8710ED22-CA25-0F40-8BE5-1294164CB8B3}" srcOrd="0" destOrd="0" presId="urn:microsoft.com/office/officeart/2008/layout/LinedList"/>
    <dgm:cxn modelId="{7E47F788-C401-4A96-9535-EBA94E36F100}" type="presParOf" srcId="{272BE63B-6B49-3D4D-8D36-BC124A8CE6DE}" destId="{8A9B4324-7F18-C342-A26C-51BDCDA1617C}" srcOrd="1" destOrd="0" presId="urn:microsoft.com/office/officeart/2008/layout/LinedList"/>
    <dgm:cxn modelId="{2F476DE6-C83F-4411-A186-11DCD7FDF75D}" type="presParOf" srcId="{7AD30269-B125-9D49-A1F9-30C2B3D7AFF3}" destId="{77F9121E-3019-B64B-AC69-5F508A1ADE58}" srcOrd="4" destOrd="0" presId="urn:microsoft.com/office/officeart/2008/layout/LinedList"/>
    <dgm:cxn modelId="{0D69C263-96FD-4736-B613-BF78C9A14A81}" type="presParOf" srcId="{7AD30269-B125-9D49-A1F9-30C2B3D7AFF3}" destId="{66C73069-8576-1A41-866C-418290735DFB}" srcOrd="5" destOrd="0" presId="urn:microsoft.com/office/officeart/2008/layout/LinedList"/>
    <dgm:cxn modelId="{19B0A93C-E396-4042-929E-B3B923D60C87}" type="presParOf" srcId="{66C73069-8576-1A41-866C-418290735DFB}" destId="{2EB47571-ACBA-6048-B2D7-60CE2F27F39D}" srcOrd="0" destOrd="0" presId="urn:microsoft.com/office/officeart/2008/layout/LinedList"/>
    <dgm:cxn modelId="{13EF1BD4-1554-4ABE-A7DF-E8466D07BC4D}" type="presParOf" srcId="{66C73069-8576-1A41-866C-418290735DFB}" destId="{0DAB0D6E-EA0C-5741-9B62-9A319B3BF00A}" srcOrd="1" destOrd="0" presId="urn:microsoft.com/office/officeart/2008/layout/LinedList"/>
    <dgm:cxn modelId="{D890E846-1E92-4AA2-9336-6FF68C84C95D}" type="presParOf" srcId="{7AD30269-B125-9D49-A1F9-30C2B3D7AFF3}" destId="{76E17A8D-5068-A64B-91DB-B979162F3438}" srcOrd="6" destOrd="0" presId="urn:microsoft.com/office/officeart/2008/layout/LinedList"/>
    <dgm:cxn modelId="{F71C9726-350B-4FD8-8136-C1429E817D22}" type="presParOf" srcId="{7AD30269-B125-9D49-A1F9-30C2B3D7AFF3}" destId="{A0E43958-FE21-2F4D-A0E8-DD3E57BD872D}" srcOrd="7" destOrd="0" presId="urn:microsoft.com/office/officeart/2008/layout/LinedList"/>
    <dgm:cxn modelId="{131CFA84-8D42-4ABE-B56E-8D34B7441EE1}" type="presParOf" srcId="{A0E43958-FE21-2F4D-A0E8-DD3E57BD872D}" destId="{E7E70F13-4C41-3946-8D3B-66E66E169FB1}" srcOrd="0" destOrd="0" presId="urn:microsoft.com/office/officeart/2008/layout/LinedList"/>
    <dgm:cxn modelId="{EAF27E02-1BA3-4857-9907-32BE40D07225}" type="presParOf" srcId="{A0E43958-FE21-2F4D-A0E8-DD3E57BD872D}" destId="{513194C9-0A25-074F-9048-A320CE20A984}" srcOrd="1" destOrd="0" presId="urn:microsoft.com/office/officeart/2008/layout/LinedList"/>
    <dgm:cxn modelId="{96D8804F-2BA1-46E8-879C-9E801C4BDE65}" type="presParOf" srcId="{7AD30269-B125-9D49-A1F9-30C2B3D7AFF3}" destId="{7AF2E4F8-7BE5-2C4F-A085-CAF185505E02}" srcOrd="8" destOrd="0" presId="urn:microsoft.com/office/officeart/2008/layout/LinedList"/>
    <dgm:cxn modelId="{F9035E6E-7C7D-4640-AD27-B73855EA9112}" type="presParOf" srcId="{7AD30269-B125-9D49-A1F9-30C2B3D7AFF3}" destId="{91B145D9-E6A7-DC44-8EDB-8B7884BE3F06}" srcOrd="9" destOrd="0" presId="urn:microsoft.com/office/officeart/2008/layout/LinedList"/>
    <dgm:cxn modelId="{2C2A2348-4527-4317-BA03-BA8287397DDC}" type="presParOf" srcId="{91B145D9-E6A7-DC44-8EDB-8B7884BE3F06}" destId="{F738F638-1FEB-6E4F-ADB5-98BC268DA934}" srcOrd="0" destOrd="0" presId="urn:microsoft.com/office/officeart/2008/layout/LinedList"/>
    <dgm:cxn modelId="{2A42FA3B-02A3-4D57-BBA6-D6B735457D6B}" type="presParOf" srcId="{91B145D9-E6A7-DC44-8EDB-8B7884BE3F06}" destId="{6C9ED7CC-1899-C942-B84D-C68A58CD11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E04C1FE-F23A-5B4A-AE5E-33ED89457C44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5F44DC-6C87-3D42-B877-81F84054A6F8}">
      <dgm:prSet/>
      <dgm:spPr/>
      <dgm:t>
        <a:bodyPr/>
        <a:lstStyle/>
        <a:p>
          <a:pPr rtl="0"/>
          <a:r>
            <a:rPr lang="en-US" b="1"/>
            <a:t>Key length is the size of a key which a cryptographic algorithm used in ciphering or deciphering protected information</a:t>
          </a:r>
          <a:endParaRPr lang="en-US"/>
        </a:p>
      </dgm:t>
    </dgm:pt>
    <dgm:pt modelId="{B3641452-45D3-054C-85E5-DA6D19789E37}" type="parTrans" cxnId="{D65D7FA1-4FFF-4840-9B0D-33321832A224}">
      <dgm:prSet/>
      <dgm:spPr/>
      <dgm:t>
        <a:bodyPr/>
        <a:lstStyle/>
        <a:p>
          <a:endParaRPr lang="en-US"/>
        </a:p>
      </dgm:t>
    </dgm:pt>
    <dgm:pt modelId="{B3D135EB-29CB-AF43-B361-E04454E10800}" type="sibTrans" cxnId="{D65D7FA1-4FFF-4840-9B0D-33321832A224}">
      <dgm:prSet/>
      <dgm:spPr/>
      <dgm:t>
        <a:bodyPr/>
        <a:lstStyle/>
        <a:p>
          <a:endParaRPr lang="en-US"/>
        </a:p>
      </dgm:t>
    </dgm:pt>
    <dgm:pt modelId="{0D27BDB9-1B1C-854B-A8AE-1810B8C2B0C6}">
      <dgm:prSet/>
      <dgm:spPr/>
      <dgm:t>
        <a:bodyPr/>
        <a:lstStyle/>
        <a:p>
          <a:pPr rtl="0"/>
          <a:r>
            <a:rPr lang="en-US" b="1"/>
            <a:t>Keys control how an algorithm operates so only the correct key can decipher the information</a:t>
          </a:r>
          <a:endParaRPr lang="en-US"/>
        </a:p>
      </dgm:t>
    </dgm:pt>
    <dgm:pt modelId="{17E9EDE3-E9B2-2349-B490-504F812A1DED}" type="parTrans" cxnId="{1BD2A0B8-3CC1-DD41-9EB9-DA237E28ED30}">
      <dgm:prSet/>
      <dgm:spPr/>
      <dgm:t>
        <a:bodyPr/>
        <a:lstStyle/>
        <a:p>
          <a:endParaRPr lang="en-US"/>
        </a:p>
      </dgm:t>
    </dgm:pt>
    <dgm:pt modelId="{765D726C-CCBB-DE4E-AEF0-F0A10646582A}" type="sibTrans" cxnId="{1BD2A0B8-3CC1-DD41-9EB9-DA237E28ED30}">
      <dgm:prSet/>
      <dgm:spPr/>
      <dgm:t>
        <a:bodyPr/>
        <a:lstStyle/>
        <a:p>
          <a:endParaRPr lang="en-US"/>
        </a:p>
      </dgm:t>
    </dgm:pt>
    <dgm:pt modelId="{3102570D-6DA7-9744-9641-502B52F41AEF}" type="pres">
      <dgm:prSet presAssocID="{6E04C1FE-F23A-5B4A-AE5E-33ED89457C44}" presName="diagram" presStyleCnt="0">
        <dgm:presLayoutVars>
          <dgm:dir/>
          <dgm:resizeHandles val="exact"/>
        </dgm:presLayoutVars>
      </dgm:prSet>
      <dgm:spPr/>
    </dgm:pt>
    <dgm:pt modelId="{FDC2B904-02C4-DE4D-BC7E-E01811835C31}" type="pres">
      <dgm:prSet presAssocID="{505F44DC-6C87-3D42-B877-81F84054A6F8}" presName="node" presStyleLbl="node1" presStyleIdx="0" presStyleCnt="2">
        <dgm:presLayoutVars>
          <dgm:bulletEnabled val="1"/>
        </dgm:presLayoutVars>
      </dgm:prSet>
      <dgm:spPr/>
    </dgm:pt>
    <dgm:pt modelId="{14666620-74F6-3C41-B14B-A52B1D8F02FB}" type="pres">
      <dgm:prSet presAssocID="{B3D135EB-29CB-AF43-B361-E04454E10800}" presName="sibTrans" presStyleCnt="0"/>
      <dgm:spPr/>
    </dgm:pt>
    <dgm:pt modelId="{5DCFFBCB-A090-B547-9EE7-FECBED95A063}" type="pres">
      <dgm:prSet presAssocID="{0D27BDB9-1B1C-854B-A8AE-1810B8C2B0C6}" presName="node" presStyleLbl="node1" presStyleIdx="1" presStyleCnt="2">
        <dgm:presLayoutVars>
          <dgm:bulletEnabled val="1"/>
        </dgm:presLayoutVars>
      </dgm:prSet>
      <dgm:spPr/>
    </dgm:pt>
  </dgm:ptLst>
  <dgm:cxnLst>
    <dgm:cxn modelId="{0194E700-E114-4100-A922-B6E31D5A653B}" type="presOf" srcId="{0D27BDB9-1B1C-854B-A8AE-1810B8C2B0C6}" destId="{5DCFFBCB-A090-B547-9EE7-FECBED95A063}" srcOrd="0" destOrd="0" presId="urn:microsoft.com/office/officeart/2005/8/layout/default"/>
    <dgm:cxn modelId="{A99E664D-A5F0-44FC-A927-31ECBD8F1F0D}" type="presOf" srcId="{6E04C1FE-F23A-5B4A-AE5E-33ED89457C44}" destId="{3102570D-6DA7-9744-9641-502B52F41AEF}" srcOrd="0" destOrd="0" presId="urn:microsoft.com/office/officeart/2005/8/layout/default"/>
    <dgm:cxn modelId="{D65D7FA1-4FFF-4840-9B0D-33321832A224}" srcId="{6E04C1FE-F23A-5B4A-AE5E-33ED89457C44}" destId="{505F44DC-6C87-3D42-B877-81F84054A6F8}" srcOrd="0" destOrd="0" parTransId="{B3641452-45D3-054C-85E5-DA6D19789E37}" sibTransId="{B3D135EB-29CB-AF43-B361-E04454E10800}"/>
    <dgm:cxn modelId="{93585FAC-5022-49CC-A169-7A841D190B99}" type="presOf" srcId="{505F44DC-6C87-3D42-B877-81F84054A6F8}" destId="{FDC2B904-02C4-DE4D-BC7E-E01811835C31}" srcOrd="0" destOrd="0" presId="urn:microsoft.com/office/officeart/2005/8/layout/default"/>
    <dgm:cxn modelId="{1BD2A0B8-3CC1-DD41-9EB9-DA237E28ED30}" srcId="{6E04C1FE-F23A-5B4A-AE5E-33ED89457C44}" destId="{0D27BDB9-1B1C-854B-A8AE-1810B8C2B0C6}" srcOrd="1" destOrd="0" parTransId="{17E9EDE3-E9B2-2349-B490-504F812A1DED}" sibTransId="{765D726C-CCBB-DE4E-AEF0-F0A10646582A}"/>
    <dgm:cxn modelId="{EF738076-48B2-478E-AC79-8DDA8A375381}" type="presParOf" srcId="{3102570D-6DA7-9744-9641-502B52F41AEF}" destId="{FDC2B904-02C4-DE4D-BC7E-E01811835C31}" srcOrd="0" destOrd="0" presId="urn:microsoft.com/office/officeart/2005/8/layout/default"/>
    <dgm:cxn modelId="{488BFC2D-778C-482D-B3F7-96B06B98C7A5}" type="presParOf" srcId="{3102570D-6DA7-9744-9641-502B52F41AEF}" destId="{14666620-74F6-3C41-B14B-A52B1D8F02FB}" srcOrd="1" destOrd="0" presId="urn:microsoft.com/office/officeart/2005/8/layout/default"/>
    <dgm:cxn modelId="{7D9192B0-E750-43EC-AC06-094B4BF3BF32}" type="presParOf" srcId="{3102570D-6DA7-9744-9641-502B52F41AEF}" destId="{5DCFFBCB-A090-B547-9EE7-FECBED95A06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D7CF8B8-4768-4B43-9A0C-116E3262A6B7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FD9A61-2E64-154F-B176-71904A0A2E06}">
      <dgm:prSet/>
      <dgm:spPr/>
      <dgm:t>
        <a:bodyPr/>
        <a:lstStyle/>
        <a:p>
          <a:pPr rtl="0"/>
          <a:r>
            <a:rPr lang="en-US" b="1"/>
            <a:t>Asymmetric algorithm keys must be longer for equivalent resistance to attack than symmetric algorithm keys </a:t>
          </a:r>
          <a:endParaRPr lang="en-US"/>
        </a:p>
      </dgm:t>
    </dgm:pt>
    <dgm:pt modelId="{8F29589F-6EAC-0243-961C-84AB3F8F1362}" type="parTrans" cxnId="{1EA6E915-93C2-2C49-8121-BEDED93ABDD4}">
      <dgm:prSet/>
      <dgm:spPr/>
      <dgm:t>
        <a:bodyPr/>
        <a:lstStyle/>
        <a:p>
          <a:endParaRPr lang="en-US"/>
        </a:p>
      </dgm:t>
    </dgm:pt>
    <dgm:pt modelId="{EB5B95F9-9D30-3A46-B5F5-EC6DACB19929}" type="sibTrans" cxnId="{1EA6E915-93C2-2C49-8121-BEDED93ABDD4}">
      <dgm:prSet/>
      <dgm:spPr/>
      <dgm:t>
        <a:bodyPr/>
        <a:lstStyle/>
        <a:p>
          <a:endParaRPr lang="en-US"/>
        </a:p>
      </dgm:t>
    </dgm:pt>
    <dgm:pt modelId="{626FB3FA-CA11-F843-9993-8F7FA275BE13}" type="pres">
      <dgm:prSet presAssocID="{AD7CF8B8-4768-4B43-9A0C-116E3262A6B7}" presName="diagram" presStyleCnt="0">
        <dgm:presLayoutVars>
          <dgm:dir/>
          <dgm:resizeHandles val="exact"/>
        </dgm:presLayoutVars>
      </dgm:prSet>
      <dgm:spPr/>
    </dgm:pt>
    <dgm:pt modelId="{BD9BDAB1-F497-EE4A-B392-646705F869D4}" type="pres">
      <dgm:prSet presAssocID="{B7FD9A61-2E64-154F-B176-71904A0A2E06}" presName="node" presStyleLbl="node1" presStyleIdx="0" presStyleCnt="1">
        <dgm:presLayoutVars>
          <dgm:bulletEnabled val="1"/>
        </dgm:presLayoutVars>
      </dgm:prSet>
      <dgm:spPr/>
    </dgm:pt>
  </dgm:ptLst>
  <dgm:cxnLst>
    <dgm:cxn modelId="{C8A15109-7FED-48B5-82A5-1D63852C69EC}" type="presOf" srcId="{B7FD9A61-2E64-154F-B176-71904A0A2E06}" destId="{BD9BDAB1-F497-EE4A-B392-646705F869D4}" srcOrd="0" destOrd="0" presId="urn:microsoft.com/office/officeart/2005/8/layout/default"/>
    <dgm:cxn modelId="{1EA6E915-93C2-2C49-8121-BEDED93ABDD4}" srcId="{AD7CF8B8-4768-4B43-9A0C-116E3262A6B7}" destId="{B7FD9A61-2E64-154F-B176-71904A0A2E06}" srcOrd="0" destOrd="0" parTransId="{8F29589F-6EAC-0243-961C-84AB3F8F1362}" sibTransId="{EB5B95F9-9D30-3A46-B5F5-EC6DACB19929}"/>
    <dgm:cxn modelId="{35AF1E29-88A1-42AB-B4EB-C527629AA51F}" type="presOf" srcId="{AD7CF8B8-4768-4B43-9A0C-116E3262A6B7}" destId="{626FB3FA-CA11-F843-9993-8F7FA275BE13}" srcOrd="0" destOrd="0" presId="urn:microsoft.com/office/officeart/2005/8/layout/default"/>
    <dgm:cxn modelId="{E5241C46-07D9-48E9-AF2E-0C0B8F7F9CD6}" type="presParOf" srcId="{626FB3FA-CA11-F843-9993-8F7FA275BE13}" destId="{BD9BDAB1-F497-EE4A-B392-646705F869D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9328E66-A0E7-F441-9977-2794FF28C751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6FCB-E387-C54F-951C-16E2B6E2E8A0}">
      <dgm:prSet/>
      <dgm:spPr/>
      <dgm:t>
        <a:bodyPr/>
        <a:lstStyle/>
        <a:p>
          <a:pPr rtl="0"/>
          <a:r>
            <a:rPr lang="en-US" b="1"/>
            <a:t>Trusted, tamperproof hardware security modules</a:t>
          </a:r>
          <a:endParaRPr lang="en-US"/>
        </a:p>
      </dgm:t>
    </dgm:pt>
    <dgm:pt modelId="{19E00C63-B3EC-B243-B85B-405658D1348B}" type="parTrans" cxnId="{BFF170E4-D1B9-F94C-AA01-EA85287435BD}">
      <dgm:prSet/>
      <dgm:spPr/>
      <dgm:t>
        <a:bodyPr/>
        <a:lstStyle/>
        <a:p>
          <a:endParaRPr lang="en-US"/>
        </a:p>
      </dgm:t>
    </dgm:pt>
    <dgm:pt modelId="{D947C016-D63E-4A41-B2A3-18401B18CCC3}" type="sibTrans" cxnId="{BFF170E4-D1B9-F94C-AA01-EA85287435BD}">
      <dgm:prSet/>
      <dgm:spPr/>
      <dgm:t>
        <a:bodyPr/>
        <a:lstStyle/>
        <a:p>
          <a:endParaRPr lang="en-US"/>
        </a:p>
      </dgm:t>
    </dgm:pt>
    <dgm:pt modelId="{0187C56F-FDD1-F949-9C38-D0B25E4E935C}">
      <dgm:prSet/>
      <dgm:spPr/>
      <dgm:t>
        <a:bodyPr/>
        <a:lstStyle/>
        <a:p>
          <a:pPr rtl="0"/>
          <a:r>
            <a:rPr lang="en-US" b="1"/>
            <a:t>Passphrase-protected smart cards</a:t>
          </a:r>
          <a:endParaRPr lang="en-US"/>
        </a:p>
      </dgm:t>
    </dgm:pt>
    <dgm:pt modelId="{87202376-3EED-284B-80F9-8E97BE172135}" type="parTrans" cxnId="{64CF6045-29E8-044F-B928-E5B2A8F97887}">
      <dgm:prSet/>
      <dgm:spPr/>
      <dgm:t>
        <a:bodyPr/>
        <a:lstStyle/>
        <a:p>
          <a:endParaRPr lang="en-US"/>
        </a:p>
      </dgm:t>
    </dgm:pt>
    <dgm:pt modelId="{6B469559-C2A6-6E43-9BEC-1C7CFB038FE0}" type="sibTrans" cxnId="{64CF6045-29E8-044F-B928-E5B2A8F97887}">
      <dgm:prSet/>
      <dgm:spPr/>
      <dgm:t>
        <a:bodyPr/>
        <a:lstStyle/>
        <a:p>
          <a:endParaRPr lang="en-US"/>
        </a:p>
      </dgm:t>
    </dgm:pt>
    <dgm:pt modelId="{628143F6-4C5E-5A4E-BF30-BED6ABE9C225}">
      <dgm:prSet/>
      <dgm:spPr/>
      <dgm:t>
        <a:bodyPr/>
        <a:lstStyle/>
        <a:p>
          <a:pPr rtl="0"/>
          <a:r>
            <a:rPr lang="en-US" b="1" dirty="0"/>
            <a:t>Key wrapping the session keys</a:t>
          </a:r>
          <a:endParaRPr lang="en-US" dirty="0"/>
        </a:p>
      </dgm:t>
    </dgm:pt>
    <dgm:pt modelId="{D5085395-609B-CB46-9C67-26E59D7B42DF}" type="parTrans" cxnId="{9646916C-6878-ED44-83BB-D69B3D034390}">
      <dgm:prSet/>
      <dgm:spPr/>
      <dgm:t>
        <a:bodyPr/>
        <a:lstStyle/>
        <a:p>
          <a:endParaRPr lang="en-US"/>
        </a:p>
      </dgm:t>
    </dgm:pt>
    <dgm:pt modelId="{8A761727-012E-3D48-BF32-786A51C7D046}" type="sibTrans" cxnId="{9646916C-6878-ED44-83BB-D69B3D034390}">
      <dgm:prSet/>
      <dgm:spPr/>
      <dgm:t>
        <a:bodyPr/>
        <a:lstStyle/>
        <a:p>
          <a:endParaRPr lang="en-US"/>
        </a:p>
      </dgm:t>
    </dgm:pt>
    <dgm:pt modelId="{B725DA1B-9415-714C-8BA1-455182BA9C9A}">
      <dgm:prSet/>
      <dgm:spPr/>
      <dgm:t>
        <a:bodyPr/>
        <a:lstStyle/>
        <a:p>
          <a:pPr rtl="0"/>
          <a:r>
            <a:rPr lang="en-US" b="1" dirty="0"/>
            <a:t>Splitting cipher keys and storing</a:t>
          </a:r>
          <a:endParaRPr lang="en-US" dirty="0"/>
        </a:p>
      </dgm:t>
    </dgm:pt>
    <dgm:pt modelId="{4B23BB0B-B826-E649-8929-648AE68A258F}" type="parTrans" cxnId="{DAC845F5-314F-FE4E-9A66-6E4BF2FA5FD3}">
      <dgm:prSet/>
      <dgm:spPr/>
      <dgm:t>
        <a:bodyPr/>
        <a:lstStyle/>
        <a:p>
          <a:endParaRPr lang="en-US"/>
        </a:p>
      </dgm:t>
    </dgm:pt>
    <dgm:pt modelId="{F1563A7B-7BE5-8543-ADCB-D18F703A7D15}" type="sibTrans" cxnId="{DAC845F5-314F-FE4E-9A66-6E4BF2FA5FD3}">
      <dgm:prSet/>
      <dgm:spPr/>
      <dgm:t>
        <a:bodyPr/>
        <a:lstStyle/>
        <a:p>
          <a:endParaRPr lang="en-US"/>
        </a:p>
      </dgm:t>
    </dgm:pt>
    <dgm:pt modelId="{FE219EAA-8841-A849-A60C-65F65CE7FCF0}">
      <dgm:prSet/>
      <dgm:spPr/>
      <dgm:t>
        <a:bodyPr/>
        <a:lstStyle/>
        <a:p>
          <a:pPr rtl="0"/>
          <a:r>
            <a:rPr lang="en-US" b="1"/>
            <a:t>Protecting keys using strong passwords/passphrases</a:t>
          </a:r>
          <a:endParaRPr lang="en-US"/>
        </a:p>
      </dgm:t>
    </dgm:pt>
    <dgm:pt modelId="{70BDD242-2050-DA4D-9220-138B79CBDEC4}" type="parTrans" cxnId="{DEE34CA3-A94A-304F-8038-C92C2020343A}">
      <dgm:prSet/>
      <dgm:spPr/>
      <dgm:t>
        <a:bodyPr/>
        <a:lstStyle/>
        <a:p>
          <a:endParaRPr lang="en-US"/>
        </a:p>
      </dgm:t>
    </dgm:pt>
    <dgm:pt modelId="{297F5F87-92DE-2643-A141-B6E3A053A2A2}" type="sibTrans" cxnId="{DEE34CA3-A94A-304F-8038-C92C2020343A}">
      <dgm:prSet/>
      <dgm:spPr/>
      <dgm:t>
        <a:bodyPr/>
        <a:lstStyle/>
        <a:p>
          <a:endParaRPr lang="en-US"/>
        </a:p>
      </dgm:t>
    </dgm:pt>
    <dgm:pt modelId="{858BC6A0-FB94-D74B-A47A-D2CA8E29D532}">
      <dgm:prSet/>
      <dgm:spPr/>
      <dgm:t>
        <a:bodyPr/>
        <a:lstStyle/>
        <a:p>
          <a:pPr rtl="0"/>
          <a:r>
            <a:rPr lang="en-US" b="1"/>
            <a:t>Key expiry </a:t>
          </a:r>
          <a:endParaRPr lang="en-US"/>
        </a:p>
      </dgm:t>
    </dgm:pt>
    <dgm:pt modelId="{635E943F-67E1-7841-9ED0-337B2E41D98B}" type="parTrans" cxnId="{1489A4D1-45EE-B749-808D-532F3C6C9E15}">
      <dgm:prSet/>
      <dgm:spPr/>
      <dgm:t>
        <a:bodyPr/>
        <a:lstStyle/>
        <a:p>
          <a:endParaRPr lang="en-US"/>
        </a:p>
      </dgm:t>
    </dgm:pt>
    <dgm:pt modelId="{B54BB5D9-D450-A44D-BA0C-3E210662E9B9}" type="sibTrans" cxnId="{1489A4D1-45EE-B749-808D-532F3C6C9E15}">
      <dgm:prSet/>
      <dgm:spPr/>
      <dgm:t>
        <a:bodyPr/>
        <a:lstStyle/>
        <a:p>
          <a:endParaRPr lang="en-US"/>
        </a:p>
      </dgm:t>
    </dgm:pt>
    <dgm:pt modelId="{B0DA0405-2EF9-5144-9746-4AD04965107E}" type="pres">
      <dgm:prSet presAssocID="{A9328E66-A0E7-F441-9977-2794FF28C751}" presName="vert0" presStyleCnt="0">
        <dgm:presLayoutVars>
          <dgm:dir/>
          <dgm:animOne val="branch"/>
          <dgm:animLvl val="lvl"/>
        </dgm:presLayoutVars>
      </dgm:prSet>
      <dgm:spPr/>
    </dgm:pt>
    <dgm:pt modelId="{F7A96599-81A6-3C49-A808-77B0BC2064C1}" type="pres">
      <dgm:prSet presAssocID="{17ED6FCB-E387-C54F-951C-16E2B6E2E8A0}" presName="thickLine" presStyleLbl="alignNode1" presStyleIdx="0" presStyleCnt="6"/>
      <dgm:spPr/>
    </dgm:pt>
    <dgm:pt modelId="{206219D5-3EFE-BA4A-AB7A-935A58F05BB6}" type="pres">
      <dgm:prSet presAssocID="{17ED6FCB-E387-C54F-951C-16E2B6E2E8A0}" presName="horz1" presStyleCnt="0"/>
      <dgm:spPr/>
    </dgm:pt>
    <dgm:pt modelId="{96ABCE85-752A-CF4F-96F6-80C899CCB8EB}" type="pres">
      <dgm:prSet presAssocID="{17ED6FCB-E387-C54F-951C-16E2B6E2E8A0}" presName="tx1" presStyleLbl="revTx" presStyleIdx="0" presStyleCnt="6"/>
      <dgm:spPr/>
    </dgm:pt>
    <dgm:pt modelId="{8A3649A1-16DE-894F-8528-B2D81F1EE9A6}" type="pres">
      <dgm:prSet presAssocID="{17ED6FCB-E387-C54F-951C-16E2B6E2E8A0}" presName="vert1" presStyleCnt="0"/>
      <dgm:spPr/>
    </dgm:pt>
    <dgm:pt modelId="{5B61C9ED-ADE8-E14C-A77D-0361E5226DC7}" type="pres">
      <dgm:prSet presAssocID="{0187C56F-FDD1-F949-9C38-D0B25E4E935C}" presName="thickLine" presStyleLbl="alignNode1" presStyleIdx="1" presStyleCnt="6"/>
      <dgm:spPr/>
    </dgm:pt>
    <dgm:pt modelId="{E7CDC6CE-5BFD-ED4B-9B2D-F446A290501A}" type="pres">
      <dgm:prSet presAssocID="{0187C56F-FDD1-F949-9C38-D0B25E4E935C}" presName="horz1" presStyleCnt="0"/>
      <dgm:spPr/>
    </dgm:pt>
    <dgm:pt modelId="{B5F42683-3B0A-A64C-B71A-7A169B04A990}" type="pres">
      <dgm:prSet presAssocID="{0187C56F-FDD1-F949-9C38-D0B25E4E935C}" presName="tx1" presStyleLbl="revTx" presStyleIdx="1" presStyleCnt="6"/>
      <dgm:spPr/>
    </dgm:pt>
    <dgm:pt modelId="{A3C1D126-8B5C-1D42-8D67-62836F07E281}" type="pres">
      <dgm:prSet presAssocID="{0187C56F-FDD1-F949-9C38-D0B25E4E935C}" presName="vert1" presStyleCnt="0"/>
      <dgm:spPr/>
    </dgm:pt>
    <dgm:pt modelId="{98F2CFC6-77B2-ED44-9F86-D9C796D42EA0}" type="pres">
      <dgm:prSet presAssocID="{628143F6-4C5E-5A4E-BF30-BED6ABE9C225}" presName="thickLine" presStyleLbl="alignNode1" presStyleIdx="2" presStyleCnt="6"/>
      <dgm:spPr/>
    </dgm:pt>
    <dgm:pt modelId="{0F260F12-6FF1-EC40-B261-7EC20225BFCC}" type="pres">
      <dgm:prSet presAssocID="{628143F6-4C5E-5A4E-BF30-BED6ABE9C225}" presName="horz1" presStyleCnt="0"/>
      <dgm:spPr/>
    </dgm:pt>
    <dgm:pt modelId="{015D5269-C23C-A44D-BB60-5D7D4C98ABE4}" type="pres">
      <dgm:prSet presAssocID="{628143F6-4C5E-5A4E-BF30-BED6ABE9C225}" presName="tx1" presStyleLbl="revTx" presStyleIdx="2" presStyleCnt="6"/>
      <dgm:spPr/>
    </dgm:pt>
    <dgm:pt modelId="{0B62F0F2-53CC-0B40-BA58-624EF348AA9D}" type="pres">
      <dgm:prSet presAssocID="{628143F6-4C5E-5A4E-BF30-BED6ABE9C225}" presName="vert1" presStyleCnt="0"/>
      <dgm:spPr/>
    </dgm:pt>
    <dgm:pt modelId="{595C3430-AB2A-4E42-89F9-7DFE4C080BDF}" type="pres">
      <dgm:prSet presAssocID="{B725DA1B-9415-714C-8BA1-455182BA9C9A}" presName="thickLine" presStyleLbl="alignNode1" presStyleIdx="3" presStyleCnt="6"/>
      <dgm:spPr/>
    </dgm:pt>
    <dgm:pt modelId="{15EE85DC-C47C-D042-95A9-D3B220731C6C}" type="pres">
      <dgm:prSet presAssocID="{B725DA1B-9415-714C-8BA1-455182BA9C9A}" presName="horz1" presStyleCnt="0"/>
      <dgm:spPr/>
    </dgm:pt>
    <dgm:pt modelId="{B6899FB7-B324-E74F-955C-F44B2DDD74DE}" type="pres">
      <dgm:prSet presAssocID="{B725DA1B-9415-714C-8BA1-455182BA9C9A}" presName="tx1" presStyleLbl="revTx" presStyleIdx="3" presStyleCnt="6"/>
      <dgm:spPr/>
    </dgm:pt>
    <dgm:pt modelId="{92E95C24-9E3D-E84D-9D83-6737EDCDF750}" type="pres">
      <dgm:prSet presAssocID="{B725DA1B-9415-714C-8BA1-455182BA9C9A}" presName="vert1" presStyleCnt="0"/>
      <dgm:spPr/>
    </dgm:pt>
    <dgm:pt modelId="{97F20ADC-6341-674B-8538-B5858020FCFF}" type="pres">
      <dgm:prSet presAssocID="{FE219EAA-8841-A849-A60C-65F65CE7FCF0}" presName="thickLine" presStyleLbl="alignNode1" presStyleIdx="4" presStyleCnt="6"/>
      <dgm:spPr/>
    </dgm:pt>
    <dgm:pt modelId="{7FB99785-9844-2E41-BC3E-A7CFAEE52766}" type="pres">
      <dgm:prSet presAssocID="{FE219EAA-8841-A849-A60C-65F65CE7FCF0}" presName="horz1" presStyleCnt="0"/>
      <dgm:spPr/>
    </dgm:pt>
    <dgm:pt modelId="{793B879F-6349-0445-93D6-7DA2DE2087A4}" type="pres">
      <dgm:prSet presAssocID="{FE219EAA-8841-A849-A60C-65F65CE7FCF0}" presName="tx1" presStyleLbl="revTx" presStyleIdx="4" presStyleCnt="6"/>
      <dgm:spPr/>
    </dgm:pt>
    <dgm:pt modelId="{FFF9C1BC-FAA5-B648-8B11-A9C6C35618F5}" type="pres">
      <dgm:prSet presAssocID="{FE219EAA-8841-A849-A60C-65F65CE7FCF0}" presName="vert1" presStyleCnt="0"/>
      <dgm:spPr/>
    </dgm:pt>
    <dgm:pt modelId="{AA4EA7DC-DEF5-B847-A7FE-3C08FFF93855}" type="pres">
      <dgm:prSet presAssocID="{858BC6A0-FB94-D74B-A47A-D2CA8E29D532}" presName="thickLine" presStyleLbl="alignNode1" presStyleIdx="5" presStyleCnt="6"/>
      <dgm:spPr/>
    </dgm:pt>
    <dgm:pt modelId="{C54BBEAB-4B90-FC4C-8590-8E1F4C488FE0}" type="pres">
      <dgm:prSet presAssocID="{858BC6A0-FB94-D74B-A47A-D2CA8E29D532}" presName="horz1" presStyleCnt="0"/>
      <dgm:spPr/>
    </dgm:pt>
    <dgm:pt modelId="{D9CCD4E4-B94B-FF4B-ABF8-348300EB85D0}" type="pres">
      <dgm:prSet presAssocID="{858BC6A0-FB94-D74B-A47A-D2CA8E29D532}" presName="tx1" presStyleLbl="revTx" presStyleIdx="5" presStyleCnt="6"/>
      <dgm:spPr/>
    </dgm:pt>
    <dgm:pt modelId="{6855166A-FC46-EC4B-9994-6874620CE401}" type="pres">
      <dgm:prSet presAssocID="{858BC6A0-FB94-D74B-A47A-D2CA8E29D532}" presName="vert1" presStyleCnt="0"/>
      <dgm:spPr/>
    </dgm:pt>
  </dgm:ptLst>
  <dgm:cxnLst>
    <dgm:cxn modelId="{CD36EF0B-2880-4954-894A-E1B21B14A4EB}" type="presOf" srcId="{FE219EAA-8841-A849-A60C-65F65CE7FCF0}" destId="{793B879F-6349-0445-93D6-7DA2DE2087A4}" srcOrd="0" destOrd="0" presId="urn:microsoft.com/office/officeart/2008/layout/LinedList"/>
    <dgm:cxn modelId="{64CF6045-29E8-044F-B928-E5B2A8F97887}" srcId="{A9328E66-A0E7-F441-9977-2794FF28C751}" destId="{0187C56F-FDD1-F949-9C38-D0B25E4E935C}" srcOrd="1" destOrd="0" parTransId="{87202376-3EED-284B-80F9-8E97BE172135}" sibTransId="{6B469559-C2A6-6E43-9BEC-1C7CFB038FE0}"/>
    <dgm:cxn modelId="{4D734645-9336-4DD2-9687-28849B6839D8}" type="presOf" srcId="{B725DA1B-9415-714C-8BA1-455182BA9C9A}" destId="{B6899FB7-B324-E74F-955C-F44B2DDD74DE}" srcOrd="0" destOrd="0" presId="urn:microsoft.com/office/officeart/2008/layout/LinedList"/>
    <dgm:cxn modelId="{9646916C-6878-ED44-83BB-D69B3D034390}" srcId="{A9328E66-A0E7-F441-9977-2794FF28C751}" destId="{628143F6-4C5E-5A4E-BF30-BED6ABE9C225}" srcOrd="2" destOrd="0" parTransId="{D5085395-609B-CB46-9C67-26E59D7B42DF}" sibTransId="{8A761727-012E-3D48-BF32-786A51C7D046}"/>
    <dgm:cxn modelId="{A1C80E55-D33E-4B9F-8920-F80CA7564C98}" type="presOf" srcId="{A9328E66-A0E7-F441-9977-2794FF28C751}" destId="{B0DA0405-2EF9-5144-9746-4AD04965107E}" srcOrd="0" destOrd="0" presId="urn:microsoft.com/office/officeart/2008/layout/LinedList"/>
    <dgm:cxn modelId="{DEE34CA3-A94A-304F-8038-C92C2020343A}" srcId="{A9328E66-A0E7-F441-9977-2794FF28C751}" destId="{FE219EAA-8841-A849-A60C-65F65CE7FCF0}" srcOrd="4" destOrd="0" parTransId="{70BDD242-2050-DA4D-9220-138B79CBDEC4}" sibTransId="{297F5F87-92DE-2643-A141-B6E3A053A2A2}"/>
    <dgm:cxn modelId="{666A1FAC-B0E0-4448-A1F4-FC8A32159069}" type="presOf" srcId="{0187C56F-FDD1-F949-9C38-D0B25E4E935C}" destId="{B5F42683-3B0A-A64C-B71A-7A169B04A990}" srcOrd="0" destOrd="0" presId="urn:microsoft.com/office/officeart/2008/layout/LinedList"/>
    <dgm:cxn modelId="{78776BB6-F4E3-4A2B-BB58-12E556DA402A}" type="presOf" srcId="{858BC6A0-FB94-D74B-A47A-D2CA8E29D532}" destId="{D9CCD4E4-B94B-FF4B-ABF8-348300EB85D0}" srcOrd="0" destOrd="0" presId="urn:microsoft.com/office/officeart/2008/layout/LinedList"/>
    <dgm:cxn modelId="{1489A4D1-45EE-B749-808D-532F3C6C9E15}" srcId="{A9328E66-A0E7-F441-9977-2794FF28C751}" destId="{858BC6A0-FB94-D74B-A47A-D2CA8E29D532}" srcOrd="5" destOrd="0" parTransId="{635E943F-67E1-7841-9ED0-337B2E41D98B}" sibTransId="{B54BB5D9-D450-A44D-BA0C-3E210662E9B9}"/>
    <dgm:cxn modelId="{BFF170E4-D1B9-F94C-AA01-EA85287435BD}" srcId="{A9328E66-A0E7-F441-9977-2794FF28C751}" destId="{17ED6FCB-E387-C54F-951C-16E2B6E2E8A0}" srcOrd="0" destOrd="0" parTransId="{19E00C63-B3EC-B243-B85B-405658D1348B}" sibTransId="{D947C016-D63E-4A41-B2A3-18401B18CCC3}"/>
    <dgm:cxn modelId="{DC5382F2-FAC4-4338-A73E-908C4A9766D7}" type="presOf" srcId="{628143F6-4C5E-5A4E-BF30-BED6ABE9C225}" destId="{015D5269-C23C-A44D-BB60-5D7D4C98ABE4}" srcOrd="0" destOrd="0" presId="urn:microsoft.com/office/officeart/2008/layout/LinedList"/>
    <dgm:cxn modelId="{B1C8EAF3-4262-4272-BEC1-3867F178B244}" type="presOf" srcId="{17ED6FCB-E387-C54F-951C-16E2B6E2E8A0}" destId="{96ABCE85-752A-CF4F-96F6-80C899CCB8EB}" srcOrd="0" destOrd="0" presId="urn:microsoft.com/office/officeart/2008/layout/LinedList"/>
    <dgm:cxn modelId="{DAC845F5-314F-FE4E-9A66-6E4BF2FA5FD3}" srcId="{A9328E66-A0E7-F441-9977-2794FF28C751}" destId="{B725DA1B-9415-714C-8BA1-455182BA9C9A}" srcOrd="3" destOrd="0" parTransId="{4B23BB0B-B826-E649-8929-648AE68A258F}" sibTransId="{F1563A7B-7BE5-8543-ADCB-D18F703A7D15}"/>
    <dgm:cxn modelId="{AD28B318-DCD0-4F89-9949-5730E35A2B93}" type="presParOf" srcId="{B0DA0405-2EF9-5144-9746-4AD04965107E}" destId="{F7A96599-81A6-3C49-A808-77B0BC2064C1}" srcOrd="0" destOrd="0" presId="urn:microsoft.com/office/officeart/2008/layout/LinedList"/>
    <dgm:cxn modelId="{0710E641-28C8-4E81-A97D-2BA7BC5B4E3B}" type="presParOf" srcId="{B0DA0405-2EF9-5144-9746-4AD04965107E}" destId="{206219D5-3EFE-BA4A-AB7A-935A58F05BB6}" srcOrd="1" destOrd="0" presId="urn:microsoft.com/office/officeart/2008/layout/LinedList"/>
    <dgm:cxn modelId="{3C2BF19D-9607-4233-A6DA-248CED64070B}" type="presParOf" srcId="{206219D5-3EFE-BA4A-AB7A-935A58F05BB6}" destId="{96ABCE85-752A-CF4F-96F6-80C899CCB8EB}" srcOrd="0" destOrd="0" presId="urn:microsoft.com/office/officeart/2008/layout/LinedList"/>
    <dgm:cxn modelId="{310254AD-D0B5-432B-8E4A-4EDB164C285B}" type="presParOf" srcId="{206219D5-3EFE-BA4A-AB7A-935A58F05BB6}" destId="{8A3649A1-16DE-894F-8528-B2D81F1EE9A6}" srcOrd="1" destOrd="0" presId="urn:microsoft.com/office/officeart/2008/layout/LinedList"/>
    <dgm:cxn modelId="{7E51E57D-ACEE-4F45-BFC6-BDE25EC641EC}" type="presParOf" srcId="{B0DA0405-2EF9-5144-9746-4AD04965107E}" destId="{5B61C9ED-ADE8-E14C-A77D-0361E5226DC7}" srcOrd="2" destOrd="0" presId="urn:microsoft.com/office/officeart/2008/layout/LinedList"/>
    <dgm:cxn modelId="{E5ADC2F8-14BE-45F8-BBBC-689089B2C5BE}" type="presParOf" srcId="{B0DA0405-2EF9-5144-9746-4AD04965107E}" destId="{E7CDC6CE-5BFD-ED4B-9B2D-F446A290501A}" srcOrd="3" destOrd="0" presId="urn:microsoft.com/office/officeart/2008/layout/LinedList"/>
    <dgm:cxn modelId="{A86C7429-9775-4EF4-87CE-5F3AE8BE6324}" type="presParOf" srcId="{E7CDC6CE-5BFD-ED4B-9B2D-F446A290501A}" destId="{B5F42683-3B0A-A64C-B71A-7A169B04A990}" srcOrd="0" destOrd="0" presId="urn:microsoft.com/office/officeart/2008/layout/LinedList"/>
    <dgm:cxn modelId="{E76DA374-D8DE-4CF9-A554-630808921D7E}" type="presParOf" srcId="{E7CDC6CE-5BFD-ED4B-9B2D-F446A290501A}" destId="{A3C1D126-8B5C-1D42-8D67-62836F07E281}" srcOrd="1" destOrd="0" presId="urn:microsoft.com/office/officeart/2008/layout/LinedList"/>
    <dgm:cxn modelId="{22796B3F-0061-41DA-836B-59EE367DCE8A}" type="presParOf" srcId="{B0DA0405-2EF9-5144-9746-4AD04965107E}" destId="{98F2CFC6-77B2-ED44-9F86-D9C796D42EA0}" srcOrd="4" destOrd="0" presId="urn:microsoft.com/office/officeart/2008/layout/LinedList"/>
    <dgm:cxn modelId="{31C1061C-3FA6-4EBA-91DC-FCB2C7C7ED97}" type="presParOf" srcId="{B0DA0405-2EF9-5144-9746-4AD04965107E}" destId="{0F260F12-6FF1-EC40-B261-7EC20225BFCC}" srcOrd="5" destOrd="0" presId="urn:microsoft.com/office/officeart/2008/layout/LinedList"/>
    <dgm:cxn modelId="{659D6941-F02D-420C-9BBD-E7233B07337F}" type="presParOf" srcId="{0F260F12-6FF1-EC40-B261-7EC20225BFCC}" destId="{015D5269-C23C-A44D-BB60-5D7D4C98ABE4}" srcOrd="0" destOrd="0" presId="urn:microsoft.com/office/officeart/2008/layout/LinedList"/>
    <dgm:cxn modelId="{7BF34C39-1224-4D76-B40B-56BB8BEC9278}" type="presParOf" srcId="{0F260F12-6FF1-EC40-B261-7EC20225BFCC}" destId="{0B62F0F2-53CC-0B40-BA58-624EF348AA9D}" srcOrd="1" destOrd="0" presId="urn:microsoft.com/office/officeart/2008/layout/LinedList"/>
    <dgm:cxn modelId="{B04E203E-0716-4FF8-A3F2-411A159782F1}" type="presParOf" srcId="{B0DA0405-2EF9-5144-9746-4AD04965107E}" destId="{595C3430-AB2A-4E42-89F9-7DFE4C080BDF}" srcOrd="6" destOrd="0" presId="urn:microsoft.com/office/officeart/2008/layout/LinedList"/>
    <dgm:cxn modelId="{C046B699-794A-4B11-8406-F4DCEDB27D04}" type="presParOf" srcId="{B0DA0405-2EF9-5144-9746-4AD04965107E}" destId="{15EE85DC-C47C-D042-95A9-D3B220731C6C}" srcOrd="7" destOrd="0" presId="urn:microsoft.com/office/officeart/2008/layout/LinedList"/>
    <dgm:cxn modelId="{60E3DAEA-AFDD-4C96-8E67-817882B394B3}" type="presParOf" srcId="{15EE85DC-C47C-D042-95A9-D3B220731C6C}" destId="{B6899FB7-B324-E74F-955C-F44B2DDD74DE}" srcOrd="0" destOrd="0" presId="urn:microsoft.com/office/officeart/2008/layout/LinedList"/>
    <dgm:cxn modelId="{517F6660-6ECC-47AC-8E8C-D5FF4631C1F0}" type="presParOf" srcId="{15EE85DC-C47C-D042-95A9-D3B220731C6C}" destId="{92E95C24-9E3D-E84D-9D83-6737EDCDF750}" srcOrd="1" destOrd="0" presId="urn:microsoft.com/office/officeart/2008/layout/LinedList"/>
    <dgm:cxn modelId="{8550E996-61D3-4A35-8960-87E9B1653A86}" type="presParOf" srcId="{B0DA0405-2EF9-5144-9746-4AD04965107E}" destId="{97F20ADC-6341-674B-8538-B5858020FCFF}" srcOrd="8" destOrd="0" presId="urn:microsoft.com/office/officeart/2008/layout/LinedList"/>
    <dgm:cxn modelId="{9FEF5C32-F7B9-45CE-AD33-1DFE2E15AA4A}" type="presParOf" srcId="{B0DA0405-2EF9-5144-9746-4AD04965107E}" destId="{7FB99785-9844-2E41-BC3E-A7CFAEE52766}" srcOrd="9" destOrd="0" presId="urn:microsoft.com/office/officeart/2008/layout/LinedList"/>
    <dgm:cxn modelId="{D9B202B9-F497-42E6-BA63-81A3BF2F373F}" type="presParOf" srcId="{7FB99785-9844-2E41-BC3E-A7CFAEE52766}" destId="{793B879F-6349-0445-93D6-7DA2DE2087A4}" srcOrd="0" destOrd="0" presId="urn:microsoft.com/office/officeart/2008/layout/LinedList"/>
    <dgm:cxn modelId="{ADF6F753-7C19-4C70-B05F-918E307AE870}" type="presParOf" srcId="{7FB99785-9844-2E41-BC3E-A7CFAEE52766}" destId="{FFF9C1BC-FAA5-B648-8B11-A9C6C35618F5}" srcOrd="1" destOrd="0" presId="urn:microsoft.com/office/officeart/2008/layout/LinedList"/>
    <dgm:cxn modelId="{9CE1C3C5-2454-4A41-8083-6B82DACBBD0E}" type="presParOf" srcId="{B0DA0405-2EF9-5144-9746-4AD04965107E}" destId="{AA4EA7DC-DEF5-B847-A7FE-3C08FFF93855}" srcOrd="10" destOrd="0" presId="urn:microsoft.com/office/officeart/2008/layout/LinedList"/>
    <dgm:cxn modelId="{717D80B8-15A8-4D1F-8219-84C858FBB03E}" type="presParOf" srcId="{B0DA0405-2EF9-5144-9746-4AD04965107E}" destId="{C54BBEAB-4B90-FC4C-8590-8E1F4C488FE0}" srcOrd="11" destOrd="0" presId="urn:microsoft.com/office/officeart/2008/layout/LinedList"/>
    <dgm:cxn modelId="{69F764AF-9BA8-42A9-93DA-BBE3435A29F1}" type="presParOf" srcId="{C54BBEAB-4B90-FC4C-8590-8E1F4C488FE0}" destId="{D9CCD4E4-B94B-FF4B-ABF8-348300EB85D0}" srcOrd="0" destOrd="0" presId="urn:microsoft.com/office/officeart/2008/layout/LinedList"/>
    <dgm:cxn modelId="{F064D715-A7B1-40BF-A11B-A275733232DF}" type="presParOf" srcId="{C54BBEAB-4B90-FC4C-8590-8E1F4C488FE0}" destId="{6855166A-FC46-EC4B-9994-6874620CE4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E5E44EE-72AE-3D4C-A34C-9AC2CA1E7EC4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D3059D-DBB0-D040-BC57-9194905A7790}">
      <dgm:prSet custT="1"/>
      <dgm:spPr/>
      <dgm:t>
        <a:bodyPr/>
        <a:lstStyle/>
        <a:p>
          <a:pPr rtl="0"/>
          <a:r>
            <a:rPr lang="en-US" sz="2800" b="1"/>
            <a:t>All centrally stored data that is related to user keys should be signed </a:t>
          </a:r>
          <a:endParaRPr lang="en-US" sz="2800"/>
        </a:p>
      </dgm:t>
    </dgm:pt>
    <dgm:pt modelId="{21EB75F2-AEC9-DF48-BAF4-8908FD5ACC96}" type="parTrans" cxnId="{2E9B57E7-9453-D44F-AE88-3E5D881750C8}">
      <dgm:prSet/>
      <dgm:spPr/>
      <dgm:t>
        <a:bodyPr/>
        <a:lstStyle/>
        <a:p>
          <a:endParaRPr lang="en-US" sz="2800"/>
        </a:p>
      </dgm:t>
    </dgm:pt>
    <dgm:pt modelId="{1C173537-BE48-8645-9657-7447D0115E5F}" type="sibTrans" cxnId="{2E9B57E7-9453-D44F-AE88-3E5D881750C8}">
      <dgm:prSet/>
      <dgm:spPr/>
      <dgm:t>
        <a:bodyPr/>
        <a:lstStyle/>
        <a:p>
          <a:endParaRPr lang="en-US" sz="2800"/>
        </a:p>
      </dgm:t>
    </dgm:pt>
    <dgm:pt modelId="{B38C347B-6CD2-5A46-9CAB-4A5DFCA339BE}">
      <dgm:prSet custT="1"/>
      <dgm:spPr/>
      <dgm:t>
        <a:bodyPr/>
        <a:lstStyle/>
        <a:p>
          <a:pPr rtl="0"/>
          <a:r>
            <a:rPr lang="en-US" sz="2800" b="1"/>
            <a:t>Backup copies should be made of central/root keys </a:t>
          </a:r>
          <a:endParaRPr lang="en-US" sz="2800"/>
        </a:p>
      </dgm:t>
    </dgm:pt>
    <dgm:pt modelId="{8C726679-4168-0647-A724-AC5347FEEB58}" type="parTrans" cxnId="{D3476047-210B-2145-A591-CD97A5B4E813}">
      <dgm:prSet/>
      <dgm:spPr/>
      <dgm:t>
        <a:bodyPr/>
        <a:lstStyle/>
        <a:p>
          <a:endParaRPr lang="en-US" sz="2800"/>
        </a:p>
      </dgm:t>
    </dgm:pt>
    <dgm:pt modelId="{CE8887D9-CB92-C046-9BD4-B604F8DE05FD}" type="sibTrans" cxnId="{D3476047-210B-2145-A591-CD97A5B4E813}">
      <dgm:prSet/>
      <dgm:spPr/>
      <dgm:t>
        <a:bodyPr/>
        <a:lstStyle/>
        <a:p>
          <a:endParaRPr lang="en-US" sz="2800"/>
        </a:p>
      </dgm:t>
    </dgm:pt>
    <dgm:pt modelId="{75C9BD28-D5AD-EB4E-86FD-CF3D20DFD8CF}">
      <dgm:prSet custT="1"/>
      <dgm:spPr/>
      <dgm:t>
        <a:bodyPr/>
        <a:lstStyle/>
        <a:p>
          <a:pPr rtl="0"/>
          <a:r>
            <a:rPr lang="en-US" sz="2800" b="1"/>
            <a:t>Provide key recovery capabilities </a:t>
          </a:r>
          <a:endParaRPr lang="en-US" sz="2800"/>
        </a:p>
      </dgm:t>
    </dgm:pt>
    <dgm:pt modelId="{4994939C-76AD-5E4D-BFC7-68150833FE1D}" type="parTrans" cxnId="{5C24FC69-F365-3A46-86A9-BA29B1B1D9E5}">
      <dgm:prSet/>
      <dgm:spPr/>
      <dgm:t>
        <a:bodyPr/>
        <a:lstStyle/>
        <a:p>
          <a:endParaRPr lang="en-US" sz="2800"/>
        </a:p>
      </dgm:t>
    </dgm:pt>
    <dgm:pt modelId="{38FC04E4-3A39-4745-BC92-83E0ECF23E8B}" type="sibTrans" cxnId="{5C24FC69-F365-3A46-86A9-BA29B1B1D9E5}">
      <dgm:prSet/>
      <dgm:spPr/>
      <dgm:t>
        <a:bodyPr/>
        <a:lstStyle/>
        <a:p>
          <a:endParaRPr lang="en-US" sz="2800"/>
        </a:p>
      </dgm:t>
    </dgm:pt>
    <dgm:pt modelId="{EED8D355-2B1E-864F-BFDC-1E7833ADD362}">
      <dgm:prSet custT="1"/>
      <dgm:spPr/>
      <dgm:t>
        <a:bodyPr/>
        <a:lstStyle/>
        <a:p>
          <a:pPr rtl="0"/>
          <a:r>
            <a:rPr lang="en-US" sz="2800" b="1"/>
            <a:t>Archive user keys for a sufficiently long crypto period </a:t>
          </a:r>
          <a:endParaRPr lang="en-US" sz="2800"/>
        </a:p>
      </dgm:t>
    </dgm:pt>
    <dgm:pt modelId="{025D0150-6D4C-6C4B-8511-E2CA29C5D51D}" type="parTrans" cxnId="{ED5AB9A2-D29E-3F4A-9025-75F939F2BE90}">
      <dgm:prSet/>
      <dgm:spPr/>
      <dgm:t>
        <a:bodyPr/>
        <a:lstStyle/>
        <a:p>
          <a:endParaRPr lang="en-US" sz="2800"/>
        </a:p>
      </dgm:t>
    </dgm:pt>
    <dgm:pt modelId="{801931BF-4460-2243-86BC-D2E22D0F075E}" type="sibTrans" cxnId="{ED5AB9A2-D29E-3F4A-9025-75F939F2BE90}">
      <dgm:prSet/>
      <dgm:spPr/>
      <dgm:t>
        <a:bodyPr/>
        <a:lstStyle/>
        <a:p>
          <a:endParaRPr lang="en-US" sz="2800"/>
        </a:p>
      </dgm:t>
    </dgm:pt>
    <dgm:pt modelId="{01B9C88D-25D3-9D40-9941-71AD01A83160}" type="pres">
      <dgm:prSet presAssocID="{1E5E44EE-72AE-3D4C-A34C-9AC2CA1E7EC4}" presName="vert0" presStyleCnt="0">
        <dgm:presLayoutVars>
          <dgm:dir/>
          <dgm:animOne val="branch"/>
          <dgm:animLvl val="lvl"/>
        </dgm:presLayoutVars>
      </dgm:prSet>
      <dgm:spPr/>
    </dgm:pt>
    <dgm:pt modelId="{B6CB10A2-C46D-8043-819C-923511F0B7C3}" type="pres">
      <dgm:prSet presAssocID="{5BD3059D-DBB0-D040-BC57-9194905A7790}" presName="thickLine" presStyleLbl="alignNode1" presStyleIdx="0" presStyleCnt="4"/>
      <dgm:spPr/>
    </dgm:pt>
    <dgm:pt modelId="{E0EB1F38-54F9-A94D-B360-FC5D75B20EBC}" type="pres">
      <dgm:prSet presAssocID="{5BD3059D-DBB0-D040-BC57-9194905A7790}" presName="horz1" presStyleCnt="0"/>
      <dgm:spPr/>
    </dgm:pt>
    <dgm:pt modelId="{EC39E300-9E58-6245-B03B-15B73C67B54C}" type="pres">
      <dgm:prSet presAssocID="{5BD3059D-DBB0-D040-BC57-9194905A7790}" presName="tx1" presStyleLbl="revTx" presStyleIdx="0" presStyleCnt="4"/>
      <dgm:spPr/>
    </dgm:pt>
    <dgm:pt modelId="{4A2AA20F-73E5-0645-99EB-EB99A9801DAD}" type="pres">
      <dgm:prSet presAssocID="{5BD3059D-DBB0-D040-BC57-9194905A7790}" presName="vert1" presStyleCnt="0"/>
      <dgm:spPr/>
    </dgm:pt>
    <dgm:pt modelId="{D1C91C45-F4AF-4D41-AEDC-58BAAF94CC23}" type="pres">
      <dgm:prSet presAssocID="{B38C347B-6CD2-5A46-9CAB-4A5DFCA339BE}" presName="thickLine" presStyleLbl="alignNode1" presStyleIdx="1" presStyleCnt="4"/>
      <dgm:spPr/>
    </dgm:pt>
    <dgm:pt modelId="{F26DB68D-0112-1D44-B24C-7D076CCB17DE}" type="pres">
      <dgm:prSet presAssocID="{B38C347B-6CD2-5A46-9CAB-4A5DFCA339BE}" presName="horz1" presStyleCnt="0"/>
      <dgm:spPr/>
    </dgm:pt>
    <dgm:pt modelId="{769E8B50-76E4-6E41-8780-CA9D53694BF2}" type="pres">
      <dgm:prSet presAssocID="{B38C347B-6CD2-5A46-9CAB-4A5DFCA339BE}" presName="tx1" presStyleLbl="revTx" presStyleIdx="1" presStyleCnt="4"/>
      <dgm:spPr/>
    </dgm:pt>
    <dgm:pt modelId="{4418D990-78ED-0249-B9F0-5193F1DF81E0}" type="pres">
      <dgm:prSet presAssocID="{B38C347B-6CD2-5A46-9CAB-4A5DFCA339BE}" presName="vert1" presStyleCnt="0"/>
      <dgm:spPr/>
    </dgm:pt>
    <dgm:pt modelId="{54DCDD72-37F6-894E-A2C7-2954BA65EB1B}" type="pres">
      <dgm:prSet presAssocID="{75C9BD28-D5AD-EB4E-86FD-CF3D20DFD8CF}" presName="thickLine" presStyleLbl="alignNode1" presStyleIdx="2" presStyleCnt="4"/>
      <dgm:spPr/>
    </dgm:pt>
    <dgm:pt modelId="{A314D9B0-1795-0947-BA41-1D5135C8D1B1}" type="pres">
      <dgm:prSet presAssocID="{75C9BD28-D5AD-EB4E-86FD-CF3D20DFD8CF}" presName="horz1" presStyleCnt="0"/>
      <dgm:spPr/>
    </dgm:pt>
    <dgm:pt modelId="{1D377807-89C5-0145-9B67-92FCDFD52C1C}" type="pres">
      <dgm:prSet presAssocID="{75C9BD28-D5AD-EB4E-86FD-CF3D20DFD8CF}" presName="tx1" presStyleLbl="revTx" presStyleIdx="2" presStyleCnt="4"/>
      <dgm:spPr/>
    </dgm:pt>
    <dgm:pt modelId="{01B727DD-BB10-BC44-A9B3-70C6EF775B4D}" type="pres">
      <dgm:prSet presAssocID="{75C9BD28-D5AD-EB4E-86FD-CF3D20DFD8CF}" presName="vert1" presStyleCnt="0"/>
      <dgm:spPr/>
    </dgm:pt>
    <dgm:pt modelId="{19DE5553-5BA5-D642-908E-112FD71B1BA9}" type="pres">
      <dgm:prSet presAssocID="{EED8D355-2B1E-864F-BFDC-1E7833ADD362}" presName="thickLine" presStyleLbl="alignNode1" presStyleIdx="3" presStyleCnt="4"/>
      <dgm:spPr/>
    </dgm:pt>
    <dgm:pt modelId="{EECCC2E4-7E63-504A-9BF9-11915E96FDCE}" type="pres">
      <dgm:prSet presAssocID="{EED8D355-2B1E-864F-BFDC-1E7833ADD362}" presName="horz1" presStyleCnt="0"/>
      <dgm:spPr/>
    </dgm:pt>
    <dgm:pt modelId="{EE5F09D0-9FB6-2F4A-B7EF-1DDA5F6C4B09}" type="pres">
      <dgm:prSet presAssocID="{EED8D355-2B1E-864F-BFDC-1E7833ADD362}" presName="tx1" presStyleLbl="revTx" presStyleIdx="3" presStyleCnt="4"/>
      <dgm:spPr/>
    </dgm:pt>
    <dgm:pt modelId="{D3D01292-E3F7-044E-BE92-D0694D85582C}" type="pres">
      <dgm:prSet presAssocID="{EED8D355-2B1E-864F-BFDC-1E7833ADD362}" presName="vert1" presStyleCnt="0"/>
      <dgm:spPr/>
    </dgm:pt>
  </dgm:ptLst>
  <dgm:cxnLst>
    <dgm:cxn modelId="{0691AA24-9170-4603-8E07-C1F1A9414F99}" type="presOf" srcId="{5BD3059D-DBB0-D040-BC57-9194905A7790}" destId="{EC39E300-9E58-6245-B03B-15B73C67B54C}" srcOrd="0" destOrd="0" presId="urn:microsoft.com/office/officeart/2008/layout/LinedList"/>
    <dgm:cxn modelId="{D3476047-210B-2145-A591-CD97A5B4E813}" srcId="{1E5E44EE-72AE-3D4C-A34C-9AC2CA1E7EC4}" destId="{B38C347B-6CD2-5A46-9CAB-4A5DFCA339BE}" srcOrd="1" destOrd="0" parTransId="{8C726679-4168-0647-A724-AC5347FEEB58}" sibTransId="{CE8887D9-CB92-C046-9BD4-B604F8DE05FD}"/>
    <dgm:cxn modelId="{5C24FC69-F365-3A46-86A9-BA29B1B1D9E5}" srcId="{1E5E44EE-72AE-3D4C-A34C-9AC2CA1E7EC4}" destId="{75C9BD28-D5AD-EB4E-86FD-CF3D20DFD8CF}" srcOrd="2" destOrd="0" parTransId="{4994939C-76AD-5E4D-BFC7-68150833FE1D}" sibTransId="{38FC04E4-3A39-4745-BC92-83E0ECF23E8B}"/>
    <dgm:cxn modelId="{21D99F77-B115-4459-956D-53304A5D2AB8}" type="presOf" srcId="{1E5E44EE-72AE-3D4C-A34C-9AC2CA1E7EC4}" destId="{01B9C88D-25D3-9D40-9941-71AD01A83160}" srcOrd="0" destOrd="0" presId="urn:microsoft.com/office/officeart/2008/layout/LinedList"/>
    <dgm:cxn modelId="{6357FB7A-D475-4D42-9AE1-0D3D4EED149A}" type="presOf" srcId="{75C9BD28-D5AD-EB4E-86FD-CF3D20DFD8CF}" destId="{1D377807-89C5-0145-9B67-92FCDFD52C1C}" srcOrd="0" destOrd="0" presId="urn:microsoft.com/office/officeart/2008/layout/LinedList"/>
    <dgm:cxn modelId="{CBF3618A-CFA5-414D-8BB5-5D359F3DB88D}" type="presOf" srcId="{B38C347B-6CD2-5A46-9CAB-4A5DFCA339BE}" destId="{769E8B50-76E4-6E41-8780-CA9D53694BF2}" srcOrd="0" destOrd="0" presId="urn:microsoft.com/office/officeart/2008/layout/LinedList"/>
    <dgm:cxn modelId="{ED5AB9A2-D29E-3F4A-9025-75F939F2BE90}" srcId="{1E5E44EE-72AE-3D4C-A34C-9AC2CA1E7EC4}" destId="{EED8D355-2B1E-864F-BFDC-1E7833ADD362}" srcOrd="3" destOrd="0" parTransId="{025D0150-6D4C-6C4B-8511-E2CA29C5D51D}" sibTransId="{801931BF-4460-2243-86BC-D2E22D0F075E}"/>
    <dgm:cxn modelId="{9DEF66C3-66F4-4909-BDAA-CA25DC7E670D}" type="presOf" srcId="{EED8D355-2B1E-864F-BFDC-1E7833ADD362}" destId="{EE5F09D0-9FB6-2F4A-B7EF-1DDA5F6C4B09}" srcOrd="0" destOrd="0" presId="urn:microsoft.com/office/officeart/2008/layout/LinedList"/>
    <dgm:cxn modelId="{2E9B57E7-9453-D44F-AE88-3E5D881750C8}" srcId="{1E5E44EE-72AE-3D4C-A34C-9AC2CA1E7EC4}" destId="{5BD3059D-DBB0-D040-BC57-9194905A7790}" srcOrd="0" destOrd="0" parTransId="{21EB75F2-AEC9-DF48-BAF4-8908FD5ACC96}" sibTransId="{1C173537-BE48-8645-9657-7447D0115E5F}"/>
    <dgm:cxn modelId="{419468C6-0A31-4A6B-BD7D-F475EE57CD62}" type="presParOf" srcId="{01B9C88D-25D3-9D40-9941-71AD01A83160}" destId="{B6CB10A2-C46D-8043-819C-923511F0B7C3}" srcOrd="0" destOrd="0" presId="urn:microsoft.com/office/officeart/2008/layout/LinedList"/>
    <dgm:cxn modelId="{DE173369-AC6E-4306-9E72-545A06D25C6C}" type="presParOf" srcId="{01B9C88D-25D3-9D40-9941-71AD01A83160}" destId="{E0EB1F38-54F9-A94D-B360-FC5D75B20EBC}" srcOrd="1" destOrd="0" presId="urn:microsoft.com/office/officeart/2008/layout/LinedList"/>
    <dgm:cxn modelId="{46628F2B-7DB6-46A0-82F6-941C2F43C266}" type="presParOf" srcId="{E0EB1F38-54F9-A94D-B360-FC5D75B20EBC}" destId="{EC39E300-9E58-6245-B03B-15B73C67B54C}" srcOrd="0" destOrd="0" presId="urn:microsoft.com/office/officeart/2008/layout/LinedList"/>
    <dgm:cxn modelId="{C7B3269C-28A9-4B09-A473-D99CB2330A84}" type="presParOf" srcId="{E0EB1F38-54F9-A94D-B360-FC5D75B20EBC}" destId="{4A2AA20F-73E5-0645-99EB-EB99A9801DAD}" srcOrd="1" destOrd="0" presId="urn:microsoft.com/office/officeart/2008/layout/LinedList"/>
    <dgm:cxn modelId="{8D8C744D-D2D1-4A9B-82CE-2AA3FDF04709}" type="presParOf" srcId="{01B9C88D-25D3-9D40-9941-71AD01A83160}" destId="{D1C91C45-F4AF-4D41-AEDC-58BAAF94CC23}" srcOrd="2" destOrd="0" presId="urn:microsoft.com/office/officeart/2008/layout/LinedList"/>
    <dgm:cxn modelId="{5D60186F-3640-42E3-87A1-85E5B6491C5E}" type="presParOf" srcId="{01B9C88D-25D3-9D40-9941-71AD01A83160}" destId="{F26DB68D-0112-1D44-B24C-7D076CCB17DE}" srcOrd="3" destOrd="0" presId="urn:microsoft.com/office/officeart/2008/layout/LinedList"/>
    <dgm:cxn modelId="{6533615B-2E7B-4121-BB01-287C64AB049A}" type="presParOf" srcId="{F26DB68D-0112-1D44-B24C-7D076CCB17DE}" destId="{769E8B50-76E4-6E41-8780-CA9D53694BF2}" srcOrd="0" destOrd="0" presId="urn:microsoft.com/office/officeart/2008/layout/LinedList"/>
    <dgm:cxn modelId="{4BD727E7-BFA1-4C18-91E8-D28F5CD991A3}" type="presParOf" srcId="{F26DB68D-0112-1D44-B24C-7D076CCB17DE}" destId="{4418D990-78ED-0249-B9F0-5193F1DF81E0}" srcOrd="1" destOrd="0" presId="urn:microsoft.com/office/officeart/2008/layout/LinedList"/>
    <dgm:cxn modelId="{BA090E86-8C31-435B-970B-CE9F1D0CFE6F}" type="presParOf" srcId="{01B9C88D-25D3-9D40-9941-71AD01A83160}" destId="{54DCDD72-37F6-894E-A2C7-2954BA65EB1B}" srcOrd="4" destOrd="0" presId="urn:microsoft.com/office/officeart/2008/layout/LinedList"/>
    <dgm:cxn modelId="{8EB98121-5B1D-4766-8C81-0C8FDB572520}" type="presParOf" srcId="{01B9C88D-25D3-9D40-9941-71AD01A83160}" destId="{A314D9B0-1795-0947-BA41-1D5135C8D1B1}" srcOrd="5" destOrd="0" presId="urn:microsoft.com/office/officeart/2008/layout/LinedList"/>
    <dgm:cxn modelId="{D2F187C1-0220-40B5-B3E6-000CC4D1B8F0}" type="presParOf" srcId="{A314D9B0-1795-0947-BA41-1D5135C8D1B1}" destId="{1D377807-89C5-0145-9B67-92FCDFD52C1C}" srcOrd="0" destOrd="0" presId="urn:microsoft.com/office/officeart/2008/layout/LinedList"/>
    <dgm:cxn modelId="{FEED4393-8A4C-4D77-A27B-C2CB98D45DAA}" type="presParOf" srcId="{A314D9B0-1795-0947-BA41-1D5135C8D1B1}" destId="{01B727DD-BB10-BC44-A9B3-70C6EF775B4D}" srcOrd="1" destOrd="0" presId="urn:microsoft.com/office/officeart/2008/layout/LinedList"/>
    <dgm:cxn modelId="{C08409B8-0220-42E0-9409-87F5C2A0E3B5}" type="presParOf" srcId="{01B9C88D-25D3-9D40-9941-71AD01A83160}" destId="{19DE5553-5BA5-D642-908E-112FD71B1BA9}" srcOrd="6" destOrd="0" presId="urn:microsoft.com/office/officeart/2008/layout/LinedList"/>
    <dgm:cxn modelId="{99B8E727-F726-48B9-A1C7-9175DB6BC6AB}" type="presParOf" srcId="{01B9C88D-25D3-9D40-9941-71AD01A83160}" destId="{EECCC2E4-7E63-504A-9BF9-11915E96FDCE}" srcOrd="7" destOrd="0" presId="urn:microsoft.com/office/officeart/2008/layout/LinedList"/>
    <dgm:cxn modelId="{9FB971D5-8970-476D-B24B-D9A8F9D8CD06}" type="presParOf" srcId="{EECCC2E4-7E63-504A-9BF9-11915E96FDCE}" destId="{EE5F09D0-9FB6-2F4A-B7EF-1DDA5F6C4B09}" srcOrd="0" destOrd="0" presId="urn:microsoft.com/office/officeart/2008/layout/LinedList"/>
    <dgm:cxn modelId="{8717FA0F-B31E-4C12-9535-CDD3A1B46308}" type="presParOf" srcId="{EECCC2E4-7E63-504A-9BF9-11915E96FDCE}" destId="{D3D01292-E3F7-044E-BE92-D0694D8558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33A392E-12E5-F645-9030-1BE559736DB5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C550F-113E-324E-9CE0-C3D18B8B098B}">
      <dgm:prSet/>
      <dgm:spPr/>
      <dgm:t>
        <a:bodyPr/>
        <a:lstStyle/>
        <a:p>
          <a:pPr rtl="0"/>
          <a:r>
            <a:rPr lang="en-US" b="1" dirty="0"/>
            <a:t>The strength of the cryptographic mechanisms </a:t>
          </a:r>
          <a:endParaRPr lang="en-US" dirty="0"/>
        </a:p>
      </dgm:t>
    </dgm:pt>
    <dgm:pt modelId="{7D4F8D90-4727-1242-A50D-90949582AA15}" type="parTrans" cxnId="{EB9F4DAC-2B91-4544-9AF6-6702553E55A0}">
      <dgm:prSet/>
      <dgm:spPr/>
      <dgm:t>
        <a:bodyPr/>
        <a:lstStyle/>
        <a:p>
          <a:endParaRPr lang="en-US"/>
        </a:p>
      </dgm:t>
    </dgm:pt>
    <dgm:pt modelId="{EBD7A47B-CC0D-0441-AF80-D67C696DAF61}" type="sibTrans" cxnId="{EB9F4DAC-2B91-4544-9AF6-6702553E55A0}">
      <dgm:prSet/>
      <dgm:spPr/>
      <dgm:t>
        <a:bodyPr/>
        <a:lstStyle/>
        <a:p>
          <a:endParaRPr lang="en-US"/>
        </a:p>
      </dgm:t>
    </dgm:pt>
    <dgm:pt modelId="{0232BDE3-06DB-4B4E-97A3-59F3F1E13BC2}">
      <dgm:prSet/>
      <dgm:spPr/>
      <dgm:t>
        <a:bodyPr/>
        <a:lstStyle/>
        <a:p>
          <a:pPr rtl="0"/>
          <a:r>
            <a:rPr lang="en-US" b="1" dirty="0"/>
            <a:t>The embodiment of the mechanisms </a:t>
          </a:r>
          <a:endParaRPr lang="en-US" dirty="0"/>
        </a:p>
      </dgm:t>
    </dgm:pt>
    <dgm:pt modelId="{4192E985-6639-024C-8848-E63105BB8497}" type="parTrans" cxnId="{DEE8C765-B775-C748-BBAA-BA5F44807FA1}">
      <dgm:prSet/>
      <dgm:spPr/>
      <dgm:t>
        <a:bodyPr/>
        <a:lstStyle/>
        <a:p>
          <a:endParaRPr lang="en-US"/>
        </a:p>
      </dgm:t>
    </dgm:pt>
    <dgm:pt modelId="{AD123388-DDFE-F843-B710-07F06833F3D5}" type="sibTrans" cxnId="{DEE8C765-B775-C748-BBAA-BA5F44807FA1}">
      <dgm:prSet/>
      <dgm:spPr/>
      <dgm:t>
        <a:bodyPr/>
        <a:lstStyle/>
        <a:p>
          <a:endParaRPr lang="en-US"/>
        </a:p>
      </dgm:t>
    </dgm:pt>
    <dgm:pt modelId="{1743C327-B28F-974F-8A11-7714A5B1642C}">
      <dgm:prSet/>
      <dgm:spPr/>
      <dgm:t>
        <a:bodyPr/>
        <a:lstStyle/>
        <a:p>
          <a:pPr rtl="0"/>
          <a:r>
            <a:rPr lang="en-US" b="1"/>
            <a:t>The operating environment </a:t>
          </a:r>
          <a:endParaRPr lang="en-US"/>
        </a:p>
      </dgm:t>
    </dgm:pt>
    <dgm:pt modelId="{5E77C8BA-65CA-6A48-AC8D-A0490DF5662F}" type="parTrans" cxnId="{C6E70128-F148-C140-BE10-101F03A9F391}">
      <dgm:prSet/>
      <dgm:spPr/>
      <dgm:t>
        <a:bodyPr/>
        <a:lstStyle/>
        <a:p>
          <a:endParaRPr lang="en-US"/>
        </a:p>
      </dgm:t>
    </dgm:pt>
    <dgm:pt modelId="{D996FCB9-19E9-0643-9CBA-1B0F2C61E2C3}" type="sibTrans" cxnId="{C6E70128-F148-C140-BE10-101F03A9F391}">
      <dgm:prSet/>
      <dgm:spPr/>
      <dgm:t>
        <a:bodyPr/>
        <a:lstStyle/>
        <a:p>
          <a:endParaRPr lang="en-US"/>
        </a:p>
      </dgm:t>
    </dgm:pt>
    <dgm:pt modelId="{117BBFBE-7BD0-4742-8AF2-877D3C3EEF57}">
      <dgm:prSet/>
      <dgm:spPr/>
      <dgm:t>
        <a:bodyPr/>
        <a:lstStyle/>
        <a:p>
          <a:pPr rtl="0"/>
          <a:r>
            <a:rPr lang="en-US" b="1" dirty="0"/>
            <a:t>The volume of information flow</a:t>
          </a:r>
          <a:endParaRPr lang="en-US" dirty="0"/>
        </a:p>
      </dgm:t>
    </dgm:pt>
    <dgm:pt modelId="{BA2F3DEC-A865-6349-86E2-402CB2D238B2}" type="parTrans" cxnId="{3B3728B4-EBB1-B84B-8625-C75640324D89}">
      <dgm:prSet/>
      <dgm:spPr/>
      <dgm:t>
        <a:bodyPr/>
        <a:lstStyle/>
        <a:p>
          <a:endParaRPr lang="en-US"/>
        </a:p>
      </dgm:t>
    </dgm:pt>
    <dgm:pt modelId="{F6ECC913-9BC8-E54E-AB4A-E2E2B6A2B53B}" type="sibTrans" cxnId="{3B3728B4-EBB1-B84B-8625-C75640324D89}">
      <dgm:prSet/>
      <dgm:spPr/>
      <dgm:t>
        <a:bodyPr/>
        <a:lstStyle/>
        <a:p>
          <a:endParaRPr lang="en-US"/>
        </a:p>
      </dgm:t>
    </dgm:pt>
    <dgm:pt modelId="{60E9A55A-F2F4-314D-81C8-33DA4E241A08}">
      <dgm:prSet/>
      <dgm:spPr/>
      <dgm:t>
        <a:bodyPr/>
        <a:lstStyle/>
        <a:p>
          <a:pPr rtl="0"/>
          <a:r>
            <a:rPr lang="en-US" b="1"/>
            <a:t>The security life of the data</a:t>
          </a:r>
          <a:endParaRPr lang="en-US"/>
        </a:p>
      </dgm:t>
    </dgm:pt>
    <dgm:pt modelId="{F33BB252-C7AB-B945-B3EF-E352DA659602}" type="parTrans" cxnId="{4209B0A0-4411-8B43-9326-4D6A0A4B9267}">
      <dgm:prSet/>
      <dgm:spPr/>
      <dgm:t>
        <a:bodyPr/>
        <a:lstStyle/>
        <a:p>
          <a:endParaRPr lang="en-US"/>
        </a:p>
      </dgm:t>
    </dgm:pt>
    <dgm:pt modelId="{70060B33-D1E0-F047-B6B8-1A04BB6B5CAD}" type="sibTrans" cxnId="{4209B0A0-4411-8B43-9326-4D6A0A4B9267}">
      <dgm:prSet/>
      <dgm:spPr/>
      <dgm:t>
        <a:bodyPr/>
        <a:lstStyle/>
        <a:p>
          <a:endParaRPr lang="en-US"/>
        </a:p>
      </dgm:t>
    </dgm:pt>
    <dgm:pt modelId="{913C7879-9E5D-3548-A4D6-825AA9167720}">
      <dgm:prSet/>
      <dgm:spPr/>
      <dgm:t>
        <a:bodyPr/>
        <a:lstStyle/>
        <a:p>
          <a:pPr rtl="0"/>
          <a:r>
            <a:rPr lang="en-US" b="1"/>
            <a:t>The security function </a:t>
          </a:r>
          <a:endParaRPr lang="en-US"/>
        </a:p>
      </dgm:t>
    </dgm:pt>
    <dgm:pt modelId="{0243B10C-5D91-2A40-9AE2-4F488FB1BA11}" type="parTrans" cxnId="{92C2B8C4-DE7F-034F-BAE4-1FAD23FFAF84}">
      <dgm:prSet/>
      <dgm:spPr/>
      <dgm:t>
        <a:bodyPr/>
        <a:lstStyle/>
        <a:p>
          <a:endParaRPr lang="en-US"/>
        </a:p>
      </dgm:t>
    </dgm:pt>
    <dgm:pt modelId="{F5FCFB55-E2E4-A140-A077-9BDFA0F4A760}" type="sibTrans" cxnId="{92C2B8C4-DE7F-034F-BAE4-1FAD23FFAF84}">
      <dgm:prSet/>
      <dgm:spPr/>
      <dgm:t>
        <a:bodyPr/>
        <a:lstStyle/>
        <a:p>
          <a:endParaRPr lang="en-US"/>
        </a:p>
      </dgm:t>
    </dgm:pt>
    <dgm:pt modelId="{C4483F22-F530-EB4F-A57D-939E9F5D11AE}">
      <dgm:prSet/>
      <dgm:spPr/>
      <dgm:t>
        <a:bodyPr/>
        <a:lstStyle/>
        <a:p>
          <a:pPr rtl="0"/>
          <a:r>
            <a:rPr lang="en-US" b="1" dirty="0"/>
            <a:t>The re-keying method  </a:t>
          </a:r>
          <a:endParaRPr lang="en-US" dirty="0"/>
        </a:p>
      </dgm:t>
    </dgm:pt>
    <dgm:pt modelId="{801AD561-998C-F44D-9B9B-5046A75E01AB}" type="parTrans" cxnId="{08154B64-D9D4-F44A-9D9A-30927D8AE2A4}">
      <dgm:prSet/>
      <dgm:spPr/>
      <dgm:t>
        <a:bodyPr/>
        <a:lstStyle/>
        <a:p>
          <a:endParaRPr lang="en-US"/>
        </a:p>
      </dgm:t>
    </dgm:pt>
    <dgm:pt modelId="{F3A48E3C-1296-E94E-8031-D30085BF2889}" type="sibTrans" cxnId="{08154B64-D9D4-F44A-9D9A-30927D8AE2A4}">
      <dgm:prSet/>
      <dgm:spPr/>
      <dgm:t>
        <a:bodyPr/>
        <a:lstStyle/>
        <a:p>
          <a:endParaRPr lang="en-US"/>
        </a:p>
      </dgm:t>
    </dgm:pt>
    <dgm:pt modelId="{67EC83E3-CDDC-AA48-8AEF-453C22F98BB1}" type="pres">
      <dgm:prSet presAssocID="{233A392E-12E5-F645-9030-1BE559736DB5}" presName="vert0" presStyleCnt="0">
        <dgm:presLayoutVars>
          <dgm:dir/>
          <dgm:animOne val="branch"/>
          <dgm:animLvl val="lvl"/>
        </dgm:presLayoutVars>
      </dgm:prSet>
      <dgm:spPr/>
    </dgm:pt>
    <dgm:pt modelId="{E3ABB3B1-12A7-C641-8B02-53C5DA91E5DF}" type="pres">
      <dgm:prSet presAssocID="{BD3C550F-113E-324E-9CE0-C3D18B8B098B}" presName="thickLine" presStyleLbl="alignNode1" presStyleIdx="0" presStyleCnt="7"/>
      <dgm:spPr/>
    </dgm:pt>
    <dgm:pt modelId="{6201A5C1-599F-A64D-A523-B94E6CF5C88F}" type="pres">
      <dgm:prSet presAssocID="{BD3C550F-113E-324E-9CE0-C3D18B8B098B}" presName="horz1" presStyleCnt="0"/>
      <dgm:spPr/>
    </dgm:pt>
    <dgm:pt modelId="{D80CF611-4526-D04E-8C5E-1DB64E67D12F}" type="pres">
      <dgm:prSet presAssocID="{BD3C550F-113E-324E-9CE0-C3D18B8B098B}" presName="tx1" presStyleLbl="revTx" presStyleIdx="0" presStyleCnt="7"/>
      <dgm:spPr/>
    </dgm:pt>
    <dgm:pt modelId="{0D4FEDDD-C0F7-CA47-AE6E-FF4A1587880E}" type="pres">
      <dgm:prSet presAssocID="{BD3C550F-113E-324E-9CE0-C3D18B8B098B}" presName="vert1" presStyleCnt="0"/>
      <dgm:spPr/>
    </dgm:pt>
    <dgm:pt modelId="{9A6608F7-9A58-9F47-9283-E06D73A9373A}" type="pres">
      <dgm:prSet presAssocID="{0232BDE3-06DB-4B4E-97A3-59F3F1E13BC2}" presName="thickLine" presStyleLbl="alignNode1" presStyleIdx="1" presStyleCnt="7"/>
      <dgm:spPr/>
    </dgm:pt>
    <dgm:pt modelId="{3581880F-16F5-E64C-B2BE-522CACB2598D}" type="pres">
      <dgm:prSet presAssocID="{0232BDE3-06DB-4B4E-97A3-59F3F1E13BC2}" presName="horz1" presStyleCnt="0"/>
      <dgm:spPr/>
    </dgm:pt>
    <dgm:pt modelId="{E8346C7C-606F-BC40-9B78-53FCC490DB4A}" type="pres">
      <dgm:prSet presAssocID="{0232BDE3-06DB-4B4E-97A3-59F3F1E13BC2}" presName="tx1" presStyleLbl="revTx" presStyleIdx="1" presStyleCnt="7"/>
      <dgm:spPr/>
    </dgm:pt>
    <dgm:pt modelId="{48962EB0-D639-3049-8B9C-997EB092B1DA}" type="pres">
      <dgm:prSet presAssocID="{0232BDE3-06DB-4B4E-97A3-59F3F1E13BC2}" presName="vert1" presStyleCnt="0"/>
      <dgm:spPr/>
    </dgm:pt>
    <dgm:pt modelId="{44255085-030B-C74C-88B8-1C6AE937724F}" type="pres">
      <dgm:prSet presAssocID="{1743C327-B28F-974F-8A11-7714A5B1642C}" presName="thickLine" presStyleLbl="alignNode1" presStyleIdx="2" presStyleCnt="7"/>
      <dgm:spPr/>
    </dgm:pt>
    <dgm:pt modelId="{51EA5982-BB5C-0F47-83EF-DC92742E013A}" type="pres">
      <dgm:prSet presAssocID="{1743C327-B28F-974F-8A11-7714A5B1642C}" presName="horz1" presStyleCnt="0"/>
      <dgm:spPr/>
    </dgm:pt>
    <dgm:pt modelId="{842A9838-98D2-644D-ACE2-F65F53FB61E4}" type="pres">
      <dgm:prSet presAssocID="{1743C327-B28F-974F-8A11-7714A5B1642C}" presName="tx1" presStyleLbl="revTx" presStyleIdx="2" presStyleCnt="7"/>
      <dgm:spPr/>
    </dgm:pt>
    <dgm:pt modelId="{8F4C6C2C-CD04-3045-B7A4-7F88E915CB56}" type="pres">
      <dgm:prSet presAssocID="{1743C327-B28F-974F-8A11-7714A5B1642C}" presName="vert1" presStyleCnt="0"/>
      <dgm:spPr/>
    </dgm:pt>
    <dgm:pt modelId="{F7878DE7-427D-5D40-891D-930D81170163}" type="pres">
      <dgm:prSet presAssocID="{117BBFBE-7BD0-4742-8AF2-877D3C3EEF57}" presName="thickLine" presStyleLbl="alignNode1" presStyleIdx="3" presStyleCnt="7"/>
      <dgm:spPr/>
    </dgm:pt>
    <dgm:pt modelId="{B319F692-D7A7-0A42-A144-F544B744BC99}" type="pres">
      <dgm:prSet presAssocID="{117BBFBE-7BD0-4742-8AF2-877D3C3EEF57}" presName="horz1" presStyleCnt="0"/>
      <dgm:spPr/>
    </dgm:pt>
    <dgm:pt modelId="{38F9C6E3-765A-EB4F-8B61-F06E819ED3E0}" type="pres">
      <dgm:prSet presAssocID="{117BBFBE-7BD0-4742-8AF2-877D3C3EEF57}" presName="tx1" presStyleLbl="revTx" presStyleIdx="3" presStyleCnt="7"/>
      <dgm:spPr/>
    </dgm:pt>
    <dgm:pt modelId="{740892A6-B138-EE41-ACB8-D620A9008616}" type="pres">
      <dgm:prSet presAssocID="{117BBFBE-7BD0-4742-8AF2-877D3C3EEF57}" presName="vert1" presStyleCnt="0"/>
      <dgm:spPr/>
    </dgm:pt>
    <dgm:pt modelId="{089F777A-D596-274F-91F5-056A6A6DABC4}" type="pres">
      <dgm:prSet presAssocID="{60E9A55A-F2F4-314D-81C8-33DA4E241A08}" presName="thickLine" presStyleLbl="alignNode1" presStyleIdx="4" presStyleCnt="7"/>
      <dgm:spPr/>
    </dgm:pt>
    <dgm:pt modelId="{EB4B5091-C8C3-DD4E-AF20-9119D72211CB}" type="pres">
      <dgm:prSet presAssocID="{60E9A55A-F2F4-314D-81C8-33DA4E241A08}" presName="horz1" presStyleCnt="0"/>
      <dgm:spPr/>
    </dgm:pt>
    <dgm:pt modelId="{6F10A7F6-6295-9649-A3E0-1CD46EDB5A3E}" type="pres">
      <dgm:prSet presAssocID="{60E9A55A-F2F4-314D-81C8-33DA4E241A08}" presName="tx1" presStyleLbl="revTx" presStyleIdx="4" presStyleCnt="7"/>
      <dgm:spPr/>
    </dgm:pt>
    <dgm:pt modelId="{CA3100DC-7D9D-5247-8C10-D9DF1B269807}" type="pres">
      <dgm:prSet presAssocID="{60E9A55A-F2F4-314D-81C8-33DA4E241A08}" presName="vert1" presStyleCnt="0"/>
      <dgm:spPr/>
    </dgm:pt>
    <dgm:pt modelId="{ED8DC8EB-7016-D644-89C0-568FAACB291C}" type="pres">
      <dgm:prSet presAssocID="{913C7879-9E5D-3548-A4D6-825AA9167720}" presName="thickLine" presStyleLbl="alignNode1" presStyleIdx="5" presStyleCnt="7"/>
      <dgm:spPr/>
    </dgm:pt>
    <dgm:pt modelId="{752ED469-0835-B341-9E50-3244F7529BF3}" type="pres">
      <dgm:prSet presAssocID="{913C7879-9E5D-3548-A4D6-825AA9167720}" presName="horz1" presStyleCnt="0"/>
      <dgm:spPr/>
    </dgm:pt>
    <dgm:pt modelId="{CD3E4A11-4D3D-9049-9CA0-80F4C5EB46C3}" type="pres">
      <dgm:prSet presAssocID="{913C7879-9E5D-3548-A4D6-825AA9167720}" presName="tx1" presStyleLbl="revTx" presStyleIdx="5" presStyleCnt="7"/>
      <dgm:spPr/>
    </dgm:pt>
    <dgm:pt modelId="{0384993A-5FE8-0F44-A3A1-920CC31DE439}" type="pres">
      <dgm:prSet presAssocID="{913C7879-9E5D-3548-A4D6-825AA9167720}" presName="vert1" presStyleCnt="0"/>
      <dgm:spPr/>
    </dgm:pt>
    <dgm:pt modelId="{0238FB05-8B9A-1D45-BC94-2D39A9B0BFBE}" type="pres">
      <dgm:prSet presAssocID="{C4483F22-F530-EB4F-A57D-939E9F5D11AE}" presName="thickLine" presStyleLbl="alignNode1" presStyleIdx="6" presStyleCnt="7"/>
      <dgm:spPr/>
    </dgm:pt>
    <dgm:pt modelId="{C7130D99-DA63-EC41-9A4D-055F8B85D609}" type="pres">
      <dgm:prSet presAssocID="{C4483F22-F530-EB4F-A57D-939E9F5D11AE}" presName="horz1" presStyleCnt="0"/>
      <dgm:spPr/>
    </dgm:pt>
    <dgm:pt modelId="{870CAD7E-30C2-8A4E-A34F-5F7013628A5B}" type="pres">
      <dgm:prSet presAssocID="{C4483F22-F530-EB4F-A57D-939E9F5D11AE}" presName="tx1" presStyleLbl="revTx" presStyleIdx="6" presStyleCnt="7"/>
      <dgm:spPr/>
    </dgm:pt>
    <dgm:pt modelId="{A080DCBD-40CC-034C-A920-AFEFD107E927}" type="pres">
      <dgm:prSet presAssocID="{C4483F22-F530-EB4F-A57D-939E9F5D11AE}" presName="vert1" presStyleCnt="0"/>
      <dgm:spPr/>
    </dgm:pt>
  </dgm:ptLst>
  <dgm:cxnLst>
    <dgm:cxn modelId="{C6E70128-F148-C140-BE10-101F03A9F391}" srcId="{233A392E-12E5-F645-9030-1BE559736DB5}" destId="{1743C327-B28F-974F-8A11-7714A5B1642C}" srcOrd="2" destOrd="0" parTransId="{5E77C8BA-65CA-6A48-AC8D-A0490DF5662F}" sibTransId="{D996FCB9-19E9-0643-9CBA-1B0F2C61E2C3}"/>
    <dgm:cxn modelId="{F8660A3A-B748-4C5D-B8B5-DC98AD5F4047}" type="presOf" srcId="{C4483F22-F530-EB4F-A57D-939E9F5D11AE}" destId="{870CAD7E-30C2-8A4E-A34F-5F7013628A5B}" srcOrd="0" destOrd="0" presId="urn:microsoft.com/office/officeart/2008/layout/LinedList"/>
    <dgm:cxn modelId="{7AC3245E-3DD1-4863-B568-C4156F13F7B9}" type="presOf" srcId="{117BBFBE-7BD0-4742-8AF2-877D3C3EEF57}" destId="{38F9C6E3-765A-EB4F-8B61-F06E819ED3E0}" srcOrd="0" destOrd="0" presId="urn:microsoft.com/office/officeart/2008/layout/LinedList"/>
    <dgm:cxn modelId="{08154B64-D9D4-F44A-9D9A-30927D8AE2A4}" srcId="{233A392E-12E5-F645-9030-1BE559736DB5}" destId="{C4483F22-F530-EB4F-A57D-939E9F5D11AE}" srcOrd="6" destOrd="0" parTransId="{801AD561-998C-F44D-9B9B-5046A75E01AB}" sibTransId="{F3A48E3C-1296-E94E-8031-D30085BF2889}"/>
    <dgm:cxn modelId="{DEE8C765-B775-C748-BBAA-BA5F44807FA1}" srcId="{233A392E-12E5-F645-9030-1BE559736DB5}" destId="{0232BDE3-06DB-4B4E-97A3-59F3F1E13BC2}" srcOrd="1" destOrd="0" parTransId="{4192E985-6639-024C-8848-E63105BB8497}" sibTransId="{AD123388-DDFE-F843-B710-07F06833F3D5}"/>
    <dgm:cxn modelId="{B5B2864B-F958-47C0-AD7B-CA4BAE5D2F66}" type="presOf" srcId="{233A392E-12E5-F645-9030-1BE559736DB5}" destId="{67EC83E3-CDDC-AA48-8AEF-453C22F98BB1}" srcOrd="0" destOrd="0" presId="urn:microsoft.com/office/officeart/2008/layout/LinedList"/>
    <dgm:cxn modelId="{01C4C370-1A13-4ABC-B6D0-CD25F8827D48}" type="presOf" srcId="{1743C327-B28F-974F-8A11-7714A5B1642C}" destId="{842A9838-98D2-644D-ACE2-F65F53FB61E4}" srcOrd="0" destOrd="0" presId="urn:microsoft.com/office/officeart/2008/layout/LinedList"/>
    <dgm:cxn modelId="{7B8ED987-5892-411B-B2D0-9514CB530186}" type="presOf" srcId="{BD3C550F-113E-324E-9CE0-C3D18B8B098B}" destId="{D80CF611-4526-D04E-8C5E-1DB64E67D12F}" srcOrd="0" destOrd="0" presId="urn:microsoft.com/office/officeart/2008/layout/LinedList"/>
    <dgm:cxn modelId="{4209B0A0-4411-8B43-9326-4D6A0A4B9267}" srcId="{233A392E-12E5-F645-9030-1BE559736DB5}" destId="{60E9A55A-F2F4-314D-81C8-33DA4E241A08}" srcOrd="4" destOrd="0" parTransId="{F33BB252-C7AB-B945-B3EF-E352DA659602}" sibTransId="{70060B33-D1E0-F047-B6B8-1A04BB6B5CAD}"/>
    <dgm:cxn modelId="{013997A6-8295-44C9-93C4-64BB01E3BB33}" type="presOf" srcId="{60E9A55A-F2F4-314D-81C8-33DA4E241A08}" destId="{6F10A7F6-6295-9649-A3E0-1CD46EDB5A3E}" srcOrd="0" destOrd="0" presId="urn:microsoft.com/office/officeart/2008/layout/LinedList"/>
    <dgm:cxn modelId="{EB9F4DAC-2B91-4544-9AF6-6702553E55A0}" srcId="{233A392E-12E5-F645-9030-1BE559736DB5}" destId="{BD3C550F-113E-324E-9CE0-C3D18B8B098B}" srcOrd="0" destOrd="0" parTransId="{7D4F8D90-4727-1242-A50D-90949582AA15}" sibTransId="{EBD7A47B-CC0D-0441-AF80-D67C696DAF61}"/>
    <dgm:cxn modelId="{3B3728B4-EBB1-B84B-8625-C75640324D89}" srcId="{233A392E-12E5-F645-9030-1BE559736DB5}" destId="{117BBFBE-7BD0-4742-8AF2-877D3C3EEF57}" srcOrd="3" destOrd="0" parTransId="{BA2F3DEC-A865-6349-86E2-402CB2D238B2}" sibTransId="{F6ECC913-9BC8-E54E-AB4A-E2E2B6A2B53B}"/>
    <dgm:cxn modelId="{92C2B8C4-DE7F-034F-BAE4-1FAD23FFAF84}" srcId="{233A392E-12E5-F645-9030-1BE559736DB5}" destId="{913C7879-9E5D-3548-A4D6-825AA9167720}" srcOrd="5" destOrd="0" parTransId="{0243B10C-5D91-2A40-9AE2-4F488FB1BA11}" sibTransId="{F5FCFB55-E2E4-A140-A077-9BDFA0F4A760}"/>
    <dgm:cxn modelId="{D12639EB-CC8C-4CB6-BDCA-45893AFCBD5B}" type="presOf" srcId="{913C7879-9E5D-3548-A4D6-825AA9167720}" destId="{CD3E4A11-4D3D-9049-9CA0-80F4C5EB46C3}" srcOrd="0" destOrd="0" presId="urn:microsoft.com/office/officeart/2008/layout/LinedList"/>
    <dgm:cxn modelId="{BD243BFA-FF36-4F4D-B528-92C8A48C39D1}" type="presOf" srcId="{0232BDE3-06DB-4B4E-97A3-59F3F1E13BC2}" destId="{E8346C7C-606F-BC40-9B78-53FCC490DB4A}" srcOrd="0" destOrd="0" presId="urn:microsoft.com/office/officeart/2008/layout/LinedList"/>
    <dgm:cxn modelId="{2364CCDF-BBBE-45CC-9D70-695883EA09FF}" type="presParOf" srcId="{67EC83E3-CDDC-AA48-8AEF-453C22F98BB1}" destId="{E3ABB3B1-12A7-C641-8B02-53C5DA91E5DF}" srcOrd="0" destOrd="0" presId="urn:microsoft.com/office/officeart/2008/layout/LinedList"/>
    <dgm:cxn modelId="{64D6782F-EB65-4F88-8CF9-6E7EEB20DE99}" type="presParOf" srcId="{67EC83E3-CDDC-AA48-8AEF-453C22F98BB1}" destId="{6201A5C1-599F-A64D-A523-B94E6CF5C88F}" srcOrd="1" destOrd="0" presId="urn:microsoft.com/office/officeart/2008/layout/LinedList"/>
    <dgm:cxn modelId="{D0B5AEC7-9DE7-4B6D-8F43-FDED98B883AC}" type="presParOf" srcId="{6201A5C1-599F-A64D-A523-B94E6CF5C88F}" destId="{D80CF611-4526-D04E-8C5E-1DB64E67D12F}" srcOrd="0" destOrd="0" presId="urn:microsoft.com/office/officeart/2008/layout/LinedList"/>
    <dgm:cxn modelId="{3C55CACB-C69E-4515-9653-622E3B73FB26}" type="presParOf" srcId="{6201A5C1-599F-A64D-A523-B94E6CF5C88F}" destId="{0D4FEDDD-C0F7-CA47-AE6E-FF4A1587880E}" srcOrd="1" destOrd="0" presId="urn:microsoft.com/office/officeart/2008/layout/LinedList"/>
    <dgm:cxn modelId="{7170EA51-B596-47DE-A003-82BE31633793}" type="presParOf" srcId="{67EC83E3-CDDC-AA48-8AEF-453C22F98BB1}" destId="{9A6608F7-9A58-9F47-9283-E06D73A9373A}" srcOrd="2" destOrd="0" presId="urn:microsoft.com/office/officeart/2008/layout/LinedList"/>
    <dgm:cxn modelId="{00BD7EAA-7627-47DD-AF65-D34BA43E4E24}" type="presParOf" srcId="{67EC83E3-CDDC-AA48-8AEF-453C22F98BB1}" destId="{3581880F-16F5-E64C-B2BE-522CACB2598D}" srcOrd="3" destOrd="0" presId="urn:microsoft.com/office/officeart/2008/layout/LinedList"/>
    <dgm:cxn modelId="{3BC643AE-7462-445A-BADB-F872C40484E2}" type="presParOf" srcId="{3581880F-16F5-E64C-B2BE-522CACB2598D}" destId="{E8346C7C-606F-BC40-9B78-53FCC490DB4A}" srcOrd="0" destOrd="0" presId="urn:microsoft.com/office/officeart/2008/layout/LinedList"/>
    <dgm:cxn modelId="{0FA1EE4C-C180-4693-B949-1F44AE341147}" type="presParOf" srcId="{3581880F-16F5-E64C-B2BE-522CACB2598D}" destId="{48962EB0-D639-3049-8B9C-997EB092B1DA}" srcOrd="1" destOrd="0" presId="urn:microsoft.com/office/officeart/2008/layout/LinedList"/>
    <dgm:cxn modelId="{9F051131-5744-4315-9E7A-81DBBA748806}" type="presParOf" srcId="{67EC83E3-CDDC-AA48-8AEF-453C22F98BB1}" destId="{44255085-030B-C74C-88B8-1C6AE937724F}" srcOrd="4" destOrd="0" presId="urn:microsoft.com/office/officeart/2008/layout/LinedList"/>
    <dgm:cxn modelId="{93591AFD-C9D5-4BDB-B38C-D016E5DF05C4}" type="presParOf" srcId="{67EC83E3-CDDC-AA48-8AEF-453C22F98BB1}" destId="{51EA5982-BB5C-0F47-83EF-DC92742E013A}" srcOrd="5" destOrd="0" presId="urn:microsoft.com/office/officeart/2008/layout/LinedList"/>
    <dgm:cxn modelId="{9E2B4D7B-B59A-4AAD-827B-6897D0EE6E7C}" type="presParOf" srcId="{51EA5982-BB5C-0F47-83EF-DC92742E013A}" destId="{842A9838-98D2-644D-ACE2-F65F53FB61E4}" srcOrd="0" destOrd="0" presId="urn:microsoft.com/office/officeart/2008/layout/LinedList"/>
    <dgm:cxn modelId="{194F21E4-F075-47FC-ABEC-7FDBC2B31757}" type="presParOf" srcId="{51EA5982-BB5C-0F47-83EF-DC92742E013A}" destId="{8F4C6C2C-CD04-3045-B7A4-7F88E915CB56}" srcOrd="1" destOrd="0" presId="urn:microsoft.com/office/officeart/2008/layout/LinedList"/>
    <dgm:cxn modelId="{6F6B6FE5-CACC-4781-9EA3-27D9BC427D5D}" type="presParOf" srcId="{67EC83E3-CDDC-AA48-8AEF-453C22F98BB1}" destId="{F7878DE7-427D-5D40-891D-930D81170163}" srcOrd="6" destOrd="0" presId="urn:microsoft.com/office/officeart/2008/layout/LinedList"/>
    <dgm:cxn modelId="{D81C167A-8EC0-486E-902B-B57EF74C477F}" type="presParOf" srcId="{67EC83E3-CDDC-AA48-8AEF-453C22F98BB1}" destId="{B319F692-D7A7-0A42-A144-F544B744BC99}" srcOrd="7" destOrd="0" presId="urn:microsoft.com/office/officeart/2008/layout/LinedList"/>
    <dgm:cxn modelId="{19E3890A-42AD-4008-8605-088594DF9A3E}" type="presParOf" srcId="{B319F692-D7A7-0A42-A144-F544B744BC99}" destId="{38F9C6E3-765A-EB4F-8B61-F06E819ED3E0}" srcOrd="0" destOrd="0" presId="urn:microsoft.com/office/officeart/2008/layout/LinedList"/>
    <dgm:cxn modelId="{0DEEDFFB-1839-45EA-BAE0-92A052591EFF}" type="presParOf" srcId="{B319F692-D7A7-0A42-A144-F544B744BC99}" destId="{740892A6-B138-EE41-ACB8-D620A9008616}" srcOrd="1" destOrd="0" presId="urn:microsoft.com/office/officeart/2008/layout/LinedList"/>
    <dgm:cxn modelId="{31AA197F-9C5A-4C87-A0A3-8466DB1C192F}" type="presParOf" srcId="{67EC83E3-CDDC-AA48-8AEF-453C22F98BB1}" destId="{089F777A-D596-274F-91F5-056A6A6DABC4}" srcOrd="8" destOrd="0" presId="urn:microsoft.com/office/officeart/2008/layout/LinedList"/>
    <dgm:cxn modelId="{1884C913-E37F-42E4-9C0B-1B7E5119830A}" type="presParOf" srcId="{67EC83E3-CDDC-AA48-8AEF-453C22F98BB1}" destId="{EB4B5091-C8C3-DD4E-AF20-9119D72211CB}" srcOrd="9" destOrd="0" presId="urn:microsoft.com/office/officeart/2008/layout/LinedList"/>
    <dgm:cxn modelId="{ED9162E4-CD76-4D25-B9B1-C1CC8817B020}" type="presParOf" srcId="{EB4B5091-C8C3-DD4E-AF20-9119D72211CB}" destId="{6F10A7F6-6295-9649-A3E0-1CD46EDB5A3E}" srcOrd="0" destOrd="0" presId="urn:microsoft.com/office/officeart/2008/layout/LinedList"/>
    <dgm:cxn modelId="{A04B9F38-0253-4CA2-B8C9-B61EE61109A2}" type="presParOf" srcId="{EB4B5091-C8C3-DD4E-AF20-9119D72211CB}" destId="{CA3100DC-7D9D-5247-8C10-D9DF1B269807}" srcOrd="1" destOrd="0" presId="urn:microsoft.com/office/officeart/2008/layout/LinedList"/>
    <dgm:cxn modelId="{A5101A92-5777-401C-9454-02BDA222E6F9}" type="presParOf" srcId="{67EC83E3-CDDC-AA48-8AEF-453C22F98BB1}" destId="{ED8DC8EB-7016-D644-89C0-568FAACB291C}" srcOrd="10" destOrd="0" presId="urn:microsoft.com/office/officeart/2008/layout/LinedList"/>
    <dgm:cxn modelId="{3904D3C8-2EC7-4AC7-ACBB-2B427D0B084A}" type="presParOf" srcId="{67EC83E3-CDDC-AA48-8AEF-453C22F98BB1}" destId="{752ED469-0835-B341-9E50-3244F7529BF3}" srcOrd="11" destOrd="0" presId="urn:microsoft.com/office/officeart/2008/layout/LinedList"/>
    <dgm:cxn modelId="{F467A034-5F0E-4E16-9205-16A13C28A522}" type="presParOf" srcId="{752ED469-0835-B341-9E50-3244F7529BF3}" destId="{CD3E4A11-4D3D-9049-9CA0-80F4C5EB46C3}" srcOrd="0" destOrd="0" presId="urn:microsoft.com/office/officeart/2008/layout/LinedList"/>
    <dgm:cxn modelId="{2DA3B4BF-6CD7-49F6-8DC8-75C4722016EA}" type="presParOf" srcId="{752ED469-0835-B341-9E50-3244F7529BF3}" destId="{0384993A-5FE8-0F44-A3A1-920CC31DE439}" srcOrd="1" destOrd="0" presId="urn:microsoft.com/office/officeart/2008/layout/LinedList"/>
    <dgm:cxn modelId="{EE3B9734-D086-41BD-B499-2EFEF2EB600D}" type="presParOf" srcId="{67EC83E3-CDDC-AA48-8AEF-453C22F98BB1}" destId="{0238FB05-8B9A-1D45-BC94-2D39A9B0BFBE}" srcOrd="12" destOrd="0" presId="urn:microsoft.com/office/officeart/2008/layout/LinedList"/>
    <dgm:cxn modelId="{335B67AB-E02A-4B13-85A3-4233A403A10F}" type="presParOf" srcId="{67EC83E3-CDDC-AA48-8AEF-453C22F98BB1}" destId="{C7130D99-DA63-EC41-9A4D-055F8B85D609}" srcOrd="13" destOrd="0" presId="urn:microsoft.com/office/officeart/2008/layout/LinedList"/>
    <dgm:cxn modelId="{45686797-818C-4EDA-AD0A-E0DD057741D8}" type="presParOf" srcId="{C7130D99-DA63-EC41-9A4D-055F8B85D609}" destId="{870CAD7E-30C2-8A4E-A34F-5F7013628A5B}" srcOrd="0" destOrd="0" presId="urn:microsoft.com/office/officeart/2008/layout/LinedList"/>
    <dgm:cxn modelId="{4B355541-62D3-429D-9404-5DCA27323394}" type="presParOf" srcId="{C7130D99-DA63-EC41-9A4D-055F8B85D609}" destId="{A080DCBD-40CC-034C-A920-AFEFD107E9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33A392E-12E5-F645-9030-1BE559736DB5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199DCC-A04A-364D-A4B4-B5ECB25CD808}">
      <dgm:prSet custT="1"/>
      <dgm:spPr/>
      <dgm:t>
        <a:bodyPr/>
        <a:lstStyle/>
        <a:p>
          <a:pPr rtl="0"/>
          <a:r>
            <a:rPr lang="en-US" sz="2800" b="1" dirty="0"/>
            <a:t>The key update or key derivation process</a:t>
          </a:r>
          <a:endParaRPr lang="en-US" sz="2800" dirty="0"/>
        </a:p>
      </dgm:t>
    </dgm:pt>
    <dgm:pt modelId="{3F03E66D-FCF2-C148-905D-92C4440FF4AA}" type="parTrans" cxnId="{EDD4F4B3-4091-4D4B-9306-89B3C01AB0FE}">
      <dgm:prSet/>
      <dgm:spPr/>
      <dgm:t>
        <a:bodyPr/>
        <a:lstStyle/>
        <a:p>
          <a:endParaRPr lang="en-US" sz="2800"/>
        </a:p>
      </dgm:t>
    </dgm:pt>
    <dgm:pt modelId="{90A0E274-94D7-2A44-86CD-6C348400BAE6}" type="sibTrans" cxnId="{EDD4F4B3-4091-4D4B-9306-89B3C01AB0FE}">
      <dgm:prSet/>
      <dgm:spPr/>
      <dgm:t>
        <a:bodyPr/>
        <a:lstStyle/>
        <a:p>
          <a:endParaRPr lang="en-US" sz="2800"/>
        </a:p>
      </dgm:t>
    </dgm:pt>
    <dgm:pt modelId="{CDD5C53D-A0FD-8C44-A1F1-BA04A7BB17E9}">
      <dgm:prSet custT="1"/>
      <dgm:spPr/>
      <dgm:t>
        <a:bodyPr/>
        <a:lstStyle/>
        <a:p>
          <a:pPr rtl="0"/>
          <a:r>
            <a:rPr lang="en-US" sz="2800" b="1"/>
            <a:t>The number of nodes in a network that share a common key</a:t>
          </a:r>
          <a:endParaRPr lang="en-US" sz="2800"/>
        </a:p>
      </dgm:t>
    </dgm:pt>
    <dgm:pt modelId="{54DC5F69-0D28-B44C-A66B-52DE011B1699}" type="parTrans" cxnId="{09B3A598-5C73-DC4C-837B-214C1B345EF8}">
      <dgm:prSet/>
      <dgm:spPr/>
      <dgm:t>
        <a:bodyPr/>
        <a:lstStyle/>
        <a:p>
          <a:endParaRPr lang="en-US" sz="2800"/>
        </a:p>
      </dgm:t>
    </dgm:pt>
    <dgm:pt modelId="{FAFC9071-2BF4-1242-A415-F7E135949DDC}" type="sibTrans" cxnId="{09B3A598-5C73-DC4C-837B-214C1B345EF8}">
      <dgm:prSet/>
      <dgm:spPr/>
      <dgm:t>
        <a:bodyPr/>
        <a:lstStyle/>
        <a:p>
          <a:endParaRPr lang="en-US" sz="2800"/>
        </a:p>
      </dgm:t>
    </dgm:pt>
    <dgm:pt modelId="{B731864F-CAF2-F84E-A18B-594AFB3BD0AA}">
      <dgm:prSet custT="1"/>
      <dgm:spPr/>
      <dgm:t>
        <a:bodyPr/>
        <a:lstStyle/>
        <a:p>
          <a:pPr rtl="0"/>
          <a:r>
            <a:rPr lang="en-US" sz="2800" b="1" dirty="0"/>
            <a:t>The number of copies of a key and distribution of those copies</a:t>
          </a:r>
          <a:endParaRPr lang="en-US" sz="2800" dirty="0"/>
        </a:p>
      </dgm:t>
    </dgm:pt>
    <dgm:pt modelId="{F9175EFF-2EA8-5D4F-B8E2-343EC924082B}" type="parTrans" cxnId="{4B12AD0D-85D3-8342-8ACA-3A4D11FB92C5}">
      <dgm:prSet/>
      <dgm:spPr/>
      <dgm:t>
        <a:bodyPr/>
        <a:lstStyle/>
        <a:p>
          <a:endParaRPr lang="en-US" sz="2800"/>
        </a:p>
      </dgm:t>
    </dgm:pt>
    <dgm:pt modelId="{F97AD8CB-BD55-7743-9324-DA3B796801E6}" type="sibTrans" cxnId="{4B12AD0D-85D3-8342-8ACA-3A4D11FB92C5}">
      <dgm:prSet/>
      <dgm:spPr/>
      <dgm:t>
        <a:bodyPr/>
        <a:lstStyle/>
        <a:p>
          <a:endParaRPr lang="en-US" sz="2800"/>
        </a:p>
      </dgm:t>
    </dgm:pt>
    <dgm:pt modelId="{900463B8-E019-E842-A21D-3661191C9043}">
      <dgm:prSet custT="1"/>
      <dgm:spPr/>
      <dgm:t>
        <a:bodyPr/>
        <a:lstStyle/>
        <a:p>
          <a:pPr rtl="0"/>
          <a:r>
            <a:rPr lang="en-US" sz="2800" b="1" dirty="0"/>
            <a:t>The threat to the information </a:t>
          </a:r>
          <a:endParaRPr lang="en-US" sz="2800" dirty="0"/>
        </a:p>
      </dgm:t>
    </dgm:pt>
    <dgm:pt modelId="{FAECDB15-1967-FB42-A692-10472A66737B}" type="parTrans" cxnId="{1F23BCA4-B051-F341-944D-F592057ECCF7}">
      <dgm:prSet/>
      <dgm:spPr/>
      <dgm:t>
        <a:bodyPr/>
        <a:lstStyle/>
        <a:p>
          <a:endParaRPr lang="en-US" sz="2800"/>
        </a:p>
      </dgm:t>
    </dgm:pt>
    <dgm:pt modelId="{DDD715D6-727E-2645-AEF2-99BFA5CFBFE3}" type="sibTrans" cxnId="{1F23BCA4-B051-F341-944D-F592057ECCF7}">
      <dgm:prSet/>
      <dgm:spPr/>
      <dgm:t>
        <a:bodyPr/>
        <a:lstStyle/>
        <a:p>
          <a:endParaRPr lang="en-US" sz="2800"/>
        </a:p>
      </dgm:t>
    </dgm:pt>
    <dgm:pt modelId="{67EC83E3-CDDC-AA48-8AEF-453C22F98BB1}" type="pres">
      <dgm:prSet presAssocID="{233A392E-12E5-F645-9030-1BE559736DB5}" presName="vert0" presStyleCnt="0">
        <dgm:presLayoutVars>
          <dgm:dir/>
          <dgm:animOne val="branch"/>
          <dgm:animLvl val="lvl"/>
        </dgm:presLayoutVars>
      </dgm:prSet>
      <dgm:spPr/>
    </dgm:pt>
    <dgm:pt modelId="{DDB4572B-FFEA-EF4C-8662-61F08B66B2D0}" type="pres">
      <dgm:prSet presAssocID="{CD199DCC-A04A-364D-A4B4-B5ECB25CD808}" presName="thickLine" presStyleLbl="alignNode1" presStyleIdx="0" presStyleCnt="4"/>
      <dgm:spPr/>
    </dgm:pt>
    <dgm:pt modelId="{76F1E422-656B-A641-B421-63468A37999F}" type="pres">
      <dgm:prSet presAssocID="{CD199DCC-A04A-364D-A4B4-B5ECB25CD808}" presName="horz1" presStyleCnt="0"/>
      <dgm:spPr/>
    </dgm:pt>
    <dgm:pt modelId="{A2C29345-9322-8141-85E1-C1A739137056}" type="pres">
      <dgm:prSet presAssocID="{CD199DCC-A04A-364D-A4B4-B5ECB25CD808}" presName="tx1" presStyleLbl="revTx" presStyleIdx="0" presStyleCnt="4"/>
      <dgm:spPr/>
    </dgm:pt>
    <dgm:pt modelId="{145F1FDE-B61F-1240-AAF7-F4A6A22E6F2A}" type="pres">
      <dgm:prSet presAssocID="{CD199DCC-A04A-364D-A4B4-B5ECB25CD808}" presName="vert1" presStyleCnt="0"/>
      <dgm:spPr/>
    </dgm:pt>
    <dgm:pt modelId="{ACD86A7E-CE7D-E840-ADF9-FF104C409C9C}" type="pres">
      <dgm:prSet presAssocID="{CDD5C53D-A0FD-8C44-A1F1-BA04A7BB17E9}" presName="thickLine" presStyleLbl="alignNode1" presStyleIdx="1" presStyleCnt="4"/>
      <dgm:spPr/>
    </dgm:pt>
    <dgm:pt modelId="{4673A440-7D80-294B-A97B-4120DACFA98E}" type="pres">
      <dgm:prSet presAssocID="{CDD5C53D-A0FD-8C44-A1F1-BA04A7BB17E9}" presName="horz1" presStyleCnt="0"/>
      <dgm:spPr/>
    </dgm:pt>
    <dgm:pt modelId="{7E0D18A9-3F6B-BE4B-A336-0FBD2D937693}" type="pres">
      <dgm:prSet presAssocID="{CDD5C53D-A0FD-8C44-A1F1-BA04A7BB17E9}" presName="tx1" presStyleLbl="revTx" presStyleIdx="1" presStyleCnt="4"/>
      <dgm:spPr/>
    </dgm:pt>
    <dgm:pt modelId="{99747F6F-0404-A843-9A30-FE81F0DE7F2D}" type="pres">
      <dgm:prSet presAssocID="{CDD5C53D-A0FD-8C44-A1F1-BA04A7BB17E9}" presName="vert1" presStyleCnt="0"/>
      <dgm:spPr/>
    </dgm:pt>
    <dgm:pt modelId="{8666C603-1550-504C-ACAC-0E678DCCF33C}" type="pres">
      <dgm:prSet presAssocID="{B731864F-CAF2-F84E-A18B-594AFB3BD0AA}" presName="thickLine" presStyleLbl="alignNode1" presStyleIdx="2" presStyleCnt="4"/>
      <dgm:spPr/>
    </dgm:pt>
    <dgm:pt modelId="{F7E6A00E-EB7C-BD49-BF5C-0981C828F9CE}" type="pres">
      <dgm:prSet presAssocID="{B731864F-CAF2-F84E-A18B-594AFB3BD0AA}" presName="horz1" presStyleCnt="0"/>
      <dgm:spPr/>
    </dgm:pt>
    <dgm:pt modelId="{DC733E4C-2D40-8842-84CF-B17499B3B78C}" type="pres">
      <dgm:prSet presAssocID="{B731864F-CAF2-F84E-A18B-594AFB3BD0AA}" presName="tx1" presStyleLbl="revTx" presStyleIdx="2" presStyleCnt="4"/>
      <dgm:spPr/>
    </dgm:pt>
    <dgm:pt modelId="{54B64943-8397-B34A-AC61-21C2544A7AA6}" type="pres">
      <dgm:prSet presAssocID="{B731864F-CAF2-F84E-A18B-594AFB3BD0AA}" presName="vert1" presStyleCnt="0"/>
      <dgm:spPr/>
    </dgm:pt>
    <dgm:pt modelId="{5AFD17C4-2C6E-D845-880C-2D5BF8CEFE9E}" type="pres">
      <dgm:prSet presAssocID="{900463B8-E019-E842-A21D-3661191C9043}" presName="thickLine" presStyleLbl="alignNode1" presStyleIdx="3" presStyleCnt="4"/>
      <dgm:spPr/>
    </dgm:pt>
    <dgm:pt modelId="{B8237276-32C7-C648-86B3-EFDEF4345285}" type="pres">
      <dgm:prSet presAssocID="{900463B8-E019-E842-A21D-3661191C9043}" presName="horz1" presStyleCnt="0"/>
      <dgm:spPr/>
    </dgm:pt>
    <dgm:pt modelId="{AD95B666-34FC-B340-B0CD-DEEFDE21D0EA}" type="pres">
      <dgm:prSet presAssocID="{900463B8-E019-E842-A21D-3661191C9043}" presName="tx1" presStyleLbl="revTx" presStyleIdx="3" presStyleCnt="4"/>
      <dgm:spPr/>
    </dgm:pt>
    <dgm:pt modelId="{FF814B82-1841-764D-8650-589190B4A22E}" type="pres">
      <dgm:prSet presAssocID="{900463B8-E019-E842-A21D-3661191C9043}" presName="vert1" presStyleCnt="0"/>
      <dgm:spPr/>
    </dgm:pt>
  </dgm:ptLst>
  <dgm:cxnLst>
    <dgm:cxn modelId="{4B12AD0D-85D3-8342-8ACA-3A4D11FB92C5}" srcId="{233A392E-12E5-F645-9030-1BE559736DB5}" destId="{B731864F-CAF2-F84E-A18B-594AFB3BD0AA}" srcOrd="2" destOrd="0" parTransId="{F9175EFF-2EA8-5D4F-B8E2-343EC924082B}" sibTransId="{F97AD8CB-BD55-7743-9324-DA3B796801E6}"/>
    <dgm:cxn modelId="{F25BC623-BFC9-48F9-96E6-8594765B4FC8}" type="presOf" srcId="{CD199DCC-A04A-364D-A4B4-B5ECB25CD808}" destId="{A2C29345-9322-8141-85E1-C1A739137056}" srcOrd="0" destOrd="0" presId="urn:microsoft.com/office/officeart/2008/layout/LinedList"/>
    <dgm:cxn modelId="{FEFE7631-FF0B-443C-A9F1-FFB26EC5E76B}" type="presOf" srcId="{CDD5C53D-A0FD-8C44-A1F1-BA04A7BB17E9}" destId="{7E0D18A9-3F6B-BE4B-A336-0FBD2D937693}" srcOrd="0" destOrd="0" presId="urn:microsoft.com/office/officeart/2008/layout/LinedList"/>
    <dgm:cxn modelId="{02548F68-FE19-4E38-A7E8-43B8F10068C5}" type="presOf" srcId="{900463B8-E019-E842-A21D-3661191C9043}" destId="{AD95B666-34FC-B340-B0CD-DEEFDE21D0EA}" srcOrd="0" destOrd="0" presId="urn:microsoft.com/office/officeart/2008/layout/LinedList"/>
    <dgm:cxn modelId="{0BCE3F91-1C38-4548-B548-2CCD5DB0E906}" type="presOf" srcId="{233A392E-12E5-F645-9030-1BE559736DB5}" destId="{67EC83E3-CDDC-AA48-8AEF-453C22F98BB1}" srcOrd="0" destOrd="0" presId="urn:microsoft.com/office/officeart/2008/layout/LinedList"/>
    <dgm:cxn modelId="{09B3A598-5C73-DC4C-837B-214C1B345EF8}" srcId="{233A392E-12E5-F645-9030-1BE559736DB5}" destId="{CDD5C53D-A0FD-8C44-A1F1-BA04A7BB17E9}" srcOrd="1" destOrd="0" parTransId="{54DC5F69-0D28-B44C-A66B-52DE011B1699}" sibTransId="{FAFC9071-2BF4-1242-A415-F7E135949DDC}"/>
    <dgm:cxn modelId="{1F23BCA4-B051-F341-944D-F592057ECCF7}" srcId="{233A392E-12E5-F645-9030-1BE559736DB5}" destId="{900463B8-E019-E842-A21D-3661191C9043}" srcOrd="3" destOrd="0" parTransId="{FAECDB15-1967-FB42-A692-10472A66737B}" sibTransId="{DDD715D6-727E-2645-AEF2-99BFA5CFBFE3}"/>
    <dgm:cxn modelId="{EDD4F4B3-4091-4D4B-9306-89B3C01AB0FE}" srcId="{233A392E-12E5-F645-9030-1BE559736DB5}" destId="{CD199DCC-A04A-364D-A4B4-B5ECB25CD808}" srcOrd="0" destOrd="0" parTransId="{3F03E66D-FCF2-C148-905D-92C4440FF4AA}" sibTransId="{90A0E274-94D7-2A44-86CD-6C348400BAE6}"/>
    <dgm:cxn modelId="{32A123E2-2D80-4D4F-A8DA-FBE8C9816698}" type="presOf" srcId="{B731864F-CAF2-F84E-A18B-594AFB3BD0AA}" destId="{DC733E4C-2D40-8842-84CF-B17499B3B78C}" srcOrd="0" destOrd="0" presId="urn:microsoft.com/office/officeart/2008/layout/LinedList"/>
    <dgm:cxn modelId="{D6E7AF45-A31B-4427-A130-22FCDFC515E5}" type="presParOf" srcId="{67EC83E3-CDDC-AA48-8AEF-453C22F98BB1}" destId="{DDB4572B-FFEA-EF4C-8662-61F08B66B2D0}" srcOrd="0" destOrd="0" presId="urn:microsoft.com/office/officeart/2008/layout/LinedList"/>
    <dgm:cxn modelId="{B125DC74-8C04-417A-BC3F-EB61331C4D8F}" type="presParOf" srcId="{67EC83E3-CDDC-AA48-8AEF-453C22F98BB1}" destId="{76F1E422-656B-A641-B421-63468A37999F}" srcOrd="1" destOrd="0" presId="urn:microsoft.com/office/officeart/2008/layout/LinedList"/>
    <dgm:cxn modelId="{D1FFC462-5090-41A2-8F9A-BB9799A7C857}" type="presParOf" srcId="{76F1E422-656B-A641-B421-63468A37999F}" destId="{A2C29345-9322-8141-85E1-C1A739137056}" srcOrd="0" destOrd="0" presId="urn:microsoft.com/office/officeart/2008/layout/LinedList"/>
    <dgm:cxn modelId="{C4A38F1E-A44F-4C78-A052-7296CDA3E14A}" type="presParOf" srcId="{76F1E422-656B-A641-B421-63468A37999F}" destId="{145F1FDE-B61F-1240-AAF7-F4A6A22E6F2A}" srcOrd="1" destOrd="0" presId="urn:microsoft.com/office/officeart/2008/layout/LinedList"/>
    <dgm:cxn modelId="{1F782DBE-9306-4ED6-B2AA-A62440FA7408}" type="presParOf" srcId="{67EC83E3-CDDC-AA48-8AEF-453C22F98BB1}" destId="{ACD86A7E-CE7D-E840-ADF9-FF104C409C9C}" srcOrd="2" destOrd="0" presId="urn:microsoft.com/office/officeart/2008/layout/LinedList"/>
    <dgm:cxn modelId="{54FD655C-F6A6-43FB-ABEB-97FA04E0AF49}" type="presParOf" srcId="{67EC83E3-CDDC-AA48-8AEF-453C22F98BB1}" destId="{4673A440-7D80-294B-A97B-4120DACFA98E}" srcOrd="3" destOrd="0" presId="urn:microsoft.com/office/officeart/2008/layout/LinedList"/>
    <dgm:cxn modelId="{8D99C47A-5A58-4744-937A-28D69A693FC0}" type="presParOf" srcId="{4673A440-7D80-294B-A97B-4120DACFA98E}" destId="{7E0D18A9-3F6B-BE4B-A336-0FBD2D937693}" srcOrd="0" destOrd="0" presId="urn:microsoft.com/office/officeart/2008/layout/LinedList"/>
    <dgm:cxn modelId="{F32E23CE-F57B-4CA4-ADFC-09D1CD43A619}" type="presParOf" srcId="{4673A440-7D80-294B-A97B-4120DACFA98E}" destId="{99747F6F-0404-A843-9A30-FE81F0DE7F2D}" srcOrd="1" destOrd="0" presId="urn:microsoft.com/office/officeart/2008/layout/LinedList"/>
    <dgm:cxn modelId="{D4DE4E4C-1021-4126-BDF2-41231B8E2304}" type="presParOf" srcId="{67EC83E3-CDDC-AA48-8AEF-453C22F98BB1}" destId="{8666C603-1550-504C-ACAC-0E678DCCF33C}" srcOrd="4" destOrd="0" presId="urn:microsoft.com/office/officeart/2008/layout/LinedList"/>
    <dgm:cxn modelId="{CDFF3D04-ED9A-473D-8125-86E1B3DA07DF}" type="presParOf" srcId="{67EC83E3-CDDC-AA48-8AEF-453C22F98BB1}" destId="{F7E6A00E-EB7C-BD49-BF5C-0981C828F9CE}" srcOrd="5" destOrd="0" presId="urn:microsoft.com/office/officeart/2008/layout/LinedList"/>
    <dgm:cxn modelId="{8CC080EA-730F-42BB-BBF0-B1B80ABBDF91}" type="presParOf" srcId="{F7E6A00E-EB7C-BD49-BF5C-0981C828F9CE}" destId="{DC733E4C-2D40-8842-84CF-B17499B3B78C}" srcOrd="0" destOrd="0" presId="urn:microsoft.com/office/officeart/2008/layout/LinedList"/>
    <dgm:cxn modelId="{BE6C2C62-EAD5-4CCC-B866-862C48181DA2}" type="presParOf" srcId="{F7E6A00E-EB7C-BD49-BF5C-0981C828F9CE}" destId="{54B64943-8397-B34A-AC61-21C2544A7AA6}" srcOrd="1" destOrd="0" presId="urn:microsoft.com/office/officeart/2008/layout/LinedList"/>
    <dgm:cxn modelId="{1B589403-5546-4568-B503-BC7560E0A54D}" type="presParOf" srcId="{67EC83E3-CDDC-AA48-8AEF-453C22F98BB1}" destId="{5AFD17C4-2C6E-D845-880C-2D5BF8CEFE9E}" srcOrd="6" destOrd="0" presId="urn:microsoft.com/office/officeart/2008/layout/LinedList"/>
    <dgm:cxn modelId="{4FF11363-E29A-44D8-AD16-193BCFEF9085}" type="presParOf" srcId="{67EC83E3-CDDC-AA48-8AEF-453C22F98BB1}" destId="{B8237276-32C7-C648-86B3-EFDEF4345285}" srcOrd="7" destOrd="0" presId="urn:microsoft.com/office/officeart/2008/layout/LinedList"/>
    <dgm:cxn modelId="{BF926474-B0C7-4A9F-971C-9BE35300164D}" type="presParOf" srcId="{B8237276-32C7-C648-86B3-EFDEF4345285}" destId="{AD95B666-34FC-B340-B0CD-DEEFDE21D0EA}" srcOrd="0" destOrd="0" presId="urn:microsoft.com/office/officeart/2008/layout/LinedList"/>
    <dgm:cxn modelId="{FB394E21-19E2-4F7D-AB73-EFB3DD61047D}" type="presParOf" srcId="{B8237276-32C7-C648-86B3-EFDEF4345285}" destId="{FF814B82-1841-764D-8650-589190B4A2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0E79480-C019-CC43-86F3-A5E9696A9F0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6BE9A8-651C-5B42-8577-EF53F0F32E3F}">
      <dgm:prSet/>
      <dgm:spPr/>
      <dgm:t>
        <a:bodyPr/>
        <a:lstStyle/>
        <a:p>
          <a:pPr rtl="0"/>
          <a:r>
            <a:rPr lang="en-US" b="1"/>
            <a:t>IP Security (IPSec) is a suite of protocols for communicating securely with IP by providing mechanisms for authenticating and encryption</a:t>
          </a:r>
          <a:endParaRPr lang="en-US"/>
        </a:p>
      </dgm:t>
    </dgm:pt>
    <dgm:pt modelId="{D31F3231-F656-6647-81BE-49B755A2CD76}" type="parTrans" cxnId="{AD7E9BC6-D83A-EB4C-91B0-294D3CCC7EA2}">
      <dgm:prSet/>
      <dgm:spPr/>
      <dgm:t>
        <a:bodyPr/>
        <a:lstStyle/>
        <a:p>
          <a:endParaRPr lang="en-US"/>
        </a:p>
      </dgm:t>
    </dgm:pt>
    <dgm:pt modelId="{EE784E41-7AB5-614B-AE37-936894888D52}" type="sibTrans" cxnId="{AD7E9BC6-D83A-EB4C-91B0-294D3CCC7EA2}">
      <dgm:prSet/>
      <dgm:spPr/>
      <dgm:t>
        <a:bodyPr/>
        <a:lstStyle/>
        <a:p>
          <a:endParaRPr lang="en-US"/>
        </a:p>
      </dgm:t>
    </dgm:pt>
    <dgm:pt modelId="{6DFFDA18-1786-6043-ADE6-CC622C5D058E}" type="pres">
      <dgm:prSet presAssocID="{80E79480-C019-CC43-86F3-A5E9696A9F0D}" presName="diagram" presStyleCnt="0">
        <dgm:presLayoutVars>
          <dgm:dir/>
          <dgm:resizeHandles val="exact"/>
        </dgm:presLayoutVars>
      </dgm:prSet>
      <dgm:spPr/>
    </dgm:pt>
    <dgm:pt modelId="{CE3247C4-C78C-D24C-96DB-62748DE30702}" type="pres">
      <dgm:prSet presAssocID="{EF6BE9A8-651C-5B42-8577-EF53F0F32E3F}" presName="node" presStyleLbl="node1" presStyleIdx="0" presStyleCnt="1">
        <dgm:presLayoutVars>
          <dgm:bulletEnabled val="1"/>
        </dgm:presLayoutVars>
      </dgm:prSet>
      <dgm:spPr/>
    </dgm:pt>
  </dgm:ptLst>
  <dgm:cxnLst>
    <dgm:cxn modelId="{4E70ED0D-07AD-4DA4-9E0A-E32F0CFFE3E8}" type="presOf" srcId="{EF6BE9A8-651C-5B42-8577-EF53F0F32E3F}" destId="{CE3247C4-C78C-D24C-96DB-62748DE30702}" srcOrd="0" destOrd="0" presId="urn:microsoft.com/office/officeart/2005/8/layout/default"/>
    <dgm:cxn modelId="{40A9BF23-73CD-4634-B216-438732714E62}" type="presOf" srcId="{80E79480-C019-CC43-86F3-A5E9696A9F0D}" destId="{6DFFDA18-1786-6043-ADE6-CC622C5D058E}" srcOrd="0" destOrd="0" presId="urn:microsoft.com/office/officeart/2005/8/layout/default"/>
    <dgm:cxn modelId="{AD7E9BC6-D83A-EB4C-91B0-294D3CCC7EA2}" srcId="{80E79480-C019-CC43-86F3-A5E9696A9F0D}" destId="{EF6BE9A8-651C-5B42-8577-EF53F0F32E3F}" srcOrd="0" destOrd="0" parTransId="{D31F3231-F656-6647-81BE-49B755A2CD76}" sibTransId="{EE784E41-7AB5-614B-AE37-936894888D52}"/>
    <dgm:cxn modelId="{FDAF04DE-8C71-4598-966A-F23DAD42780A}" type="presParOf" srcId="{6DFFDA18-1786-6043-ADE6-CC622C5D058E}" destId="{CE3247C4-C78C-D24C-96DB-62748DE3070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9781F70-F675-D94F-B154-53DC1C0498A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E24EC4-73F0-F143-987E-77E961F55891}">
      <dgm:prSet/>
      <dgm:spPr/>
      <dgm:t>
        <a:bodyPr/>
        <a:lstStyle/>
        <a:p>
          <a:pPr rtl="0"/>
          <a:r>
            <a:rPr lang="en-US" b="1"/>
            <a:t>The authentication header is used to prove the identity of the sender and ensure that the transmitted data has not been tampered with</a:t>
          </a:r>
          <a:endParaRPr lang="en-US"/>
        </a:p>
      </dgm:t>
    </dgm:pt>
    <dgm:pt modelId="{A60CE1A0-A7D5-F641-96B1-4D460A1C1F19}" type="parTrans" cxnId="{597EE19A-C341-C246-95F5-CAB9822B574A}">
      <dgm:prSet/>
      <dgm:spPr/>
      <dgm:t>
        <a:bodyPr/>
        <a:lstStyle/>
        <a:p>
          <a:endParaRPr lang="en-US"/>
        </a:p>
      </dgm:t>
    </dgm:pt>
    <dgm:pt modelId="{005C595D-4F9E-A94C-9D1E-16B2B22A5493}" type="sibTrans" cxnId="{597EE19A-C341-C246-95F5-CAB9822B574A}">
      <dgm:prSet/>
      <dgm:spPr/>
      <dgm:t>
        <a:bodyPr/>
        <a:lstStyle/>
        <a:p>
          <a:endParaRPr lang="en-US"/>
        </a:p>
      </dgm:t>
    </dgm:pt>
    <dgm:pt modelId="{7B48A1CB-935C-AA40-9075-C8FE2A50A3D8}" type="pres">
      <dgm:prSet presAssocID="{49781F70-F675-D94F-B154-53DC1C0498A5}" presName="diagram" presStyleCnt="0">
        <dgm:presLayoutVars>
          <dgm:dir/>
          <dgm:resizeHandles val="exact"/>
        </dgm:presLayoutVars>
      </dgm:prSet>
      <dgm:spPr/>
    </dgm:pt>
    <dgm:pt modelId="{48DAB68F-9DB3-6342-A827-D50056558B71}" type="pres">
      <dgm:prSet presAssocID="{6CE24EC4-73F0-F143-987E-77E961F55891}" presName="node" presStyleLbl="node1" presStyleIdx="0" presStyleCnt="1">
        <dgm:presLayoutVars>
          <dgm:bulletEnabled val="1"/>
        </dgm:presLayoutVars>
      </dgm:prSet>
      <dgm:spPr/>
    </dgm:pt>
  </dgm:ptLst>
  <dgm:cxnLst>
    <dgm:cxn modelId="{15D54E43-8929-40B1-849B-437AA9663696}" type="presOf" srcId="{49781F70-F675-D94F-B154-53DC1C0498A5}" destId="{7B48A1CB-935C-AA40-9075-C8FE2A50A3D8}" srcOrd="0" destOrd="0" presId="urn:microsoft.com/office/officeart/2005/8/layout/default"/>
    <dgm:cxn modelId="{597EE19A-C341-C246-95F5-CAB9822B574A}" srcId="{49781F70-F675-D94F-B154-53DC1C0498A5}" destId="{6CE24EC4-73F0-F143-987E-77E961F55891}" srcOrd="0" destOrd="0" parTransId="{A60CE1A0-A7D5-F641-96B1-4D460A1C1F19}" sibTransId="{005C595D-4F9E-A94C-9D1E-16B2B22A5493}"/>
    <dgm:cxn modelId="{615840AD-9D5D-4430-97D0-87F2C2043297}" type="presOf" srcId="{6CE24EC4-73F0-F143-987E-77E961F55891}" destId="{48DAB68F-9DB3-6342-A827-D50056558B71}" srcOrd="0" destOrd="0" presId="urn:microsoft.com/office/officeart/2005/8/layout/default"/>
    <dgm:cxn modelId="{75AC3DF5-02D2-4AC3-A76E-F74A8ACDA7F7}" type="presParOf" srcId="{7B48A1CB-935C-AA40-9075-C8FE2A50A3D8}" destId="{48DAB68F-9DB3-6342-A827-D50056558B7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9781F70-F675-D94F-B154-53DC1C0498A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E24EC4-73F0-F143-987E-77E961F55891}">
      <dgm:prSet/>
      <dgm:spPr/>
      <dgm:t>
        <a:bodyPr/>
        <a:lstStyle/>
        <a:p>
          <a:pPr rtl="0"/>
          <a:r>
            <a:rPr lang="en-US" b="1" dirty="0"/>
            <a:t>The encapsulating security payload encrypts IP packets and ensures their integrity</a:t>
          </a:r>
          <a:endParaRPr lang="en-US" dirty="0"/>
        </a:p>
      </dgm:t>
    </dgm:pt>
    <dgm:pt modelId="{A60CE1A0-A7D5-F641-96B1-4D460A1C1F19}" type="parTrans" cxnId="{597EE19A-C341-C246-95F5-CAB9822B574A}">
      <dgm:prSet/>
      <dgm:spPr/>
      <dgm:t>
        <a:bodyPr/>
        <a:lstStyle/>
        <a:p>
          <a:endParaRPr lang="en-US"/>
        </a:p>
      </dgm:t>
    </dgm:pt>
    <dgm:pt modelId="{005C595D-4F9E-A94C-9D1E-16B2B22A5493}" type="sibTrans" cxnId="{597EE19A-C341-C246-95F5-CAB9822B574A}">
      <dgm:prSet/>
      <dgm:spPr/>
      <dgm:t>
        <a:bodyPr/>
        <a:lstStyle/>
        <a:p>
          <a:endParaRPr lang="en-US"/>
        </a:p>
      </dgm:t>
    </dgm:pt>
    <dgm:pt modelId="{7B48A1CB-935C-AA40-9075-C8FE2A50A3D8}" type="pres">
      <dgm:prSet presAssocID="{49781F70-F675-D94F-B154-53DC1C0498A5}" presName="diagram" presStyleCnt="0">
        <dgm:presLayoutVars>
          <dgm:dir/>
          <dgm:resizeHandles val="exact"/>
        </dgm:presLayoutVars>
      </dgm:prSet>
      <dgm:spPr/>
    </dgm:pt>
    <dgm:pt modelId="{48DAB68F-9DB3-6342-A827-D50056558B71}" type="pres">
      <dgm:prSet presAssocID="{6CE24EC4-73F0-F143-987E-77E961F55891}" presName="node" presStyleLbl="node1" presStyleIdx="0" presStyleCnt="1">
        <dgm:presLayoutVars>
          <dgm:bulletEnabled val="1"/>
        </dgm:presLayoutVars>
      </dgm:prSet>
      <dgm:spPr/>
    </dgm:pt>
  </dgm:ptLst>
  <dgm:cxnLst>
    <dgm:cxn modelId="{901E681A-B2A0-42B4-A954-E809999DAA32}" type="presOf" srcId="{49781F70-F675-D94F-B154-53DC1C0498A5}" destId="{7B48A1CB-935C-AA40-9075-C8FE2A50A3D8}" srcOrd="0" destOrd="0" presId="urn:microsoft.com/office/officeart/2005/8/layout/default"/>
    <dgm:cxn modelId="{597EE19A-C341-C246-95F5-CAB9822B574A}" srcId="{49781F70-F675-D94F-B154-53DC1C0498A5}" destId="{6CE24EC4-73F0-F143-987E-77E961F55891}" srcOrd="0" destOrd="0" parTransId="{A60CE1A0-A7D5-F641-96B1-4D460A1C1F19}" sibTransId="{005C595D-4F9E-A94C-9D1E-16B2B22A5493}"/>
    <dgm:cxn modelId="{40ECC1E8-CA1A-4E07-8B04-46969C81CB43}" type="presOf" srcId="{6CE24EC4-73F0-F143-987E-77E961F55891}" destId="{48DAB68F-9DB3-6342-A827-D50056558B71}" srcOrd="0" destOrd="0" presId="urn:microsoft.com/office/officeart/2005/8/layout/default"/>
    <dgm:cxn modelId="{7770CC8D-F198-49B0-AFBB-AD5E970C6664}" type="presParOf" srcId="{7B48A1CB-935C-AA40-9075-C8FE2A50A3D8}" destId="{48DAB68F-9DB3-6342-A827-D50056558B7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14233E-21F4-2A4F-A84B-06A48F620225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2814D4-DF6F-F548-AFF9-8B608A5C807F}">
      <dgm:prSet custT="1"/>
      <dgm:spPr/>
      <dgm:t>
        <a:bodyPr/>
        <a:lstStyle/>
        <a:p>
          <a:pPr rtl="0"/>
          <a:r>
            <a:rPr lang="en-US" sz="2800" b="1"/>
            <a:t>Type</a:t>
          </a:r>
          <a:endParaRPr lang="en-US" sz="2800"/>
        </a:p>
      </dgm:t>
    </dgm:pt>
    <dgm:pt modelId="{F6F87B50-361D-3349-A0A9-BD0CA336E186}" type="parTrans" cxnId="{C4B57847-0C97-404E-BE4A-50CB2FB7C03D}">
      <dgm:prSet/>
      <dgm:spPr/>
      <dgm:t>
        <a:bodyPr/>
        <a:lstStyle/>
        <a:p>
          <a:endParaRPr lang="en-US" sz="2800"/>
        </a:p>
      </dgm:t>
    </dgm:pt>
    <dgm:pt modelId="{147FAA76-87EE-CD4C-A2E3-54A0EF6B6164}" type="sibTrans" cxnId="{C4B57847-0C97-404E-BE4A-50CB2FB7C03D}">
      <dgm:prSet/>
      <dgm:spPr/>
      <dgm:t>
        <a:bodyPr/>
        <a:lstStyle/>
        <a:p>
          <a:endParaRPr lang="en-US" sz="2800"/>
        </a:p>
      </dgm:t>
    </dgm:pt>
    <dgm:pt modelId="{A8772FAE-6BFB-B846-B3E8-446CC4B33C32}">
      <dgm:prSet custT="1"/>
      <dgm:spPr/>
      <dgm:t>
        <a:bodyPr/>
        <a:lstStyle/>
        <a:p>
          <a:pPr rtl="0"/>
          <a:r>
            <a:rPr lang="en-US" sz="2800" b="1"/>
            <a:t>Functions</a:t>
          </a:r>
          <a:endParaRPr lang="en-US" sz="2800"/>
        </a:p>
      </dgm:t>
    </dgm:pt>
    <dgm:pt modelId="{9B71D877-6788-2E41-916B-074065879DA5}" type="parTrans" cxnId="{CBBABF49-824E-DB4E-AE84-A1CF16ED6D28}">
      <dgm:prSet/>
      <dgm:spPr/>
      <dgm:t>
        <a:bodyPr/>
        <a:lstStyle/>
        <a:p>
          <a:endParaRPr lang="en-US" sz="2800"/>
        </a:p>
      </dgm:t>
    </dgm:pt>
    <dgm:pt modelId="{1C9A603E-B9F8-FA4E-A5DE-BAEE8F1205D2}" type="sibTrans" cxnId="{CBBABF49-824E-DB4E-AE84-A1CF16ED6D28}">
      <dgm:prSet/>
      <dgm:spPr/>
      <dgm:t>
        <a:bodyPr/>
        <a:lstStyle/>
        <a:p>
          <a:endParaRPr lang="en-US" sz="2800"/>
        </a:p>
      </dgm:t>
    </dgm:pt>
    <dgm:pt modelId="{EB07115E-DC95-7745-8213-114E72B8C343}">
      <dgm:prSet custT="1"/>
      <dgm:spPr/>
      <dgm:t>
        <a:bodyPr/>
        <a:lstStyle/>
        <a:p>
          <a:pPr rtl="0"/>
          <a:r>
            <a:rPr lang="en-US" sz="2800" b="1"/>
            <a:t>Key size</a:t>
          </a:r>
          <a:endParaRPr lang="en-US" sz="2800"/>
        </a:p>
      </dgm:t>
    </dgm:pt>
    <dgm:pt modelId="{B93BCF2D-C765-5A44-BEBB-858EF75D5710}" type="parTrans" cxnId="{97FC8FE0-945A-3A4D-84DC-C7858AE30557}">
      <dgm:prSet/>
      <dgm:spPr/>
      <dgm:t>
        <a:bodyPr/>
        <a:lstStyle/>
        <a:p>
          <a:endParaRPr lang="en-US" sz="2800"/>
        </a:p>
      </dgm:t>
    </dgm:pt>
    <dgm:pt modelId="{16B2BBAE-A783-9D47-A45E-6E118B415E23}" type="sibTrans" cxnId="{97FC8FE0-945A-3A4D-84DC-C7858AE30557}">
      <dgm:prSet/>
      <dgm:spPr/>
      <dgm:t>
        <a:bodyPr/>
        <a:lstStyle/>
        <a:p>
          <a:endParaRPr lang="en-US" sz="2800"/>
        </a:p>
      </dgm:t>
    </dgm:pt>
    <dgm:pt modelId="{002FA89F-8995-CB45-83BA-2FE4D3DFADCB}">
      <dgm:prSet custT="1"/>
      <dgm:spPr/>
      <dgm:t>
        <a:bodyPr/>
        <a:lstStyle/>
        <a:p>
          <a:pPr rtl="0"/>
          <a:r>
            <a:rPr lang="en-US" sz="2800" b="1"/>
            <a:t>Rounds</a:t>
          </a:r>
          <a:endParaRPr lang="en-US" sz="2800"/>
        </a:p>
      </dgm:t>
    </dgm:pt>
    <dgm:pt modelId="{3A1DEA62-326F-7744-9FE7-DBAD001B116C}" type="parTrans" cxnId="{6FD09712-E745-1444-8993-8B8D131E2090}">
      <dgm:prSet/>
      <dgm:spPr/>
      <dgm:t>
        <a:bodyPr/>
        <a:lstStyle/>
        <a:p>
          <a:endParaRPr lang="en-US" sz="2800"/>
        </a:p>
      </dgm:t>
    </dgm:pt>
    <dgm:pt modelId="{89D446A6-5251-224A-A5C9-9DFF1EC38C1D}" type="sibTrans" cxnId="{6FD09712-E745-1444-8993-8B8D131E2090}">
      <dgm:prSet/>
      <dgm:spPr/>
      <dgm:t>
        <a:bodyPr/>
        <a:lstStyle/>
        <a:p>
          <a:endParaRPr lang="en-US" sz="2800"/>
        </a:p>
      </dgm:t>
    </dgm:pt>
    <dgm:pt modelId="{6F6352D3-F30A-E24F-8BF2-5F9565EB6A1E}">
      <dgm:prSet custT="1"/>
      <dgm:spPr/>
      <dgm:t>
        <a:bodyPr/>
        <a:lstStyle/>
        <a:p>
          <a:pPr rtl="0"/>
          <a:r>
            <a:rPr lang="en-US" sz="2800" b="1"/>
            <a:t>Complexity</a:t>
          </a:r>
          <a:endParaRPr lang="en-US" sz="2800"/>
        </a:p>
      </dgm:t>
    </dgm:pt>
    <dgm:pt modelId="{974D5970-50AB-8D49-9A7E-15D364F73F85}" type="parTrans" cxnId="{78482BA5-5762-0B45-B320-FC61538590FE}">
      <dgm:prSet/>
      <dgm:spPr/>
      <dgm:t>
        <a:bodyPr/>
        <a:lstStyle/>
        <a:p>
          <a:endParaRPr lang="en-US" sz="2800"/>
        </a:p>
      </dgm:t>
    </dgm:pt>
    <dgm:pt modelId="{C1EE1702-CE55-D14A-BB6E-95771F8FFE15}" type="sibTrans" cxnId="{78482BA5-5762-0B45-B320-FC61538590FE}">
      <dgm:prSet/>
      <dgm:spPr/>
      <dgm:t>
        <a:bodyPr/>
        <a:lstStyle/>
        <a:p>
          <a:endParaRPr lang="en-US" sz="2800"/>
        </a:p>
      </dgm:t>
    </dgm:pt>
    <dgm:pt modelId="{40EAA0C8-BA4E-6B4D-A5C7-48EA1B1869AF}">
      <dgm:prSet custT="1"/>
      <dgm:spPr/>
      <dgm:t>
        <a:bodyPr/>
        <a:lstStyle/>
        <a:p>
          <a:pPr rtl="0"/>
          <a:r>
            <a:rPr lang="en-US" sz="2800" b="1"/>
            <a:t>Attack</a:t>
          </a:r>
          <a:endParaRPr lang="en-US" sz="2800"/>
        </a:p>
      </dgm:t>
    </dgm:pt>
    <dgm:pt modelId="{BD46AEDE-6DBC-284B-A113-E90BA7C446F7}" type="parTrans" cxnId="{E8D61B17-1293-9040-BA4F-4BB42786B99D}">
      <dgm:prSet/>
      <dgm:spPr/>
      <dgm:t>
        <a:bodyPr/>
        <a:lstStyle/>
        <a:p>
          <a:endParaRPr lang="en-US" sz="2800"/>
        </a:p>
      </dgm:t>
    </dgm:pt>
    <dgm:pt modelId="{72558F22-CD4C-A446-B425-33BD032111A6}" type="sibTrans" cxnId="{E8D61B17-1293-9040-BA4F-4BB42786B99D}">
      <dgm:prSet/>
      <dgm:spPr/>
      <dgm:t>
        <a:bodyPr/>
        <a:lstStyle/>
        <a:p>
          <a:endParaRPr lang="en-US" sz="2800"/>
        </a:p>
      </dgm:t>
    </dgm:pt>
    <dgm:pt modelId="{F0D0E072-551E-754D-AC7F-A6231BB9F20C}">
      <dgm:prSet custT="1"/>
      <dgm:spPr/>
      <dgm:t>
        <a:bodyPr/>
        <a:lstStyle/>
        <a:p>
          <a:pPr rtl="0"/>
          <a:r>
            <a:rPr lang="en-US" sz="2800" b="1"/>
            <a:t>Strength</a:t>
          </a:r>
          <a:endParaRPr lang="en-US" sz="2800"/>
        </a:p>
      </dgm:t>
    </dgm:pt>
    <dgm:pt modelId="{25978EE2-2E29-CA4A-B676-F6BF4A88D4D7}" type="parTrans" cxnId="{1B1F4AD6-DBF4-4143-BE74-3D1D92257BC2}">
      <dgm:prSet/>
      <dgm:spPr/>
      <dgm:t>
        <a:bodyPr/>
        <a:lstStyle/>
        <a:p>
          <a:endParaRPr lang="en-US" sz="2800"/>
        </a:p>
      </dgm:t>
    </dgm:pt>
    <dgm:pt modelId="{2E1A286A-1AC5-6342-A521-BED705A9DF44}" type="sibTrans" cxnId="{1B1F4AD6-DBF4-4143-BE74-3D1D92257BC2}">
      <dgm:prSet/>
      <dgm:spPr/>
      <dgm:t>
        <a:bodyPr/>
        <a:lstStyle/>
        <a:p>
          <a:endParaRPr lang="en-US" sz="2800"/>
        </a:p>
      </dgm:t>
    </dgm:pt>
    <dgm:pt modelId="{31603BF1-CBCA-EC42-9E4B-066560081580}" type="pres">
      <dgm:prSet presAssocID="{1614233E-21F4-2A4F-A84B-06A48F620225}" presName="vert0" presStyleCnt="0">
        <dgm:presLayoutVars>
          <dgm:dir/>
          <dgm:animOne val="branch"/>
          <dgm:animLvl val="lvl"/>
        </dgm:presLayoutVars>
      </dgm:prSet>
      <dgm:spPr/>
    </dgm:pt>
    <dgm:pt modelId="{BE286049-26F8-FB44-BDE0-9525B0A86DE0}" type="pres">
      <dgm:prSet presAssocID="{1E2814D4-DF6F-F548-AFF9-8B608A5C807F}" presName="thickLine" presStyleLbl="alignNode1" presStyleIdx="0" presStyleCnt="7"/>
      <dgm:spPr/>
    </dgm:pt>
    <dgm:pt modelId="{CAB0D0BC-B50E-4A4C-96E2-5A7C50305332}" type="pres">
      <dgm:prSet presAssocID="{1E2814D4-DF6F-F548-AFF9-8B608A5C807F}" presName="horz1" presStyleCnt="0"/>
      <dgm:spPr/>
    </dgm:pt>
    <dgm:pt modelId="{8CD1E0AD-E801-7545-9260-42F2A02FD45F}" type="pres">
      <dgm:prSet presAssocID="{1E2814D4-DF6F-F548-AFF9-8B608A5C807F}" presName="tx1" presStyleLbl="revTx" presStyleIdx="0" presStyleCnt="7"/>
      <dgm:spPr/>
    </dgm:pt>
    <dgm:pt modelId="{379E47C6-43CE-F443-A75A-18E84BFF349C}" type="pres">
      <dgm:prSet presAssocID="{1E2814D4-DF6F-F548-AFF9-8B608A5C807F}" presName="vert1" presStyleCnt="0"/>
      <dgm:spPr/>
    </dgm:pt>
    <dgm:pt modelId="{0AF9A7C2-C7AE-9C45-B4FC-1A9619D21F0E}" type="pres">
      <dgm:prSet presAssocID="{A8772FAE-6BFB-B846-B3E8-446CC4B33C32}" presName="thickLine" presStyleLbl="alignNode1" presStyleIdx="1" presStyleCnt="7"/>
      <dgm:spPr/>
    </dgm:pt>
    <dgm:pt modelId="{2F9264A9-CEA5-8742-AE5F-AA7CDFA47C8C}" type="pres">
      <dgm:prSet presAssocID="{A8772FAE-6BFB-B846-B3E8-446CC4B33C32}" presName="horz1" presStyleCnt="0"/>
      <dgm:spPr/>
    </dgm:pt>
    <dgm:pt modelId="{564835BE-B8A5-114B-B422-9523D75E84E9}" type="pres">
      <dgm:prSet presAssocID="{A8772FAE-6BFB-B846-B3E8-446CC4B33C32}" presName="tx1" presStyleLbl="revTx" presStyleIdx="1" presStyleCnt="7"/>
      <dgm:spPr/>
    </dgm:pt>
    <dgm:pt modelId="{BC76CB36-AE87-DD43-95BC-2A5179A225DC}" type="pres">
      <dgm:prSet presAssocID="{A8772FAE-6BFB-B846-B3E8-446CC4B33C32}" presName="vert1" presStyleCnt="0"/>
      <dgm:spPr/>
    </dgm:pt>
    <dgm:pt modelId="{99EB52E2-7E53-9443-9FDD-A1DB7DB27836}" type="pres">
      <dgm:prSet presAssocID="{EB07115E-DC95-7745-8213-114E72B8C343}" presName="thickLine" presStyleLbl="alignNode1" presStyleIdx="2" presStyleCnt="7"/>
      <dgm:spPr/>
    </dgm:pt>
    <dgm:pt modelId="{B5B458C5-2F54-D449-B326-C2E4C42228FD}" type="pres">
      <dgm:prSet presAssocID="{EB07115E-DC95-7745-8213-114E72B8C343}" presName="horz1" presStyleCnt="0"/>
      <dgm:spPr/>
    </dgm:pt>
    <dgm:pt modelId="{68C6409D-AEC8-0548-80F7-FB13464EA149}" type="pres">
      <dgm:prSet presAssocID="{EB07115E-DC95-7745-8213-114E72B8C343}" presName="tx1" presStyleLbl="revTx" presStyleIdx="2" presStyleCnt="7"/>
      <dgm:spPr/>
    </dgm:pt>
    <dgm:pt modelId="{00D888F8-4514-0B4D-B265-F8BE803CE931}" type="pres">
      <dgm:prSet presAssocID="{EB07115E-DC95-7745-8213-114E72B8C343}" presName="vert1" presStyleCnt="0"/>
      <dgm:spPr/>
    </dgm:pt>
    <dgm:pt modelId="{BC2BD8A0-1EAB-BB45-B55D-D6023CFDB294}" type="pres">
      <dgm:prSet presAssocID="{002FA89F-8995-CB45-83BA-2FE4D3DFADCB}" presName="thickLine" presStyleLbl="alignNode1" presStyleIdx="3" presStyleCnt="7"/>
      <dgm:spPr/>
    </dgm:pt>
    <dgm:pt modelId="{DA8D60C9-E0C0-E948-9876-AC33F34C19EF}" type="pres">
      <dgm:prSet presAssocID="{002FA89F-8995-CB45-83BA-2FE4D3DFADCB}" presName="horz1" presStyleCnt="0"/>
      <dgm:spPr/>
    </dgm:pt>
    <dgm:pt modelId="{A5BDAA7D-9EAE-9A48-97C9-6CC78820B9E5}" type="pres">
      <dgm:prSet presAssocID="{002FA89F-8995-CB45-83BA-2FE4D3DFADCB}" presName="tx1" presStyleLbl="revTx" presStyleIdx="3" presStyleCnt="7"/>
      <dgm:spPr/>
    </dgm:pt>
    <dgm:pt modelId="{A9131BE7-6582-B646-A503-5516334BD8D1}" type="pres">
      <dgm:prSet presAssocID="{002FA89F-8995-CB45-83BA-2FE4D3DFADCB}" presName="vert1" presStyleCnt="0"/>
      <dgm:spPr/>
    </dgm:pt>
    <dgm:pt modelId="{BFD2507F-A8D6-6F44-9665-A24D0436E0E7}" type="pres">
      <dgm:prSet presAssocID="{6F6352D3-F30A-E24F-8BF2-5F9565EB6A1E}" presName="thickLine" presStyleLbl="alignNode1" presStyleIdx="4" presStyleCnt="7"/>
      <dgm:spPr/>
    </dgm:pt>
    <dgm:pt modelId="{61100D84-D66D-814B-93AE-131819F2DA98}" type="pres">
      <dgm:prSet presAssocID="{6F6352D3-F30A-E24F-8BF2-5F9565EB6A1E}" presName="horz1" presStyleCnt="0"/>
      <dgm:spPr/>
    </dgm:pt>
    <dgm:pt modelId="{AC24F23C-F0D6-F546-AC6A-D4084E24009A}" type="pres">
      <dgm:prSet presAssocID="{6F6352D3-F30A-E24F-8BF2-5F9565EB6A1E}" presName="tx1" presStyleLbl="revTx" presStyleIdx="4" presStyleCnt="7"/>
      <dgm:spPr/>
    </dgm:pt>
    <dgm:pt modelId="{48961BFE-A0C5-9244-820C-EFA07BD70422}" type="pres">
      <dgm:prSet presAssocID="{6F6352D3-F30A-E24F-8BF2-5F9565EB6A1E}" presName="vert1" presStyleCnt="0"/>
      <dgm:spPr/>
    </dgm:pt>
    <dgm:pt modelId="{0425BE6E-8F16-E242-B1A5-6F006BAA8FD6}" type="pres">
      <dgm:prSet presAssocID="{40EAA0C8-BA4E-6B4D-A5C7-48EA1B1869AF}" presName="thickLine" presStyleLbl="alignNode1" presStyleIdx="5" presStyleCnt="7"/>
      <dgm:spPr/>
    </dgm:pt>
    <dgm:pt modelId="{FB1F85E4-E146-2F40-97C6-BFE386BEE46C}" type="pres">
      <dgm:prSet presAssocID="{40EAA0C8-BA4E-6B4D-A5C7-48EA1B1869AF}" presName="horz1" presStyleCnt="0"/>
      <dgm:spPr/>
    </dgm:pt>
    <dgm:pt modelId="{BEB515F1-DCD6-8543-B9C1-6685C5403079}" type="pres">
      <dgm:prSet presAssocID="{40EAA0C8-BA4E-6B4D-A5C7-48EA1B1869AF}" presName="tx1" presStyleLbl="revTx" presStyleIdx="5" presStyleCnt="7"/>
      <dgm:spPr/>
    </dgm:pt>
    <dgm:pt modelId="{63864626-B3C6-0E4D-8369-9D1AD9ECB845}" type="pres">
      <dgm:prSet presAssocID="{40EAA0C8-BA4E-6B4D-A5C7-48EA1B1869AF}" presName="vert1" presStyleCnt="0"/>
      <dgm:spPr/>
    </dgm:pt>
    <dgm:pt modelId="{37E39D17-5E10-2A45-A57D-0CF861BF353B}" type="pres">
      <dgm:prSet presAssocID="{F0D0E072-551E-754D-AC7F-A6231BB9F20C}" presName="thickLine" presStyleLbl="alignNode1" presStyleIdx="6" presStyleCnt="7"/>
      <dgm:spPr/>
    </dgm:pt>
    <dgm:pt modelId="{A29C6BB9-B3D2-6C43-8140-532E7AED5976}" type="pres">
      <dgm:prSet presAssocID="{F0D0E072-551E-754D-AC7F-A6231BB9F20C}" presName="horz1" presStyleCnt="0"/>
      <dgm:spPr/>
    </dgm:pt>
    <dgm:pt modelId="{296ED251-8BBB-8647-A531-F37D6F70A1D0}" type="pres">
      <dgm:prSet presAssocID="{F0D0E072-551E-754D-AC7F-A6231BB9F20C}" presName="tx1" presStyleLbl="revTx" presStyleIdx="6" presStyleCnt="7"/>
      <dgm:spPr/>
    </dgm:pt>
    <dgm:pt modelId="{476B8C07-D15A-C543-9C67-C7376BCD0F1C}" type="pres">
      <dgm:prSet presAssocID="{F0D0E072-551E-754D-AC7F-A6231BB9F20C}" presName="vert1" presStyleCnt="0"/>
      <dgm:spPr/>
    </dgm:pt>
  </dgm:ptLst>
  <dgm:cxnLst>
    <dgm:cxn modelId="{6FD09712-E745-1444-8993-8B8D131E2090}" srcId="{1614233E-21F4-2A4F-A84B-06A48F620225}" destId="{002FA89F-8995-CB45-83BA-2FE4D3DFADCB}" srcOrd="3" destOrd="0" parTransId="{3A1DEA62-326F-7744-9FE7-DBAD001B116C}" sibTransId="{89D446A6-5251-224A-A5C9-9DFF1EC38C1D}"/>
    <dgm:cxn modelId="{E8D61B17-1293-9040-BA4F-4BB42786B99D}" srcId="{1614233E-21F4-2A4F-A84B-06A48F620225}" destId="{40EAA0C8-BA4E-6B4D-A5C7-48EA1B1869AF}" srcOrd="5" destOrd="0" parTransId="{BD46AEDE-6DBC-284B-A113-E90BA7C446F7}" sibTransId="{72558F22-CD4C-A446-B425-33BD032111A6}"/>
    <dgm:cxn modelId="{E8B98A1B-5617-9546-9ED4-387BB850F078}" type="presOf" srcId="{002FA89F-8995-CB45-83BA-2FE4D3DFADCB}" destId="{A5BDAA7D-9EAE-9A48-97C9-6CC78820B9E5}" srcOrd="0" destOrd="0" presId="urn:microsoft.com/office/officeart/2008/layout/LinedList"/>
    <dgm:cxn modelId="{9818503C-1814-D041-BD8D-FFFDB242E2E0}" type="presOf" srcId="{40EAA0C8-BA4E-6B4D-A5C7-48EA1B1869AF}" destId="{BEB515F1-DCD6-8543-B9C1-6685C5403079}" srcOrd="0" destOrd="0" presId="urn:microsoft.com/office/officeart/2008/layout/LinedList"/>
    <dgm:cxn modelId="{C4B57847-0C97-404E-BE4A-50CB2FB7C03D}" srcId="{1614233E-21F4-2A4F-A84B-06A48F620225}" destId="{1E2814D4-DF6F-F548-AFF9-8B608A5C807F}" srcOrd="0" destOrd="0" parTransId="{F6F87B50-361D-3349-A0A9-BD0CA336E186}" sibTransId="{147FAA76-87EE-CD4C-A2E3-54A0EF6B6164}"/>
    <dgm:cxn modelId="{CBBABF49-824E-DB4E-AE84-A1CF16ED6D28}" srcId="{1614233E-21F4-2A4F-A84B-06A48F620225}" destId="{A8772FAE-6BFB-B846-B3E8-446CC4B33C32}" srcOrd="1" destOrd="0" parTransId="{9B71D877-6788-2E41-916B-074065879DA5}" sibTransId="{1C9A603E-B9F8-FA4E-A5DE-BAEE8F1205D2}"/>
    <dgm:cxn modelId="{9334466E-40E8-5E48-9591-B6D21339EF5A}" type="presOf" srcId="{6F6352D3-F30A-E24F-8BF2-5F9565EB6A1E}" destId="{AC24F23C-F0D6-F546-AC6A-D4084E24009A}" srcOrd="0" destOrd="0" presId="urn:microsoft.com/office/officeart/2008/layout/LinedList"/>
    <dgm:cxn modelId="{60D47A5A-38E1-704F-81CE-3B8E6C035F4B}" type="presOf" srcId="{1E2814D4-DF6F-F548-AFF9-8B608A5C807F}" destId="{8CD1E0AD-E801-7545-9260-42F2A02FD45F}" srcOrd="0" destOrd="0" presId="urn:microsoft.com/office/officeart/2008/layout/LinedList"/>
    <dgm:cxn modelId="{EEBC3580-3290-CF4D-AA51-A356ECE8B8C2}" type="presOf" srcId="{EB07115E-DC95-7745-8213-114E72B8C343}" destId="{68C6409D-AEC8-0548-80F7-FB13464EA149}" srcOrd="0" destOrd="0" presId="urn:microsoft.com/office/officeart/2008/layout/LinedList"/>
    <dgm:cxn modelId="{154BE89F-BEAE-5A4B-9EBE-2534750D7160}" type="presOf" srcId="{1614233E-21F4-2A4F-A84B-06A48F620225}" destId="{31603BF1-CBCA-EC42-9E4B-066560081580}" srcOrd="0" destOrd="0" presId="urn:microsoft.com/office/officeart/2008/layout/LinedList"/>
    <dgm:cxn modelId="{78482BA5-5762-0B45-B320-FC61538590FE}" srcId="{1614233E-21F4-2A4F-A84B-06A48F620225}" destId="{6F6352D3-F30A-E24F-8BF2-5F9565EB6A1E}" srcOrd="4" destOrd="0" parTransId="{974D5970-50AB-8D49-9A7E-15D364F73F85}" sibTransId="{C1EE1702-CE55-D14A-BB6E-95771F8FFE15}"/>
    <dgm:cxn modelId="{309C99AE-E4A9-634E-8EE2-44A2562BBF05}" type="presOf" srcId="{F0D0E072-551E-754D-AC7F-A6231BB9F20C}" destId="{296ED251-8BBB-8647-A531-F37D6F70A1D0}" srcOrd="0" destOrd="0" presId="urn:microsoft.com/office/officeart/2008/layout/LinedList"/>
    <dgm:cxn modelId="{1B1F4AD6-DBF4-4143-BE74-3D1D92257BC2}" srcId="{1614233E-21F4-2A4F-A84B-06A48F620225}" destId="{F0D0E072-551E-754D-AC7F-A6231BB9F20C}" srcOrd="6" destOrd="0" parTransId="{25978EE2-2E29-CA4A-B676-F6BF4A88D4D7}" sibTransId="{2E1A286A-1AC5-6342-A521-BED705A9DF44}"/>
    <dgm:cxn modelId="{97FC8FE0-945A-3A4D-84DC-C7858AE30557}" srcId="{1614233E-21F4-2A4F-A84B-06A48F620225}" destId="{EB07115E-DC95-7745-8213-114E72B8C343}" srcOrd="2" destOrd="0" parTransId="{B93BCF2D-C765-5A44-BEBB-858EF75D5710}" sibTransId="{16B2BBAE-A783-9D47-A45E-6E118B415E23}"/>
    <dgm:cxn modelId="{23925CF7-D098-1F4D-BF11-FE8D8EE2C1A6}" type="presOf" srcId="{A8772FAE-6BFB-B846-B3E8-446CC4B33C32}" destId="{564835BE-B8A5-114B-B422-9523D75E84E9}" srcOrd="0" destOrd="0" presId="urn:microsoft.com/office/officeart/2008/layout/LinedList"/>
    <dgm:cxn modelId="{E10009F0-756A-C642-ABCE-CCD854813523}" type="presParOf" srcId="{31603BF1-CBCA-EC42-9E4B-066560081580}" destId="{BE286049-26F8-FB44-BDE0-9525B0A86DE0}" srcOrd="0" destOrd="0" presId="urn:microsoft.com/office/officeart/2008/layout/LinedList"/>
    <dgm:cxn modelId="{7672679D-5C3C-D649-BA8B-229DD99E5574}" type="presParOf" srcId="{31603BF1-CBCA-EC42-9E4B-066560081580}" destId="{CAB0D0BC-B50E-4A4C-96E2-5A7C50305332}" srcOrd="1" destOrd="0" presId="urn:microsoft.com/office/officeart/2008/layout/LinedList"/>
    <dgm:cxn modelId="{5765FB74-8FA3-8E48-8200-1B5D3C69A684}" type="presParOf" srcId="{CAB0D0BC-B50E-4A4C-96E2-5A7C50305332}" destId="{8CD1E0AD-E801-7545-9260-42F2A02FD45F}" srcOrd="0" destOrd="0" presId="urn:microsoft.com/office/officeart/2008/layout/LinedList"/>
    <dgm:cxn modelId="{E82D9D24-D002-C84F-B912-1216FBFAE5F4}" type="presParOf" srcId="{CAB0D0BC-B50E-4A4C-96E2-5A7C50305332}" destId="{379E47C6-43CE-F443-A75A-18E84BFF349C}" srcOrd="1" destOrd="0" presId="urn:microsoft.com/office/officeart/2008/layout/LinedList"/>
    <dgm:cxn modelId="{92B2DCC5-F370-D147-8282-B14ECAD8723F}" type="presParOf" srcId="{31603BF1-CBCA-EC42-9E4B-066560081580}" destId="{0AF9A7C2-C7AE-9C45-B4FC-1A9619D21F0E}" srcOrd="2" destOrd="0" presId="urn:microsoft.com/office/officeart/2008/layout/LinedList"/>
    <dgm:cxn modelId="{54065B91-0936-4644-8CE4-65752D015837}" type="presParOf" srcId="{31603BF1-CBCA-EC42-9E4B-066560081580}" destId="{2F9264A9-CEA5-8742-AE5F-AA7CDFA47C8C}" srcOrd="3" destOrd="0" presId="urn:microsoft.com/office/officeart/2008/layout/LinedList"/>
    <dgm:cxn modelId="{78110E14-4197-A74A-A8E9-15742705583B}" type="presParOf" srcId="{2F9264A9-CEA5-8742-AE5F-AA7CDFA47C8C}" destId="{564835BE-B8A5-114B-B422-9523D75E84E9}" srcOrd="0" destOrd="0" presId="urn:microsoft.com/office/officeart/2008/layout/LinedList"/>
    <dgm:cxn modelId="{A767DE2B-1BAE-1F4E-82A1-DA5D3BA26553}" type="presParOf" srcId="{2F9264A9-CEA5-8742-AE5F-AA7CDFA47C8C}" destId="{BC76CB36-AE87-DD43-95BC-2A5179A225DC}" srcOrd="1" destOrd="0" presId="urn:microsoft.com/office/officeart/2008/layout/LinedList"/>
    <dgm:cxn modelId="{3DBDAFE9-ECE7-B243-9517-AB3AC1B2D48A}" type="presParOf" srcId="{31603BF1-CBCA-EC42-9E4B-066560081580}" destId="{99EB52E2-7E53-9443-9FDD-A1DB7DB27836}" srcOrd="4" destOrd="0" presId="urn:microsoft.com/office/officeart/2008/layout/LinedList"/>
    <dgm:cxn modelId="{7CB5A10B-DE52-314C-90CD-5C7CC78D3FED}" type="presParOf" srcId="{31603BF1-CBCA-EC42-9E4B-066560081580}" destId="{B5B458C5-2F54-D449-B326-C2E4C42228FD}" srcOrd="5" destOrd="0" presId="urn:microsoft.com/office/officeart/2008/layout/LinedList"/>
    <dgm:cxn modelId="{F1F18028-CD66-4E4B-8117-6828DAF340A8}" type="presParOf" srcId="{B5B458C5-2F54-D449-B326-C2E4C42228FD}" destId="{68C6409D-AEC8-0548-80F7-FB13464EA149}" srcOrd="0" destOrd="0" presId="urn:microsoft.com/office/officeart/2008/layout/LinedList"/>
    <dgm:cxn modelId="{7AD1A19D-C01A-B844-BEA7-52EF80B520A5}" type="presParOf" srcId="{B5B458C5-2F54-D449-B326-C2E4C42228FD}" destId="{00D888F8-4514-0B4D-B265-F8BE803CE931}" srcOrd="1" destOrd="0" presId="urn:microsoft.com/office/officeart/2008/layout/LinedList"/>
    <dgm:cxn modelId="{6249D902-B840-F24E-AC12-8594CE4D8D62}" type="presParOf" srcId="{31603BF1-CBCA-EC42-9E4B-066560081580}" destId="{BC2BD8A0-1EAB-BB45-B55D-D6023CFDB294}" srcOrd="6" destOrd="0" presId="urn:microsoft.com/office/officeart/2008/layout/LinedList"/>
    <dgm:cxn modelId="{29842C72-0468-B34B-85A2-4CA772033B42}" type="presParOf" srcId="{31603BF1-CBCA-EC42-9E4B-066560081580}" destId="{DA8D60C9-E0C0-E948-9876-AC33F34C19EF}" srcOrd="7" destOrd="0" presId="urn:microsoft.com/office/officeart/2008/layout/LinedList"/>
    <dgm:cxn modelId="{9894AF7F-5EE4-1649-8AB0-207CC29E82C3}" type="presParOf" srcId="{DA8D60C9-E0C0-E948-9876-AC33F34C19EF}" destId="{A5BDAA7D-9EAE-9A48-97C9-6CC78820B9E5}" srcOrd="0" destOrd="0" presId="urn:microsoft.com/office/officeart/2008/layout/LinedList"/>
    <dgm:cxn modelId="{D73FCC12-B2D8-544C-82D7-C1F11813BFF8}" type="presParOf" srcId="{DA8D60C9-E0C0-E948-9876-AC33F34C19EF}" destId="{A9131BE7-6582-B646-A503-5516334BD8D1}" srcOrd="1" destOrd="0" presId="urn:microsoft.com/office/officeart/2008/layout/LinedList"/>
    <dgm:cxn modelId="{33FD3CC7-BAFA-DA49-8340-83BCBAE27E27}" type="presParOf" srcId="{31603BF1-CBCA-EC42-9E4B-066560081580}" destId="{BFD2507F-A8D6-6F44-9665-A24D0436E0E7}" srcOrd="8" destOrd="0" presId="urn:microsoft.com/office/officeart/2008/layout/LinedList"/>
    <dgm:cxn modelId="{90DBF0FA-019C-0840-B649-99FC71D0849F}" type="presParOf" srcId="{31603BF1-CBCA-EC42-9E4B-066560081580}" destId="{61100D84-D66D-814B-93AE-131819F2DA98}" srcOrd="9" destOrd="0" presId="urn:microsoft.com/office/officeart/2008/layout/LinedList"/>
    <dgm:cxn modelId="{F06B95E6-46E9-3F46-A9AE-47946F9E3AC0}" type="presParOf" srcId="{61100D84-D66D-814B-93AE-131819F2DA98}" destId="{AC24F23C-F0D6-F546-AC6A-D4084E24009A}" srcOrd="0" destOrd="0" presId="urn:microsoft.com/office/officeart/2008/layout/LinedList"/>
    <dgm:cxn modelId="{D08BBD15-5902-9443-80CF-E9D9E4E8AAFA}" type="presParOf" srcId="{61100D84-D66D-814B-93AE-131819F2DA98}" destId="{48961BFE-A0C5-9244-820C-EFA07BD70422}" srcOrd="1" destOrd="0" presId="urn:microsoft.com/office/officeart/2008/layout/LinedList"/>
    <dgm:cxn modelId="{DDF64E4E-7FDE-9D4D-B1DB-8743ECC99371}" type="presParOf" srcId="{31603BF1-CBCA-EC42-9E4B-066560081580}" destId="{0425BE6E-8F16-E242-B1A5-6F006BAA8FD6}" srcOrd="10" destOrd="0" presId="urn:microsoft.com/office/officeart/2008/layout/LinedList"/>
    <dgm:cxn modelId="{9E5DDE8D-5AD7-9D41-A855-55F9C704D980}" type="presParOf" srcId="{31603BF1-CBCA-EC42-9E4B-066560081580}" destId="{FB1F85E4-E146-2F40-97C6-BFE386BEE46C}" srcOrd="11" destOrd="0" presId="urn:microsoft.com/office/officeart/2008/layout/LinedList"/>
    <dgm:cxn modelId="{161347BE-2D70-7C4D-8F00-57284F65CC91}" type="presParOf" srcId="{FB1F85E4-E146-2F40-97C6-BFE386BEE46C}" destId="{BEB515F1-DCD6-8543-B9C1-6685C5403079}" srcOrd="0" destOrd="0" presId="urn:microsoft.com/office/officeart/2008/layout/LinedList"/>
    <dgm:cxn modelId="{98A0351E-6CC1-4146-BE31-D337D1D7621E}" type="presParOf" srcId="{FB1F85E4-E146-2F40-97C6-BFE386BEE46C}" destId="{63864626-B3C6-0E4D-8369-9D1AD9ECB845}" srcOrd="1" destOrd="0" presId="urn:microsoft.com/office/officeart/2008/layout/LinedList"/>
    <dgm:cxn modelId="{21C7ACAD-B679-2A41-A7DC-7F07E914EDCE}" type="presParOf" srcId="{31603BF1-CBCA-EC42-9E4B-066560081580}" destId="{37E39D17-5E10-2A45-A57D-0CF861BF353B}" srcOrd="12" destOrd="0" presId="urn:microsoft.com/office/officeart/2008/layout/LinedList"/>
    <dgm:cxn modelId="{8AE70081-FF31-0E4D-922E-FB9F717E42FD}" type="presParOf" srcId="{31603BF1-CBCA-EC42-9E4B-066560081580}" destId="{A29C6BB9-B3D2-6C43-8140-532E7AED5976}" srcOrd="13" destOrd="0" presId="urn:microsoft.com/office/officeart/2008/layout/LinedList"/>
    <dgm:cxn modelId="{26E59A80-9090-C649-90AC-654F9EBF5753}" type="presParOf" srcId="{A29C6BB9-B3D2-6C43-8140-532E7AED5976}" destId="{296ED251-8BBB-8647-A531-F37D6F70A1D0}" srcOrd="0" destOrd="0" presId="urn:microsoft.com/office/officeart/2008/layout/LinedList"/>
    <dgm:cxn modelId="{B67B5983-E46F-3C49-9E46-38243FC373B6}" type="presParOf" srcId="{A29C6BB9-B3D2-6C43-8140-532E7AED5976}" destId="{476B8C07-D15A-C543-9C67-C7376BCD0F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C0B49D8B-3998-2A49-96DC-0E395D6332F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03A77D-892D-2C43-AB55-BE269CB4E16F}">
      <dgm:prSet/>
      <dgm:spPr/>
      <dgm:t>
        <a:bodyPr/>
        <a:lstStyle/>
        <a:p>
          <a:pPr rtl="0"/>
          <a:r>
            <a:rPr lang="en-US" b="1"/>
            <a:t>ESP header </a:t>
          </a:r>
          <a:endParaRPr lang="en-US"/>
        </a:p>
      </dgm:t>
    </dgm:pt>
    <dgm:pt modelId="{0F4A3C02-6F1B-EE4A-8854-E35473C632DF}" type="parTrans" cxnId="{D4BFCB6A-5144-734F-ACE8-6FB208FB369F}">
      <dgm:prSet/>
      <dgm:spPr/>
      <dgm:t>
        <a:bodyPr/>
        <a:lstStyle/>
        <a:p>
          <a:endParaRPr lang="en-US"/>
        </a:p>
      </dgm:t>
    </dgm:pt>
    <dgm:pt modelId="{8B7651B6-3AA8-EE4C-B5CF-3011BAF1E278}" type="sibTrans" cxnId="{D4BFCB6A-5144-734F-ACE8-6FB208FB369F}">
      <dgm:prSet/>
      <dgm:spPr/>
      <dgm:t>
        <a:bodyPr/>
        <a:lstStyle/>
        <a:p>
          <a:endParaRPr lang="en-US"/>
        </a:p>
      </dgm:t>
    </dgm:pt>
    <dgm:pt modelId="{6003B24E-ECC9-DC40-B810-03A2DE8CB360}">
      <dgm:prSet/>
      <dgm:spPr/>
      <dgm:t>
        <a:bodyPr/>
        <a:lstStyle/>
        <a:p>
          <a:pPr rtl="0"/>
          <a:r>
            <a:rPr lang="en-US" b="1"/>
            <a:t>ESP payload</a:t>
          </a:r>
          <a:endParaRPr lang="en-US"/>
        </a:p>
      </dgm:t>
    </dgm:pt>
    <dgm:pt modelId="{9D7B5FFC-035F-CB4E-974B-56B9C8F5C62E}" type="parTrans" cxnId="{2758F548-FD82-A94F-9893-A71980D848C6}">
      <dgm:prSet/>
      <dgm:spPr/>
      <dgm:t>
        <a:bodyPr/>
        <a:lstStyle/>
        <a:p>
          <a:endParaRPr lang="en-US"/>
        </a:p>
      </dgm:t>
    </dgm:pt>
    <dgm:pt modelId="{7A4EC1EC-DDA2-7D43-90E8-7C2DBE0D4637}" type="sibTrans" cxnId="{2758F548-FD82-A94F-9893-A71980D848C6}">
      <dgm:prSet/>
      <dgm:spPr/>
      <dgm:t>
        <a:bodyPr/>
        <a:lstStyle/>
        <a:p>
          <a:endParaRPr lang="en-US"/>
        </a:p>
      </dgm:t>
    </dgm:pt>
    <dgm:pt modelId="{A6D4E1E6-F576-3B4E-8F8F-2C10D6D827A7}">
      <dgm:prSet/>
      <dgm:spPr/>
      <dgm:t>
        <a:bodyPr/>
        <a:lstStyle/>
        <a:p>
          <a:pPr rtl="0"/>
          <a:r>
            <a:rPr lang="en-US" b="1"/>
            <a:t>ESP trailer</a:t>
          </a:r>
          <a:endParaRPr lang="en-US"/>
        </a:p>
      </dgm:t>
    </dgm:pt>
    <dgm:pt modelId="{BF00C432-E098-B240-9DFC-67142FD4CEF3}" type="parTrans" cxnId="{8C3B8BD2-8B3E-8E4D-AF17-108E90E4608E}">
      <dgm:prSet/>
      <dgm:spPr/>
      <dgm:t>
        <a:bodyPr/>
        <a:lstStyle/>
        <a:p>
          <a:endParaRPr lang="en-US"/>
        </a:p>
      </dgm:t>
    </dgm:pt>
    <dgm:pt modelId="{1E3F8429-2610-5841-8906-3438409E711F}" type="sibTrans" cxnId="{8C3B8BD2-8B3E-8E4D-AF17-108E90E4608E}">
      <dgm:prSet/>
      <dgm:spPr/>
      <dgm:t>
        <a:bodyPr/>
        <a:lstStyle/>
        <a:p>
          <a:endParaRPr lang="en-US"/>
        </a:p>
      </dgm:t>
    </dgm:pt>
    <dgm:pt modelId="{B1BB2ED6-5A89-6743-84D4-628E3AE0C426}">
      <dgm:prSet/>
      <dgm:spPr/>
      <dgm:t>
        <a:bodyPr/>
        <a:lstStyle/>
        <a:p>
          <a:pPr rtl="0"/>
          <a:r>
            <a:rPr lang="en-US" b="1"/>
            <a:t>Authentication </a:t>
          </a:r>
          <a:endParaRPr lang="en-US"/>
        </a:p>
      </dgm:t>
    </dgm:pt>
    <dgm:pt modelId="{FEBCEE99-1138-B04E-B5DC-BA4C220563C3}" type="parTrans" cxnId="{4AD0F890-9797-8F49-9828-94BC0DF28318}">
      <dgm:prSet/>
      <dgm:spPr/>
      <dgm:t>
        <a:bodyPr/>
        <a:lstStyle/>
        <a:p>
          <a:endParaRPr lang="en-US"/>
        </a:p>
      </dgm:t>
    </dgm:pt>
    <dgm:pt modelId="{7319ABE4-BEC2-8442-BCA4-23D6DEBD69C8}" type="sibTrans" cxnId="{4AD0F890-9797-8F49-9828-94BC0DF28318}">
      <dgm:prSet/>
      <dgm:spPr/>
      <dgm:t>
        <a:bodyPr/>
        <a:lstStyle/>
        <a:p>
          <a:endParaRPr lang="en-US"/>
        </a:p>
      </dgm:t>
    </dgm:pt>
    <dgm:pt modelId="{B551ED97-D3E2-E24E-BA98-597A182C3D76}" type="pres">
      <dgm:prSet presAssocID="{C0B49D8B-3998-2A49-96DC-0E395D6332F3}" presName="diagram" presStyleCnt="0">
        <dgm:presLayoutVars>
          <dgm:dir/>
          <dgm:resizeHandles val="exact"/>
        </dgm:presLayoutVars>
      </dgm:prSet>
      <dgm:spPr/>
    </dgm:pt>
    <dgm:pt modelId="{0959EDD9-2B39-1543-AD56-70B53FC798AD}" type="pres">
      <dgm:prSet presAssocID="{7D03A77D-892D-2C43-AB55-BE269CB4E16F}" presName="node" presStyleLbl="node1" presStyleIdx="0" presStyleCnt="4">
        <dgm:presLayoutVars>
          <dgm:bulletEnabled val="1"/>
        </dgm:presLayoutVars>
      </dgm:prSet>
      <dgm:spPr/>
    </dgm:pt>
    <dgm:pt modelId="{16D013A8-704D-314D-A88D-F4978456383E}" type="pres">
      <dgm:prSet presAssocID="{8B7651B6-3AA8-EE4C-B5CF-3011BAF1E278}" presName="sibTrans" presStyleCnt="0"/>
      <dgm:spPr/>
    </dgm:pt>
    <dgm:pt modelId="{98A10FFB-9655-574B-A1BD-870643EBE0AE}" type="pres">
      <dgm:prSet presAssocID="{6003B24E-ECC9-DC40-B810-03A2DE8CB360}" presName="node" presStyleLbl="node1" presStyleIdx="1" presStyleCnt="4">
        <dgm:presLayoutVars>
          <dgm:bulletEnabled val="1"/>
        </dgm:presLayoutVars>
      </dgm:prSet>
      <dgm:spPr/>
    </dgm:pt>
    <dgm:pt modelId="{C5E77493-F294-2244-B1C6-1F618A71E28B}" type="pres">
      <dgm:prSet presAssocID="{7A4EC1EC-DDA2-7D43-90E8-7C2DBE0D4637}" presName="sibTrans" presStyleCnt="0"/>
      <dgm:spPr/>
    </dgm:pt>
    <dgm:pt modelId="{B991A8D2-2F2D-7249-81A4-0B2CB007F02D}" type="pres">
      <dgm:prSet presAssocID="{A6D4E1E6-F576-3B4E-8F8F-2C10D6D827A7}" presName="node" presStyleLbl="node1" presStyleIdx="2" presStyleCnt="4">
        <dgm:presLayoutVars>
          <dgm:bulletEnabled val="1"/>
        </dgm:presLayoutVars>
      </dgm:prSet>
      <dgm:spPr/>
    </dgm:pt>
    <dgm:pt modelId="{B8C3EB78-55E0-A642-B565-0902A9C0EBE5}" type="pres">
      <dgm:prSet presAssocID="{1E3F8429-2610-5841-8906-3438409E711F}" presName="sibTrans" presStyleCnt="0"/>
      <dgm:spPr/>
    </dgm:pt>
    <dgm:pt modelId="{DE6CCF0E-5194-EB4D-BF8B-71D0BC79D21C}" type="pres">
      <dgm:prSet presAssocID="{B1BB2ED6-5A89-6743-84D4-628E3AE0C426}" presName="node" presStyleLbl="node1" presStyleIdx="3" presStyleCnt="4">
        <dgm:presLayoutVars>
          <dgm:bulletEnabled val="1"/>
        </dgm:presLayoutVars>
      </dgm:prSet>
      <dgm:spPr/>
    </dgm:pt>
  </dgm:ptLst>
  <dgm:cxnLst>
    <dgm:cxn modelId="{8F6A0B47-1EE8-4EEB-81E0-497EB89DFFAB}" type="presOf" srcId="{C0B49D8B-3998-2A49-96DC-0E395D6332F3}" destId="{B551ED97-D3E2-E24E-BA98-597A182C3D76}" srcOrd="0" destOrd="0" presId="urn:microsoft.com/office/officeart/2005/8/layout/default"/>
    <dgm:cxn modelId="{2758F548-FD82-A94F-9893-A71980D848C6}" srcId="{C0B49D8B-3998-2A49-96DC-0E395D6332F3}" destId="{6003B24E-ECC9-DC40-B810-03A2DE8CB360}" srcOrd="1" destOrd="0" parTransId="{9D7B5FFC-035F-CB4E-974B-56B9C8F5C62E}" sibTransId="{7A4EC1EC-DDA2-7D43-90E8-7C2DBE0D4637}"/>
    <dgm:cxn modelId="{D4BFCB6A-5144-734F-ACE8-6FB208FB369F}" srcId="{C0B49D8B-3998-2A49-96DC-0E395D6332F3}" destId="{7D03A77D-892D-2C43-AB55-BE269CB4E16F}" srcOrd="0" destOrd="0" parTransId="{0F4A3C02-6F1B-EE4A-8854-E35473C632DF}" sibTransId="{8B7651B6-3AA8-EE4C-B5CF-3011BAF1E278}"/>
    <dgm:cxn modelId="{DE5DDD90-BDBC-46DC-B072-ED4342F2E726}" type="presOf" srcId="{B1BB2ED6-5A89-6743-84D4-628E3AE0C426}" destId="{DE6CCF0E-5194-EB4D-BF8B-71D0BC79D21C}" srcOrd="0" destOrd="0" presId="urn:microsoft.com/office/officeart/2005/8/layout/default"/>
    <dgm:cxn modelId="{4AD0F890-9797-8F49-9828-94BC0DF28318}" srcId="{C0B49D8B-3998-2A49-96DC-0E395D6332F3}" destId="{B1BB2ED6-5A89-6743-84D4-628E3AE0C426}" srcOrd="3" destOrd="0" parTransId="{FEBCEE99-1138-B04E-B5DC-BA4C220563C3}" sibTransId="{7319ABE4-BEC2-8442-BCA4-23D6DEBD69C8}"/>
    <dgm:cxn modelId="{5EE650A4-F393-41CB-8A8C-B2302C06765F}" type="presOf" srcId="{A6D4E1E6-F576-3B4E-8F8F-2C10D6D827A7}" destId="{B991A8D2-2F2D-7249-81A4-0B2CB007F02D}" srcOrd="0" destOrd="0" presId="urn:microsoft.com/office/officeart/2005/8/layout/default"/>
    <dgm:cxn modelId="{180105BB-A5FB-422C-A0D2-3D5E2957DB0C}" type="presOf" srcId="{6003B24E-ECC9-DC40-B810-03A2DE8CB360}" destId="{98A10FFB-9655-574B-A1BD-870643EBE0AE}" srcOrd="0" destOrd="0" presId="urn:microsoft.com/office/officeart/2005/8/layout/default"/>
    <dgm:cxn modelId="{8C3B8BD2-8B3E-8E4D-AF17-108E90E4608E}" srcId="{C0B49D8B-3998-2A49-96DC-0E395D6332F3}" destId="{A6D4E1E6-F576-3B4E-8F8F-2C10D6D827A7}" srcOrd="2" destOrd="0" parTransId="{BF00C432-E098-B240-9DFC-67142FD4CEF3}" sibTransId="{1E3F8429-2610-5841-8906-3438409E711F}"/>
    <dgm:cxn modelId="{E3833DF1-77F2-4F45-BD71-933DC723505D}" type="presOf" srcId="{7D03A77D-892D-2C43-AB55-BE269CB4E16F}" destId="{0959EDD9-2B39-1543-AD56-70B53FC798AD}" srcOrd="0" destOrd="0" presId="urn:microsoft.com/office/officeart/2005/8/layout/default"/>
    <dgm:cxn modelId="{BFB9E26A-E236-4F2B-8855-E4185C41511C}" type="presParOf" srcId="{B551ED97-D3E2-E24E-BA98-597A182C3D76}" destId="{0959EDD9-2B39-1543-AD56-70B53FC798AD}" srcOrd="0" destOrd="0" presId="urn:microsoft.com/office/officeart/2005/8/layout/default"/>
    <dgm:cxn modelId="{DC460FDE-8B25-4200-89E1-E74FD359D530}" type="presParOf" srcId="{B551ED97-D3E2-E24E-BA98-597A182C3D76}" destId="{16D013A8-704D-314D-A88D-F4978456383E}" srcOrd="1" destOrd="0" presId="urn:microsoft.com/office/officeart/2005/8/layout/default"/>
    <dgm:cxn modelId="{DABF9058-6C21-45D7-BB49-8FB19F41444A}" type="presParOf" srcId="{B551ED97-D3E2-E24E-BA98-597A182C3D76}" destId="{98A10FFB-9655-574B-A1BD-870643EBE0AE}" srcOrd="2" destOrd="0" presId="urn:microsoft.com/office/officeart/2005/8/layout/default"/>
    <dgm:cxn modelId="{C2795DAA-E8C0-43DE-AE00-D33BA3D95B50}" type="presParOf" srcId="{B551ED97-D3E2-E24E-BA98-597A182C3D76}" destId="{C5E77493-F294-2244-B1C6-1F618A71E28B}" srcOrd="3" destOrd="0" presId="urn:microsoft.com/office/officeart/2005/8/layout/default"/>
    <dgm:cxn modelId="{3DADE7DA-BA07-4295-887C-4B3DA71EE734}" type="presParOf" srcId="{B551ED97-D3E2-E24E-BA98-597A182C3D76}" destId="{B991A8D2-2F2D-7249-81A4-0B2CB007F02D}" srcOrd="4" destOrd="0" presId="urn:microsoft.com/office/officeart/2005/8/layout/default"/>
    <dgm:cxn modelId="{718644FA-0E3E-4028-A762-648438E99943}" type="presParOf" srcId="{B551ED97-D3E2-E24E-BA98-597A182C3D76}" destId="{B8C3EB78-55E0-A642-B565-0902A9C0EBE5}" srcOrd="5" destOrd="0" presId="urn:microsoft.com/office/officeart/2005/8/layout/default"/>
    <dgm:cxn modelId="{042BD933-B8E6-4A71-8FCD-C55F12F42936}" type="presParOf" srcId="{B551ED97-D3E2-E24E-BA98-597A182C3D76}" destId="{DE6CCF0E-5194-EB4D-BF8B-71D0BC79D21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D7F95510-DB3E-1E4E-BA83-6CDC7D65CFC7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95142D-73A0-384C-8B38-200CB562A316}">
      <dgm:prSet/>
      <dgm:spPr/>
      <dgm:t>
        <a:bodyPr/>
        <a:lstStyle/>
        <a:p>
          <a:pPr rtl="0"/>
          <a:r>
            <a:rPr lang="en-US" b="1"/>
            <a:t>Internet key exchange allows communicating partners to prove their identity to each other and establish a secure communication channel</a:t>
          </a:r>
          <a:endParaRPr lang="en-US"/>
        </a:p>
      </dgm:t>
    </dgm:pt>
    <dgm:pt modelId="{4DEC427A-7ED8-E444-B2F4-E58444B52BA1}" type="parTrans" cxnId="{581591E3-3BB5-4044-8605-62B0398C378E}">
      <dgm:prSet/>
      <dgm:spPr/>
      <dgm:t>
        <a:bodyPr/>
        <a:lstStyle/>
        <a:p>
          <a:endParaRPr lang="en-US"/>
        </a:p>
      </dgm:t>
    </dgm:pt>
    <dgm:pt modelId="{42CD5E4D-9FC5-CD4E-B688-57BE842D0624}" type="sibTrans" cxnId="{581591E3-3BB5-4044-8605-62B0398C378E}">
      <dgm:prSet/>
      <dgm:spPr/>
      <dgm:t>
        <a:bodyPr/>
        <a:lstStyle/>
        <a:p>
          <a:endParaRPr lang="en-US"/>
        </a:p>
      </dgm:t>
    </dgm:pt>
    <dgm:pt modelId="{60FA19C7-A0AA-7049-AAD2-7F8BA36831DF}" type="pres">
      <dgm:prSet presAssocID="{D7F95510-DB3E-1E4E-BA83-6CDC7D65CFC7}" presName="diagram" presStyleCnt="0">
        <dgm:presLayoutVars>
          <dgm:dir/>
          <dgm:resizeHandles val="exact"/>
        </dgm:presLayoutVars>
      </dgm:prSet>
      <dgm:spPr/>
    </dgm:pt>
    <dgm:pt modelId="{8EA86F2C-F3C3-0B47-8FC2-B57D37DC8151}" type="pres">
      <dgm:prSet presAssocID="{FB95142D-73A0-384C-8B38-200CB562A316}" presName="node" presStyleLbl="node1" presStyleIdx="0" presStyleCnt="1">
        <dgm:presLayoutVars>
          <dgm:bulletEnabled val="1"/>
        </dgm:presLayoutVars>
      </dgm:prSet>
      <dgm:spPr/>
    </dgm:pt>
  </dgm:ptLst>
  <dgm:cxnLst>
    <dgm:cxn modelId="{E65F6E0B-E750-47E8-B2D4-41D9ABF5C9D5}" type="presOf" srcId="{D7F95510-DB3E-1E4E-BA83-6CDC7D65CFC7}" destId="{60FA19C7-A0AA-7049-AAD2-7F8BA36831DF}" srcOrd="0" destOrd="0" presId="urn:microsoft.com/office/officeart/2005/8/layout/default"/>
    <dgm:cxn modelId="{F8FF2DBA-C6D8-40D9-8E37-9096D10BD30D}" type="presOf" srcId="{FB95142D-73A0-384C-8B38-200CB562A316}" destId="{8EA86F2C-F3C3-0B47-8FC2-B57D37DC8151}" srcOrd="0" destOrd="0" presId="urn:microsoft.com/office/officeart/2005/8/layout/default"/>
    <dgm:cxn modelId="{581591E3-3BB5-4044-8605-62B0398C378E}" srcId="{D7F95510-DB3E-1E4E-BA83-6CDC7D65CFC7}" destId="{FB95142D-73A0-384C-8B38-200CB562A316}" srcOrd="0" destOrd="0" parTransId="{4DEC427A-7ED8-E444-B2F4-E58444B52BA1}" sibTransId="{42CD5E4D-9FC5-CD4E-B688-57BE842D0624}"/>
    <dgm:cxn modelId="{2865F66D-8E3A-42C0-BA05-8A1D4281B62F}" type="presParOf" srcId="{60FA19C7-A0AA-7049-AAD2-7F8BA36831DF}" destId="{8EA86F2C-F3C3-0B47-8FC2-B57D37DC815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BA2AD201-F78F-4143-8FB3-3ECF5C8DD8D6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E8C655-CFAB-EE4A-8CB9-310120DC4FF5}">
      <dgm:prSet custT="1"/>
      <dgm:spPr/>
      <dgm:t>
        <a:bodyPr/>
        <a:lstStyle/>
        <a:p>
          <a:pPr rtl="0"/>
          <a:r>
            <a:rPr lang="en-US" sz="4600" b="1" dirty="0"/>
            <a:t>SSL/TLS is primarily used to encrypt confidential data sent over an insecure network such as the Internet</a:t>
          </a:r>
          <a:endParaRPr lang="en-US" sz="4600" dirty="0"/>
        </a:p>
      </dgm:t>
    </dgm:pt>
    <dgm:pt modelId="{F03A255A-8211-F34B-8CD8-9D1B88E6328E}" type="parTrans" cxnId="{EEFACD45-8A96-F249-AFE0-2DCF931E88CA}">
      <dgm:prSet/>
      <dgm:spPr/>
      <dgm:t>
        <a:bodyPr/>
        <a:lstStyle/>
        <a:p>
          <a:endParaRPr lang="en-US"/>
        </a:p>
      </dgm:t>
    </dgm:pt>
    <dgm:pt modelId="{99A5EAFF-641D-3540-AD46-D2ACE3BA3D38}" type="sibTrans" cxnId="{EEFACD45-8A96-F249-AFE0-2DCF931E88CA}">
      <dgm:prSet/>
      <dgm:spPr/>
      <dgm:t>
        <a:bodyPr/>
        <a:lstStyle/>
        <a:p>
          <a:endParaRPr lang="en-US"/>
        </a:p>
      </dgm:t>
    </dgm:pt>
    <dgm:pt modelId="{1863A993-EFB7-BC4A-BF14-F166F06070F3}" type="pres">
      <dgm:prSet presAssocID="{BA2AD201-F78F-4143-8FB3-3ECF5C8DD8D6}" presName="diagram" presStyleCnt="0">
        <dgm:presLayoutVars>
          <dgm:dir/>
          <dgm:resizeHandles val="exact"/>
        </dgm:presLayoutVars>
      </dgm:prSet>
      <dgm:spPr/>
    </dgm:pt>
    <dgm:pt modelId="{F611EE84-F9AB-D648-98A4-4972EFEADC4E}" type="pres">
      <dgm:prSet presAssocID="{4AE8C655-CFAB-EE4A-8CB9-310120DC4FF5}" presName="node" presStyleLbl="node1" presStyleIdx="0" presStyleCnt="1">
        <dgm:presLayoutVars>
          <dgm:bulletEnabled val="1"/>
        </dgm:presLayoutVars>
      </dgm:prSet>
      <dgm:spPr/>
    </dgm:pt>
  </dgm:ptLst>
  <dgm:cxnLst>
    <dgm:cxn modelId="{EEFACD45-8A96-F249-AFE0-2DCF931E88CA}" srcId="{BA2AD201-F78F-4143-8FB3-3ECF5C8DD8D6}" destId="{4AE8C655-CFAB-EE4A-8CB9-310120DC4FF5}" srcOrd="0" destOrd="0" parTransId="{F03A255A-8211-F34B-8CD8-9D1B88E6328E}" sibTransId="{99A5EAFF-641D-3540-AD46-D2ACE3BA3D38}"/>
    <dgm:cxn modelId="{AF6EF8C9-A86B-42F3-B43D-8AA6E63A7475}" type="presOf" srcId="{BA2AD201-F78F-4143-8FB3-3ECF5C8DD8D6}" destId="{1863A993-EFB7-BC4A-BF14-F166F06070F3}" srcOrd="0" destOrd="0" presId="urn:microsoft.com/office/officeart/2005/8/layout/default"/>
    <dgm:cxn modelId="{E197BCFC-399A-40E8-98C9-D772BD98E51F}" type="presOf" srcId="{4AE8C655-CFAB-EE4A-8CB9-310120DC4FF5}" destId="{F611EE84-F9AB-D648-98A4-4972EFEADC4E}" srcOrd="0" destOrd="0" presId="urn:microsoft.com/office/officeart/2005/8/layout/default"/>
    <dgm:cxn modelId="{877C8D46-F112-4E2C-A2D0-072109B90860}" type="presParOf" srcId="{1863A993-EFB7-BC4A-BF14-F166F06070F3}" destId="{F611EE84-F9AB-D648-98A4-4972EFEADC4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83885DF4-08EF-7944-A75E-FF568BBFA775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9B997C-680A-EB45-ABEE-F3E4E2264C48}">
      <dgm:prSet/>
      <dgm:spPr/>
      <dgm:t>
        <a:bodyPr/>
        <a:lstStyle/>
        <a:p>
          <a:pPr rtl="0"/>
          <a:r>
            <a:rPr lang="en-US" b="1"/>
            <a:t>Strong authentication, message privacy, and integrity </a:t>
          </a:r>
          <a:endParaRPr lang="en-US"/>
        </a:p>
      </dgm:t>
    </dgm:pt>
    <dgm:pt modelId="{48D59A90-5136-BE4F-BC8D-E77E68B73DFB}" type="parTrans" cxnId="{631C712E-1207-B640-9BCA-CCBF838E112D}">
      <dgm:prSet/>
      <dgm:spPr/>
      <dgm:t>
        <a:bodyPr/>
        <a:lstStyle/>
        <a:p>
          <a:endParaRPr lang="en-US"/>
        </a:p>
      </dgm:t>
    </dgm:pt>
    <dgm:pt modelId="{5026F5A2-CCCC-714E-B47D-90E0A76A93BE}" type="sibTrans" cxnId="{631C712E-1207-B640-9BCA-CCBF838E112D}">
      <dgm:prSet/>
      <dgm:spPr/>
      <dgm:t>
        <a:bodyPr/>
        <a:lstStyle/>
        <a:p>
          <a:endParaRPr lang="en-US"/>
        </a:p>
      </dgm:t>
    </dgm:pt>
    <dgm:pt modelId="{C03AF3DA-353A-2447-9535-15E32FB332B1}">
      <dgm:prSet/>
      <dgm:spPr/>
      <dgm:t>
        <a:bodyPr/>
        <a:lstStyle/>
        <a:p>
          <a:pPr rtl="0"/>
          <a:r>
            <a:rPr lang="en-US" b="1"/>
            <a:t>Interoperability </a:t>
          </a:r>
          <a:endParaRPr lang="en-US"/>
        </a:p>
      </dgm:t>
    </dgm:pt>
    <dgm:pt modelId="{E214A838-B92C-354B-890D-A0E7EA996283}" type="parTrans" cxnId="{7383023A-BC88-454B-967F-B73D00D9D164}">
      <dgm:prSet/>
      <dgm:spPr/>
      <dgm:t>
        <a:bodyPr/>
        <a:lstStyle/>
        <a:p>
          <a:endParaRPr lang="en-US"/>
        </a:p>
      </dgm:t>
    </dgm:pt>
    <dgm:pt modelId="{D84229FE-0B0D-3247-B44A-5446E9B490BB}" type="sibTrans" cxnId="{7383023A-BC88-454B-967F-B73D00D9D164}">
      <dgm:prSet/>
      <dgm:spPr/>
      <dgm:t>
        <a:bodyPr/>
        <a:lstStyle/>
        <a:p>
          <a:endParaRPr lang="en-US"/>
        </a:p>
      </dgm:t>
    </dgm:pt>
    <dgm:pt modelId="{89000EE9-F299-744F-AB9E-C3494721D8E1}">
      <dgm:prSet/>
      <dgm:spPr/>
      <dgm:t>
        <a:bodyPr/>
        <a:lstStyle/>
        <a:p>
          <a:pPr rtl="0"/>
          <a:r>
            <a:rPr lang="en-US" b="1"/>
            <a:t>Algorithm flexibility</a:t>
          </a:r>
          <a:endParaRPr lang="en-US"/>
        </a:p>
      </dgm:t>
    </dgm:pt>
    <dgm:pt modelId="{F91BD8E1-AD3C-D64B-9439-803F2BD721C3}" type="parTrans" cxnId="{675744EC-C442-FA48-BAAE-C36669FED67B}">
      <dgm:prSet/>
      <dgm:spPr/>
      <dgm:t>
        <a:bodyPr/>
        <a:lstStyle/>
        <a:p>
          <a:endParaRPr lang="en-US"/>
        </a:p>
      </dgm:t>
    </dgm:pt>
    <dgm:pt modelId="{2EEABE51-CB2E-2D41-A097-B2DB929368A9}" type="sibTrans" cxnId="{675744EC-C442-FA48-BAAE-C36669FED67B}">
      <dgm:prSet/>
      <dgm:spPr/>
      <dgm:t>
        <a:bodyPr/>
        <a:lstStyle/>
        <a:p>
          <a:endParaRPr lang="en-US"/>
        </a:p>
      </dgm:t>
    </dgm:pt>
    <dgm:pt modelId="{3B14C197-5F44-694A-9935-85AF731B2CAB}">
      <dgm:prSet/>
      <dgm:spPr/>
      <dgm:t>
        <a:bodyPr/>
        <a:lstStyle/>
        <a:p>
          <a:pPr rtl="0"/>
          <a:r>
            <a:rPr lang="en-US" b="1"/>
            <a:t>Ease of deployment</a:t>
          </a:r>
          <a:endParaRPr lang="en-US"/>
        </a:p>
      </dgm:t>
    </dgm:pt>
    <dgm:pt modelId="{CA449F18-0AD5-A24E-BD06-6120E2F5CF30}" type="parTrans" cxnId="{9CE38566-3564-094A-B712-3C73F0744280}">
      <dgm:prSet/>
      <dgm:spPr/>
      <dgm:t>
        <a:bodyPr/>
        <a:lstStyle/>
        <a:p>
          <a:endParaRPr lang="en-US"/>
        </a:p>
      </dgm:t>
    </dgm:pt>
    <dgm:pt modelId="{D39003CB-BCF1-A441-9252-9A4378DC3656}" type="sibTrans" cxnId="{9CE38566-3564-094A-B712-3C73F0744280}">
      <dgm:prSet/>
      <dgm:spPr/>
      <dgm:t>
        <a:bodyPr/>
        <a:lstStyle/>
        <a:p>
          <a:endParaRPr lang="en-US"/>
        </a:p>
      </dgm:t>
    </dgm:pt>
    <dgm:pt modelId="{8E9E2669-7CAD-C541-AF4B-75EAC8B439EE}">
      <dgm:prSet/>
      <dgm:spPr/>
      <dgm:t>
        <a:bodyPr/>
        <a:lstStyle/>
        <a:p>
          <a:pPr rtl="0"/>
          <a:r>
            <a:rPr lang="en-US" b="1"/>
            <a:t>Ease of use</a:t>
          </a:r>
          <a:endParaRPr lang="en-US"/>
        </a:p>
      </dgm:t>
    </dgm:pt>
    <dgm:pt modelId="{1C298731-7323-4349-8357-88A869DF1D11}" type="parTrans" cxnId="{BAE10F98-A9F3-AD42-8A7D-7971A85B42D7}">
      <dgm:prSet/>
      <dgm:spPr/>
      <dgm:t>
        <a:bodyPr/>
        <a:lstStyle/>
        <a:p>
          <a:endParaRPr lang="en-US"/>
        </a:p>
      </dgm:t>
    </dgm:pt>
    <dgm:pt modelId="{04931BDA-9B05-1F47-B62D-F9981B675F5B}" type="sibTrans" cxnId="{BAE10F98-A9F3-AD42-8A7D-7971A85B42D7}">
      <dgm:prSet/>
      <dgm:spPr/>
      <dgm:t>
        <a:bodyPr/>
        <a:lstStyle/>
        <a:p>
          <a:endParaRPr lang="en-US"/>
        </a:p>
      </dgm:t>
    </dgm:pt>
    <dgm:pt modelId="{04BBF8C9-AFBA-A244-A624-F16949477C23}" type="pres">
      <dgm:prSet presAssocID="{83885DF4-08EF-7944-A75E-FF568BBFA775}" presName="vert0" presStyleCnt="0">
        <dgm:presLayoutVars>
          <dgm:dir/>
          <dgm:animOne val="branch"/>
          <dgm:animLvl val="lvl"/>
        </dgm:presLayoutVars>
      </dgm:prSet>
      <dgm:spPr/>
    </dgm:pt>
    <dgm:pt modelId="{BA316146-6446-6746-97C3-AF0A184FBF0C}" type="pres">
      <dgm:prSet presAssocID="{AD9B997C-680A-EB45-ABEE-F3E4E2264C48}" presName="thickLine" presStyleLbl="alignNode1" presStyleIdx="0" presStyleCnt="5"/>
      <dgm:spPr/>
    </dgm:pt>
    <dgm:pt modelId="{A3A8DCBF-572E-2E4C-8883-FEB61F3223BB}" type="pres">
      <dgm:prSet presAssocID="{AD9B997C-680A-EB45-ABEE-F3E4E2264C48}" presName="horz1" presStyleCnt="0"/>
      <dgm:spPr/>
    </dgm:pt>
    <dgm:pt modelId="{4C7E9385-AC0B-F849-BAC9-A94E6D2DC4E3}" type="pres">
      <dgm:prSet presAssocID="{AD9B997C-680A-EB45-ABEE-F3E4E2264C48}" presName="tx1" presStyleLbl="revTx" presStyleIdx="0" presStyleCnt="5"/>
      <dgm:spPr/>
    </dgm:pt>
    <dgm:pt modelId="{AF99DE01-FEE6-694F-9B12-E49FFF5BDC11}" type="pres">
      <dgm:prSet presAssocID="{AD9B997C-680A-EB45-ABEE-F3E4E2264C48}" presName="vert1" presStyleCnt="0"/>
      <dgm:spPr/>
    </dgm:pt>
    <dgm:pt modelId="{2A4F5BFA-2CC6-4F4C-A835-DCB4075735B4}" type="pres">
      <dgm:prSet presAssocID="{C03AF3DA-353A-2447-9535-15E32FB332B1}" presName="thickLine" presStyleLbl="alignNode1" presStyleIdx="1" presStyleCnt="5"/>
      <dgm:spPr/>
    </dgm:pt>
    <dgm:pt modelId="{C72D9376-FBBE-294A-BB9C-73D2EAE71D80}" type="pres">
      <dgm:prSet presAssocID="{C03AF3DA-353A-2447-9535-15E32FB332B1}" presName="horz1" presStyleCnt="0"/>
      <dgm:spPr/>
    </dgm:pt>
    <dgm:pt modelId="{32E251D8-CBDA-5449-B189-02D8E5DC9072}" type="pres">
      <dgm:prSet presAssocID="{C03AF3DA-353A-2447-9535-15E32FB332B1}" presName="tx1" presStyleLbl="revTx" presStyleIdx="1" presStyleCnt="5"/>
      <dgm:spPr/>
    </dgm:pt>
    <dgm:pt modelId="{E18452E3-0334-8747-8759-FA663E72D30C}" type="pres">
      <dgm:prSet presAssocID="{C03AF3DA-353A-2447-9535-15E32FB332B1}" presName="vert1" presStyleCnt="0"/>
      <dgm:spPr/>
    </dgm:pt>
    <dgm:pt modelId="{DE5A3683-D75F-3442-982A-A079A4147F25}" type="pres">
      <dgm:prSet presAssocID="{89000EE9-F299-744F-AB9E-C3494721D8E1}" presName="thickLine" presStyleLbl="alignNode1" presStyleIdx="2" presStyleCnt="5"/>
      <dgm:spPr/>
    </dgm:pt>
    <dgm:pt modelId="{16F1AB80-F14C-CE43-AD58-658F1E35E768}" type="pres">
      <dgm:prSet presAssocID="{89000EE9-F299-744F-AB9E-C3494721D8E1}" presName="horz1" presStyleCnt="0"/>
      <dgm:spPr/>
    </dgm:pt>
    <dgm:pt modelId="{2BAD8C48-0ACD-5341-9A4A-F7A34B9A1A62}" type="pres">
      <dgm:prSet presAssocID="{89000EE9-F299-744F-AB9E-C3494721D8E1}" presName="tx1" presStyleLbl="revTx" presStyleIdx="2" presStyleCnt="5"/>
      <dgm:spPr/>
    </dgm:pt>
    <dgm:pt modelId="{2E558805-7180-7144-9CD7-0C21AAD1A3AA}" type="pres">
      <dgm:prSet presAssocID="{89000EE9-F299-744F-AB9E-C3494721D8E1}" presName="vert1" presStyleCnt="0"/>
      <dgm:spPr/>
    </dgm:pt>
    <dgm:pt modelId="{91B35565-3A69-1943-8CF2-72925B8D7D2B}" type="pres">
      <dgm:prSet presAssocID="{3B14C197-5F44-694A-9935-85AF731B2CAB}" presName="thickLine" presStyleLbl="alignNode1" presStyleIdx="3" presStyleCnt="5"/>
      <dgm:spPr/>
    </dgm:pt>
    <dgm:pt modelId="{DAF02370-6314-0F41-A592-E7F72F37124F}" type="pres">
      <dgm:prSet presAssocID="{3B14C197-5F44-694A-9935-85AF731B2CAB}" presName="horz1" presStyleCnt="0"/>
      <dgm:spPr/>
    </dgm:pt>
    <dgm:pt modelId="{AC4695AB-1F0C-4B4D-975B-01DA054E6B89}" type="pres">
      <dgm:prSet presAssocID="{3B14C197-5F44-694A-9935-85AF731B2CAB}" presName="tx1" presStyleLbl="revTx" presStyleIdx="3" presStyleCnt="5"/>
      <dgm:spPr/>
    </dgm:pt>
    <dgm:pt modelId="{C57D5AC6-DF1D-B943-8A52-9771A993CF35}" type="pres">
      <dgm:prSet presAssocID="{3B14C197-5F44-694A-9935-85AF731B2CAB}" presName="vert1" presStyleCnt="0"/>
      <dgm:spPr/>
    </dgm:pt>
    <dgm:pt modelId="{BD8DC327-AF51-CC44-9804-5522CD939116}" type="pres">
      <dgm:prSet presAssocID="{8E9E2669-7CAD-C541-AF4B-75EAC8B439EE}" presName="thickLine" presStyleLbl="alignNode1" presStyleIdx="4" presStyleCnt="5"/>
      <dgm:spPr/>
    </dgm:pt>
    <dgm:pt modelId="{EDBBCA8D-520E-1649-815E-093453B6A63F}" type="pres">
      <dgm:prSet presAssocID="{8E9E2669-7CAD-C541-AF4B-75EAC8B439EE}" presName="horz1" presStyleCnt="0"/>
      <dgm:spPr/>
    </dgm:pt>
    <dgm:pt modelId="{2380E458-E7C0-FB45-AF00-7CD1F0B98C10}" type="pres">
      <dgm:prSet presAssocID="{8E9E2669-7CAD-C541-AF4B-75EAC8B439EE}" presName="tx1" presStyleLbl="revTx" presStyleIdx="4" presStyleCnt="5"/>
      <dgm:spPr/>
    </dgm:pt>
    <dgm:pt modelId="{D98F7A7C-3DBB-1146-A98D-64A33D972370}" type="pres">
      <dgm:prSet presAssocID="{8E9E2669-7CAD-C541-AF4B-75EAC8B439EE}" presName="vert1" presStyleCnt="0"/>
      <dgm:spPr/>
    </dgm:pt>
  </dgm:ptLst>
  <dgm:cxnLst>
    <dgm:cxn modelId="{631C712E-1207-B640-9BCA-CCBF838E112D}" srcId="{83885DF4-08EF-7944-A75E-FF568BBFA775}" destId="{AD9B997C-680A-EB45-ABEE-F3E4E2264C48}" srcOrd="0" destOrd="0" parTransId="{48D59A90-5136-BE4F-BC8D-E77E68B73DFB}" sibTransId="{5026F5A2-CCCC-714E-B47D-90E0A76A93BE}"/>
    <dgm:cxn modelId="{8754C336-66C8-4459-BE25-6BA23E488DDF}" type="presOf" srcId="{89000EE9-F299-744F-AB9E-C3494721D8E1}" destId="{2BAD8C48-0ACD-5341-9A4A-F7A34B9A1A62}" srcOrd="0" destOrd="0" presId="urn:microsoft.com/office/officeart/2008/layout/LinedList"/>
    <dgm:cxn modelId="{7383023A-BC88-454B-967F-B73D00D9D164}" srcId="{83885DF4-08EF-7944-A75E-FF568BBFA775}" destId="{C03AF3DA-353A-2447-9535-15E32FB332B1}" srcOrd="1" destOrd="0" parTransId="{E214A838-B92C-354B-890D-A0E7EA996283}" sibTransId="{D84229FE-0B0D-3247-B44A-5446E9B490BB}"/>
    <dgm:cxn modelId="{9CE38566-3564-094A-B712-3C73F0744280}" srcId="{83885DF4-08EF-7944-A75E-FF568BBFA775}" destId="{3B14C197-5F44-694A-9935-85AF731B2CAB}" srcOrd="3" destOrd="0" parTransId="{CA449F18-0AD5-A24E-BD06-6120E2F5CF30}" sibTransId="{D39003CB-BCF1-A441-9252-9A4378DC3656}"/>
    <dgm:cxn modelId="{2C96158D-EC18-4680-B12A-E44BA997B24A}" type="presOf" srcId="{C03AF3DA-353A-2447-9535-15E32FB332B1}" destId="{32E251D8-CBDA-5449-B189-02D8E5DC9072}" srcOrd="0" destOrd="0" presId="urn:microsoft.com/office/officeart/2008/layout/LinedList"/>
    <dgm:cxn modelId="{D9305A90-93BC-4AD0-973E-F2E7D436FDDD}" type="presOf" srcId="{8E9E2669-7CAD-C541-AF4B-75EAC8B439EE}" destId="{2380E458-E7C0-FB45-AF00-7CD1F0B98C10}" srcOrd="0" destOrd="0" presId="urn:microsoft.com/office/officeart/2008/layout/LinedList"/>
    <dgm:cxn modelId="{BAE10F98-A9F3-AD42-8A7D-7971A85B42D7}" srcId="{83885DF4-08EF-7944-A75E-FF568BBFA775}" destId="{8E9E2669-7CAD-C541-AF4B-75EAC8B439EE}" srcOrd="4" destOrd="0" parTransId="{1C298731-7323-4349-8357-88A869DF1D11}" sibTransId="{04931BDA-9B05-1F47-B62D-F9981B675F5B}"/>
    <dgm:cxn modelId="{FAC469AD-9E95-43CB-BB34-CFC697DFCA7A}" type="presOf" srcId="{3B14C197-5F44-694A-9935-85AF731B2CAB}" destId="{AC4695AB-1F0C-4B4D-975B-01DA054E6B89}" srcOrd="0" destOrd="0" presId="urn:microsoft.com/office/officeart/2008/layout/LinedList"/>
    <dgm:cxn modelId="{C3416CE5-9B53-4C1D-A8A6-A1ED2ECB940C}" type="presOf" srcId="{AD9B997C-680A-EB45-ABEE-F3E4E2264C48}" destId="{4C7E9385-AC0B-F849-BAC9-A94E6D2DC4E3}" srcOrd="0" destOrd="0" presId="urn:microsoft.com/office/officeart/2008/layout/LinedList"/>
    <dgm:cxn modelId="{F83E6BE9-2F5D-44BB-B711-F55117BD54F8}" type="presOf" srcId="{83885DF4-08EF-7944-A75E-FF568BBFA775}" destId="{04BBF8C9-AFBA-A244-A624-F16949477C23}" srcOrd="0" destOrd="0" presId="urn:microsoft.com/office/officeart/2008/layout/LinedList"/>
    <dgm:cxn modelId="{675744EC-C442-FA48-BAAE-C36669FED67B}" srcId="{83885DF4-08EF-7944-A75E-FF568BBFA775}" destId="{89000EE9-F299-744F-AB9E-C3494721D8E1}" srcOrd="2" destOrd="0" parTransId="{F91BD8E1-AD3C-D64B-9439-803F2BD721C3}" sibTransId="{2EEABE51-CB2E-2D41-A097-B2DB929368A9}"/>
    <dgm:cxn modelId="{70F9DA32-423D-415A-A544-7B0289547E17}" type="presParOf" srcId="{04BBF8C9-AFBA-A244-A624-F16949477C23}" destId="{BA316146-6446-6746-97C3-AF0A184FBF0C}" srcOrd="0" destOrd="0" presId="urn:microsoft.com/office/officeart/2008/layout/LinedList"/>
    <dgm:cxn modelId="{FAAAF636-4480-492D-96DE-1E09D72D1BC3}" type="presParOf" srcId="{04BBF8C9-AFBA-A244-A624-F16949477C23}" destId="{A3A8DCBF-572E-2E4C-8883-FEB61F3223BB}" srcOrd="1" destOrd="0" presId="urn:microsoft.com/office/officeart/2008/layout/LinedList"/>
    <dgm:cxn modelId="{258F48F7-A450-4C55-B6EA-1517A8DE7ECE}" type="presParOf" srcId="{A3A8DCBF-572E-2E4C-8883-FEB61F3223BB}" destId="{4C7E9385-AC0B-F849-BAC9-A94E6D2DC4E3}" srcOrd="0" destOrd="0" presId="urn:microsoft.com/office/officeart/2008/layout/LinedList"/>
    <dgm:cxn modelId="{FA870B43-72D3-436C-B9BA-EF4107D291AD}" type="presParOf" srcId="{A3A8DCBF-572E-2E4C-8883-FEB61F3223BB}" destId="{AF99DE01-FEE6-694F-9B12-E49FFF5BDC11}" srcOrd="1" destOrd="0" presId="urn:microsoft.com/office/officeart/2008/layout/LinedList"/>
    <dgm:cxn modelId="{F4D87F19-70FD-4DD0-B16A-7A2BBC4ADF44}" type="presParOf" srcId="{04BBF8C9-AFBA-A244-A624-F16949477C23}" destId="{2A4F5BFA-2CC6-4F4C-A835-DCB4075735B4}" srcOrd="2" destOrd="0" presId="urn:microsoft.com/office/officeart/2008/layout/LinedList"/>
    <dgm:cxn modelId="{A94F52C8-F714-4555-A04A-B939682024A9}" type="presParOf" srcId="{04BBF8C9-AFBA-A244-A624-F16949477C23}" destId="{C72D9376-FBBE-294A-BB9C-73D2EAE71D80}" srcOrd="3" destOrd="0" presId="urn:microsoft.com/office/officeart/2008/layout/LinedList"/>
    <dgm:cxn modelId="{454CA147-77B6-4929-B50A-1B94945BD13D}" type="presParOf" srcId="{C72D9376-FBBE-294A-BB9C-73D2EAE71D80}" destId="{32E251D8-CBDA-5449-B189-02D8E5DC9072}" srcOrd="0" destOrd="0" presId="urn:microsoft.com/office/officeart/2008/layout/LinedList"/>
    <dgm:cxn modelId="{0C92FAE9-B243-48A3-9820-303D03B837A5}" type="presParOf" srcId="{C72D9376-FBBE-294A-BB9C-73D2EAE71D80}" destId="{E18452E3-0334-8747-8759-FA663E72D30C}" srcOrd="1" destOrd="0" presId="urn:microsoft.com/office/officeart/2008/layout/LinedList"/>
    <dgm:cxn modelId="{2008B90C-2AAF-4D85-9240-40C827446C6D}" type="presParOf" srcId="{04BBF8C9-AFBA-A244-A624-F16949477C23}" destId="{DE5A3683-D75F-3442-982A-A079A4147F25}" srcOrd="4" destOrd="0" presId="urn:microsoft.com/office/officeart/2008/layout/LinedList"/>
    <dgm:cxn modelId="{4C969784-2A93-47EF-97D5-464E5C1D6064}" type="presParOf" srcId="{04BBF8C9-AFBA-A244-A624-F16949477C23}" destId="{16F1AB80-F14C-CE43-AD58-658F1E35E768}" srcOrd="5" destOrd="0" presId="urn:microsoft.com/office/officeart/2008/layout/LinedList"/>
    <dgm:cxn modelId="{A0C77B03-1920-42E5-A681-D53429A5D1B1}" type="presParOf" srcId="{16F1AB80-F14C-CE43-AD58-658F1E35E768}" destId="{2BAD8C48-0ACD-5341-9A4A-F7A34B9A1A62}" srcOrd="0" destOrd="0" presId="urn:microsoft.com/office/officeart/2008/layout/LinedList"/>
    <dgm:cxn modelId="{40675D59-5D75-48E2-B085-F25905EB3576}" type="presParOf" srcId="{16F1AB80-F14C-CE43-AD58-658F1E35E768}" destId="{2E558805-7180-7144-9CD7-0C21AAD1A3AA}" srcOrd="1" destOrd="0" presId="urn:microsoft.com/office/officeart/2008/layout/LinedList"/>
    <dgm:cxn modelId="{69BF56AA-89A2-43B2-9A55-843AA811E6D5}" type="presParOf" srcId="{04BBF8C9-AFBA-A244-A624-F16949477C23}" destId="{91B35565-3A69-1943-8CF2-72925B8D7D2B}" srcOrd="6" destOrd="0" presId="urn:microsoft.com/office/officeart/2008/layout/LinedList"/>
    <dgm:cxn modelId="{12E7280E-5CD3-4F45-ADCC-DAD23A7063F3}" type="presParOf" srcId="{04BBF8C9-AFBA-A244-A624-F16949477C23}" destId="{DAF02370-6314-0F41-A592-E7F72F37124F}" srcOrd="7" destOrd="0" presId="urn:microsoft.com/office/officeart/2008/layout/LinedList"/>
    <dgm:cxn modelId="{34530DC5-BC74-4246-B189-DDC514001525}" type="presParOf" srcId="{DAF02370-6314-0F41-A592-E7F72F37124F}" destId="{AC4695AB-1F0C-4B4D-975B-01DA054E6B89}" srcOrd="0" destOrd="0" presId="urn:microsoft.com/office/officeart/2008/layout/LinedList"/>
    <dgm:cxn modelId="{4B5721AC-7BF1-456A-BE0A-472CA89BEBE9}" type="presParOf" srcId="{DAF02370-6314-0F41-A592-E7F72F37124F}" destId="{C57D5AC6-DF1D-B943-8A52-9771A993CF35}" srcOrd="1" destOrd="0" presId="urn:microsoft.com/office/officeart/2008/layout/LinedList"/>
    <dgm:cxn modelId="{15A4F1BA-F400-4F6A-A742-0452CFA2CB01}" type="presParOf" srcId="{04BBF8C9-AFBA-A244-A624-F16949477C23}" destId="{BD8DC327-AF51-CC44-9804-5522CD939116}" srcOrd="8" destOrd="0" presId="urn:microsoft.com/office/officeart/2008/layout/LinedList"/>
    <dgm:cxn modelId="{5E233E9B-5576-461F-8662-5A3A97AB131D}" type="presParOf" srcId="{04BBF8C9-AFBA-A244-A624-F16949477C23}" destId="{EDBBCA8D-520E-1649-815E-093453B6A63F}" srcOrd="9" destOrd="0" presId="urn:microsoft.com/office/officeart/2008/layout/LinedList"/>
    <dgm:cxn modelId="{9DFD673A-DE6B-4D98-92D1-6FD7CFF8B289}" type="presParOf" srcId="{EDBBCA8D-520E-1649-815E-093453B6A63F}" destId="{2380E458-E7C0-FB45-AF00-7CD1F0B98C10}" srcOrd="0" destOrd="0" presId="urn:microsoft.com/office/officeart/2008/layout/LinedList"/>
    <dgm:cxn modelId="{55064033-2073-497C-B63B-16729B76D388}" type="presParOf" srcId="{EDBBCA8D-520E-1649-815E-093453B6A63F}" destId="{D98F7A7C-3DBB-1146-A98D-64A33D9723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BDB462-5DD4-5D42-B79A-EDD75349C49E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66B0C1-4507-8F48-9161-16970B666808}">
      <dgm:prSet custT="1"/>
      <dgm:spPr/>
      <dgm:t>
        <a:bodyPr/>
        <a:lstStyle/>
        <a:p>
          <a:pPr rtl="0"/>
          <a:r>
            <a:rPr lang="en-US" sz="3600" b="1"/>
            <a:t>Electronic Codebook Mode </a:t>
          </a:r>
          <a:endParaRPr lang="en-US" sz="3600"/>
        </a:p>
      </dgm:t>
    </dgm:pt>
    <dgm:pt modelId="{CE84C08D-E3F3-1244-B91E-5CA289360EB9}" type="parTrans" cxnId="{E8FF529B-EBB1-9746-837A-0C4A501FDCAC}">
      <dgm:prSet/>
      <dgm:spPr/>
      <dgm:t>
        <a:bodyPr/>
        <a:lstStyle/>
        <a:p>
          <a:endParaRPr lang="en-US" sz="3600"/>
        </a:p>
      </dgm:t>
    </dgm:pt>
    <dgm:pt modelId="{11CD671A-A6FB-A64D-BC88-495E111404B1}" type="sibTrans" cxnId="{E8FF529B-EBB1-9746-837A-0C4A501FDCAC}">
      <dgm:prSet/>
      <dgm:spPr/>
      <dgm:t>
        <a:bodyPr/>
        <a:lstStyle/>
        <a:p>
          <a:endParaRPr lang="en-US" sz="3600"/>
        </a:p>
      </dgm:t>
    </dgm:pt>
    <dgm:pt modelId="{8EC26AF0-010F-8343-BE1E-B3F56D6045B6}">
      <dgm:prSet custT="1"/>
      <dgm:spPr/>
      <dgm:t>
        <a:bodyPr/>
        <a:lstStyle/>
        <a:p>
          <a:pPr rtl="0"/>
          <a:r>
            <a:rPr lang="en-US" sz="3600" b="1"/>
            <a:t>Cipher Block Chaining Mode (CBC)</a:t>
          </a:r>
          <a:endParaRPr lang="en-US" sz="3600"/>
        </a:p>
      </dgm:t>
    </dgm:pt>
    <dgm:pt modelId="{2B0A3FF9-9466-C048-8E20-01A79C08CDE3}" type="parTrans" cxnId="{DEE7A1BD-41D8-594B-BB6A-02A1A261DC20}">
      <dgm:prSet/>
      <dgm:spPr/>
      <dgm:t>
        <a:bodyPr/>
        <a:lstStyle/>
        <a:p>
          <a:endParaRPr lang="en-US" sz="3600"/>
        </a:p>
      </dgm:t>
    </dgm:pt>
    <dgm:pt modelId="{A322E840-EE7E-0D4E-8D21-4E9DE88F3F7B}" type="sibTrans" cxnId="{DEE7A1BD-41D8-594B-BB6A-02A1A261DC20}">
      <dgm:prSet/>
      <dgm:spPr/>
      <dgm:t>
        <a:bodyPr/>
        <a:lstStyle/>
        <a:p>
          <a:endParaRPr lang="en-US" sz="3600"/>
        </a:p>
      </dgm:t>
    </dgm:pt>
    <dgm:pt modelId="{D50C3C0E-D6F6-F443-8FA0-1E4681072944}" type="pres">
      <dgm:prSet presAssocID="{CBBDB462-5DD4-5D42-B79A-EDD75349C49E}" presName="diagram" presStyleCnt="0">
        <dgm:presLayoutVars>
          <dgm:dir/>
          <dgm:resizeHandles val="exact"/>
        </dgm:presLayoutVars>
      </dgm:prSet>
      <dgm:spPr/>
    </dgm:pt>
    <dgm:pt modelId="{7B794524-C112-6F4F-8A04-4EC0EA753F7C}" type="pres">
      <dgm:prSet presAssocID="{8766B0C1-4507-8F48-9161-16970B666808}" presName="node" presStyleLbl="node1" presStyleIdx="0" presStyleCnt="2">
        <dgm:presLayoutVars>
          <dgm:bulletEnabled val="1"/>
        </dgm:presLayoutVars>
      </dgm:prSet>
      <dgm:spPr/>
    </dgm:pt>
    <dgm:pt modelId="{FB15E777-FE58-A34E-AA2B-45DC9D0B7FD2}" type="pres">
      <dgm:prSet presAssocID="{11CD671A-A6FB-A64D-BC88-495E111404B1}" presName="sibTrans" presStyleCnt="0"/>
      <dgm:spPr/>
    </dgm:pt>
    <dgm:pt modelId="{587DBB25-7F6D-2845-9F57-E0D94B75F6F2}" type="pres">
      <dgm:prSet presAssocID="{8EC26AF0-010F-8343-BE1E-B3F56D6045B6}" presName="node" presStyleLbl="node1" presStyleIdx="1" presStyleCnt="2">
        <dgm:presLayoutVars>
          <dgm:bulletEnabled val="1"/>
        </dgm:presLayoutVars>
      </dgm:prSet>
      <dgm:spPr/>
    </dgm:pt>
  </dgm:ptLst>
  <dgm:cxnLst>
    <dgm:cxn modelId="{CC10E53D-4A8A-FA4A-A6DF-D916C2166C56}" type="presOf" srcId="{CBBDB462-5DD4-5D42-B79A-EDD75349C49E}" destId="{D50C3C0E-D6F6-F443-8FA0-1E4681072944}" srcOrd="0" destOrd="0" presId="urn:microsoft.com/office/officeart/2005/8/layout/default"/>
    <dgm:cxn modelId="{E8FF529B-EBB1-9746-837A-0C4A501FDCAC}" srcId="{CBBDB462-5DD4-5D42-B79A-EDD75349C49E}" destId="{8766B0C1-4507-8F48-9161-16970B666808}" srcOrd="0" destOrd="0" parTransId="{CE84C08D-E3F3-1244-B91E-5CA289360EB9}" sibTransId="{11CD671A-A6FB-A64D-BC88-495E111404B1}"/>
    <dgm:cxn modelId="{2A542DB6-C579-9D4C-9328-1A693BC711E0}" type="presOf" srcId="{8766B0C1-4507-8F48-9161-16970B666808}" destId="{7B794524-C112-6F4F-8A04-4EC0EA753F7C}" srcOrd="0" destOrd="0" presId="urn:microsoft.com/office/officeart/2005/8/layout/default"/>
    <dgm:cxn modelId="{DEE7A1BD-41D8-594B-BB6A-02A1A261DC20}" srcId="{CBBDB462-5DD4-5D42-B79A-EDD75349C49E}" destId="{8EC26AF0-010F-8343-BE1E-B3F56D6045B6}" srcOrd="1" destOrd="0" parTransId="{2B0A3FF9-9466-C048-8E20-01A79C08CDE3}" sibTransId="{A322E840-EE7E-0D4E-8D21-4E9DE88F3F7B}"/>
    <dgm:cxn modelId="{EB3C59DF-2E98-CB4F-A164-C67AC49BF782}" type="presOf" srcId="{8EC26AF0-010F-8343-BE1E-B3F56D6045B6}" destId="{587DBB25-7F6D-2845-9F57-E0D94B75F6F2}" srcOrd="0" destOrd="0" presId="urn:microsoft.com/office/officeart/2005/8/layout/default"/>
    <dgm:cxn modelId="{8C163FB2-97CB-1146-A2C7-11725A7EC7FB}" type="presParOf" srcId="{D50C3C0E-D6F6-F443-8FA0-1E4681072944}" destId="{7B794524-C112-6F4F-8A04-4EC0EA753F7C}" srcOrd="0" destOrd="0" presId="urn:microsoft.com/office/officeart/2005/8/layout/default"/>
    <dgm:cxn modelId="{72B2EBEA-F9CE-3947-B54B-C5736D4EFA73}" type="presParOf" srcId="{D50C3C0E-D6F6-F443-8FA0-1E4681072944}" destId="{FB15E777-FE58-A34E-AA2B-45DC9D0B7FD2}" srcOrd="1" destOrd="0" presId="urn:microsoft.com/office/officeart/2005/8/layout/default"/>
    <dgm:cxn modelId="{41593D37-3BE3-3546-BA05-F1C15DE3CF62}" type="presParOf" srcId="{D50C3C0E-D6F6-F443-8FA0-1E4681072944}" destId="{587DBB25-7F6D-2845-9F57-E0D94B75F6F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70C27E-FBBF-F44D-A6E3-CF5DDCCB13CF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2DF504-84A6-194E-9F30-12D6C15673B9}">
      <dgm:prSet custT="1"/>
      <dgm:spPr/>
      <dgm:t>
        <a:bodyPr/>
        <a:lstStyle/>
        <a:p>
          <a:pPr rtl="0"/>
          <a:r>
            <a:rPr lang="en-US" sz="3600" b="1"/>
            <a:t>Cipher Feedback Mode </a:t>
          </a:r>
          <a:endParaRPr lang="en-US" sz="3600"/>
        </a:p>
      </dgm:t>
    </dgm:pt>
    <dgm:pt modelId="{DC7BEADD-C13E-3148-8D5A-86448879C116}" type="parTrans" cxnId="{26FCA7B8-971D-5446-B1D2-B069B22A3B17}">
      <dgm:prSet/>
      <dgm:spPr/>
      <dgm:t>
        <a:bodyPr/>
        <a:lstStyle/>
        <a:p>
          <a:endParaRPr lang="en-US" sz="3600"/>
        </a:p>
      </dgm:t>
    </dgm:pt>
    <dgm:pt modelId="{4D09331A-CBF3-6E4F-B2C0-3887217CA00D}" type="sibTrans" cxnId="{26FCA7B8-971D-5446-B1D2-B069B22A3B17}">
      <dgm:prSet/>
      <dgm:spPr/>
      <dgm:t>
        <a:bodyPr/>
        <a:lstStyle/>
        <a:p>
          <a:endParaRPr lang="en-US" sz="3600"/>
        </a:p>
      </dgm:t>
    </dgm:pt>
    <dgm:pt modelId="{82640FAF-EE74-FE4F-8D2B-CB9585D193D3}">
      <dgm:prSet custT="1"/>
      <dgm:spPr/>
      <dgm:t>
        <a:bodyPr/>
        <a:lstStyle/>
        <a:p>
          <a:pPr rtl="0"/>
          <a:r>
            <a:rPr lang="en-US" sz="3600" b="1"/>
            <a:t>Output Feedback Mode </a:t>
          </a:r>
          <a:endParaRPr lang="en-US" sz="3600"/>
        </a:p>
      </dgm:t>
    </dgm:pt>
    <dgm:pt modelId="{93833907-1BF4-5247-961C-99031F0CC238}" type="parTrans" cxnId="{73EB8E2B-E1B0-434A-AECB-9312F8B63D56}">
      <dgm:prSet/>
      <dgm:spPr/>
      <dgm:t>
        <a:bodyPr/>
        <a:lstStyle/>
        <a:p>
          <a:endParaRPr lang="en-US" sz="3600"/>
        </a:p>
      </dgm:t>
    </dgm:pt>
    <dgm:pt modelId="{9DD1B404-5B81-A343-9AC3-D055A40EC229}" type="sibTrans" cxnId="{73EB8E2B-E1B0-434A-AECB-9312F8B63D56}">
      <dgm:prSet/>
      <dgm:spPr/>
      <dgm:t>
        <a:bodyPr/>
        <a:lstStyle/>
        <a:p>
          <a:endParaRPr lang="en-US" sz="3600"/>
        </a:p>
      </dgm:t>
    </dgm:pt>
    <dgm:pt modelId="{86E00984-5E5F-614C-A04A-D5FD7D8F35DE}">
      <dgm:prSet custT="1"/>
      <dgm:spPr/>
      <dgm:t>
        <a:bodyPr/>
        <a:lstStyle/>
        <a:p>
          <a:pPr rtl="0"/>
          <a:r>
            <a:rPr lang="en-US" sz="3600" b="1"/>
            <a:t>Counter Mode </a:t>
          </a:r>
          <a:endParaRPr lang="en-US" sz="3600"/>
        </a:p>
      </dgm:t>
    </dgm:pt>
    <dgm:pt modelId="{F1E0F937-2F57-2546-A070-AC25B92C8444}" type="parTrans" cxnId="{689D1CF4-3437-7844-AE38-598A16CD6577}">
      <dgm:prSet/>
      <dgm:spPr/>
      <dgm:t>
        <a:bodyPr/>
        <a:lstStyle/>
        <a:p>
          <a:endParaRPr lang="en-US" sz="3600"/>
        </a:p>
      </dgm:t>
    </dgm:pt>
    <dgm:pt modelId="{9C949931-FC4B-F940-BA98-36E7B290FFEC}" type="sibTrans" cxnId="{689D1CF4-3437-7844-AE38-598A16CD6577}">
      <dgm:prSet/>
      <dgm:spPr/>
      <dgm:t>
        <a:bodyPr/>
        <a:lstStyle/>
        <a:p>
          <a:endParaRPr lang="en-US" sz="3600"/>
        </a:p>
      </dgm:t>
    </dgm:pt>
    <dgm:pt modelId="{BC626D3E-99CA-2B4E-BED4-1348C7AC9DEF}" type="pres">
      <dgm:prSet presAssocID="{7E70C27E-FBBF-F44D-A6E3-CF5DDCCB13CF}" presName="diagram" presStyleCnt="0">
        <dgm:presLayoutVars>
          <dgm:dir/>
          <dgm:resizeHandles val="exact"/>
        </dgm:presLayoutVars>
      </dgm:prSet>
      <dgm:spPr/>
    </dgm:pt>
    <dgm:pt modelId="{B205AB64-B178-5348-AC90-ED1DFD1C829C}" type="pres">
      <dgm:prSet presAssocID="{502DF504-84A6-194E-9F30-12D6C15673B9}" presName="node" presStyleLbl="node1" presStyleIdx="0" presStyleCnt="3">
        <dgm:presLayoutVars>
          <dgm:bulletEnabled val="1"/>
        </dgm:presLayoutVars>
      </dgm:prSet>
      <dgm:spPr/>
    </dgm:pt>
    <dgm:pt modelId="{26D71869-9CEA-244F-A10A-87E7E70C6F98}" type="pres">
      <dgm:prSet presAssocID="{4D09331A-CBF3-6E4F-B2C0-3887217CA00D}" presName="sibTrans" presStyleCnt="0"/>
      <dgm:spPr/>
    </dgm:pt>
    <dgm:pt modelId="{88AD3B0C-1593-594B-A057-B25097C6BC9D}" type="pres">
      <dgm:prSet presAssocID="{82640FAF-EE74-FE4F-8D2B-CB9585D193D3}" presName="node" presStyleLbl="node1" presStyleIdx="1" presStyleCnt="3">
        <dgm:presLayoutVars>
          <dgm:bulletEnabled val="1"/>
        </dgm:presLayoutVars>
      </dgm:prSet>
      <dgm:spPr/>
    </dgm:pt>
    <dgm:pt modelId="{F297979C-917A-3A4C-88BE-E44E8ED4EE28}" type="pres">
      <dgm:prSet presAssocID="{9DD1B404-5B81-A343-9AC3-D055A40EC229}" presName="sibTrans" presStyleCnt="0"/>
      <dgm:spPr/>
    </dgm:pt>
    <dgm:pt modelId="{2388421E-4937-4C44-8914-9F41E73F7E48}" type="pres">
      <dgm:prSet presAssocID="{86E00984-5E5F-614C-A04A-D5FD7D8F35DE}" presName="node" presStyleLbl="node1" presStyleIdx="2" presStyleCnt="3">
        <dgm:presLayoutVars>
          <dgm:bulletEnabled val="1"/>
        </dgm:presLayoutVars>
      </dgm:prSet>
      <dgm:spPr/>
    </dgm:pt>
  </dgm:ptLst>
  <dgm:cxnLst>
    <dgm:cxn modelId="{73EB8E2B-E1B0-434A-AECB-9312F8B63D56}" srcId="{7E70C27E-FBBF-F44D-A6E3-CF5DDCCB13CF}" destId="{82640FAF-EE74-FE4F-8D2B-CB9585D193D3}" srcOrd="1" destOrd="0" parTransId="{93833907-1BF4-5247-961C-99031F0CC238}" sibTransId="{9DD1B404-5B81-A343-9AC3-D055A40EC229}"/>
    <dgm:cxn modelId="{35BC5C31-39D9-FB47-AF70-7EDBB6AAE619}" type="presOf" srcId="{82640FAF-EE74-FE4F-8D2B-CB9585D193D3}" destId="{88AD3B0C-1593-594B-A057-B25097C6BC9D}" srcOrd="0" destOrd="0" presId="urn:microsoft.com/office/officeart/2005/8/layout/default"/>
    <dgm:cxn modelId="{90B2EA64-D93A-3145-80DB-A2677B41830C}" type="presOf" srcId="{502DF504-84A6-194E-9F30-12D6C15673B9}" destId="{B205AB64-B178-5348-AC90-ED1DFD1C829C}" srcOrd="0" destOrd="0" presId="urn:microsoft.com/office/officeart/2005/8/layout/default"/>
    <dgm:cxn modelId="{013E86B7-3B54-894C-BCE4-084228E67DB6}" type="presOf" srcId="{7E70C27E-FBBF-F44D-A6E3-CF5DDCCB13CF}" destId="{BC626D3E-99CA-2B4E-BED4-1348C7AC9DEF}" srcOrd="0" destOrd="0" presId="urn:microsoft.com/office/officeart/2005/8/layout/default"/>
    <dgm:cxn modelId="{26FCA7B8-971D-5446-B1D2-B069B22A3B17}" srcId="{7E70C27E-FBBF-F44D-A6E3-CF5DDCCB13CF}" destId="{502DF504-84A6-194E-9F30-12D6C15673B9}" srcOrd="0" destOrd="0" parTransId="{DC7BEADD-C13E-3148-8D5A-86448879C116}" sibTransId="{4D09331A-CBF3-6E4F-B2C0-3887217CA00D}"/>
    <dgm:cxn modelId="{8FA7C0CF-DEC8-9247-848A-14FA2707370E}" type="presOf" srcId="{86E00984-5E5F-614C-A04A-D5FD7D8F35DE}" destId="{2388421E-4937-4C44-8914-9F41E73F7E48}" srcOrd="0" destOrd="0" presId="urn:microsoft.com/office/officeart/2005/8/layout/default"/>
    <dgm:cxn modelId="{689D1CF4-3437-7844-AE38-598A16CD6577}" srcId="{7E70C27E-FBBF-F44D-A6E3-CF5DDCCB13CF}" destId="{86E00984-5E5F-614C-A04A-D5FD7D8F35DE}" srcOrd="2" destOrd="0" parTransId="{F1E0F937-2F57-2546-A070-AC25B92C8444}" sibTransId="{9C949931-FC4B-F940-BA98-36E7B290FFEC}"/>
    <dgm:cxn modelId="{071D76C8-9D10-134A-8043-2CA7624901C9}" type="presParOf" srcId="{BC626D3E-99CA-2B4E-BED4-1348C7AC9DEF}" destId="{B205AB64-B178-5348-AC90-ED1DFD1C829C}" srcOrd="0" destOrd="0" presId="urn:microsoft.com/office/officeart/2005/8/layout/default"/>
    <dgm:cxn modelId="{EB942A4F-9C8F-ED49-BABE-1635C6DD5548}" type="presParOf" srcId="{BC626D3E-99CA-2B4E-BED4-1348C7AC9DEF}" destId="{26D71869-9CEA-244F-A10A-87E7E70C6F98}" srcOrd="1" destOrd="0" presId="urn:microsoft.com/office/officeart/2005/8/layout/default"/>
    <dgm:cxn modelId="{8212F1BC-4889-4943-AF8B-D3BBB93AC54A}" type="presParOf" srcId="{BC626D3E-99CA-2B4E-BED4-1348C7AC9DEF}" destId="{88AD3B0C-1593-594B-A057-B25097C6BC9D}" srcOrd="2" destOrd="0" presId="urn:microsoft.com/office/officeart/2005/8/layout/default"/>
    <dgm:cxn modelId="{F7F3126F-3A7C-DD4D-8DBF-3873B104304D}" type="presParOf" srcId="{BC626D3E-99CA-2B4E-BED4-1348C7AC9DEF}" destId="{F297979C-917A-3A4C-88BE-E44E8ED4EE28}" srcOrd="3" destOrd="0" presId="urn:microsoft.com/office/officeart/2005/8/layout/default"/>
    <dgm:cxn modelId="{B6119B0F-5AEA-C54B-A7FE-F7C476BB2DDB}" type="presParOf" srcId="{BC626D3E-99CA-2B4E-BED4-1348C7AC9DEF}" destId="{2388421E-4937-4C44-8914-9F41E73F7E4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7BE069-53DD-2942-9329-FFDF18CA8519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B2522C-E05F-9A4D-9D04-329C1EF4E096}">
      <dgm:prSet/>
      <dgm:spPr/>
      <dgm:t>
        <a:bodyPr/>
        <a:lstStyle/>
        <a:p>
          <a:pPr rtl="0"/>
          <a:r>
            <a:rPr lang="en-US" b="1" dirty="0"/>
            <a:t>Asymmetric algorithms are one-way functions, that is, a process that is much simpler to go in one direction (forward) than to go in the other direction </a:t>
          </a:r>
          <a:endParaRPr lang="en-US" dirty="0"/>
        </a:p>
      </dgm:t>
    </dgm:pt>
    <dgm:pt modelId="{99DC48F1-606C-0447-B87A-528410557EE5}" type="parTrans" cxnId="{3B671AF4-89A2-494A-B033-1F1E125F1D3E}">
      <dgm:prSet/>
      <dgm:spPr/>
      <dgm:t>
        <a:bodyPr/>
        <a:lstStyle/>
        <a:p>
          <a:endParaRPr lang="en-US"/>
        </a:p>
      </dgm:t>
    </dgm:pt>
    <dgm:pt modelId="{A0266DB8-DECC-AE45-96BB-2F687100BEE5}" type="sibTrans" cxnId="{3B671AF4-89A2-494A-B033-1F1E125F1D3E}">
      <dgm:prSet/>
      <dgm:spPr/>
      <dgm:t>
        <a:bodyPr/>
        <a:lstStyle/>
        <a:p>
          <a:endParaRPr lang="en-US"/>
        </a:p>
      </dgm:t>
    </dgm:pt>
    <dgm:pt modelId="{376ACF8F-8E9A-0C4D-95E3-C633E1E85C90}" type="pres">
      <dgm:prSet presAssocID="{3B7BE069-53DD-2942-9329-FFDF18CA8519}" presName="diagram" presStyleCnt="0">
        <dgm:presLayoutVars>
          <dgm:dir/>
          <dgm:resizeHandles val="exact"/>
        </dgm:presLayoutVars>
      </dgm:prSet>
      <dgm:spPr/>
    </dgm:pt>
    <dgm:pt modelId="{B299EA96-0D42-654C-A5AC-88D5D10BA640}" type="pres">
      <dgm:prSet presAssocID="{BAB2522C-E05F-9A4D-9D04-329C1EF4E096}" presName="node" presStyleLbl="node1" presStyleIdx="0" presStyleCnt="1">
        <dgm:presLayoutVars>
          <dgm:bulletEnabled val="1"/>
        </dgm:presLayoutVars>
      </dgm:prSet>
      <dgm:spPr/>
    </dgm:pt>
  </dgm:ptLst>
  <dgm:cxnLst>
    <dgm:cxn modelId="{A8C58B9E-90F6-A941-B798-E7EFF050B0BF}" type="presOf" srcId="{3B7BE069-53DD-2942-9329-FFDF18CA8519}" destId="{376ACF8F-8E9A-0C4D-95E3-C633E1E85C90}" srcOrd="0" destOrd="0" presId="urn:microsoft.com/office/officeart/2005/8/layout/default"/>
    <dgm:cxn modelId="{3B671AF4-89A2-494A-B033-1F1E125F1D3E}" srcId="{3B7BE069-53DD-2942-9329-FFDF18CA8519}" destId="{BAB2522C-E05F-9A4D-9D04-329C1EF4E096}" srcOrd="0" destOrd="0" parTransId="{99DC48F1-606C-0447-B87A-528410557EE5}" sibTransId="{A0266DB8-DECC-AE45-96BB-2F687100BEE5}"/>
    <dgm:cxn modelId="{27BCECF5-EDD5-8941-BA69-EAEE116F62D3}" type="presOf" srcId="{BAB2522C-E05F-9A4D-9D04-329C1EF4E096}" destId="{B299EA96-0D42-654C-A5AC-88D5D10BA640}" srcOrd="0" destOrd="0" presId="urn:microsoft.com/office/officeart/2005/8/layout/default"/>
    <dgm:cxn modelId="{7BA36417-397A-EA4C-85DE-5BF651AB1D42}" type="presParOf" srcId="{376ACF8F-8E9A-0C4D-95E3-C633E1E85C90}" destId="{B299EA96-0D42-654C-A5AC-88D5D10BA64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3C8051-3A2E-0C46-8348-D78BBCE58310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D140E5-8A54-7B4C-B68E-71150BE41457}">
      <dgm:prSet custT="1"/>
      <dgm:spPr/>
      <dgm:t>
        <a:bodyPr/>
        <a:lstStyle/>
        <a:p>
          <a:pPr rtl="0"/>
          <a:r>
            <a:rPr lang="en-US" sz="2800" b="1"/>
            <a:t>Any message that is encrypted with a public key can only be decrypted with the corresponding other half of the key pair, the private key</a:t>
          </a:r>
          <a:endParaRPr lang="en-US" sz="2800"/>
        </a:p>
      </dgm:t>
    </dgm:pt>
    <dgm:pt modelId="{18E6EB1D-93D0-7A45-8B3D-6882DEFDE69B}" type="parTrans" cxnId="{154B5ED5-6396-4042-A78A-12A1115A0C92}">
      <dgm:prSet/>
      <dgm:spPr/>
      <dgm:t>
        <a:bodyPr/>
        <a:lstStyle/>
        <a:p>
          <a:endParaRPr lang="en-US" sz="2800"/>
        </a:p>
      </dgm:t>
    </dgm:pt>
    <dgm:pt modelId="{38D0DA06-4548-6646-B5FD-10011CC254BE}" type="sibTrans" cxnId="{154B5ED5-6396-4042-A78A-12A1115A0C92}">
      <dgm:prSet/>
      <dgm:spPr/>
      <dgm:t>
        <a:bodyPr/>
        <a:lstStyle/>
        <a:p>
          <a:endParaRPr lang="en-US" sz="2800"/>
        </a:p>
      </dgm:t>
    </dgm:pt>
    <dgm:pt modelId="{30730592-0264-2B4C-87B3-090C2415E37C}">
      <dgm:prSet custT="1"/>
      <dgm:spPr/>
      <dgm:t>
        <a:bodyPr/>
        <a:lstStyle/>
        <a:p>
          <a:pPr rtl="0"/>
          <a:r>
            <a:rPr lang="en-US" sz="2800" b="1"/>
            <a:t>As long as the key holder keeps her private key secure, there exists a method of transmitting a message confidentially</a:t>
          </a:r>
          <a:endParaRPr lang="en-US" sz="2800"/>
        </a:p>
      </dgm:t>
    </dgm:pt>
    <dgm:pt modelId="{002DD186-5125-EC43-B5B9-3B1010B782EF}" type="parTrans" cxnId="{0E94B457-5168-9249-83E2-DFCE86323D9F}">
      <dgm:prSet/>
      <dgm:spPr/>
      <dgm:t>
        <a:bodyPr/>
        <a:lstStyle/>
        <a:p>
          <a:endParaRPr lang="en-US" sz="2800"/>
        </a:p>
      </dgm:t>
    </dgm:pt>
    <dgm:pt modelId="{B7296C6B-7344-A649-BBF3-8292A3F29034}" type="sibTrans" cxnId="{0E94B457-5168-9249-83E2-DFCE86323D9F}">
      <dgm:prSet/>
      <dgm:spPr/>
      <dgm:t>
        <a:bodyPr/>
        <a:lstStyle/>
        <a:p>
          <a:endParaRPr lang="en-US" sz="2800"/>
        </a:p>
      </dgm:t>
    </dgm:pt>
    <dgm:pt modelId="{B1A9D4C1-C3D6-9B4F-9D72-A43A3DECC9E4}" type="pres">
      <dgm:prSet presAssocID="{A23C8051-3A2E-0C46-8348-D78BBCE58310}" presName="vert0" presStyleCnt="0">
        <dgm:presLayoutVars>
          <dgm:dir/>
          <dgm:animOne val="branch"/>
          <dgm:animLvl val="lvl"/>
        </dgm:presLayoutVars>
      </dgm:prSet>
      <dgm:spPr/>
    </dgm:pt>
    <dgm:pt modelId="{A07121F9-6C5A-5D49-A59A-1310D706A289}" type="pres">
      <dgm:prSet presAssocID="{4ED140E5-8A54-7B4C-B68E-71150BE41457}" presName="thickLine" presStyleLbl="alignNode1" presStyleIdx="0" presStyleCnt="2"/>
      <dgm:spPr/>
    </dgm:pt>
    <dgm:pt modelId="{ACC9C5B8-B2D4-804C-A6F2-B714D2EE36D4}" type="pres">
      <dgm:prSet presAssocID="{4ED140E5-8A54-7B4C-B68E-71150BE41457}" presName="horz1" presStyleCnt="0"/>
      <dgm:spPr/>
    </dgm:pt>
    <dgm:pt modelId="{0FA9A4C6-F28E-514E-86C8-265ABA2CBA8C}" type="pres">
      <dgm:prSet presAssocID="{4ED140E5-8A54-7B4C-B68E-71150BE41457}" presName="tx1" presStyleLbl="revTx" presStyleIdx="0" presStyleCnt="2"/>
      <dgm:spPr/>
    </dgm:pt>
    <dgm:pt modelId="{66029C07-083D-9D49-8888-BFAE50B1C11F}" type="pres">
      <dgm:prSet presAssocID="{4ED140E5-8A54-7B4C-B68E-71150BE41457}" presName="vert1" presStyleCnt="0"/>
      <dgm:spPr/>
    </dgm:pt>
    <dgm:pt modelId="{15103AA3-E220-9544-A651-E358A78B841C}" type="pres">
      <dgm:prSet presAssocID="{30730592-0264-2B4C-87B3-090C2415E37C}" presName="thickLine" presStyleLbl="alignNode1" presStyleIdx="1" presStyleCnt="2"/>
      <dgm:spPr/>
    </dgm:pt>
    <dgm:pt modelId="{7C3D270C-4372-A94D-8EE5-0806FD9C0321}" type="pres">
      <dgm:prSet presAssocID="{30730592-0264-2B4C-87B3-090C2415E37C}" presName="horz1" presStyleCnt="0"/>
      <dgm:spPr/>
    </dgm:pt>
    <dgm:pt modelId="{C96D4C1B-AF98-9B41-AEEE-11174B1AF061}" type="pres">
      <dgm:prSet presAssocID="{30730592-0264-2B4C-87B3-090C2415E37C}" presName="tx1" presStyleLbl="revTx" presStyleIdx="1" presStyleCnt="2"/>
      <dgm:spPr/>
    </dgm:pt>
    <dgm:pt modelId="{B115A388-D425-CB41-9192-BB3C47C67058}" type="pres">
      <dgm:prSet presAssocID="{30730592-0264-2B4C-87B3-090C2415E37C}" presName="vert1" presStyleCnt="0"/>
      <dgm:spPr/>
    </dgm:pt>
  </dgm:ptLst>
  <dgm:cxnLst>
    <dgm:cxn modelId="{4B8B3E5F-49D5-FD4A-9E3D-3C96D05A1B5C}" type="presOf" srcId="{4ED140E5-8A54-7B4C-B68E-71150BE41457}" destId="{0FA9A4C6-F28E-514E-86C8-265ABA2CBA8C}" srcOrd="0" destOrd="0" presId="urn:microsoft.com/office/officeart/2008/layout/LinedList"/>
    <dgm:cxn modelId="{0E94B457-5168-9249-83E2-DFCE86323D9F}" srcId="{A23C8051-3A2E-0C46-8348-D78BBCE58310}" destId="{30730592-0264-2B4C-87B3-090C2415E37C}" srcOrd="1" destOrd="0" parTransId="{002DD186-5125-EC43-B5B9-3B1010B782EF}" sibTransId="{B7296C6B-7344-A649-BBF3-8292A3F29034}"/>
    <dgm:cxn modelId="{154B5ED5-6396-4042-A78A-12A1115A0C92}" srcId="{A23C8051-3A2E-0C46-8348-D78BBCE58310}" destId="{4ED140E5-8A54-7B4C-B68E-71150BE41457}" srcOrd="0" destOrd="0" parTransId="{18E6EB1D-93D0-7A45-8B3D-6882DEFDE69B}" sibTransId="{38D0DA06-4548-6646-B5FD-10011CC254BE}"/>
    <dgm:cxn modelId="{2A1960D9-C768-DE47-AA6A-0C251BA8A971}" type="presOf" srcId="{A23C8051-3A2E-0C46-8348-D78BBCE58310}" destId="{B1A9D4C1-C3D6-9B4F-9D72-A43A3DECC9E4}" srcOrd="0" destOrd="0" presId="urn:microsoft.com/office/officeart/2008/layout/LinedList"/>
    <dgm:cxn modelId="{F51AA1E6-30E4-6D40-A9FB-F5694EE0C212}" type="presOf" srcId="{30730592-0264-2B4C-87B3-090C2415E37C}" destId="{C96D4C1B-AF98-9B41-AEEE-11174B1AF061}" srcOrd="0" destOrd="0" presId="urn:microsoft.com/office/officeart/2008/layout/LinedList"/>
    <dgm:cxn modelId="{3EB86421-D519-2347-8B48-65490E05E3EA}" type="presParOf" srcId="{B1A9D4C1-C3D6-9B4F-9D72-A43A3DECC9E4}" destId="{A07121F9-6C5A-5D49-A59A-1310D706A289}" srcOrd="0" destOrd="0" presId="urn:microsoft.com/office/officeart/2008/layout/LinedList"/>
    <dgm:cxn modelId="{177E9C19-1855-594F-BDE4-52AE755EEFCB}" type="presParOf" srcId="{B1A9D4C1-C3D6-9B4F-9D72-A43A3DECC9E4}" destId="{ACC9C5B8-B2D4-804C-A6F2-B714D2EE36D4}" srcOrd="1" destOrd="0" presId="urn:microsoft.com/office/officeart/2008/layout/LinedList"/>
    <dgm:cxn modelId="{A5EF1B58-CF9D-C849-96EB-BC8446E38419}" type="presParOf" srcId="{ACC9C5B8-B2D4-804C-A6F2-B714D2EE36D4}" destId="{0FA9A4C6-F28E-514E-86C8-265ABA2CBA8C}" srcOrd="0" destOrd="0" presId="urn:microsoft.com/office/officeart/2008/layout/LinedList"/>
    <dgm:cxn modelId="{A18F6A34-DA82-F643-891F-872782DC6D25}" type="presParOf" srcId="{ACC9C5B8-B2D4-804C-A6F2-B714D2EE36D4}" destId="{66029C07-083D-9D49-8888-BFAE50B1C11F}" srcOrd="1" destOrd="0" presId="urn:microsoft.com/office/officeart/2008/layout/LinedList"/>
    <dgm:cxn modelId="{528217AF-A665-E540-8B79-892FFD24E6A4}" type="presParOf" srcId="{B1A9D4C1-C3D6-9B4F-9D72-A43A3DECC9E4}" destId="{15103AA3-E220-9544-A651-E358A78B841C}" srcOrd="2" destOrd="0" presId="urn:microsoft.com/office/officeart/2008/layout/LinedList"/>
    <dgm:cxn modelId="{445B8018-22B6-9040-B164-FDA4D8A41246}" type="presParOf" srcId="{B1A9D4C1-C3D6-9B4F-9D72-A43A3DECC9E4}" destId="{7C3D270C-4372-A94D-8EE5-0806FD9C0321}" srcOrd="3" destOrd="0" presId="urn:microsoft.com/office/officeart/2008/layout/LinedList"/>
    <dgm:cxn modelId="{B4335880-FBF0-8F44-A4E1-3262C72AB0A5}" type="presParOf" srcId="{7C3D270C-4372-A94D-8EE5-0806FD9C0321}" destId="{C96D4C1B-AF98-9B41-AEEE-11174B1AF061}" srcOrd="0" destOrd="0" presId="urn:microsoft.com/office/officeart/2008/layout/LinedList"/>
    <dgm:cxn modelId="{62D32107-7D39-0148-934E-ED9DFD19E384}" type="presParOf" srcId="{7C3D270C-4372-A94D-8EE5-0806FD9C0321}" destId="{B115A388-D425-CB41-9192-BB3C47C670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436FF2-852B-7147-90DD-89A7899DEDC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67E54C-2F71-584C-91EB-E638A7D98BCA}">
      <dgm:prSet custT="1"/>
      <dgm:spPr/>
      <dgm:t>
        <a:bodyPr/>
        <a:lstStyle/>
        <a:p>
          <a:pPr rtl="0"/>
          <a:r>
            <a:rPr lang="en-US" sz="2800" b="1" dirty="0"/>
            <a:t>Messages encrypted with the private key of a sender, can be opened or read by anyone with the corresponding public key</a:t>
          </a:r>
          <a:endParaRPr lang="en-US" sz="2800" dirty="0"/>
        </a:p>
      </dgm:t>
    </dgm:pt>
    <dgm:pt modelId="{5A2E301A-EF39-B342-B73C-84F437C66AC3}" type="parTrans" cxnId="{554CC450-3D18-2E49-A041-FA465CA5AF24}">
      <dgm:prSet/>
      <dgm:spPr/>
      <dgm:t>
        <a:bodyPr/>
        <a:lstStyle/>
        <a:p>
          <a:endParaRPr lang="en-US" sz="2800"/>
        </a:p>
      </dgm:t>
    </dgm:pt>
    <dgm:pt modelId="{DF951BA9-CE3B-F942-BAA9-D452EF20A751}" type="sibTrans" cxnId="{554CC450-3D18-2E49-A041-FA465CA5AF24}">
      <dgm:prSet/>
      <dgm:spPr/>
      <dgm:t>
        <a:bodyPr/>
        <a:lstStyle/>
        <a:p>
          <a:endParaRPr lang="en-US" sz="2800"/>
        </a:p>
      </dgm:t>
    </dgm:pt>
    <dgm:pt modelId="{C14A86D4-3FFF-BD4D-BC05-BDBD8736A4BE}">
      <dgm:prSet custT="1"/>
      <dgm:spPr/>
      <dgm:t>
        <a:bodyPr/>
        <a:lstStyle/>
        <a:p>
          <a:pPr rtl="0"/>
          <a:r>
            <a:rPr lang="en-US" sz="2800" b="1"/>
            <a:t>To send a message and provide proof of origin, encrypt it with your own private key</a:t>
          </a:r>
          <a:endParaRPr lang="en-US" sz="2800"/>
        </a:p>
      </dgm:t>
    </dgm:pt>
    <dgm:pt modelId="{7D7BD28C-6876-2144-91CB-3E31BB2CA9E4}" type="parTrans" cxnId="{B2FCE944-9982-CB4C-9301-3CD17ABCCCCF}">
      <dgm:prSet/>
      <dgm:spPr/>
      <dgm:t>
        <a:bodyPr/>
        <a:lstStyle/>
        <a:p>
          <a:endParaRPr lang="en-US" sz="2800"/>
        </a:p>
      </dgm:t>
    </dgm:pt>
    <dgm:pt modelId="{2FB5B18A-F0BB-9742-98C6-08EA60CC239E}" type="sibTrans" cxnId="{B2FCE944-9982-CB4C-9301-3CD17ABCCCCF}">
      <dgm:prSet/>
      <dgm:spPr/>
      <dgm:t>
        <a:bodyPr/>
        <a:lstStyle/>
        <a:p>
          <a:endParaRPr lang="en-US" sz="2800"/>
        </a:p>
      </dgm:t>
    </dgm:pt>
    <dgm:pt modelId="{5F463226-ED4B-4243-9510-B744C8F35A42}">
      <dgm:prSet custT="1"/>
      <dgm:spPr/>
      <dgm:t>
        <a:bodyPr/>
        <a:lstStyle/>
        <a:p>
          <a:pPr rtl="0"/>
          <a:r>
            <a:rPr lang="en-US" sz="2800" b="1"/>
            <a:t>The recipient then has some guarantee that the message did, in fact, originate with the sender </a:t>
          </a:r>
          <a:endParaRPr lang="en-US" sz="2800"/>
        </a:p>
      </dgm:t>
    </dgm:pt>
    <dgm:pt modelId="{2EADDA05-E7DF-0B4A-AEAE-3928976CB8B5}" type="parTrans" cxnId="{4CB3B415-4ABC-B647-8D59-078CD50A0C7C}">
      <dgm:prSet/>
      <dgm:spPr/>
      <dgm:t>
        <a:bodyPr/>
        <a:lstStyle/>
        <a:p>
          <a:endParaRPr lang="en-US" sz="2800"/>
        </a:p>
      </dgm:t>
    </dgm:pt>
    <dgm:pt modelId="{F18908BE-77D0-9045-976A-5AEDC159FF3F}" type="sibTrans" cxnId="{4CB3B415-4ABC-B647-8D59-078CD50A0C7C}">
      <dgm:prSet/>
      <dgm:spPr/>
      <dgm:t>
        <a:bodyPr/>
        <a:lstStyle/>
        <a:p>
          <a:endParaRPr lang="en-US" sz="2800"/>
        </a:p>
      </dgm:t>
    </dgm:pt>
    <dgm:pt modelId="{7502808E-453D-0A49-A7DF-8095CBCB6FD0}" type="pres">
      <dgm:prSet presAssocID="{C3436FF2-852B-7147-90DD-89A7899DEDCE}" presName="vert0" presStyleCnt="0">
        <dgm:presLayoutVars>
          <dgm:dir/>
          <dgm:animOne val="branch"/>
          <dgm:animLvl val="lvl"/>
        </dgm:presLayoutVars>
      </dgm:prSet>
      <dgm:spPr/>
    </dgm:pt>
    <dgm:pt modelId="{7F883A70-F97A-7A4A-BEC2-86E37B9BF1AE}" type="pres">
      <dgm:prSet presAssocID="{A067E54C-2F71-584C-91EB-E638A7D98BCA}" presName="thickLine" presStyleLbl="alignNode1" presStyleIdx="0" presStyleCnt="3"/>
      <dgm:spPr/>
    </dgm:pt>
    <dgm:pt modelId="{D3632256-83EA-4A4F-B36B-361E36F4D68D}" type="pres">
      <dgm:prSet presAssocID="{A067E54C-2F71-584C-91EB-E638A7D98BCA}" presName="horz1" presStyleCnt="0"/>
      <dgm:spPr/>
    </dgm:pt>
    <dgm:pt modelId="{230D2F7B-4FCB-AF40-8DC5-A61B495C0998}" type="pres">
      <dgm:prSet presAssocID="{A067E54C-2F71-584C-91EB-E638A7D98BCA}" presName="tx1" presStyleLbl="revTx" presStyleIdx="0" presStyleCnt="3"/>
      <dgm:spPr/>
    </dgm:pt>
    <dgm:pt modelId="{C05C17C8-C72E-1440-9AA7-23DED3CD363C}" type="pres">
      <dgm:prSet presAssocID="{A067E54C-2F71-584C-91EB-E638A7D98BCA}" presName="vert1" presStyleCnt="0"/>
      <dgm:spPr/>
    </dgm:pt>
    <dgm:pt modelId="{84B3440A-C405-2640-81E0-3EB2DBFD2D6B}" type="pres">
      <dgm:prSet presAssocID="{C14A86D4-3FFF-BD4D-BC05-BDBD8736A4BE}" presName="thickLine" presStyleLbl="alignNode1" presStyleIdx="1" presStyleCnt="3"/>
      <dgm:spPr/>
    </dgm:pt>
    <dgm:pt modelId="{3F1B706F-D6F8-9542-A70E-9D694E11AA71}" type="pres">
      <dgm:prSet presAssocID="{C14A86D4-3FFF-BD4D-BC05-BDBD8736A4BE}" presName="horz1" presStyleCnt="0"/>
      <dgm:spPr/>
    </dgm:pt>
    <dgm:pt modelId="{6ABF2BEB-5D92-EF46-A09D-8B284E6FD4F2}" type="pres">
      <dgm:prSet presAssocID="{C14A86D4-3FFF-BD4D-BC05-BDBD8736A4BE}" presName="tx1" presStyleLbl="revTx" presStyleIdx="1" presStyleCnt="3"/>
      <dgm:spPr/>
    </dgm:pt>
    <dgm:pt modelId="{64EAB4CF-3058-C54E-AD53-0DD365CFD2C0}" type="pres">
      <dgm:prSet presAssocID="{C14A86D4-3FFF-BD4D-BC05-BDBD8736A4BE}" presName="vert1" presStyleCnt="0"/>
      <dgm:spPr/>
    </dgm:pt>
    <dgm:pt modelId="{87CA1090-7D99-A746-96EA-301AACD2F07C}" type="pres">
      <dgm:prSet presAssocID="{5F463226-ED4B-4243-9510-B744C8F35A42}" presName="thickLine" presStyleLbl="alignNode1" presStyleIdx="2" presStyleCnt="3"/>
      <dgm:spPr/>
    </dgm:pt>
    <dgm:pt modelId="{8A7288B7-840E-D940-8A62-24685E9842A6}" type="pres">
      <dgm:prSet presAssocID="{5F463226-ED4B-4243-9510-B744C8F35A42}" presName="horz1" presStyleCnt="0"/>
      <dgm:spPr/>
    </dgm:pt>
    <dgm:pt modelId="{8229A384-1AF8-FD4E-B6BB-984262C93F71}" type="pres">
      <dgm:prSet presAssocID="{5F463226-ED4B-4243-9510-B744C8F35A42}" presName="tx1" presStyleLbl="revTx" presStyleIdx="2" presStyleCnt="3"/>
      <dgm:spPr/>
    </dgm:pt>
    <dgm:pt modelId="{B74E4A15-B4C3-DB45-B8B2-A9CAD1ABAB84}" type="pres">
      <dgm:prSet presAssocID="{5F463226-ED4B-4243-9510-B744C8F35A42}" presName="vert1" presStyleCnt="0"/>
      <dgm:spPr/>
    </dgm:pt>
  </dgm:ptLst>
  <dgm:cxnLst>
    <dgm:cxn modelId="{2957360A-4508-2F4D-A897-A3AEA69BEBBD}" type="presOf" srcId="{A067E54C-2F71-584C-91EB-E638A7D98BCA}" destId="{230D2F7B-4FCB-AF40-8DC5-A61B495C0998}" srcOrd="0" destOrd="0" presId="urn:microsoft.com/office/officeart/2008/layout/LinedList"/>
    <dgm:cxn modelId="{4CB3B415-4ABC-B647-8D59-078CD50A0C7C}" srcId="{C3436FF2-852B-7147-90DD-89A7899DEDCE}" destId="{5F463226-ED4B-4243-9510-B744C8F35A42}" srcOrd="2" destOrd="0" parTransId="{2EADDA05-E7DF-0B4A-AEAE-3928976CB8B5}" sibTransId="{F18908BE-77D0-9045-976A-5AEDC159FF3F}"/>
    <dgm:cxn modelId="{B2FCE944-9982-CB4C-9301-3CD17ABCCCCF}" srcId="{C3436FF2-852B-7147-90DD-89A7899DEDCE}" destId="{C14A86D4-3FFF-BD4D-BC05-BDBD8736A4BE}" srcOrd="1" destOrd="0" parTransId="{7D7BD28C-6876-2144-91CB-3E31BB2CA9E4}" sibTransId="{2FB5B18A-F0BB-9742-98C6-08EA60CC239E}"/>
    <dgm:cxn modelId="{554CC450-3D18-2E49-A041-FA465CA5AF24}" srcId="{C3436FF2-852B-7147-90DD-89A7899DEDCE}" destId="{A067E54C-2F71-584C-91EB-E638A7D98BCA}" srcOrd="0" destOrd="0" parTransId="{5A2E301A-EF39-B342-B73C-84F437C66AC3}" sibTransId="{DF951BA9-CE3B-F942-BAA9-D452EF20A751}"/>
    <dgm:cxn modelId="{701FA190-761A-8E42-BC8A-6EE4A97C417D}" type="presOf" srcId="{C14A86D4-3FFF-BD4D-BC05-BDBD8736A4BE}" destId="{6ABF2BEB-5D92-EF46-A09D-8B284E6FD4F2}" srcOrd="0" destOrd="0" presId="urn:microsoft.com/office/officeart/2008/layout/LinedList"/>
    <dgm:cxn modelId="{2D76AF90-F6E1-D941-B82E-2C9BE7D58EFA}" type="presOf" srcId="{C3436FF2-852B-7147-90DD-89A7899DEDCE}" destId="{7502808E-453D-0A49-A7DF-8095CBCB6FD0}" srcOrd="0" destOrd="0" presId="urn:microsoft.com/office/officeart/2008/layout/LinedList"/>
    <dgm:cxn modelId="{E56321B6-D7F7-A046-B513-A4D56BF331DC}" type="presOf" srcId="{5F463226-ED4B-4243-9510-B744C8F35A42}" destId="{8229A384-1AF8-FD4E-B6BB-984262C93F71}" srcOrd="0" destOrd="0" presId="urn:microsoft.com/office/officeart/2008/layout/LinedList"/>
    <dgm:cxn modelId="{BFAF593A-2B76-2946-A4F1-B9535096D613}" type="presParOf" srcId="{7502808E-453D-0A49-A7DF-8095CBCB6FD0}" destId="{7F883A70-F97A-7A4A-BEC2-86E37B9BF1AE}" srcOrd="0" destOrd="0" presId="urn:microsoft.com/office/officeart/2008/layout/LinedList"/>
    <dgm:cxn modelId="{FED0AA49-367C-F143-957D-6D9168766C1B}" type="presParOf" srcId="{7502808E-453D-0A49-A7DF-8095CBCB6FD0}" destId="{D3632256-83EA-4A4F-B36B-361E36F4D68D}" srcOrd="1" destOrd="0" presId="urn:microsoft.com/office/officeart/2008/layout/LinedList"/>
    <dgm:cxn modelId="{D0711C0C-B62B-AE44-8BA1-40F126AA37A6}" type="presParOf" srcId="{D3632256-83EA-4A4F-B36B-361E36F4D68D}" destId="{230D2F7B-4FCB-AF40-8DC5-A61B495C0998}" srcOrd="0" destOrd="0" presId="urn:microsoft.com/office/officeart/2008/layout/LinedList"/>
    <dgm:cxn modelId="{3EE8BF65-D774-1844-8DB2-92CE57B468F5}" type="presParOf" srcId="{D3632256-83EA-4A4F-B36B-361E36F4D68D}" destId="{C05C17C8-C72E-1440-9AA7-23DED3CD363C}" srcOrd="1" destOrd="0" presId="urn:microsoft.com/office/officeart/2008/layout/LinedList"/>
    <dgm:cxn modelId="{EBE8B274-C0DA-A14D-ADE5-F3ABF705ABD8}" type="presParOf" srcId="{7502808E-453D-0A49-A7DF-8095CBCB6FD0}" destId="{84B3440A-C405-2640-81E0-3EB2DBFD2D6B}" srcOrd="2" destOrd="0" presId="urn:microsoft.com/office/officeart/2008/layout/LinedList"/>
    <dgm:cxn modelId="{B8858B5D-578F-224C-9F66-27636793425C}" type="presParOf" srcId="{7502808E-453D-0A49-A7DF-8095CBCB6FD0}" destId="{3F1B706F-D6F8-9542-A70E-9D694E11AA71}" srcOrd="3" destOrd="0" presId="urn:microsoft.com/office/officeart/2008/layout/LinedList"/>
    <dgm:cxn modelId="{7C6F3ADB-1A2D-8D43-AC7E-FCFF15A123DC}" type="presParOf" srcId="{3F1B706F-D6F8-9542-A70E-9D694E11AA71}" destId="{6ABF2BEB-5D92-EF46-A09D-8B284E6FD4F2}" srcOrd="0" destOrd="0" presId="urn:microsoft.com/office/officeart/2008/layout/LinedList"/>
    <dgm:cxn modelId="{10CF45E8-495D-3B43-AFAD-05DC54D91E32}" type="presParOf" srcId="{3F1B706F-D6F8-9542-A70E-9D694E11AA71}" destId="{64EAB4CF-3058-C54E-AD53-0DD365CFD2C0}" srcOrd="1" destOrd="0" presId="urn:microsoft.com/office/officeart/2008/layout/LinedList"/>
    <dgm:cxn modelId="{AA20F8CD-31DE-9245-B099-E40D0030AF23}" type="presParOf" srcId="{7502808E-453D-0A49-A7DF-8095CBCB6FD0}" destId="{87CA1090-7D99-A746-96EA-301AACD2F07C}" srcOrd="4" destOrd="0" presId="urn:microsoft.com/office/officeart/2008/layout/LinedList"/>
    <dgm:cxn modelId="{6A693471-46EE-C54B-9CAE-4AB256552BF4}" type="presParOf" srcId="{7502808E-453D-0A49-A7DF-8095CBCB6FD0}" destId="{8A7288B7-840E-D940-8A62-24685E9842A6}" srcOrd="5" destOrd="0" presId="urn:microsoft.com/office/officeart/2008/layout/LinedList"/>
    <dgm:cxn modelId="{10FCD4DA-4948-454B-94D1-D689D8482F14}" type="presParOf" srcId="{8A7288B7-840E-D940-8A62-24685E9842A6}" destId="{8229A384-1AF8-FD4E-B6BB-984262C93F71}" srcOrd="0" destOrd="0" presId="urn:microsoft.com/office/officeart/2008/layout/LinedList"/>
    <dgm:cxn modelId="{216D36B6-A4EE-9647-BDD6-AB809C7F7259}" type="presParOf" srcId="{8A7288B7-840E-D940-8A62-24685E9842A6}" destId="{B74E4A15-B4C3-DB45-B8B2-A9CAD1ABAB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6DF878-AB52-B54C-8BE3-04B14AF1DD4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62DFE5-8550-4349-B368-7586531B28F8}">
      <dgm:prSet custT="1"/>
      <dgm:spPr/>
      <dgm:t>
        <a:bodyPr/>
        <a:lstStyle/>
        <a:p>
          <a:pPr rtl="0"/>
          <a:r>
            <a:rPr lang="en-US" sz="2800" b="1" dirty="0"/>
            <a:t>Small representation of a larger message</a:t>
          </a:r>
          <a:endParaRPr lang="en-US" sz="2800" dirty="0"/>
        </a:p>
      </dgm:t>
    </dgm:pt>
    <dgm:pt modelId="{05DE9B40-6394-7E40-863E-5EF284A4BB6E}" type="parTrans" cxnId="{B4B9902D-A896-E141-A6B7-84AFD5637029}">
      <dgm:prSet/>
      <dgm:spPr/>
      <dgm:t>
        <a:bodyPr/>
        <a:lstStyle/>
        <a:p>
          <a:endParaRPr lang="en-US" sz="2800"/>
        </a:p>
      </dgm:t>
    </dgm:pt>
    <dgm:pt modelId="{B9EBEEB6-2E33-D34A-B1C4-98084FCDBBA8}" type="sibTrans" cxnId="{B4B9902D-A896-E141-A6B7-84AFD5637029}">
      <dgm:prSet/>
      <dgm:spPr/>
      <dgm:t>
        <a:bodyPr/>
        <a:lstStyle/>
        <a:p>
          <a:endParaRPr lang="en-US" sz="2800"/>
        </a:p>
      </dgm:t>
    </dgm:pt>
    <dgm:pt modelId="{2E9DADA9-CC58-3A4D-8586-01D8F6932CE3}">
      <dgm:prSet custT="1"/>
      <dgm:spPr/>
      <dgm:t>
        <a:bodyPr/>
        <a:lstStyle/>
        <a:p>
          <a:pPr rtl="0"/>
          <a:r>
            <a:rPr lang="en-US" sz="2800" b="1"/>
            <a:t>Used to ensure the authentication and integrity of information not the confidentiality</a:t>
          </a:r>
          <a:endParaRPr lang="en-US" sz="2800"/>
        </a:p>
      </dgm:t>
    </dgm:pt>
    <dgm:pt modelId="{708229C2-98B2-1A48-A91B-F4577CF02177}" type="parTrans" cxnId="{349D4D5C-3CE7-0847-89F8-348EAFF6A728}">
      <dgm:prSet/>
      <dgm:spPr/>
      <dgm:t>
        <a:bodyPr/>
        <a:lstStyle/>
        <a:p>
          <a:endParaRPr lang="en-US" sz="2800"/>
        </a:p>
      </dgm:t>
    </dgm:pt>
    <dgm:pt modelId="{2E303C42-7C2D-C24D-889C-E3CC5E76F5DB}" type="sibTrans" cxnId="{349D4D5C-3CE7-0847-89F8-348EAFF6A728}">
      <dgm:prSet/>
      <dgm:spPr/>
      <dgm:t>
        <a:bodyPr/>
        <a:lstStyle/>
        <a:p>
          <a:endParaRPr lang="en-US" sz="2800"/>
        </a:p>
      </dgm:t>
    </dgm:pt>
    <dgm:pt modelId="{97338023-91C6-C148-9666-7041F78B2E34}" type="pres">
      <dgm:prSet presAssocID="{A76DF878-AB52-B54C-8BE3-04B14AF1DD4E}" presName="vert0" presStyleCnt="0">
        <dgm:presLayoutVars>
          <dgm:dir/>
          <dgm:animOne val="branch"/>
          <dgm:animLvl val="lvl"/>
        </dgm:presLayoutVars>
      </dgm:prSet>
      <dgm:spPr/>
    </dgm:pt>
    <dgm:pt modelId="{06C08063-C099-124F-AD0F-2996CF4D2125}" type="pres">
      <dgm:prSet presAssocID="{FC62DFE5-8550-4349-B368-7586531B28F8}" presName="thickLine" presStyleLbl="alignNode1" presStyleIdx="0" presStyleCnt="2"/>
      <dgm:spPr/>
    </dgm:pt>
    <dgm:pt modelId="{DEA3CE3E-291C-264D-A0F4-9084428F29DB}" type="pres">
      <dgm:prSet presAssocID="{FC62DFE5-8550-4349-B368-7586531B28F8}" presName="horz1" presStyleCnt="0"/>
      <dgm:spPr/>
    </dgm:pt>
    <dgm:pt modelId="{75F51DA4-09A6-8944-AA5B-A0AB67430DD8}" type="pres">
      <dgm:prSet presAssocID="{FC62DFE5-8550-4349-B368-7586531B28F8}" presName="tx1" presStyleLbl="revTx" presStyleIdx="0" presStyleCnt="2"/>
      <dgm:spPr/>
    </dgm:pt>
    <dgm:pt modelId="{D4EDBAFE-2ACA-184A-8C30-E4E488219596}" type="pres">
      <dgm:prSet presAssocID="{FC62DFE5-8550-4349-B368-7586531B28F8}" presName="vert1" presStyleCnt="0"/>
      <dgm:spPr/>
    </dgm:pt>
    <dgm:pt modelId="{23822AE8-D024-CF48-9883-46E1604407CD}" type="pres">
      <dgm:prSet presAssocID="{2E9DADA9-CC58-3A4D-8586-01D8F6932CE3}" presName="thickLine" presStyleLbl="alignNode1" presStyleIdx="1" presStyleCnt="2"/>
      <dgm:spPr/>
    </dgm:pt>
    <dgm:pt modelId="{393C2960-AC4D-6845-9414-A274D7B19F7F}" type="pres">
      <dgm:prSet presAssocID="{2E9DADA9-CC58-3A4D-8586-01D8F6932CE3}" presName="horz1" presStyleCnt="0"/>
      <dgm:spPr/>
    </dgm:pt>
    <dgm:pt modelId="{6B9F27E3-5670-4340-916B-886F75E9AD63}" type="pres">
      <dgm:prSet presAssocID="{2E9DADA9-CC58-3A4D-8586-01D8F6932CE3}" presName="tx1" presStyleLbl="revTx" presStyleIdx="1" presStyleCnt="2"/>
      <dgm:spPr/>
    </dgm:pt>
    <dgm:pt modelId="{D5AA92E8-A3C2-5B4F-9AC5-96BB79522E4D}" type="pres">
      <dgm:prSet presAssocID="{2E9DADA9-CC58-3A4D-8586-01D8F6932CE3}" presName="vert1" presStyleCnt="0"/>
      <dgm:spPr/>
    </dgm:pt>
  </dgm:ptLst>
  <dgm:cxnLst>
    <dgm:cxn modelId="{020FF608-278F-5F4C-BFBD-67842621E02E}" type="presOf" srcId="{FC62DFE5-8550-4349-B368-7586531B28F8}" destId="{75F51DA4-09A6-8944-AA5B-A0AB67430DD8}" srcOrd="0" destOrd="0" presId="urn:microsoft.com/office/officeart/2008/layout/LinedList"/>
    <dgm:cxn modelId="{B4B9902D-A896-E141-A6B7-84AFD5637029}" srcId="{A76DF878-AB52-B54C-8BE3-04B14AF1DD4E}" destId="{FC62DFE5-8550-4349-B368-7586531B28F8}" srcOrd="0" destOrd="0" parTransId="{05DE9B40-6394-7E40-863E-5EF284A4BB6E}" sibTransId="{B9EBEEB6-2E33-D34A-B1C4-98084FCDBBA8}"/>
    <dgm:cxn modelId="{0631BB35-E229-9C4C-AAC4-D9FE43275421}" type="presOf" srcId="{2E9DADA9-CC58-3A4D-8586-01D8F6932CE3}" destId="{6B9F27E3-5670-4340-916B-886F75E9AD63}" srcOrd="0" destOrd="0" presId="urn:microsoft.com/office/officeart/2008/layout/LinedList"/>
    <dgm:cxn modelId="{349D4D5C-3CE7-0847-89F8-348EAFF6A728}" srcId="{A76DF878-AB52-B54C-8BE3-04B14AF1DD4E}" destId="{2E9DADA9-CC58-3A4D-8586-01D8F6932CE3}" srcOrd="1" destOrd="0" parTransId="{708229C2-98B2-1A48-A91B-F4577CF02177}" sibTransId="{2E303C42-7C2D-C24D-889C-E3CC5E76F5DB}"/>
    <dgm:cxn modelId="{57753B65-EECC-AA41-970A-6E8E1F80CBB7}" type="presOf" srcId="{A76DF878-AB52-B54C-8BE3-04B14AF1DD4E}" destId="{97338023-91C6-C148-9666-7041F78B2E34}" srcOrd="0" destOrd="0" presId="urn:microsoft.com/office/officeart/2008/layout/LinedList"/>
    <dgm:cxn modelId="{4ACAECB1-6573-8D4B-B23C-FA238266FF2D}" type="presParOf" srcId="{97338023-91C6-C148-9666-7041F78B2E34}" destId="{06C08063-C099-124F-AD0F-2996CF4D2125}" srcOrd="0" destOrd="0" presId="urn:microsoft.com/office/officeart/2008/layout/LinedList"/>
    <dgm:cxn modelId="{AC3F8F60-ED43-D449-82ED-1D83D3E5962F}" type="presParOf" srcId="{97338023-91C6-C148-9666-7041F78B2E34}" destId="{DEA3CE3E-291C-264D-A0F4-9084428F29DB}" srcOrd="1" destOrd="0" presId="urn:microsoft.com/office/officeart/2008/layout/LinedList"/>
    <dgm:cxn modelId="{419F7779-FDAC-A64F-93B8-12CF716EBB54}" type="presParOf" srcId="{DEA3CE3E-291C-264D-A0F4-9084428F29DB}" destId="{75F51DA4-09A6-8944-AA5B-A0AB67430DD8}" srcOrd="0" destOrd="0" presId="urn:microsoft.com/office/officeart/2008/layout/LinedList"/>
    <dgm:cxn modelId="{15EFD9E5-8B29-ED4F-A0DB-2A8772F61682}" type="presParOf" srcId="{DEA3CE3E-291C-264D-A0F4-9084428F29DB}" destId="{D4EDBAFE-2ACA-184A-8C30-E4E488219596}" srcOrd="1" destOrd="0" presId="urn:microsoft.com/office/officeart/2008/layout/LinedList"/>
    <dgm:cxn modelId="{0C2CEAD7-1F0B-B547-9486-3BFA5E254F14}" type="presParOf" srcId="{97338023-91C6-C148-9666-7041F78B2E34}" destId="{23822AE8-D024-CF48-9883-46E1604407CD}" srcOrd="2" destOrd="0" presId="urn:microsoft.com/office/officeart/2008/layout/LinedList"/>
    <dgm:cxn modelId="{92A29597-4B08-854C-B412-753B51B6560D}" type="presParOf" srcId="{97338023-91C6-C148-9666-7041F78B2E34}" destId="{393C2960-AC4D-6845-9414-A274D7B19F7F}" srcOrd="3" destOrd="0" presId="urn:microsoft.com/office/officeart/2008/layout/LinedList"/>
    <dgm:cxn modelId="{AC50D567-FE0E-9B4C-8528-B510F1DC5DAB}" type="presParOf" srcId="{393C2960-AC4D-6845-9414-A274D7B19F7F}" destId="{6B9F27E3-5670-4340-916B-886F75E9AD63}" srcOrd="0" destOrd="0" presId="urn:microsoft.com/office/officeart/2008/layout/LinedList"/>
    <dgm:cxn modelId="{FDE1E139-EFE8-B149-AFB5-28304A850639}" type="presParOf" srcId="{393C2960-AC4D-6845-9414-A274D7B19F7F}" destId="{D5AA92E8-A3C2-5B4F-9AC5-96BB79522E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29EC4-AE9E-4543-8C1C-B85AD731FC2E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A77C91-1DD2-6646-9E2A-AE8511178008}">
      <dsp:nvSpPr>
        <dsp:cNvPr id="0" name=""/>
        <dsp:cNvSpPr/>
      </dsp:nvSpPr>
      <dsp:spPr>
        <a:xfrm>
          <a:off x="0" y="523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Keystream should not be linearly related to the cryptovariable </a:t>
          </a:r>
          <a:endParaRPr lang="en-US" sz="2500" kern="1200"/>
        </a:p>
      </dsp:txBody>
      <dsp:txXfrm>
        <a:off x="0" y="523"/>
        <a:ext cx="8229600" cy="857358"/>
      </dsp:txXfrm>
    </dsp:sp>
    <dsp:sp modelId="{3269B780-7FB7-1F41-8C63-950FF1427094}">
      <dsp:nvSpPr>
        <dsp:cNvPr id="0" name=""/>
        <dsp:cNvSpPr/>
      </dsp:nvSpPr>
      <dsp:spPr>
        <a:xfrm>
          <a:off x="0" y="85788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C55837-0EBF-6A48-ACFB-1000C17E9BEB}">
      <dsp:nvSpPr>
        <dsp:cNvPr id="0" name=""/>
        <dsp:cNvSpPr/>
      </dsp:nvSpPr>
      <dsp:spPr>
        <a:xfrm>
          <a:off x="0" y="857881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Statistically unpredictable </a:t>
          </a:r>
          <a:endParaRPr lang="en-US" sz="2500" kern="1200"/>
        </a:p>
      </dsp:txBody>
      <dsp:txXfrm>
        <a:off x="0" y="857881"/>
        <a:ext cx="8229600" cy="857358"/>
      </dsp:txXfrm>
    </dsp:sp>
    <dsp:sp modelId="{ED0D280C-BF16-AD4D-ADE7-2FB67DCF0BC2}">
      <dsp:nvSpPr>
        <dsp:cNvPr id="0" name=""/>
        <dsp:cNvSpPr/>
      </dsp:nvSpPr>
      <dsp:spPr>
        <a:xfrm>
          <a:off x="0" y="171523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2EDD0F-93A1-5D45-B80F-CA62C22441F3}">
      <dsp:nvSpPr>
        <dsp:cNvPr id="0" name=""/>
        <dsp:cNvSpPr/>
      </dsp:nvSpPr>
      <dsp:spPr>
        <a:xfrm>
          <a:off x="0" y="1715239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Statistically unbiased </a:t>
          </a:r>
          <a:endParaRPr lang="en-US" sz="2500" kern="1200"/>
        </a:p>
      </dsp:txBody>
      <dsp:txXfrm>
        <a:off x="0" y="1715239"/>
        <a:ext cx="8229600" cy="857358"/>
      </dsp:txXfrm>
    </dsp:sp>
    <dsp:sp modelId="{CBAB7A31-B0A6-794E-A85B-C09A8636AF3F}">
      <dsp:nvSpPr>
        <dsp:cNvPr id="0" name=""/>
        <dsp:cNvSpPr/>
      </dsp:nvSpPr>
      <dsp:spPr>
        <a:xfrm>
          <a:off x="0" y="257259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76495F-50A4-2E4C-91F0-BFFBA12DAF6D}">
      <dsp:nvSpPr>
        <dsp:cNvPr id="0" name=""/>
        <dsp:cNvSpPr/>
      </dsp:nvSpPr>
      <dsp:spPr>
        <a:xfrm>
          <a:off x="0" y="2572598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Long periods without repetition</a:t>
          </a:r>
          <a:endParaRPr lang="en-US" sz="2500" kern="1200"/>
        </a:p>
      </dsp:txBody>
      <dsp:txXfrm>
        <a:off x="0" y="2572598"/>
        <a:ext cx="8229600" cy="857358"/>
      </dsp:txXfrm>
    </dsp:sp>
    <dsp:sp modelId="{2F12E102-1F76-E44E-A3E8-FCD47E69FDAA}">
      <dsp:nvSpPr>
        <dsp:cNvPr id="0" name=""/>
        <dsp:cNvSpPr/>
      </dsp:nvSpPr>
      <dsp:spPr>
        <a:xfrm>
          <a:off x="0" y="34299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9136-EA01-4543-AA49-DCD2E86F05C6}">
      <dsp:nvSpPr>
        <dsp:cNvPr id="0" name=""/>
        <dsp:cNvSpPr/>
      </dsp:nvSpPr>
      <dsp:spPr>
        <a:xfrm>
          <a:off x="0" y="3429956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Functional complexity </a:t>
          </a:r>
          <a:endParaRPr lang="en-US" sz="2500" kern="1200"/>
        </a:p>
      </dsp:txBody>
      <dsp:txXfrm>
        <a:off x="0" y="3429956"/>
        <a:ext cx="8229600" cy="8573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5FEB9-13A7-CD47-8A8A-4207705B84AB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5904C9-5441-384D-AEF7-1B6561882C51}">
      <dsp:nvSpPr>
        <dsp:cNvPr id="0" name=""/>
        <dsp:cNvSpPr/>
      </dsp:nvSpPr>
      <dsp:spPr>
        <a:xfrm>
          <a:off x="0" y="0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 small block of data that is generated using a secret key and then appended to the message </a:t>
          </a:r>
          <a:endParaRPr lang="en-US" sz="2400" kern="1200"/>
        </a:p>
      </dsp:txBody>
      <dsp:txXfrm>
        <a:off x="0" y="0"/>
        <a:ext cx="8229600" cy="1071959"/>
      </dsp:txXfrm>
    </dsp:sp>
    <dsp:sp modelId="{B368B6F9-A340-F244-B435-9821A5AD89F1}">
      <dsp:nvSpPr>
        <dsp:cNvPr id="0" name=""/>
        <dsp:cNvSpPr/>
      </dsp:nvSpPr>
      <dsp:spPr>
        <a:xfrm>
          <a:off x="0" y="107195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DD785D-59A9-A34F-BE7F-255E67C09142}">
      <dsp:nvSpPr>
        <dsp:cNvPr id="0" name=""/>
        <dsp:cNvSpPr/>
      </dsp:nvSpPr>
      <dsp:spPr>
        <a:xfrm>
          <a:off x="0" y="1071959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Much smaller than the message generating it</a:t>
          </a:r>
          <a:endParaRPr lang="en-US" sz="2400" kern="1200"/>
        </a:p>
      </dsp:txBody>
      <dsp:txXfrm>
        <a:off x="0" y="1071959"/>
        <a:ext cx="8229600" cy="1071959"/>
      </dsp:txXfrm>
    </dsp:sp>
    <dsp:sp modelId="{AFB75C41-8BF8-3E42-8266-71672266D05E}">
      <dsp:nvSpPr>
        <dsp:cNvPr id="0" name=""/>
        <dsp:cNvSpPr/>
      </dsp:nvSpPr>
      <dsp:spPr>
        <a:xfrm>
          <a:off x="0" y="214391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36920C-C3FC-6A4C-A934-3D3ABFAE0045}">
      <dsp:nvSpPr>
        <dsp:cNvPr id="0" name=""/>
        <dsp:cNvSpPr/>
      </dsp:nvSpPr>
      <dsp:spPr>
        <a:xfrm>
          <a:off x="0" y="2143919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Given a MAC, it is impractical to compute the message that generated it</a:t>
          </a:r>
          <a:endParaRPr lang="en-US" sz="2400" kern="1200"/>
        </a:p>
      </dsp:txBody>
      <dsp:txXfrm>
        <a:off x="0" y="2143919"/>
        <a:ext cx="8229600" cy="1071959"/>
      </dsp:txXfrm>
    </dsp:sp>
    <dsp:sp modelId="{FF2AD570-3061-D647-AFE9-7DDEFA4056A7}">
      <dsp:nvSpPr>
        <dsp:cNvPr id="0" name=""/>
        <dsp:cNvSpPr/>
      </dsp:nvSpPr>
      <dsp:spPr>
        <a:xfrm>
          <a:off x="0" y="321587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4F6810-E312-744F-979D-AB92D23C8DF3}">
      <dsp:nvSpPr>
        <dsp:cNvPr id="0" name=""/>
        <dsp:cNvSpPr/>
      </dsp:nvSpPr>
      <dsp:spPr>
        <a:xfrm>
          <a:off x="0" y="3215878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Given a MAC and the message that generated it, it is impractical to find another message generating the same MAC</a:t>
          </a:r>
          <a:endParaRPr lang="en-US" sz="2400" kern="1200"/>
        </a:p>
      </dsp:txBody>
      <dsp:txXfrm>
        <a:off x="0" y="3215878"/>
        <a:ext cx="8229600" cy="10719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AF366-36B6-5142-9149-432576212AB1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/>
            <a:t>To execute the chosen attacks, the attacker knows the algorithm used for the encrypting</a:t>
          </a:r>
          <a:endParaRPr lang="en-US" sz="5000" kern="1200" dirty="0"/>
        </a:p>
      </dsp:txBody>
      <dsp:txXfrm>
        <a:off x="542478" y="526"/>
        <a:ext cx="7144642" cy="42867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D9A12-6D31-C84F-9BA7-B3A6CD9753E3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Through coercion, bribery, or befriending people in positions of responsibility, spies or competitors are able to gain access to systems without having any technical expertise</a:t>
          </a:r>
          <a:endParaRPr lang="en-US" sz="3600" kern="1200" dirty="0"/>
        </a:p>
      </dsp:txBody>
      <dsp:txXfrm>
        <a:off x="542478" y="526"/>
        <a:ext cx="7144642" cy="42867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459D9-AB05-244E-83CF-0132F8D2E859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Brute force is trying all possible keys until one is found that decrypts the </a:t>
          </a:r>
          <a:r>
            <a:rPr lang="en-US" sz="3600" b="1" kern="1200" dirty="0" err="1"/>
            <a:t>ciphertext</a:t>
          </a:r>
          <a:r>
            <a:rPr lang="en-US" sz="3600" b="1" kern="1200" dirty="0"/>
            <a:t>. This is why key length is such an important factor in determining the strength of a cryptosystem </a:t>
          </a:r>
          <a:endParaRPr lang="en-US" sz="3600" kern="1200" dirty="0"/>
        </a:p>
      </dsp:txBody>
      <dsp:txXfrm>
        <a:off x="542478" y="526"/>
        <a:ext cx="7144642" cy="428678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7266E-6747-F04D-BFCB-4F52919304F4}">
      <dsp:nvSpPr>
        <dsp:cNvPr id="0" name=""/>
        <dsp:cNvSpPr/>
      </dsp:nvSpPr>
      <dsp:spPr>
        <a:xfrm>
          <a:off x="0" y="209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E88416-8B41-2B42-AC38-21FB9E004C86}">
      <dsp:nvSpPr>
        <dsp:cNvPr id="0" name=""/>
        <dsp:cNvSpPr/>
      </dsp:nvSpPr>
      <dsp:spPr>
        <a:xfrm>
          <a:off x="0" y="2093"/>
          <a:ext cx="8229600" cy="1427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Map plaintext into a hash</a:t>
          </a:r>
          <a:endParaRPr lang="en-US" sz="2800" kern="1200"/>
        </a:p>
      </dsp:txBody>
      <dsp:txXfrm>
        <a:off x="0" y="2093"/>
        <a:ext cx="8229600" cy="1427883"/>
      </dsp:txXfrm>
    </dsp:sp>
    <dsp:sp modelId="{ECA7B5DA-47B8-294C-9F88-7BAA58FF3071}">
      <dsp:nvSpPr>
        <dsp:cNvPr id="0" name=""/>
        <dsp:cNvSpPr/>
      </dsp:nvSpPr>
      <dsp:spPr>
        <a:xfrm>
          <a:off x="0" y="142997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4031F9-D243-3742-90C1-AD1E22CE9661}">
      <dsp:nvSpPr>
        <dsp:cNvPr id="0" name=""/>
        <dsp:cNvSpPr/>
      </dsp:nvSpPr>
      <dsp:spPr>
        <a:xfrm>
          <a:off x="0" y="1429977"/>
          <a:ext cx="8229600" cy="1427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One-way process</a:t>
          </a:r>
          <a:endParaRPr lang="en-US" sz="2800" kern="1200"/>
        </a:p>
      </dsp:txBody>
      <dsp:txXfrm>
        <a:off x="0" y="1429977"/>
        <a:ext cx="8229600" cy="1427883"/>
      </dsp:txXfrm>
    </dsp:sp>
    <dsp:sp modelId="{18B46C1A-50B5-C341-83DD-6953028A9782}">
      <dsp:nvSpPr>
        <dsp:cNvPr id="0" name=""/>
        <dsp:cNvSpPr/>
      </dsp:nvSpPr>
      <dsp:spPr>
        <a:xfrm>
          <a:off x="0" y="285786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012679-7E82-9245-A582-828988FC219C}">
      <dsp:nvSpPr>
        <dsp:cNvPr id="0" name=""/>
        <dsp:cNvSpPr/>
      </dsp:nvSpPr>
      <dsp:spPr>
        <a:xfrm>
          <a:off x="0" y="2857860"/>
          <a:ext cx="8229600" cy="1427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 rainbow table is a look-up table of sorted hash outputs</a:t>
          </a:r>
          <a:endParaRPr lang="en-US" sz="2800" kern="1200"/>
        </a:p>
      </dsp:txBody>
      <dsp:txXfrm>
        <a:off x="0" y="2857860"/>
        <a:ext cx="8229600" cy="142788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06F82-99C4-F645-B763-4B959247CBFA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B3F57F-5A6C-FD4D-A43F-018448223132}">
      <dsp:nvSpPr>
        <dsp:cNvPr id="0" name=""/>
        <dsp:cNvSpPr/>
      </dsp:nvSpPr>
      <dsp:spPr>
        <a:xfrm>
          <a:off x="0" y="0"/>
          <a:ext cx="8229600" cy="21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Meant to disrupt and damage processing by sending repeated files to the host</a:t>
          </a:r>
          <a:endParaRPr lang="en-US" sz="2800" kern="1200" dirty="0"/>
        </a:p>
      </dsp:txBody>
      <dsp:txXfrm>
        <a:off x="0" y="0"/>
        <a:ext cx="8229600" cy="2143919"/>
      </dsp:txXfrm>
    </dsp:sp>
    <dsp:sp modelId="{9117E01E-1E10-C243-8935-807C8F8CBAC8}">
      <dsp:nvSpPr>
        <dsp:cNvPr id="0" name=""/>
        <dsp:cNvSpPr/>
      </dsp:nvSpPr>
      <dsp:spPr>
        <a:xfrm>
          <a:off x="0" y="214391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09105C-E9AE-5941-BEBB-385370C9F1A6}">
      <dsp:nvSpPr>
        <dsp:cNvPr id="0" name=""/>
        <dsp:cNvSpPr/>
      </dsp:nvSpPr>
      <dsp:spPr>
        <a:xfrm>
          <a:off x="0" y="2143919"/>
          <a:ext cx="8229600" cy="21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If there are no checks or sequence verification codes in the receiving software, the system might process duplicate files</a:t>
          </a:r>
          <a:endParaRPr lang="en-US" sz="2800" kern="1200" dirty="0"/>
        </a:p>
      </dsp:txBody>
      <dsp:txXfrm>
        <a:off x="0" y="2143919"/>
        <a:ext cx="8229600" cy="214391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A564E-4D35-9E45-83CD-CC01CE4FA9A1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B8F9BA-4FE6-4043-BBA6-69857661B506}">
      <dsp:nvSpPr>
        <dsp:cNvPr id="0" name=""/>
        <dsp:cNvSpPr/>
      </dsp:nvSpPr>
      <dsp:spPr>
        <a:xfrm>
          <a:off x="0" y="523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Social Security number (SSN) </a:t>
          </a:r>
          <a:endParaRPr lang="en-US" sz="2800" kern="1200"/>
        </a:p>
      </dsp:txBody>
      <dsp:txXfrm>
        <a:off x="0" y="523"/>
        <a:ext cx="8229600" cy="612398"/>
      </dsp:txXfrm>
    </dsp:sp>
    <dsp:sp modelId="{4E10E5BB-5971-7A4B-8582-7724E725FDBA}">
      <dsp:nvSpPr>
        <dsp:cNvPr id="0" name=""/>
        <dsp:cNvSpPr/>
      </dsp:nvSpPr>
      <dsp:spPr>
        <a:xfrm>
          <a:off x="0" y="6129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EEFA79-D5AF-904A-9D81-36F91DC2C5A3}">
      <dsp:nvSpPr>
        <dsp:cNvPr id="0" name=""/>
        <dsp:cNvSpPr/>
      </dsp:nvSpPr>
      <dsp:spPr>
        <a:xfrm>
          <a:off x="0" y="612922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Credit card number or banking information </a:t>
          </a:r>
          <a:endParaRPr lang="en-US" sz="2800" kern="1200"/>
        </a:p>
      </dsp:txBody>
      <dsp:txXfrm>
        <a:off x="0" y="612922"/>
        <a:ext cx="8229600" cy="612398"/>
      </dsp:txXfrm>
    </dsp:sp>
    <dsp:sp modelId="{4E740CC0-4EEE-2C4A-802E-72B166569698}">
      <dsp:nvSpPr>
        <dsp:cNvPr id="0" name=""/>
        <dsp:cNvSpPr/>
      </dsp:nvSpPr>
      <dsp:spPr>
        <a:xfrm>
          <a:off x="0" y="122532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0F355F-66DD-7F49-A727-72D1A3BE524C}">
      <dsp:nvSpPr>
        <dsp:cNvPr id="0" name=""/>
        <dsp:cNvSpPr/>
      </dsp:nvSpPr>
      <dsp:spPr>
        <a:xfrm>
          <a:off x="0" y="1225320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Passport number </a:t>
          </a:r>
          <a:endParaRPr lang="en-US" sz="2800" kern="1200"/>
        </a:p>
      </dsp:txBody>
      <dsp:txXfrm>
        <a:off x="0" y="1225320"/>
        <a:ext cx="8229600" cy="612398"/>
      </dsp:txXfrm>
    </dsp:sp>
    <dsp:sp modelId="{BAA328D2-D191-C045-8FC4-D74FCFE5BFC9}">
      <dsp:nvSpPr>
        <dsp:cNvPr id="0" name=""/>
        <dsp:cNvSpPr/>
      </dsp:nvSpPr>
      <dsp:spPr>
        <a:xfrm>
          <a:off x="0" y="183771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B81833-F2F9-FF4E-9023-4F84F0B0C7F6}">
      <dsp:nvSpPr>
        <dsp:cNvPr id="0" name=""/>
        <dsp:cNvSpPr/>
      </dsp:nvSpPr>
      <dsp:spPr>
        <a:xfrm>
          <a:off x="0" y="1837719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Foreign visa number </a:t>
          </a:r>
          <a:endParaRPr lang="en-US" sz="2800" kern="1200"/>
        </a:p>
      </dsp:txBody>
      <dsp:txXfrm>
        <a:off x="0" y="1837719"/>
        <a:ext cx="8229600" cy="612398"/>
      </dsp:txXfrm>
    </dsp:sp>
    <dsp:sp modelId="{93AEE648-1AFB-A440-B281-28E66304DBCF}">
      <dsp:nvSpPr>
        <dsp:cNvPr id="0" name=""/>
        <dsp:cNvSpPr/>
      </dsp:nvSpPr>
      <dsp:spPr>
        <a:xfrm>
          <a:off x="0" y="245011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E5CF2F-96E5-5444-ADB5-1B3CB0FF8952}">
      <dsp:nvSpPr>
        <dsp:cNvPr id="0" name=""/>
        <dsp:cNvSpPr/>
      </dsp:nvSpPr>
      <dsp:spPr>
        <a:xfrm>
          <a:off x="0" y="2450118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Tax information </a:t>
          </a:r>
          <a:endParaRPr lang="en-US" sz="2800" kern="1200"/>
        </a:p>
      </dsp:txBody>
      <dsp:txXfrm>
        <a:off x="0" y="2450118"/>
        <a:ext cx="8229600" cy="612398"/>
      </dsp:txXfrm>
    </dsp:sp>
    <dsp:sp modelId="{09C12D13-E1CD-9347-AE23-27ADF807327B}">
      <dsp:nvSpPr>
        <dsp:cNvPr id="0" name=""/>
        <dsp:cNvSpPr/>
      </dsp:nvSpPr>
      <dsp:spPr>
        <a:xfrm>
          <a:off x="0" y="306251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A1A5B1-39C2-DE4D-A0FD-B456094684CE}">
      <dsp:nvSpPr>
        <dsp:cNvPr id="0" name=""/>
        <dsp:cNvSpPr/>
      </dsp:nvSpPr>
      <dsp:spPr>
        <a:xfrm>
          <a:off x="0" y="3062517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Credit reports </a:t>
          </a:r>
          <a:endParaRPr lang="en-US" sz="2800" kern="1200"/>
        </a:p>
      </dsp:txBody>
      <dsp:txXfrm>
        <a:off x="0" y="3062517"/>
        <a:ext cx="8229600" cy="612398"/>
      </dsp:txXfrm>
    </dsp:sp>
    <dsp:sp modelId="{3A238805-94A2-E24D-AEE4-E7D7E36F4DF0}">
      <dsp:nvSpPr>
        <dsp:cNvPr id="0" name=""/>
        <dsp:cNvSpPr/>
      </dsp:nvSpPr>
      <dsp:spPr>
        <a:xfrm>
          <a:off x="0" y="367491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68CE7C-46BE-0D49-BA22-23259F89199A}">
      <dsp:nvSpPr>
        <dsp:cNvPr id="0" name=""/>
        <dsp:cNvSpPr/>
      </dsp:nvSpPr>
      <dsp:spPr>
        <a:xfrm>
          <a:off x="0" y="3674915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FERPA-protected information </a:t>
          </a:r>
          <a:endParaRPr lang="en-US" sz="2800" kern="1200"/>
        </a:p>
      </dsp:txBody>
      <dsp:txXfrm>
        <a:off x="0" y="3674915"/>
        <a:ext cx="8229600" cy="61239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363DB-3004-9D4B-BF9B-FE7795971D51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02A77A-BF32-104F-A600-679B32859B08}">
      <dsp:nvSpPr>
        <dsp:cNvPr id="0" name=""/>
        <dsp:cNvSpPr/>
      </dsp:nvSpPr>
      <dsp:spPr>
        <a:xfrm>
          <a:off x="0" y="0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When processing is necessary for compliance with a legal action</a:t>
          </a:r>
          <a:endParaRPr lang="en-US" sz="2800" kern="1200"/>
        </a:p>
      </dsp:txBody>
      <dsp:txXfrm>
        <a:off x="0" y="0"/>
        <a:ext cx="8229600" cy="1071959"/>
      </dsp:txXfrm>
    </dsp:sp>
    <dsp:sp modelId="{D1B8DAE6-4B77-4A4C-872F-A03C8B209EA1}">
      <dsp:nvSpPr>
        <dsp:cNvPr id="0" name=""/>
        <dsp:cNvSpPr/>
      </dsp:nvSpPr>
      <dsp:spPr>
        <a:xfrm>
          <a:off x="0" y="107195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A11F9F-9C40-404B-A2A3-D68C6E1E09D6}">
      <dsp:nvSpPr>
        <dsp:cNvPr id="0" name=""/>
        <dsp:cNvSpPr/>
      </dsp:nvSpPr>
      <dsp:spPr>
        <a:xfrm>
          <a:off x="0" y="1071959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When processing is required to protect the life of the subject</a:t>
          </a:r>
          <a:endParaRPr lang="en-US" sz="2800" kern="1200"/>
        </a:p>
      </dsp:txBody>
      <dsp:txXfrm>
        <a:off x="0" y="1071959"/>
        <a:ext cx="8229600" cy="1071959"/>
      </dsp:txXfrm>
    </dsp:sp>
    <dsp:sp modelId="{2262A605-9271-9D44-88F8-4EBAD950512A}">
      <dsp:nvSpPr>
        <dsp:cNvPr id="0" name=""/>
        <dsp:cNvSpPr/>
      </dsp:nvSpPr>
      <dsp:spPr>
        <a:xfrm>
          <a:off x="0" y="214391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52D26C-AE92-2C44-9141-5783445BDE60}">
      <dsp:nvSpPr>
        <dsp:cNvPr id="0" name=""/>
        <dsp:cNvSpPr/>
      </dsp:nvSpPr>
      <dsp:spPr>
        <a:xfrm>
          <a:off x="0" y="2143919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When the subject of the personal data has provided consent</a:t>
          </a:r>
          <a:endParaRPr lang="en-US" sz="2800" kern="1200"/>
        </a:p>
      </dsp:txBody>
      <dsp:txXfrm>
        <a:off x="0" y="2143919"/>
        <a:ext cx="8229600" cy="1071959"/>
      </dsp:txXfrm>
    </dsp:sp>
    <dsp:sp modelId="{3314E6EF-5FF1-A040-8C83-3964C39FD3D5}">
      <dsp:nvSpPr>
        <dsp:cNvPr id="0" name=""/>
        <dsp:cNvSpPr/>
      </dsp:nvSpPr>
      <dsp:spPr>
        <a:xfrm>
          <a:off x="0" y="321587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73C8FD-C1AD-1543-BED6-7AE160EAC6A3}">
      <dsp:nvSpPr>
        <dsp:cNvPr id="0" name=""/>
        <dsp:cNvSpPr/>
      </dsp:nvSpPr>
      <dsp:spPr>
        <a:xfrm>
          <a:off x="0" y="3215878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When the processing is performed within the law and scope of “public interest”</a:t>
          </a:r>
          <a:endParaRPr lang="en-US" sz="2800" kern="1200"/>
        </a:p>
      </dsp:txBody>
      <dsp:txXfrm>
        <a:off x="0" y="3215878"/>
        <a:ext cx="8229600" cy="107195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834B2-823F-0840-84F9-52C6D4943ECD}">
      <dsp:nvSpPr>
        <dsp:cNvPr id="0" name=""/>
        <dsp:cNvSpPr/>
      </dsp:nvSpPr>
      <dsp:spPr>
        <a:xfrm>
          <a:off x="654992" y="2133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Publish public keys/certificates</a:t>
          </a:r>
          <a:endParaRPr lang="en-US" sz="3300" kern="1200"/>
        </a:p>
      </dsp:txBody>
      <dsp:txXfrm>
        <a:off x="654992" y="2133"/>
        <a:ext cx="3295054" cy="1977032"/>
      </dsp:txXfrm>
    </dsp:sp>
    <dsp:sp modelId="{0E4DB5AD-8D8B-A048-8E9B-804BABAE7C4A}">
      <dsp:nvSpPr>
        <dsp:cNvPr id="0" name=""/>
        <dsp:cNvSpPr/>
      </dsp:nvSpPr>
      <dsp:spPr>
        <a:xfrm>
          <a:off x="4279552" y="2133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Certify that a key is tied to an individual or entity</a:t>
          </a:r>
          <a:endParaRPr lang="en-US" sz="3300" kern="1200"/>
        </a:p>
      </dsp:txBody>
      <dsp:txXfrm>
        <a:off x="4279552" y="2133"/>
        <a:ext cx="3295054" cy="1977032"/>
      </dsp:txXfrm>
    </dsp:sp>
    <dsp:sp modelId="{D6867B77-E861-2A45-A278-72161EFF7543}">
      <dsp:nvSpPr>
        <dsp:cNvPr id="0" name=""/>
        <dsp:cNvSpPr/>
      </dsp:nvSpPr>
      <dsp:spPr>
        <a:xfrm>
          <a:off x="2467272" y="2308671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Provide verification of the validity of a public key</a:t>
          </a:r>
          <a:endParaRPr lang="en-US" sz="3300" kern="1200"/>
        </a:p>
      </dsp:txBody>
      <dsp:txXfrm>
        <a:off x="2467272" y="2308671"/>
        <a:ext cx="3295054" cy="197703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8CAAF-410C-4F45-8EED-FFBE9C2E9E07}">
      <dsp:nvSpPr>
        <dsp:cNvPr id="0" name=""/>
        <dsp:cNvSpPr/>
      </dsp:nvSpPr>
      <dsp:spPr>
        <a:xfrm>
          <a:off x="1004" y="968548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Extensible Markup Language (XML)</a:t>
          </a:r>
          <a:endParaRPr lang="en-US" sz="3900" kern="1200"/>
        </a:p>
      </dsp:txBody>
      <dsp:txXfrm>
        <a:off x="1004" y="968548"/>
        <a:ext cx="3917900" cy="2350740"/>
      </dsp:txXfrm>
    </dsp:sp>
    <dsp:sp modelId="{3FE32987-765D-4947-898D-561E968375F7}">
      <dsp:nvSpPr>
        <dsp:cNvPr id="0" name=""/>
        <dsp:cNvSpPr/>
      </dsp:nvSpPr>
      <dsp:spPr>
        <a:xfrm>
          <a:off x="4310695" y="968548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XML Key Management Specification 2.0 (XKMS) </a:t>
          </a:r>
          <a:endParaRPr lang="en-US" sz="3900" kern="1200"/>
        </a:p>
      </dsp:txBody>
      <dsp:txXfrm>
        <a:off x="4310695" y="968548"/>
        <a:ext cx="3917900" cy="2350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3CFAD-B120-2F4F-9113-89D7D8DCF344}">
      <dsp:nvSpPr>
        <dsp:cNvPr id="0" name=""/>
        <dsp:cNvSpPr/>
      </dsp:nvSpPr>
      <dsp:spPr>
        <a:xfrm>
          <a:off x="0" y="209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75CF72-DCBA-6B45-9853-7D65780A7F0F}">
      <dsp:nvSpPr>
        <dsp:cNvPr id="0" name=""/>
        <dsp:cNvSpPr/>
      </dsp:nvSpPr>
      <dsp:spPr>
        <a:xfrm>
          <a:off x="0" y="2093"/>
          <a:ext cx="8229600" cy="713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DES</a:t>
          </a:r>
          <a:endParaRPr lang="en-US" sz="2800" kern="1200"/>
        </a:p>
      </dsp:txBody>
      <dsp:txXfrm>
        <a:off x="0" y="2093"/>
        <a:ext cx="8229600" cy="713941"/>
      </dsp:txXfrm>
    </dsp:sp>
    <dsp:sp modelId="{1FD03298-4B0A-4C4D-8BBF-4571CC1DCE85}">
      <dsp:nvSpPr>
        <dsp:cNvPr id="0" name=""/>
        <dsp:cNvSpPr/>
      </dsp:nvSpPr>
      <dsp:spPr>
        <a:xfrm>
          <a:off x="0" y="71603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253D4D-8630-574A-AE58-0025287C0E30}">
      <dsp:nvSpPr>
        <dsp:cNvPr id="0" name=""/>
        <dsp:cNvSpPr/>
      </dsp:nvSpPr>
      <dsp:spPr>
        <a:xfrm>
          <a:off x="0" y="716035"/>
          <a:ext cx="8229600" cy="713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3DES</a:t>
          </a:r>
          <a:endParaRPr lang="en-US" sz="2800" kern="1200"/>
        </a:p>
      </dsp:txBody>
      <dsp:txXfrm>
        <a:off x="0" y="716035"/>
        <a:ext cx="8229600" cy="713941"/>
      </dsp:txXfrm>
    </dsp:sp>
    <dsp:sp modelId="{B91F6B75-2BE4-5A46-85DD-5ECE25352A2F}">
      <dsp:nvSpPr>
        <dsp:cNvPr id="0" name=""/>
        <dsp:cNvSpPr/>
      </dsp:nvSpPr>
      <dsp:spPr>
        <a:xfrm>
          <a:off x="0" y="142997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7B31D0-2AF3-3F4D-9CF8-04DEA8E5CB98}">
      <dsp:nvSpPr>
        <dsp:cNvPr id="0" name=""/>
        <dsp:cNvSpPr/>
      </dsp:nvSpPr>
      <dsp:spPr>
        <a:xfrm>
          <a:off x="0" y="1429977"/>
          <a:ext cx="8229600" cy="713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RC2</a:t>
          </a:r>
          <a:endParaRPr lang="en-US" sz="2800" kern="1200"/>
        </a:p>
      </dsp:txBody>
      <dsp:txXfrm>
        <a:off x="0" y="1429977"/>
        <a:ext cx="8229600" cy="713941"/>
      </dsp:txXfrm>
    </dsp:sp>
    <dsp:sp modelId="{7816EBA8-473B-894D-8860-638E8979E92D}">
      <dsp:nvSpPr>
        <dsp:cNvPr id="0" name=""/>
        <dsp:cNvSpPr/>
      </dsp:nvSpPr>
      <dsp:spPr>
        <a:xfrm>
          <a:off x="0" y="214391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98B26C-01D1-324C-9FBB-8E14A21E10E9}">
      <dsp:nvSpPr>
        <dsp:cNvPr id="0" name=""/>
        <dsp:cNvSpPr/>
      </dsp:nvSpPr>
      <dsp:spPr>
        <a:xfrm>
          <a:off x="0" y="2143919"/>
          <a:ext cx="8229600" cy="713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Blowfish</a:t>
          </a:r>
          <a:endParaRPr lang="en-US" sz="2800" kern="1200"/>
        </a:p>
      </dsp:txBody>
      <dsp:txXfrm>
        <a:off x="0" y="2143919"/>
        <a:ext cx="8229600" cy="713941"/>
      </dsp:txXfrm>
    </dsp:sp>
    <dsp:sp modelId="{D3CC5000-EABF-3C49-8B9C-FD3763C12552}">
      <dsp:nvSpPr>
        <dsp:cNvPr id="0" name=""/>
        <dsp:cNvSpPr/>
      </dsp:nvSpPr>
      <dsp:spPr>
        <a:xfrm>
          <a:off x="0" y="285786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767C80-2E64-4E4A-8153-E5234D4922C4}">
      <dsp:nvSpPr>
        <dsp:cNvPr id="0" name=""/>
        <dsp:cNvSpPr/>
      </dsp:nvSpPr>
      <dsp:spPr>
        <a:xfrm>
          <a:off x="0" y="2857860"/>
          <a:ext cx="8229600" cy="713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AES</a:t>
          </a:r>
          <a:endParaRPr lang="en-US" sz="2800" kern="1200"/>
        </a:p>
      </dsp:txBody>
      <dsp:txXfrm>
        <a:off x="0" y="2857860"/>
        <a:ext cx="8229600" cy="713941"/>
      </dsp:txXfrm>
    </dsp:sp>
    <dsp:sp modelId="{AC5551F6-1D70-8A4A-AB02-051A2A85837E}">
      <dsp:nvSpPr>
        <dsp:cNvPr id="0" name=""/>
        <dsp:cNvSpPr/>
      </dsp:nvSpPr>
      <dsp:spPr>
        <a:xfrm>
          <a:off x="0" y="357180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A29685-F483-0B48-A3AE-2CC8DBE0FC41}">
      <dsp:nvSpPr>
        <dsp:cNvPr id="0" name=""/>
        <dsp:cNvSpPr/>
      </dsp:nvSpPr>
      <dsp:spPr>
        <a:xfrm>
          <a:off x="0" y="3571802"/>
          <a:ext cx="8229600" cy="713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RC6</a:t>
          </a:r>
          <a:endParaRPr lang="en-US" sz="2800" kern="1200"/>
        </a:p>
      </dsp:txBody>
      <dsp:txXfrm>
        <a:off x="0" y="3571802"/>
        <a:ext cx="8229600" cy="71394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70907-9F29-DF4D-ADD8-7683957827C7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151F72-82FE-C74C-BD85-8616FE194A2C}">
      <dsp:nvSpPr>
        <dsp:cNvPr id="0" name=""/>
        <dsp:cNvSpPr/>
      </dsp:nvSpPr>
      <dsp:spPr>
        <a:xfrm>
          <a:off x="0" y="523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Generate a first pseudo random prime number</a:t>
          </a:r>
          <a:endParaRPr lang="en-US" sz="2900" kern="1200"/>
        </a:p>
      </dsp:txBody>
      <dsp:txXfrm>
        <a:off x="0" y="523"/>
        <a:ext cx="8229600" cy="857358"/>
      </dsp:txXfrm>
    </dsp:sp>
    <dsp:sp modelId="{F8470385-8FA4-8746-8161-885903F3AA95}">
      <dsp:nvSpPr>
        <dsp:cNvPr id="0" name=""/>
        <dsp:cNvSpPr/>
      </dsp:nvSpPr>
      <dsp:spPr>
        <a:xfrm>
          <a:off x="0" y="85788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10ED22-CA25-0F40-8BE5-1294164CB8B3}">
      <dsp:nvSpPr>
        <dsp:cNvPr id="0" name=""/>
        <dsp:cNvSpPr/>
      </dsp:nvSpPr>
      <dsp:spPr>
        <a:xfrm>
          <a:off x="0" y="857881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Generate a second pseudo random prime number</a:t>
          </a:r>
          <a:endParaRPr lang="en-US" sz="2900" kern="1200"/>
        </a:p>
      </dsp:txBody>
      <dsp:txXfrm>
        <a:off x="0" y="857881"/>
        <a:ext cx="8229600" cy="857358"/>
      </dsp:txXfrm>
    </dsp:sp>
    <dsp:sp modelId="{77F9121E-3019-B64B-AC69-5F508A1ADE58}">
      <dsp:nvSpPr>
        <dsp:cNvPr id="0" name=""/>
        <dsp:cNvSpPr/>
      </dsp:nvSpPr>
      <dsp:spPr>
        <a:xfrm>
          <a:off x="0" y="171523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47571-ACBA-6048-B2D7-60CE2F27F39D}">
      <dsp:nvSpPr>
        <dsp:cNvPr id="0" name=""/>
        <dsp:cNvSpPr/>
      </dsp:nvSpPr>
      <dsp:spPr>
        <a:xfrm>
          <a:off x="0" y="1715239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Produce a modulus</a:t>
          </a:r>
          <a:endParaRPr lang="en-US" sz="2900" kern="1200" dirty="0"/>
        </a:p>
      </dsp:txBody>
      <dsp:txXfrm>
        <a:off x="0" y="1715239"/>
        <a:ext cx="8229600" cy="857358"/>
      </dsp:txXfrm>
    </dsp:sp>
    <dsp:sp modelId="{76E17A8D-5068-A64B-91DB-B979162F3438}">
      <dsp:nvSpPr>
        <dsp:cNvPr id="0" name=""/>
        <dsp:cNvSpPr/>
      </dsp:nvSpPr>
      <dsp:spPr>
        <a:xfrm>
          <a:off x="0" y="257259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E70F13-4C41-3946-8D3B-66E66E169FB1}">
      <dsp:nvSpPr>
        <dsp:cNvPr id="0" name=""/>
        <dsp:cNvSpPr/>
      </dsp:nvSpPr>
      <dsp:spPr>
        <a:xfrm>
          <a:off x="0" y="2572598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Generate a first exponent</a:t>
          </a:r>
          <a:endParaRPr lang="en-US" sz="2900" kern="1200" dirty="0"/>
        </a:p>
      </dsp:txBody>
      <dsp:txXfrm>
        <a:off x="0" y="2572598"/>
        <a:ext cx="8229600" cy="857358"/>
      </dsp:txXfrm>
    </dsp:sp>
    <dsp:sp modelId="{7AF2E4F8-7BE5-2C4F-A085-CAF185505E02}">
      <dsp:nvSpPr>
        <dsp:cNvPr id="0" name=""/>
        <dsp:cNvSpPr/>
      </dsp:nvSpPr>
      <dsp:spPr>
        <a:xfrm>
          <a:off x="0" y="34299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38F638-1FEB-6E4F-ADB5-98BC268DA934}">
      <dsp:nvSpPr>
        <dsp:cNvPr id="0" name=""/>
        <dsp:cNvSpPr/>
      </dsp:nvSpPr>
      <dsp:spPr>
        <a:xfrm>
          <a:off x="0" y="3429956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Generate a second exponent</a:t>
          </a:r>
          <a:endParaRPr lang="en-US" sz="2900" kern="1200" dirty="0"/>
        </a:p>
      </dsp:txBody>
      <dsp:txXfrm>
        <a:off x="0" y="3429956"/>
        <a:ext cx="8229600" cy="85735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2B904-02C4-DE4D-BC7E-E01811835C31}">
      <dsp:nvSpPr>
        <dsp:cNvPr id="0" name=""/>
        <dsp:cNvSpPr/>
      </dsp:nvSpPr>
      <dsp:spPr>
        <a:xfrm>
          <a:off x="1004" y="968548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Key length is the size of a key which a cryptographic algorithm used in ciphering or deciphering protected information</a:t>
          </a:r>
          <a:endParaRPr lang="en-US" sz="2700" kern="1200"/>
        </a:p>
      </dsp:txBody>
      <dsp:txXfrm>
        <a:off x="1004" y="968548"/>
        <a:ext cx="3917900" cy="2350740"/>
      </dsp:txXfrm>
    </dsp:sp>
    <dsp:sp modelId="{5DCFFBCB-A090-B547-9EE7-FECBED95A063}">
      <dsp:nvSpPr>
        <dsp:cNvPr id="0" name=""/>
        <dsp:cNvSpPr/>
      </dsp:nvSpPr>
      <dsp:spPr>
        <a:xfrm>
          <a:off x="4310695" y="968548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Keys control how an algorithm operates so only the correct key can decipher the information</a:t>
          </a:r>
          <a:endParaRPr lang="en-US" sz="2700" kern="1200"/>
        </a:p>
      </dsp:txBody>
      <dsp:txXfrm>
        <a:off x="4310695" y="968548"/>
        <a:ext cx="3917900" cy="23507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BDAB1-F497-EE4A-B392-646705F869D4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1" kern="1200"/>
            <a:t>Asymmetric algorithm keys must be longer for equivalent resistance to attack than symmetric algorithm keys </a:t>
          </a:r>
          <a:endParaRPr lang="en-US" sz="5200" kern="1200"/>
        </a:p>
      </dsp:txBody>
      <dsp:txXfrm>
        <a:off x="542478" y="526"/>
        <a:ext cx="7144642" cy="428678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96599-81A6-3C49-A808-77B0BC2064C1}">
      <dsp:nvSpPr>
        <dsp:cNvPr id="0" name=""/>
        <dsp:cNvSpPr/>
      </dsp:nvSpPr>
      <dsp:spPr>
        <a:xfrm>
          <a:off x="0" y="209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ABCE85-752A-CF4F-96F6-80C899CCB8EB}">
      <dsp:nvSpPr>
        <dsp:cNvPr id="0" name=""/>
        <dsp:cNvSpPr/>
      </dsp:nvSpPr>
      <dsp:spPr>
        <a:xfrm>
          <a:off x="0" y="2093"/>
          <a:ext cx="8229600" cy="713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Trusted, tamperproof hardware security modules</a:t>
          </a:r>
          <a:endParaRPr lang="en-US" sz="2800" kern="1200"/>
        </a:p>
      </dsp:txBody>
      <dsp:txXfrm>
        <a:off x="0" y="2093"/>
        <a:ext cx="8229600" cy="713941"/>
      </dsp:txXfrm>
    </dsp:sp>
    <dsp:sp modelId="{5B61C9ED-ADE8-E14C-A77D-0361E5226DC7}">
      <dsp:nvSpPr>
        <dsp:cNvPr id="0" name=""/>
        <dsp:cNvSpPr/>
      </dsp:nvSpPr>
      <dsp:spPr>
        <a:xfrm>
          <a:off x="0" y="71603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F42683-3B0A-A64C-B71A-7A169B04A990}">
      <dsp:nvSpPr>
        <dsp:cNvPr id="0" name=""/>
        <dsp:cNvSpPr/>
      </dsp:nvSpPr>
      <dsp:spPr>
        <a:xfrm>
          <a:off x="0" y="716035"/>
          <a:ext cx="8229600" cy="713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Passphrase-protected smart cards</a:t>
          </a:r>
          <a:endParaRPr lang="en-US" sz="2800" kern="1200"/>
        </a:p>
      </dsp:txBody>
      <dsp:txXfrm>
        <a:off x="0" y="716035"/>
        <a:ext cx="8229600" cy="713941"/>
      </dsp:txXfrm>
    </dsp:sp>
    <dsp:sp modelId="{98F2CFC6-77B2-ED44-9F86-D9C796D42EA0}">
      <dsp:nvSpPr>
        <dsp:cNvPr id="0" name=""/>
        <dsp:cNvSpPr/>
      </dsp:nvSpPr>
      <dsp:spPr>
        <a:xfrm>
          <a:off x="0" y="142997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5D5269-C23C-A44D-BB60-5D7D4C98ABE4}">
      <dsp:nvSpPr>
        <dsp:cNvPr id="0" name=""/>
        <dsp:cNvSpPr/>
      </dsp:nvSpPr>
      <dsp:spPr>
        <a:xfrm>
          <a:off x="0" y="1429977"/>
          <a:ext cx="8229600" cy="713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Key wrapping the session keys</a:t>
          </a:r>
          <a:endParaRPr lang="en-US" sz="2800" kern="1200" dirty="0"/>
        </a:p>
      </dsp:txBody>
      <dsp:txXfrm>
        <a:off x="0" y="1429977"/>
        <a:ext cx="8229600" cy="713941"/>
      </dsp:txXfrm>
    </dsp:sp>
    <dsp:sp modelId="{595C3430-AB2A-4E42-89F9-7DFE4C080BDF}">
      <dsp:nvSpPr>
        <dsp:cNvPr id="0" name=""/>
        <dsp:cNvSpPr/>
      </dsp:nvSpPr>
      <dsp:spPr>
        <a:xfrm>
          <a:off x="0" y="214391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899FB7-B324-E74F-955C-F44B2DDD74DE}">
      <dsp:nvSpPr>
        <dsp:cNvPr id="0" name=""/>
        <dsp:cNvSpPr/>
      </dsp:nvSpPr>
      <dsp:spPr>
        <a:xfrm>
          <a:off x="0" y="2143919"/>
          <a:ext cx="8229600" cy="713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Splitting cipher keys and storing</a:t>
          </a:r>
          <a:endParaRPr lang="en-US" sz="2800" kern="1200" dirty="0"/>
        </a:p>
      </dsp:txBody>
      <dsp:txXfrm>
        <a:off x="0" y="2143919"/>
        <a:ext cx="8229600" cy="713941"/>
      </dsp:txXfrm>
    </dsp:sp>
    <dsp:sp modelId="{97F20ADC-6341-674B-8538-B5858020FCFF}">
      <dsp:nvSpPr>
        <dsp:cNvPr id="0" name=""/>
        <dsp:cNvSpPr/>
      </dsp:nvSpPr>
      <dsp:spPr>
        <a:xfrm>
          <a:off x="0" y="285786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3B879F-6349-0445-93D6-7DA2DE2087A4}">
      <dsp:nvSpPr>
        <dsp:cNvPr id="0" name=""/>
        <dsp:cNvSpPr/>
      </dsp:nvSpPr>
      <dsp:spPr>
        <a:xfrm>
          <a:off x="0" y="2857860"/>
          <a:ext cx="8229600" cy="713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Protecting keys using strong passwords/passphrases</a:t>
          </a:r>
          <a:endParaRPr lang="en-US" sz="2800" kern="1200"/>
        </a:p>
      </dsp:txBody>
      <dsp:txXfrm>
        <a:off x="0" y="2857860"/>
        <a:ext cx="8229600" cy="713941"/>
      </dsp:txXfrm>
    </dsp:sp>
    <dsp:sp modelId="{AA4EA7DC-DEF5-B847-A7FE-3C08FFF93855}">
      <dsp:nvSpPr>
        <dsp:cNvPr id="0" name=""/>
        <dsp:cNvSpPr/>
      </dsp:nvSpPr>
      <dsp:spPr>
        <a:xfrm>
          <a:off x="0" y="357180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CCD4E4-B94B-FF4B-ABF8-348300EB85D0}">
      <dsp:nvSpPr>
        <dsp:cNvPr id="0" name=""/>
        <dsp:cNvSpPr/>
      </dsp:nvSpPr>
      <dsp:spPr>
        <a:xfrm>
          <a:off x="0" y="3571802"/>
          <a:ext cx="8229600" cy="713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Key expiry </a:t>
          </a:r>
          <a:endParaRPr lang="en-US" sz="2800" kern="1200"/>
        </a:p>
      </dsp:txBody>
      <dsp:txXfrm>
        <a:off x="0" y="3571802"/>
        <a:ext cx="8229600" cy="71394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B10A2-C46D-8043-819C-923511F0B7C3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39E300-9E58-6245-B03B-15B73C67B54C}">
      <dsp:nvSpPr>
        <dsp:cNvPr id="0" name=""/>
        <dsp:cNvSpPr/>
      </dsp:nvSpPr>
      <dsp:spPr>
        <a:xfrm>
          <a:off x="0" y="0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All centrally stored data that is related to user keys should be signed </a:t>
          </a:r>
          <a:endParaRPr lang="en-US" sz="2800" kern="1200"/>
        </a:p>
      </dsp:txBody>
      <dsp:txXfrm>
        <a:off x="0" y="0"/>
        <a:ext cx="8229600" cy="1071959"/>
      </dsp:txXfrm>
    </dsp:sp>
    <dsp:sp modelId="{D1C91C45-F4AF-4D41-AEDC-58BAAF94CC23}">
      <dsp:nvSpPr>
        <dsp:cNvPr id="0" name=""/>
        <dsp:cNvSpPr/>
      </dsp:nvSpPr>
      <dsp:spPr>
        <a:xfrm>
          <a:off x="0" y="107195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9E8B50-76E4-6E41-8780-CA9D53694BF2}">
      <dsp:nvSpPr>
        <dsp:cNvPr id="0" name=""/>
        <dsp:cNvSpPr/>
      </dsp:nvSpPr>
      <dsp:spPr>
        <a:xfrm>
          <a:off x="0" y="1071959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Backup copies should be made of central/root keys </a:t>
          </a:r>
          <a:endParaRPr lang="en-US" sz="2800" kern="1200"/>
        </a:p>
      </dsp:txBody>
      <dsp:txXfrm>
        <a:off x="0" y="1071959"/>
        <a:ext cx="8229600" cy="1071959"/>
      </dsp:txXfrm>
    </dsp:sp>
    <dsp:sp modelId="{54DCDD72-37F6-894E-A2C7-2954BA65EB1B}">
      <dsp:nvSpPr>
        <dsp:cNvPr id="0" name=""/>
        <dsp:cNvSpPr/>
      </dsp:nvSpPr>
      <dsp:spPr>
        <a:xfrm>
          <a:off x="0" y="214391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377807-89C5-0145-9B67-92FCDFD52C1C}">
      <dsp:nvSpPr>
        <dsp:cNvPr id="0" name=""/>
        <dsp:cNvSpPr/>
      </dsp:nvSpPr>
      <dsp:spPr>
        <a:xfrm>
          <a:off x="0" y="2143919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Provide key recovery capabilities </a:t>
          </a:r>
          <a:endParaRPr lang="en-US" sz="2800" kern="1200"/>
        </a:p>
      </dsp:txBody>
      <dsp:txXfrm>
        <a:off x="0" y="2143919"/>
        <a:ext cx="8229600" cy="1071959"/>
      </dsp:txXfrm>
    </dsp:sp>
    <dsp:sp modelId="{19DE5553-5BA5-D642-908E-112FD71B1BA9}">
      <dsp:nvSpPr>
        <dsp:cNvPr id="0" name=""/>
        <dsp:cNvSpPr/>
      </dsp:nvSpPr>
      <dsp:spPr>
        <a:xfrm>
          <a:off x="0" y="321587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5F09D0-9FB6-2F4A-B7EF-1DDA5F6C4B09}">
      <dsp:nvSpPr>
        <dsp:cNvPr id="0" name=""/>
        <dsp:cNvSpPr/>
      </dsp:nvSpPr>
      <dsp:spPr>
        <a:xfrm>
          <a:off x="0" y="3215878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Archive user keys for a sufficiently long crypto period </a:t>
          </a:r>
          <a:endParaRPr lang="en-US" sz="2800" kern="1200"/>
        </a:p>
      </dsp:txBody>
      <dsp:txXfrm>
        <a:off x="0" y="3215878"/>
        <a:ext cx="8229600" cy="107195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BB3B1-12A7-C641-8B02-53C5DA91E5DF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0CF611-4526-D04E-8C5E-1DB64E67D12F}">
      <dsp:nvSpPr>
        <dsp:cNvPr id="0" name=""/>
        <dsp:cNvSpPr/>
      </dsp:nvSpPr>
      <dsp:spPr>
        <a:xfrm>
          <a:off x="0" y="523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The strength of the cryptographic mechanisms </a:t>
          </a:r>
          <a:endParaRPr lang="en-US" sz="2900" kern="1200" dirty="0"/>
        </a:p>
      </dsp:txBody>
      <dsp:txXfrm>
        <a:off x="0" y="523"/>
        <a:ext cx="8229600" cy="612398"/>
      </dsp:txXfrm>
    </dsp:sp>
    <dsp:sp modelId="{9A6608F7-9A58-9F47-9283-E06D73A9373A}">
      <dsp:nvSpPr>
        <dsp:cNvPr id="0" name=""/>
        <dsp:cNvSpPr/>
      </dsp:nvSpPr>
      <dsp:spPr>
        <a:xfrm>
          <a:off x="0" y="6129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346C7C-606F-BC40-9B78-53FCC490DB4A}">
      <dsp:nvSpPr>
        <dsp:cNvPr id="0" name=""/>
        <dsp:cNvSpPr/>
      </dsp:nvSpPr>
      <dsp:spPr>
        <a:xfrm>
          <a:off x="0" y="612922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The embodiment of the mechanisms </a:t>
          </a:r>
          <a:endParaRPr lang="en-US" sz="2900" kern="1200" dirty="0"/>
        </a:p>
      </dsp:txBody>
      <dsp:txXfrm>
        <a:off x="0" y="612922"/>
        <a:ext cx="8229600" cy="612398"/>
      </dsp:txXfrm>
    </dsp:sp>
    <dsp:sp modelId="{44255085-030B-C74C-88B8-1C6AE937724F}">
      <dsp:nvSpPr>
        <dsp:cNvPr id="0" name=""/>
        <dsp:cNvSpPr/>
      </dsp:nvSpPr>
      <dsp:spPr>
        <a:xfrm>
          <a:off x="0" y="122532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2A9838-98D2-644D-ACE2-F65F53FB61E4}">
      <dsp:nvSpPr>
        <dsp:cNvPr id="0" name=""/>
        <dsp:cNvSpPr/>
      </dsp:nvSpPr>
      <dsp:spPr>
        <a:xfrm>
          <a:off x="0" y="1225320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The operating environment </a:t>
          </a:r>
          <a:endParaRPr lang="en-US" sz="2900" kern="1200"/>
        </a:p>
      </dsp:txBody>
      <dsp:txXfrm>
        <a:off x="0" y="1225320"/>
        <a:ext cx="8229600" cy="612398"/>
      </dsp:txXfrm>
    </dsp:sp>
    <dsp:sp modelId="{F7878DE7-427D-5D40-891D-930D81170163}">
      <dsp:nvSpPr>
        <dsp:cNvPr id="0" name=""/>
        <dsp:cNvSpPr/>
      </dsp:nvSpPr>
      <dsp:spPr>
        <a:xfrm>
          <a:off x="0" y="183771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F9C6E3-765A-EB4F-8B61-F06E819ED3E0}">
      <dsp:nvSpPr>
        <dsp:cNvPr id="0" name=""/>
        <dsp:cNvSpPr/>
      </dsp:nvSpPr>
      <dsp:spPr>
        <a:xfrm>
          <a:off x="0" y="1837719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The volume of information flow</a:t>
          </a:r>
          <a:endParaRPr lang="en-US" sz="2900" kern="1200" dirty="0"/>
        </a:p>
      </dsp:txBody>
      <dsp:txXfrm>
        <a:off x="0" y="1837719"/>
        <a:ext cx="8229600" cy="612398"/>
      </dsp:txXfrm>
    </dsp:sp>
    <dsp:sp modelId="{089F777A-D596-274F-91F5-056A6A6DABC4}">
      <dsp:nvSpPr>
        <dsp:cNvPr id="0" name=""/>
        <dsp:cNvSpPr/>
      </dsp:nvSpPr>
      <dsp:spPr>
        <a:xfrm>
          <a:off x="0" y="245011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10A7F6-6295-9649-A3E0-1CD46EDB5A3E}">
      <dsp:nvSpPr>
        <dsp:cNvPr id="0" name=""/>
        <dsp:cNvSpPr/>
      </dsp:nvSpPr>
      <dsp:spPr>
        <a:xfrm>
          <a:off x="0" y="2450118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The security life of the data</a:t>
          </a:r>
          <a:endParaRPr lang="en-US" sz="2900" kern="1200"/>
        </a:p>
      </dsp:txBody>
      <dsp:txXfrm>
        <a:off x="0" y="2450118"/>
        <a:ext cx="8229600" cy="612398"/>
      </dsp:txXfrm>
    </dsp:sp>
    <dsp:sp modelId="{ED8DC8EB-7016-D644-89C0-568FAACB291C}">
      <dsp:nvSpPr>
        <dsp:cNvPr id="0" name=""/>
        <dsp:cNvSpPr/>
      </dsp:nvSpPr>
      <dsp:spPr>
        <a:xfrm>
          <a:off x="0" y="306251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3E4A11-4D3D-9049-9CA0-80F4C5EB46C3}">
      <dsp:nvSpPr>
        <dsp:cNvPr id="0" name=""/>
        <dsp:cNvSpPr/>
      </dsp:nvSpPr>
      <dsp:spPr>
        <a:xfrm>
          <a:off x="0" y="3062517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The security function </a:t>
          </a:r>
          <a:endParaRPr lang="en-US" sz="2900" kern="1200"/>
        </a:p>
      </dsp:txBody>
      <dsp:txXfrm>
        <a:off x="0" y="3062517"/>
        <a:ext cx="8229600" cy="612398"/>
      </dsp:txXfrm>
    </dsp:sp>
    <dsp:sp modelId="{0238FB05-8B9A-1D45-BC94-2D39A9B0BFBE}">
      <dsp:nvSpPr>
        <dsp:cNvPr id="0" name=""/>
        <dsp:cNvSpPr/>
      </dsp:nvSpPr>
      <dsp:spPr>
        <a:xfrm>
          <a:off x="0" y="367491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0CAD7E-30C2-8A4E-A34F-5F7013628A5B}">
      <dsp:nvSpPr>
        <dsp:cNvPr id="0" name=""/>
        <dsp:cNvSpPr/>
      </dsp:nvSpPr>
      <dsp:spPr>
        <a:xfrm>
          <a:off x="0" y="3674915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The re-keying method  </a:t>
          </a:r>
          <a:endParaRPr lang="en-US" sz="2900" kern="1200" dirty="0"/>
        </a:p>
      </dsp:txBody>
      <dsp:txXfrm>
        <a:off x="0" y="3674915"/>
        <a:ext cx="8229600" cy="61239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4572B-FFEA-EF4C-8662-61F08B66B2D0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C29345-9322-8141-85E1-C1A739137056}">
      <dsp:nvSpPr>
        <dsp:cNvPr id="0" name=""/>
        <dsp:cNvSpPr/>
      </dsp:nvSpPr>
      <dsp:spPr>
        <a:xfrm>
          <a:off x="0" y="0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The key update or key derivation process</a:t>
          </a:r>
          <a:endParaRPr lang="en-US" sz="2800" kern="1200" dirty="0"/>
        </a:p>
      </dsp:txBody>
      <dsp:txXfrm>
        <a:off x="0" y="0"/>
        <a:ext cx="8229600" cy="1071959"/>
      </dsp:txXfrm>
    </dsp:sp>
    <dsp:sp modelId="{ACD86A7E-CE7D-E840-ADF9-FF104C409C9C}">
      <dsp:nvSpPr>
        <dsp:cNvPr id="0" name=""/>
        <dsp:cNvSpPr/>
      </dsp:nvSpPr>
      <dsp:spPr>
        <a:xfrm>
          <a:off x="0" y="107195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0D18A9-3F6B-BE4B-A336-0FBD2D937693}">
      <dsp:nvSpPr>
        <dsp:cNvPr id="0" name=""/>
        <dsp:cNvSpPr/>
      </dsp:nvSpPr>
      <dsp:spPr>
        <a:xfrm>
          <a:off x="0" y="1071959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The number of nodes in a network that share a common key</a:t>
          </a:r>
          <a:endParaRPr lang="en-US" sz="2800" kern="1200"/>
        </a:p>
      </dsp:txBody>
      <dsp:txXfrm>
        <a:off x="0" y="1071959"/>
        <a:ext cx="8229600" cy="1071959"/>
      </dsp:txXfrm>
    </dsp:sp>
    <dsp:sp modelId="{8666C603-1550-504C-ACAC-0E678DCCF33C}">
      <dsp:nvSpPr>
        <dsp:cNvPr id="0" name=""/>
        <dsp:cNvSpPr/>
      </dsp:nvSpPr>
      <dsp:spPr>
        <a:xfrm>
          <a:off x="0" y="214391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733E4C-2D40-8842-84CF-B17499B3B78C}">
      <dsp:nvSpPr>
        <dsp:cNvPr id="0" name=""/>
        <dsp:cNvSpPr/>
      </dsp:nvSpPr>
      <dsp:spPr>
        <a:xfrm>
          <a:off x="0" y="2143919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The number of copies of a key and distribution of those copies</a:t>
          </a:r>
          <a:endParaRPr lang="en-US" sz="2800" kern="1200" dirty="0"/>
        </a:p>
      </dsp:txBody>
      <dsp:txXfrm>
        <a:off x="0" y="2143919"/>
        <a:ext cx="8229600" cy="1071959"/>
      </dsp:txXfrm>
    </dsp:sp>
    <dsp:sp modelId="{5AFD17C4-2C6E-D845-880C-2D5BF8CEFE9E}">
      <dsp:nvSpPr>
        <dsp:cNvPr id="0" name=""/>
        <dsp:cNvSpPr/>
      </dsp:nvSpPr>
      <dsp:spPr>
        <a:xfrm>
          <a:off x="0" y="321587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95B666-34FC-B340-B0CD-DEEFDE21D0EA}">
      <dsp:nvSpPr>
        <dsp:cNvPr id="0" name=""/>
        <dsp:cNvSpPr/>
      </dsp:nvSpPr>
      <dsp:spPr>
        <a:xfrm>
          <a:off x="0" y="3215878"/>
          <a:ext cx="8229600" cy="107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The threat to the information </a:t>
          </a:r>
          <a:endParaRPr lang="en-US" sz="2800" kern="1200" dirty="0"/>
        </a:p>
      </dsp:txBody>
      <dsp:txXfrm>
        <a:off x="0" y="3215878"/>
        <a:ext cx="8229600" cy="1071959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247C4-C78C-D24C-96DB-62748DE30702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IP Security (IPSec) is a suite of protocols for communicating securely with IP by providing mechanisms for authenticating and encryption</a:t>
          </a:r>
          <a:endParaRPr lang="en-US" sz="4300" kern="1200"/>
        </a:p>
      </dsp:txBody>
      <dsp:txXfrm>
        <a:off x="542478" y="526"/>
        <a:ext cx="7144642" cy="428678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AB68F-9DB3-6342-A827-D50056558B71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The authentication header is used to prove the identity of the sender and ensure that the transmitted data has not been tampered with</a:t>
          </a:r>
          <a:endParaRPr lang="en-US" sz="5000" kern="1200"/>
        </a:p>
      </dsp:txBody>
      <dsp:txXfrm>
        <a:off x="542478" y="526"/>
        <a:ext cx="7144642" cy="428678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AB68F-9DB3-6342-A827-D50056558B71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b="1" kern="1200" dirty="0"/>
            <a:t>The encapsulating security payload encrypts IP packets and ensures their integrity</a:t>
          </a:r>
          <a:endParaRPr lang="en-US" sz="5900" kern="1200" dirty="0"/>
        </a:p>
      </dsp:txBody>
      <dsp:txXfrm>
        <a:off x="542478" y="526"/>
        <a:ext cx="7144642" cy="4286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86049-26F8-FB44-BDE0-9525B0A86DE0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D1E0AD-E801-7545-9260-42F2A02FD45F}">
      <dsp:nvSpPr>
        <dsp:cNvPr id="0" name=""/>
        <dsp:cNvSpPr/>
      </dsp:nvSpPr>
      <dsp:spPr>
        <a:xfrm>
          <a:off x="0" y="523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Type</a:t>
          </a:r>
          <a:endParaRPr lang="en-US" sz="2800" kern="1200"/>
        </a:p>
      </dsp:txBody>
      <dsp:txXfrm>
        <a:off x="0" y="523"/>
        <a:ext cx="8229600" cy="612398"/>
      </dsp:txXfrm>
    </dsp:sp>
    <dsp:sp modelId="{0AF9A7C2-C7AE-9C45-B4FC-1A9619D21F0E}">
      <dsp:nvSpPr>
        <dsp:cNvPr id="0" name=""/>
        <dsp:cNvSpPr/>
      </dsp:nvSpPr>
      <dsp:spPr>
        <a:xfrm>
          <a:off x="0" y="6129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4835BE-B8A5-114B-B422-9523D75E84E9}">
      <dsp:nvSpPr>
        <dsp:cNvPr id="0" name=""/>
        <dsp:cNvSpPr/>
      </dsp:nvSpPr>
      <dsp:spPr>
        <a:xfrm>
          <a:off x="0" y="612922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Functions</a:t>
          </a:r>
          <a:endParaRPr lang="en-US" sz="2800" kern="1200"/>
        </a:p>
      </dsp:txBody>
      <dsp:txXfrm>
        <a:off x="0" y="612922"/>
        <a:ext cx="8229600" cy="612398"/>
      </dsp:txXfrm>
    </dsp:sp>
    <dsp:sp modelId="{99EB52E2-7E53-9443-9FDD-A1DB7DB27836}">
      <dsp:nvSpPr>
        <dsp:cNvPr id="0" name=""/>
        <dsp:cNvSpPr/>
      </dsp:nvSpPr>
      <dsp:spPr>
        <a:xfrm>
          <a:off x="0" y="122532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C6409D-AEC8-0548-80F7-FB13464EA149}">
      <dsp:nvSpPr>
        <dsp:cNvPr id="0" name=""/>
        <dsp:cNvSpPr/>
      </dsp:nvSpPr>
      <dsp:spPr>
        <a:xfrm>
          <a:off x="0" y="1225320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Key size</a:t>
          </a:r>
          <a:endParaRPr lang="en-US" sz="2800" kern="1200"/>
        </a:p>
      </dsp:txBody>
      <dsp:txXfrm>
        <a:off x="0" y="1225320"/>
        <a:ext cx="8229600" cy="612398"/>
      </dsp:txXfrm>
    </dsp:sp>
    <dsp:sp modelId="{BC2BD8A0-1EAB-BB45-B55D-D6023CFDB294}">
      <dsp:nvSpPr>
        <dsp:cNvPr id="0" name=""/>
        <dsp:cNvSpPr/>
      </dsp:nvSpPr>
      <dsp:spPr>
        <a:xfrm>
          <a:off x="0" y="183771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BDAA7D-9EAE-9A48-97C9-6CC78820B9E5}">
      <dsp:nvSpPr>
        <dsp:cNvPr id="0" name=""/>
        <dsp:cNvSpPr/>
      </dsp:nvSpPr>
      <dsp:spPr>
        <a:xfrm>
          <a:off x="0" y="1837719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Rounds</a:t>
          </a:r>
          <a:endParaRPr lang="en-US" sz="2800" kern="1200"/>
        </a:p>
      </dsp:txBody>
      <dsp:txXfrm>
        <a:off x="0" y="1837719"/>
        <a:ext cx="8229600" cy="612398"/>
      </dsp:txXfrm>
    </dsp:sp>
    <dsp:sp modelId="{BFD2507F-A8D6-6F44-9665-A24D0436E0E7}">
      <dsp:nvSpPr>
        <dsp:cNvPr id="0" name=""/>
        <dsp:cNvSpPr/>
      </dsp:nvSpPr>
      <dsp:spPr>
        <a:xfrm>
          <a:off x="0" y="245011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4F23C-F0D6-F546-AC6A-D4084E24009A}">
      <dsp:nvSpPr>
        <dsp:cNvPr id="0" name=""/>
        <dsp:cNvSpPr/>
      </dsp:nvSpPr>
      <dsp:spPr>
        <a:xfrm>
          <a:off x="0" y="2450118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Complexity</a:t>
          </a:r>
          <a:endParaRPr lang="en-US" sz="2800" kern="1200"/>
        </a:p>
      </dsp:txBody>
      <dsp:txXfrm>
        <a:off x="0" y="2450118"/>
        <a:ext cx="8229600" cy="612398"/>
      </dsp:txXfrm>
    </dsp:sp>
    <dsp:sp modelId="{0425BE6E-8F16-E242-B1A5-6F006BAA8FD6}">
      <dsp:nvSpPr>
        <dsp:cNvPr id="0" name=""/>
        <dsp:cNvSpPr/>
      </dsp:nvSpPr>
      <dsp:spPr>
        <a:xfrm>
          <a:off x="0" y="306251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B515F1-DCD6-8543-B9C1-6685C5403079}">
      <dsp:nvSpPr>
        <dsp:cNvPr id="0" name=""/>
        <dsp:cNvSpPr/>
      </dsp:nvSpPr>
      <dsp:spPr>
        <a:xfrm>
          <a:off x="0" y="3062517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Attack</a:t>
          </a:r>
          <a:endParaRPr lang="en-US" sz="2800" kern="1200"/>
        </a:p>
      </dsp:txBody>
      <dsp:txXfrm>
        <a:off x="0" y="3062517"/>
        <a:ext cx="8229600" cy="612398"/>
      </dsp:txXfrm>
    </dsp:sp>
    <dsp:sp modelId="{37E39D17-5E10-2A45-A57D-0CF861BF353B}">
      <dsp:nvSpPr>
        <dsp:cNvPr id="0" name=""/>
        <dsp:cNvSpPr/>
      </dsp:nvSpPr>
      <dsp:spPr>
        <a:xfrm>
          <a:off x="0" y="367491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6ED251-8BBB-8647-A531-F37D6F70A1D0}">
      <dsp:nvSpPr>
        <dsp:cNvPr id="0" name=""/>
        <dsp:cNvSpPr/>
      </dsp:nvSpPr>
      <dsp:spPr>
        <a:xfrm>
          <a:off x="0" y="3674915"/>
          <a:ext cx="8229600" cy="612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Strength</a:t>
          </a:r>
          <a:endParaRPr lang="en-US" sz="2800" kern="1200"/>
        </a:p>
      </dsp:txBody>
      <dsp:txXfrm>
        <a:off x="0" y="3674915"/>
        <a:ext cx="8229600" cy="61239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9EDD9-2B39-1543-AD56-70B53FC798AD}">
      <dsp:nvSpPr>
        <dsp:cNvPr id="0" name=""/>
        <dsp:cNvSpPr/>
      </dsp:nvSpPr>
      <dsp:spPr>
        <a:xfrm>
          <a:off x="654992" y="2133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ESP header </a:t>
          </a:r>
          <a:endParaRPr lang="en-US" sz="3800" kern="1200"/>
        </a:p>
      </dsp:txBody>
      <dsp:txXfrm>
        <a:off x="654992" y="2133"/>
        <a:ext cx="3295054" cy="1977032"/>
      </dsp:txXfrm>
    </dsp:sp>
    <dsp:sp modelId="{98A10FFB-9655-574B-A1BD-870643EBE0AE}">
      <dsp:nvSpPr>
        <dsp:cNvPr id="0" name=""/>
        <dsp:cNvSpPr/>
      </dsp:nvSpPr>
      <dsp:spPr>
        <a:xfrm>
          <a:off x="4279552" y="2133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ESP payload</a:t>
          </a:r>
          <a:endParaRPr lang="en-US" sz="3800" kern="1200"/>
        </a:p>
      </dsp:txBody>
      <dsp:txXfrm>
        <a:off x="4279552" y="2133"/>
        <a:ext cx="3295054" cy="1977032"/>
      </dsp:txXfrm>
    </dsp:sp>
    <dsp:sp modelId="{B991A8D2-2F2D-7249-81A4-0B2CB007F02D}">
      <dsp:nvSpPr>
        <dsp:cNvPr id="0" name=""/>
        <dsp:cNvSpPr/>
      </dsp:nvSpPr>
      <dsp:spPr>
        <a:xfrm>
          <a:off x="654992" y="2308671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ESP trailer</a:t>
          </a:r>
          <a:endParaRPr lang="en-US" sz="3800" kern="1200"/>
        </a:p>
      </dsp:txBody>
      <dsp:txXfrm>
        <a:off x="654992" y="2308671"/>
        <a:ext cx="3295054" cy="1977032"/>
      </dsp:txXfrm>
    </dsp:sp>
    <dsp:sp modelId="{DE6CCF0E-5194-EB4D-BF8B-71D0BC79D21C}">
      <dsp:nvSpPr>
        <dsp:cNvPr id="0" name=""/>
        <dsp:cNvSpPr/>
      </dsp:nvSpPr>
      <dsp:spPr>
        <a:xfrm>
          <a:off x="4279552" y="2308671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Authentication </a:t>
          </a:r>
          <a:endParaRPr lang="en-US" sz="3800" kern="1200"/>
        </a:p>
      </dsp:txBody>
      <dsp:txXfrm>
        <a:off x="4279552" y="2308671"/>
        <a:ext cx="3295054" cy="197703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86F2C-F3C3-0B47-8FC2-B57D37DC8151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Internet key exchange allows communicating partners to prove their identity to each other and establish a secure communication channel</a:t>
          </a:r>
          <a:endParaRPr lang="en-US" sz="5000" kern="1200"/>
        </a:p>
      </dsp:txBody>
      <dsp:txXfrm>
        <a:off x="542478" y="526"/>
        <a:ext cx="7144642" cy="428678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1EE84-F9AB-D648-98A4-4972EFEADC4E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dirty="0"/>
            <a:t>SSL/TLS is primarily used to encrypt confidential data sent over an insecure network such as the Internet</a:t>
          </a:r>
          <a:endParaRPr lang="en-US" sz="4600" kern="1200" dirty="0"/>
        </a:p>
      </dsp:txBody>
      <dsp:txXfrm>
        <a:off x="542478" y="526"/>
        <a:ext cx="7144642" cy="428678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16146-6446-6746-97C3-AF0A184FBF0C}">
      <dsp:nvSpPr>
        <dsp:cNvPr id="0" name=""/>
        <dsp:cNvSpPr/>
      </dsp:nvSpPr>
      <dsp:spPr>
        <a:xfrm>
          <a:off x="0" y="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7E9385-AC0B-F849-BAC9-A94E6D2DC4E3}">
      <dsp:nvSpPr>
        <dsp:cNvPr id="0" name=""/>
        <dsp:cNvSpPr/>
      </dsp:nvSpPr>
      <dsp:spPr>
        <a:xfrm>
          <a:off x="0" y="523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Strong authentication, message privacy, and integrity </a:t>
          </a:r>
          <a:endParaRPr lang="en-US" sz="2800" kern="1200"/>
        </a:p>
      </dsp:txBody>
      <dsp:txXfrm>
        <a:off x="0" y="523"/>
        <a:ext cx="8229600" cy="857358"/>
      </dsp:txXfrm>
    </dsp:sp>
    <dsp:sp modelId="{2A4F5BFA-2CC6-4F4C-A835-DCB4075735B4}">
      <dsp:nvSpPr>
        <dsp:cNvPr id="0" name=""/>
        <dsp:cNvSpPr/>
      </dsp:nvSpPr>
      <dsp:spPr>
        <a:xfrm>
          <a:off x="0" y="85788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E251D8-CBDA-5449-B189-02D8E5DC9072}">
      <dsp:nvSpPr>
        <dsp:cNvPr id="0" name=""/>
        <dsp:cNvSpPr/>
      </dsp:nvSpPr>
      <dsp:spPr>
        <a:xfrm>
          <a:off x="0" y="857881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Interoperability </a:t>
          </a:r>
          <a:endParaRPr lang="en-US" sz="2800" kern="1200"/>
        </a:p>
      </dsp:txBody>
      <dsp:txXfrm>
        <a:off x="0" y="857881"/>
        <a:ext cx="8229600" cy="857358"/>
      </dsp:txXfrm>
    </dsp:sp>
    <dsp:sp modelId="{DE5A3683-D75F-3442-982A-A079A4147F25}">
      <dsp:nvSpPr>
        <dsp:cNvPr id="0" name=""/>
        <dsp:cNvSpPr/>
      </dsp:nvSpPr>
      <dsp:spPr>
        <a:xfrm>
          <a:off x="0" y="171523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AD8C48-0ACD-5341-9A4A-F7A34B9A1A62}">
      <dsp:nvSpPr>
        <dsp:cNvPr id="0" name=""/>
        <dsp:cNvSpPr/>
      </dsp:nvSpPr>
      <dsp:spPr>
        <a:xfrm>
          <a:off x="0" y="1715239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Algorithm flexibility</a:t>
          </a:r>
          <a:endParaRPr lang="en-US" sz="2800" kern="1200"/>
        </a:p>
      </dsp:txBody>
      <dsp:txXfrm>
        <a:off x="0" y="1715239"/>
        <a:ext cx="8229600" cy="857358"/>
      </dsp:txXfrm>
    </dsp:sp>
    <dsp:sp modelId="{91B35565-3A69-1943-8CF2-72925B8D7D2B}">
      <dsp:nvSpPr>
        <dsp:cNvPr id="0" name=""/>
        <dsp:cNvSpPr/>
      </dsp:nvSpPr>
      <dsp:spPr>
        <a:xfrm>
          <a:off x="0" y="257259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4695AB-1F0C-4B4D-975B-01DA054E6B89}">
      <dsp:nvSpPr>
        <dsp:cNvPr id="0" name=""/>
        <dsp:cNvSpPr/>
      </dsp:nvSpPr>
      <dsp:spPr>
        <a:xfrm>
          <a:off x="0" y="2572598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Ease of deployment</a:t>
          </a:r>
          <a:endParaRPr lang="en-US" sz="2800" kern="1200"/>
        </a:p>
      </dsp:txBody>
      <dsp:txXfrm>
        <a:off x="0" y="2572598"/>
        <a:ext cx="8229600" cy="857358"/>
      </dsp:txXfrm>
    </dsp:sp>
    <dsp:sp modelId="{BD8DC327-AF51-CC44-9804-5522CD939116}">
      <dsp:nvSpPr>
        <dsp:cNvPr id="0" name=""/>
        <dsp:cNvSpPr/>
      </dsp:nvSpPr>
      <dsp:spPr>
        <a:xfrm>
          <a:off x="0" y="34299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80E458-E7C0-FB45-AF00-7CD1F0B98C10}">
      <dsp:nvSpPr>
        <dsp:cNvPr id="0" name=""/>
        <dsp:cNvSpPr/>
      </dsp:nvSpPr>
      <dsp:spPr>
        <a:xfrm>
          <a:off x="0" y="3429956"/>
          <a:ext cx="8229600" cy="857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Ease of use</a:t>
          </a:r>
          <a:endParaRPr lang="en-US" sz="2800" kern="1200"/>
        </a:p>
      </dsp:txBody>
      <dsp:txXfrm>
        <a:off x="0" y="3429956"/>
        <a:ext cx="8229600" cy="8573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94524-C112-6F4F-8A04-4EC0EA753F7C}">
      <dsp:nvSpPr>
        <dsp:cNvPr id="0" name=""/>
        <dsp:cNvSpPr/>
      </dsp:nvSpPr>
      <dsp:spPr>
        <a:xfrm>
          <a:off x="1004" y="968548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Electronic Codebook Mode </a:t>
          </a:r>
          <a:endParaRPr lang="en-US" sz="3600" kern="1200"/>
        </a:p>
      </dsp:txBody>
      <dsp:txXfrm>
        <a:off x="1004" y="968548"/>
        <a:ext cx="3917900" cy="2350740"/>
      </dsp:txXfrm>
    </dsp:sp>
    <dsp:sp modelId="{587DBB25-7F6D-2845-9F57-E0D94B75F6F2}">
      <dsp:nvSpPr>
        <dsp:cNvPr id="0" name=""/>
        <dsp:cNvSpPr/>
      </dsp:nvSpPr>
      <dsp:spPr>
        <a:xfrm>
          <a:off x="4310695" y="968548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Cipher Block Chaining Mode (CBC)</a:t>
          </a:r>
          <a:endParaRPr lang="en-US" sz="3600" kern="1200"/>
        </a:p>
      </dsp:txBody>
      <dsp:txXfrm>
        <a:off x="4310695" y="968548"/>
        <a:ext cx="3917900" cy="23507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5AB64-B178-5348-AC90-ED1DFD1C829C}">
      <dsp:nvSpPr>
        <dsp:cNvPr id="0" name=""/>
        <dsp:cNvSpPr/>
      </dsp:nvSpPr>
      <dsp:spPr>
        <a:xfrm>
          <a:off x="654992" y="2133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Cipher Feedback Mode </a:t>
          </a:r>
          <a:endParaRPr lang="en-US" sz="3600" kern="1200"/>
        </a:p>
      </dsp:txBody>
      <dsp:txXfrm>
        <a:off x="654992" y="2133"/>
        <a:ext cx="3295054" cy="1977032"/>
      </dsp:txXfrm>
    </dsp:sp>
    <dsp:sp modelId="{88AD3B0C-1593-594B-A057-B25097C6BC9D}">
      <dsp:nvSpPr>
        <dsp:cNvPr id="0" name=""/>
        <dsp:cNvSpPr/>
      </dsp:nvSpPr>
      <dsp:spPr>
        <a:xfrm>
          <a:off x="4279552" y="2133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Output Feedback Mode </a:t>
          </a:r>
          <a:endParaRPr lang="en-US" sz="3600" kern="1200"/>
        </a:p>
      </dsp:txBody>
      <dsp:txXfrm>
        <a:off x="4279552" y="2133"/>
        <a:ext cx="3295054" cy="1977032"/>
      </dsp:txXfrm>
    </dsp:sp>
    <dsp:sp modelId="{2388421E-4937-4C44-8914-9F41E73F7E48}">
      <dsp:nvSpPr>
        <dsp:cNvPr id="0" name=""/>
        <dsp:cNvSpPr/>
      </dsp:nvSpPr>
      <dsp:spPr>
        <a:xfrm>
          <a:off x="2467272" y="2308671"/>
          <a:ext cx="3295054" cy="1977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Counter Mode </a:t>
          </a:r>
          <a:endParaRPr lang="en-US" sz="3600" kern="1200"/>
        </a:p>
      </dsp:txBody>
      <dsp:txXfrm>
        <a:off x="2467272" y="2308671"/>
        <a:ext cx="3295054" cy="19770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9EA96-0D42-654C-A5AC-88D5D10BA640}">
      <dsp:nvSpPr>
        <dsp:cNvPr id="0" name=""/>
        <dsp:cNvSpPr/>
      </dsp:nvSpPr>
      <dsp:spPr>
        <a:xfrm>
          <a:off x="542478" y="526"/>
          <a:ext cx="7144642" cy="4286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Asymmetric algorithms are one-way functions, that is, a process that is much simpler to go in one direction (forward) than to go in the other direction </a:t>
          </a:r>
          <a:endParaRPr lang="en-US" sz="4800" kern="1200" dirty="0"/>
        </a:p>
      </dsp:txBody>
      <dsp:txXfrm>
        <a:off x="542478" y="526"/>
        <a:ext cx="7144642" cy="42867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121F9-6C5A-5D49-A59A-1310D706A289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A9A4C6-F28E-514E-86C8-265ABA2CBA8C}">
      <dsp:nvSpPr>
        <dsp:cNvPr id="0" name=""/>
        <dsp:cNvSpPr/>
      </dsp:nvSpPr>
      <dsp:spPr>
        <a:xfrm>
          <a:off x="0" y="0"/>
          <a:ext cx="8229600" cy="21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Any message that is encrypted with a public key can only be decrypted with the corresponding other half of the key pair, the private key</a:t>
          </a:r>
          <a:endParaRPr lang="en-US" sz="2800" kern="1200"/>
        </a:p>
      </dsp:txBody>
      <dsp:txXfrm>
        <a:off x="0" y="0"/>
        <a:ext cx="8229600" cy="2143919"/>
      </dsp:txXfrm>
    </dsp:sp>
    <dsp:sp modelId="{15103AA3-E220-9544-A651-E358A78B841C}">
      <dsp:nvSpPr>
        <dsp:cNvPr id="0" name=""/>
        <dsp:cNvSpPr/>
      </dsp:nvSpPr>
      <dsp:spPr>
        <a:xfrm>
          <a:off x="0" y="214391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6D4C1B-AF98-9B41-AEEE-11174B1AF061}">
      <dsp:nvSpPr>
        <dsp:cNvPr id="0" name=""/>
        <dsp:cNvSpPr/>
      </dsp:nvSpPr>
      <dsp:spPr>
        <a:xfrm>
          <a:off x="0" y="2143919"/>
          <a:ext cx="8229600" cy="21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As long as the key holder keeps her private key secure, there exists a method of transmitting a message confidentially</a:t>
          </a:r>
          <a:endParaRPr lang="en-US" sz="2800" kern="1200"/>
        </a:p>
      </dsp:txBody>
      <dsp:txXfrm>
        <a:off x="0" y="2143919"/>
        <a:ext cx="8229600" cy="21439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83A70-F97A-7A4A-BEC2-86E37B9BF1AE}">
      <dsp:nvSpPr>
        <dsp:cNvPr id="0" name=""/>
        <dsp:cNvSpPr/>
      </dsp:nvSpPr>
      <dsp:spPr>
        <a:xfrm>
          <a:off x="0" y="209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0D2F7B-4FCB-AF40-8DC5-A61B495C0998}">
      <dsp:nvSpPr>
        <dsp:cNvPr id="0" name=""/>
        <dsp:cNvSpPr/>
      </dsp:nvSpPr>
      <dsp:spPr>
        <a:xfrm>
          <a:off x="0" y="2093"/>
          <a:ext cx="8229600" cy="1427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Messages encrypted with the private key of a sender, can be opened or read by anyone with the corresponding public key</a:t>
          </a:r>
          <a:endParaRPr lang="en-US" sz="2800" kern="1200" dirty="0"/>
        </a:p>
      </dsp:txBody>
      <dsp:txXfrm>
        <a:off x="0" y="2093"/>
        <a:ext cx="8229600" cy="1427883"/>
      </dsp:txXfrm>
    </dsp:sp>
    <dsp:sp modelId="{84B3440A-C405-2640-81E0-3EB2DBFD2D6B}">
      <dsp:nvSpPr>
        <dsp:cNvPr id="0" name=""/>
        <dsp:cNvSpPr/>
      </dsp:nvSpPr>
      <dsp:spPr>
        <a:xfrm>
          <a:off x="0" y="142997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BF2BEB-5D92-EF46-A09D-8B284E6FD4F2}">
      <dsp:nvSpPr>
        <dsp:cNvPr id="0" name=""/>
        <dsp:cNvSpPr/>
      </dsp:nvSpPr>
      <dsp:spPr>
        <a:xfrm>
          <a:off x="0" y="1429977"/>
          <a:ext cx="8229600" cy="1427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To send a message and provide proof of origin, encrypt it with your own private key</a:t>
          </a:r>
          <a:endParaRPr lang="en-US" sz="2800" kern="1200"/>
        </a:p>
      </dsp:txBody>
      <dsp:txXfrm>
        <a:off x="0" y="1429977"/>
        <a:ext cx="8229600" cy="1427883"/>
      </dsp:txXfrm>
    </dsp:sp>
    <dsp:sp modelId="{87CA1090-7D99-A746-96EA-301AACD2F07C}">
      <dsp:nvSpPr>
        <dsp:cNvPr id="0" name=""/>
        <dsp:cNvSpPr/>
      </dsp:nvSpPr>
      <dsp:spPr>
        <a:xfrm>
          <a:off x="0" y="285786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29A384-1AF8-FD4E-B6BB-984262C93F71}">
      <dsp:nvSpPr>
        <dsp:cNvPr id="0" name=""/>
        <dsp:cNvSpPr/>
      </dsp:nvSpPr>
      <dsp:spPr>
        <a:xfrm>
          <a:off x="0" y="2857860"/>
          <a:ext cx="8229600" cy="1427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The recipient then has some guarantee that the message did, in fact, originate with the sender </a:t>
          </a:r>
          <a:endParaRPr lang="en-US" sz="2800" kern="1200"/>
        </a:p>
      </dsp:txBody>
      <dsp:txXfrm>
        <a:off x="0" y="2857860"/>
        <a:ext cx="8229600" cy="14278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08063-C099-124F-AD0F-2996CF4D2125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F51DA4-09A6-8944-AA5B-A0AB67430DD8}">
      <dsp:nvSpPr>
        <dsp:cNvPr id="0" name=""/>
        <dsp:cNvSpPr/>
      </dsp:nvSpPr>
      <dsp:spPr>
        <a:xfrm>
          <a:off x="0" y="0"/>
          <a:ext cx="8229600" cy="21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Small representation of a larger message</a:t>
          </a:r>
          <a:endParaRPr lang="en-US" sz="2800" kern="1200" dirty="0"/>
        </a:p>
      </dsp:txBody>
      <dsp:txXfrm>
        <a:off x="0" y="0"/>
        <a:ext cx="8229600" cy="2143919"/>
      </dsp:txXfrm>
    </dsp:sp>
    <dsp:sp modelId="{23822AE8-D024-CF48-9883-46E1604407CD}">
      <dsp:nvSpPr>
        <dsp:cNvPr id="0" name=""/>
        <dsp:cNvSpPr/>
      </dsp:nvSpPr>
      <dsp:spPr>
        <a:xfrm>
          <a:off x="0" y="214391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9F27E3-5670-4340-916B-886F75E9AD63}">
      <dsp:nvSpPr>
        <dsp:cNvPr id="0" name=""/>
        <dsp:cNvSpPr/>
      </dsp:nvSpPr>
      <dsp:spPr>
        <a:xfrm>
          <a:off x="0" y="2143919"/>
          <a:ext cx="8229600" cy="21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Used to ensure the authentication and integrity of information not the confidentiality</a:t>
          </a:r>
          <a:endParaRPr lang="en-US" sz="2800" kern="1200"/>
        </a:p>
      </dsp:txBody>
      <dsp:txXfrm>
        <a:off x="0" y="2143919"/>
        <a:ext cx="8229600" cy="2143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B6878-3CA3-7B4A-86FA-9032B96C9A4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D94F7-5847-A842-981E-C0360EDA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43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990F-CCCA-B64C-BCB4-6FBB7AC9B8AF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84056-5CBC-7448-B6BF-CD4B7033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03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SCP_ppt_bg_words-ADMIN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1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8016240" cy="84124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lnSpc>
                <a:spcPct val="8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16" y="493078"/>
            <a:ext cx="312362" cy="73628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8229600" cy="427831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E17B26"/>
              </a:buClr>
              <a:defRPr sz="2800"/>
            </a:lvl1pPr>
            <a:lvl2pPr marL="517525" indent="-228600">
              <a:buClr>
                <a:srgbClr val="E17B26"/>
              </a:buClr>
              <a:defRPr sz="2600"/>
            </a:lvl2pPr>
            <a:lvl3pPr marL="800100" indent="-174625">
              <a:buClr>
                <a:srgbClr val="E17B26"/>
              </a:buClr>
              <a:defRPr sz="2400"/>
            </a:lvl3pPr>
            <a:lvl4pPr>
              <a:buClr>
                <a:srgbClr val="E17B26"/>
              </a:buClr>
              <a:defRPr sz="1800"/>
            </a:lvl4pPr>
            <a:lvl5pPr>
              <a:buClr>
                <a:srgbClr val="E17B26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4288155" y="6253189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b="1" smtClean="0">
                <a:solidFill>
                  <a:srgbClr val="E17B26"/>
                </a:solidFill>
              </a:rPr>
              <a:pPr algn="ctr"/>
              <a:t>‹#›</a:t>
            </a:fld>
            <a:endParaRPr lang="en-US" b="1" dirty="0">
              <a:solidFill>
                <a:srgbClr val="E17B2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49999"/>
            <a:ext cx="904423" cy="518159"/>
          </a:xfrm>
          <a:prstGeom prst="rect">
            <a:avLst/>
          </a:prstGeom>
        </p:spPr>
      </p:pic>
      <p:pic>
        <p:nvPicPr>
          <p:cNvPr id="9" name="Picture 8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" y="6059220"/>
            <a:ext cx="21717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3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8016240" cy="84124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lnSpc>
                <a:spcPct val="8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16" y="493078"/>
            <a:ext cx="312362" cy="73628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8229600" cy="427831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E17B26"/>
              </a:buClr>
              <a:buNone/>
              <a:defRPr sz="2800"/>
            </a:lvl1pPr>
            <a:lvl2pPr marL="460375" indent="-228600">
              <a:buClr>
                <a:srgbClr val="E17B26"/>
              </a:buClr>
              <a:buFont typeface="Arial" pitchFamily="34" charset="0"/>
              <a:buChar char="•"/>
              <a:defRPr sz="2600"/>
            </a:lvl2pPr>
            <a:lvl3pPr marL="800100" indent="-174625">
              <a:buClr>
                <a:srgbClr val="E17B26"/>
              </a:buClr>
              <a:buFontTx/>
              <a:buChar char="‒"/>
              <a:defRPr sz="2400"/>
            </a:lvl3pPr>
            <a:lvl4pPr>
              <a:buClr>
                <a:srgbClr val="E17B26"/>
              </a:buClr>
              <a:defRPr sz="1800"/>
            </a:lvl4pPr>
            <a:lvl5pPr>
              <a:buClr>
                <a:srgbClr val="E17B26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4288155" y="6253189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b="1" smtClean="0">
                <a:solidFill>
                  <a:srgbClr val="E17B26"/>
                </a:solidFill>
              </a:rPr>
              <a:pPr algn="ctr"/>
              <a:t>‹#›</a:t>
            </a:fld>
            <a:endParaRPr lang="en-US" b="1" dirty="0">
              <a:solidFill>
                <a:srgbClr val="E17B2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49999"/>
            <a:ext cx="904423" cy="518159"/>
          </a:xfrm>
          <a:prstGeom prst="rect">
            <a:avLst/>
          </a:prstGeom>
        </p:spPr>
      </p:pic>
      <p:pic>
        <p:nvPicPr>
          <p:cNvPr id="9" name="Picture 8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" y="6059220"/>
            <a:ext cx="21717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8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266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4000" b="1" cap="all">
                <a:solidFill>
                  <a:srgbClr val="E17B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20876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722313" y="3471863"/>
            <a:ext cx="77724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SCP-logo-2lin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305" y="5232400"/>
            <a:ext cx="3214969" cy="951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39841"/>
            <a:ext cx="904423" cy="5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2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8016240" cy="841248"/>
          </a:xfrm>
          <a:prstGeom prst="rect">
            <a:avLst/>
          </a:prstGeom>
        </p:spPr>
        <p:txBody>
          <a:bodyPr tIns="0" bIns="0" anchor="ctr" anchorCtr="0"/>
          <a:lstStyle>
            <a:lvl1pPr>
              <a:lnSpc>
                <a:spcPct val="9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16" y="493078"/>
            <a:ext cx="312362" cy="736282"/>
          </a:xfrm>
          <a:prstGeom prst="rect">
            <a:avLst/>
          </a:prstGeom>
        </p:spPr>
      </p:pic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4287759" y="6253189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b="1" smtClean="0">
                <a:solidFill>
                  <a:srgbClr val="E17B26"/>
                </a:solidFill>
              </a:rPr>
              <a:pPr algn="ctr"/>
              <a:t>‹#›</a:t>
            </a:fld>
            <a:endParaRPr lang="en-US" b="1" dirty="0">
              <a:solidFill>
                <a:srgbClr val="E17B26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49999"/>
            <a:ext cx="904423" cy="518159"/>
          </a:xfrm>
          <a:prstGeom prst="rect">
            <a:avLst/>
          </a:prstGeom>
        </p:spPr>
      </p:pic>
      <p:pic>
        <p:nvPicPr>
          <p:cNvPr id="14" name="Picture 13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" y="6059220"/>
            <a:ext cx="21717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6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80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8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Cryptography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Evaluation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Symmetric key encryption: </a:t>
            </a:r>
          </a:p>
          <a:p>
            <a:pPr lvl="1"/>
            <a:r>
              <a:rPr lang="en-US" dirty="0"/>
              <a:t>Only one key is used to encrypt and decrypt data</a:t>
            </a:r>
          </a:p>
          <a:p>
            <a:pPr marL="288925" lvl="1" indent="0">
              <a:buNone/>
            </a:pPr>
            <a:endParaRPr lang="en-US" dirty="0"/>
          </a:p>
          <a:p>
            <a:r>
              <a:rPr lang="en-US" dirty="0"/>
              <a:t>Asymmetric key encryption:</a:t>
            </a:r>
          </a:p>
          <a:p>
            <a:pPr lvl="1"/>
            <a:r>
              <a:rPr lang="en-US" dirty="0"/>
              <a:t>Used to solve the problem of key distribution</a:t>
            </a:r>
          </a:p>
          <a:p>
            <a:pPr lvl="1"/>
            <a:r>
              <a:rPr lang="en-US" dirty="0"/>
              <a:t>Two keys are used; private and public keys</a:t>
            </a:r>
          </a:p>
        </p:txBody>
      </p:sp>
    </p:spTree>
    <p:extLst>
      <p:ext uri="{BB962C8B-B14F-4D97-AF65-F5344CB8AC3E}">
        <p14:creationId xmlns:p14="http://schemas.microsoft.com/office/powerpoint/2010/main" val="306835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Common Encryption Techniques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13225458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21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Encryption Algorithm Characteristics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21631295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23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Ideal cryptographic hash function is:</a:t>
            </a:r>
          </a:p>
          <a:p>
            <a:pPr lvl="1"/>
            <a:r>
              <a:rPr lang="en-US"/>
              <a:t>Easy to compute the hash value for any given message</a:t>
            </a:r>
          </a:p>
          <a:p>
            <a:pPr lvl="1"/>
            <a:r>
              <a:rPr lang="en-US"/>
              <a:t>Infeasible to generate a message that has a given hash</a:t>
            </a:r>
          </a:p>
          <a:p>
            <a:pPr lvl="1"/>
            <a:r>
              <a:rPr lang="en-US"/>
              <a:t>Infeasible to modify a message without changing the hash</a:t>
            </a:r>
          </a:p>
          <a:p>
            <a:pPr lvl="1"/>
            <a:r>
              <a:rPr lang="en-US"/>
              <a:t>Infeasible to find two different messages with the same 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3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Cryptographic Hashing Function</a:t>
            </a:r>
            <a:endParaRPr lang="en-US" dirty="0"/>
          </a:p>
        </p:txBody>
      </p:sp>
      <p:pic>
        <p:nvPicPr>
          <p:cNvPr id="4" name="Picture 3" descr="Cryptographic_Hash_Function_sv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45" y="1549257"/>
            <a:ext cx="5933440" cy="4301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461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Hashing</a:t>
            </a:r>
            <a:r>
              <a:rPr lang="en-US" dirty="0"/>
              <a:t>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Ideal cryptographic hash function is:</a:t>
            </a:r>
          </a:p>
          <a:p>
            <a:pPr lvl="1"/>
            <a:r>
              <a:rPr lang="en-US" dirty="0"/>
              <a:t>Message Digest (MD) – 128 bit output</a:t>
            </a:r>
          </a:p>
          <a:p>
            <a:pPr lvl="1"/>
            <a:r>
              <a:rPr lang="en-US" dirty="0"/>
              <a:t>Secure Hashing Algorithm (SHA-1) – 160 bit output</a:t>
            </a:r>
          </a:p>
          <a:p>
            <a:pPr lvl="1"/>
            <a:r>
              <a:rPr lang="en-US" dirty="0"/>
              <a:t>HAVAL – variable output</a:t>
            </a:r>
          </a:p>
          <a:p>
            <a:pPr lvl="1"/>
            <a:r>
              <a:rPr lang="en-US" dirty="0"/>
              <a:t>RIPEMD–160 – 160 bit output</a:t>
            </a:r>
          </a:p>
          <a:p>
            <a:pPr lvl="2"/>
            <a:r>
              <a:rPr lang="en-US" dirty="0"/>
              <a:t>No patent restrictions</a:t>
            </a:r>
          </a:p>
        </p:txBody>
      </p:sp>
    </p:spTree>
    <p:extLst>
      <p:ext uri="{BB962C8B-B14F-4D97-AF65-F5344CB8AC3E}">
        <p14:creationId xmlns:p14="http://schemas.microsoft.com/office/powerpoint/2010/main" val="2690979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Salting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Salt:</a:t>
            </a:r>
          </a:p>
          <a:p>
            <a:pPr lvl="1"/>
            <a:r>
              <a:rPr lang="en-US" dirty="0"/>
              <a:t>Random data that is used as an additional input to a one-way function that hashes a password or passphrase</a:t>
            </a:r>
          </a:p>
          <a:p>
            <a:pPr marL="288925" lvl="1" indent="0">
              <a:buNone/>
            </a:pPr>
            <a:endParaRPr lang="en-US" dirty="0"/>
          </a:p>
          <a:p>
            <a:r>
              <a:rPr lang="en-US" dirty="0"/>
              <a:t>Primary function of salts:</a:t>
            </a:r>
          </a:p>
          <a:p>
            <a:pPr lvl="1"/>
            <a:r>
              <a:rPr lang="en-US" dirty="0"/>
              <a:t>Defend against dictionary attacks and against pre-computed rainbow table attacks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91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Symmetric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Operate with a single cryptographic key that is used for both encryption and decryption of the message </a:t>
            </a:r>
          </a:p>
          <a:p>
            <a:r>
              <a:rPr lang="en-US" dirty="0"/>
              <a:t>Fast, secure, cheap</a:t>
            </a:r>
          </a:p>
          <a:p>
            <a:r>
              <a:rPr lang="en-US" dirty="0"/>
              <a:t>Main problem is key management </a:t>
            </a:r>
          </a:p>
        </p:txBody>
      </p:sp>
    </p:spTree>
    <p:extLst>
      <p:ext uri="{BB962C8B-B14F-4D97-AF65-F5344CB8AC3E}">
        <p14:creationId xmlns:p14="http://schemas.microsoft.com/office/powerpoint/2010/main" val="2170901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Out-of-Band Key Distribution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43" y="2376297"/>
            <a:ext cx="7462520" cy="2734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8690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The Data Encryption Standard (DES)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The effective length of the DES key is 56 bits. </a:t>
            </a:r>
          </a:p>
          <a:p>
            <a:r>
              <a:rPr lang="en-US"/>
              <a:t>Because every bit has a possible value of either 1 or 0, the effective key space for the DES key is 256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and Apply Fundamental Concepts of Cryptography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23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Basic Block Cipher Modes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3039791"/>
              </p:ext>
            </p:extLst>
          </p:nvPr>
        </p:nvGraphicFramePr>
        <p:xfrm>
          <a:off x="457200" y="1277472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461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Stream Modes of DES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98426278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6599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Advantages and Disadvantages of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Strong</a:t>
            </a:r>
          </a:p>
          <a:p>
            <a:pPr lvl="1"/>
            <a:r>
              <a:rPr lang="en-US" dirty="0"/>
              <a:t>Fast</a:t>
            </a:r>
          </a:p>
          <a:p>
            <a:pPr marL="288925" lvl="1" indent="0">
              <a:buNone/>
            </a:pPr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Not suitable for confidential information</a:t>
            </a:r>
          </a:p>
          <a:p>
            <a:pPr lvl="1"/>
            <a:r>
              <a:rPr lang="en-US" dirty="0"/>
              <a:t>Susceptible to brute-force attack</a:t>
            </a:r>
          </a:p>
        </p:txBody>
      </p:sp>
    </p:spTree>
    <p:extLst>
      <p:ext uri="{BB962C8B-B14F-4D97-AF65-F5344CB8AC3E}">
        <p14:creationId xmlns:p14="http://schemas.microsoft.com/office/powerpoint/2010/main" val="271396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Triple DES (3DES)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Triple DES was designed to operate at a relative strength of 2112 using two different keys to perform the encryption</a:t>
            </a:r>
          </a:p>
          <a:p>
            <a:endParaRPr lang="en-US" dirty="0"/>
          </a:p>
          <a:p>
            <a:pPr algn="ctr"/>
            <a:r>
              <a:rPr lang="en-US" sz="3400" dirty="0">
                <a:solidFill>
                  <a:srgbClr val="E17B26"/>
                </a:solidFill>
              </a:rPr>
              <a:t>C = EK1(EK2(EK1(P)))</a:t>
            </a:r>
          </a:p>
        </p:txBody>
      </p:sp>
    </p:spTree>
    <p:extLst>
      <p:ext uri="{BB962C8B-B14F-4D97-AF65-F5344CB8AC3E}">
        <p14:creationId xmlns:p14="http://schemas.microsoft.com/office/powerpoint/2010/main" val="4038669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Advanced Encryption Standard (AES)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Rijndael algorithm </a:t>
            </a:r>
          </a:p>
          <a:p>
            <a:r>
              <a:rPr lang="en-US"/>
              <a:t>Obliged to:</a:t>
            </a:r>
          </a:p>
          <a:p>
            <a:pPr lvl="1"/>
            <a:r>
              <a:rPr lang="en-US"/>
              <a:t>Be flexible</a:t>
            </a:r>
          </a:p>
          <a:p>
            <a:pPr lvl="1"/>
            <a:r>
              <a:rPr lang="en-US"/>
              <a:t>Implementable on many types of platforms</a:t>
            </a:r>
          </a:p>
          <a:p>
            <a:pPr lvl="1"/>
            <a:r>
              <a:rPr lang="en-US"/>
              <a:t>Free of royalties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01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x-none" sz="3400"/>
              <a:t>Counter Mode with Cipher Block Chaining Message Authentication Code Protocol (CCMP)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Encryption protocol that forms part of the 802.11i standard for wireless local area networks</a:t>
            </a:r>
          </a:p>
          <a:p>
            <a:r>
              <a:rPr lang="en-US" dirty="0"/>
              <a:t>Based on AES encryption using the CTR with CBC-MAC (CCM) mode of operation</a:t>
            </a:r>
          </a:p>
          <a:p>
            <a:pPr lvl="1"/>
            <a:r>
              <a:rPr lang="en-US" dirty="0"/>
              <a:t>128 bit keys</a:t>
            </a:r>
          </a:p>
          <a:p>
            <a:pPr lvl="1"/>
            <a:r>
              <a:rPr lang="en-US" dirty="0"/>
              <a:t>128 bit block size</a:t>
            </a:r>
          </a:p>
          <a:p>
            <a:pPr lvl="1"/>
            <a:r>
              <a:rPr lang="en-US" dirty="0"/>
              <a:t>48 bit IV to minimize replay attack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3801819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Rijndael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The AES operation works on the entire 128-bit block of input data by first copying it into an array</a:t>
            </a:r>
          </a:p>
          <a:p>
            <a:r>
              <a:rPr lang="en-US"/>
              <a:t>The inputs are placed into the array by column so that the first four bytes of the input would fill the first column of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27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r>
              <a:rPr lang="en-US" dirty="0"/>
              <a:t>CAST</a:t>
            </a:r>
          </a:p>
          <a:p>
            <a:r>
              <a:rPr lang="en-US" dirty="0"/>
              <a:t>SAFER</a:t>
            </a:r>
          </a:p>
          <a:p>
            <a:r>
              <a:rPr lang="en-US" dirty="0"/>
              <a:t>BLOWFISH</a:t>
            </a:r>
          </a:p>
          <a:p>
            <a:r>
              <a:rPr lang="en-US" dirty="0"/>
              <a:t>TWOFISH</a:t>
            </a:r>
          </a:p>
          <a:p>
            <a:r>
              <a:rPr lang="en-US" dirty="0"/>
              <a:t>RC4 | RC5</a:t>
            </a:r>
          </a:p>
        </p:txBody>
      </p:sp>
    </p:spTree>
    <p:extLst>
      <p:ext uri="{BB962C8B-B14F-4D97-AF65-F5344CB8AC3E}">
        <p14:creationId xmlns:p14="http://schemas.microsoft.com/office/powerpoint/2010/main" val="2604206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RC4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Most widely used stream cipher </a:t>
            </a:r>
          </a:p>
          <a:p>
            <a:r>
              <a:rPr lang="en-US"/>
              <a:t>Uses a variable length key ranging from 8 to 2048 bits and a period of greater than 10100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27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Advantages and Disadvantages of Symmetric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Secure</a:t>
            </a:r>
          </a:p>
          <a:p>
            <a:pPr lvl="1"/>
            <a:r>
              <a:rPr lang="en-US" dirty="0"/>
              <a:t>Confidential</a:t>
            </a:r>
          </a:p>
          <a:p>
            <a:pPr lvl="1"/>
            <a:r>
              <a:rPr lang="en-US" dirty="0"/>
              <a:t>Can be implemented at no cost to the user</a:t>
            </a:r>
          </a:p>
          <a:p>
            <a:pPr marL="288925" lvl="1" indent="0">
              <a:buNone/>
            </a:pPr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Key management is difficult</a:t>
            </a:r>
          </a:p>
          <a:p>
            <a:pPr lvl="1"/>
            <a:r>
              <a:rPr lang="en-US" dirty="0"/>
              <a:t>Not able to provide non-repudiation</a:t>
            </a:r>
          </a:p>
        </p:txBody>
      </p:sp>
    </p:spTree>
    <p:extLst>
      <p:ext uri="{BB962C8B-B14F-4D97-AF65-F5344CB8AC3E}">
        <p14:creationId xmlns:p14="http://schemas.microsoft.com/office/powerpoint/2010/main" val="273221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High Work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Work factor: </a:t>
            </a:r>
          </a:p>
          <a:p>
            <a:pPr lvl="1"/>
            <a:r>
              <a:rPr lang="en-US" dirty="0"/>
              <a:t>The average amount of effort or work required to break an encryption system </a:t>
            </a:r>
          </a:p>
          <a:p>
            <a:pPr marL="288925" lvl="1" indent="0">
              <a:buNone/>
            </a:pPr>
            <a:endParaRPr lang="en-US" dirty="0"/>
          </a:p>
          <a:p>
            <a:r>
              <a:rPr lang="en-US" dirty="0"/>
              <a:t>If the work factor is sufficiently high:</a:t>
            </a:r>
          </a:p>
          <a:p>
            <a:pPr lvl="1"/>
            <a:r>
              <a:rPr lang="en-US" dirty="0"/>
              <a:t>Encryption system is considered to be unbreakable, referred to as “economically infeasible” to break </a:t>
            </a:r>
          </a:p>
        </p:txBody>
      </p:sp>
    </p:spTree>
    <p:extLst>
      <p:ext uri="{BB962C8B-B14F-4D97-AF65-F5344CB8AC3E}">
        <p14:creationId xmlns:p14="http://schemas.microsoft.com/office/powerpoint/2010/main" val="1647346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Asymmetric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Provide an extensible and elastic framework in which to deploy cryptographic functions for:</a:t>
            </a:r>
          </a:p>
          <a:p>
            <a:pPr lvl="1"/>
            <a:r>
              <a:rPr lang="en-US"/>
              <a:t>Integrity</a:t>
            </a:r>
          </a:p>
          <a:p>
            <a:pPr lvl="1"/>
            <a:r>
              <a:rPr lang="en-US"/>
              <a:t>Confidentiality</a:t>
            </a:r>
          </a:p>
          <a:p>
            <a:pPr lvl="1"/>
            <a:r>
              <a:rPr lang="en-US"/>
              <a:t>Authentication</a:t>
            </a:r>
          </a:p>
          <a:p>
            <a:pPr lvl="1"/>
            <a:r>
              <a:rPr lang="en-US"/>
              <a:t>Non-repudiation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70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Asymmetric Algorithms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07376865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290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x-none"/>
              <a:t>onfidential Messages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05339179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719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Using Public Key Cryptography to Send a Confidential Message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62" y="2163922"/>
            <a:ext cx="6625590" cy="3115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152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Open Message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2084763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9055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Using Public Key Cryptography to Send a Message with Proof of Origin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88" y="2229539"/>
            <a:ext cx="6531356" cy="3119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6759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</a:t>
            </a:r>
            <a:r>
              <a:rPr lang="x-none"/>
              <a:t>onfidential Messages with Proof of Origin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59431" y="327660"/>
            <a:ext cx="3021330" cy="6620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7197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Diffie–Hellmann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Key exchange algorithm</a:t>
            </a:r>
          </a:p>
          <a:p>
            <a:r>
              <a:rPr lang="en-US"/>
              <a:t>Enables two users to exchange or negotiate a secret symmetric key that will be used for message encryption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61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Advantages and Disadvantages of Asymmetric Key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sz="2400" dirty="0"/>
              <a:t>Allows you securely to send a message across an untrusted medium</a:t>
            </a:r>
          </a:p>
          <a:p>
            <a:pPr lvl="1"/>
            <a:r>
              <a:rPr lang="en-US" sz="2400" dirty="0"/>
              <a:t>Low overhead</a:t>
            </a:r>
          </a:p>
          <a:p>
            <a:pPr marL="288925" lvl="1" indent="0">
              <a:buNone/>
            </a:pPr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sz="2400" dirty="0"/>
              <a:t>Extremely slow </a:t>
            </a:r>
          </a:p>
          <a:p>
            <a:pPr lvl="1"/>
            <a:r>
              <a:rPr lang="en-US" sz="2400" dirty="0"/>
              <a:t>Impractical for everyday use </a:t>
            </a:r>
          </a:p>
          <a:p>
            <a:pPr lvl="1"/>
            <a:r>
              <a:rPr lang="en-US" sz="2400" dirty="0" err="1"/>
              <a:t>Ciphertext</a:t>
            </a:r>
            <a:r>
              <a:rPr lang="en-US" sz="2400" dirty="0"/>
              <a:t> output may be much larger than the plaintext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69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Hybrid Cryptography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50" y="1485885"/>
            <a:ext cx="5990336" cy="4392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55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Stream-Based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Stream-based cipher:</a:t>
            </a:r>
          </a:p>
          <a:p>
            <a:pPr lvl="1"/>
            <a:r>
              <a:rPr lang="en-US"/>
              <a:t>When a cryptosystem performs its encryption on a bit-by-bit basis</a:t>
            </a:r>
          </a:p>
          <a:p>
            <a:pPr lvl="1"/>
            <a:r>
              <a:rPr lang="en-US"/>
              <a:t>Most commonly associated with streaming applications</a:t>
            </a:r>
          </a:p>
          <a:p>
            <a:pPr lvl="1"/>
            <a:r>
              <a:rPr lang="en-US"/>
              <a:t>Mixes the plaintext with a keystream that is generated by the cryptosystem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55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Digests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52590635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827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Message Authentication Code (MAC)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9044938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905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Chosen Plain-Text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93611820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523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Social Engineering for Key Discovery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2828882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891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Brute Force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62613460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752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Differential 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Measures the exact execution times and power required by the crypto device to perform the encryption or decryption</a:t>
            </a:r>
          </a:p>
          <a:p>
            <a:r>
              <a:rPr lang="en-US"/>
              <a:t>By measuring this, it is possible to determine the value of the key and the algorithm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19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</a:t>
            </a:r>
            <a:r>
              <a:rPr lang="x-none"/>
              <a:t>near 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Uses a linear approximation to describe the behavior of the block cipher</a:t>
            </a:r>
          </a:p>
          <a:p>
            <a:r>
              <a:rPr lang="en-US"/>
              <a:t>Given sufficient pairs of plaintext and corresponding ciphertext:</a:t>
            </a:r>
          </a:p>
          <a:p>
            <a:pPr lvl="1"/>
            <a:r>
              <a:rPr lang="en-US"/>
              <a:t>Bits of information about the key can be obtained</a:t>
            </a:r>
          </a:p>
          <a:p>
            <a:pPr lvl="1"/>
            <a:r>
              <a:rPr lang="en-US"/>
              <a:t>Increased amounts of data will usually give a higher probability of success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275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Rainbow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3957860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269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Ciphertext-Only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One of the most difficult because the attacker has so little information with which to start</a:t>
            </a:r>
          </a:p>
          <a:p>
            <a:r>
              <a:rPr lang="en-US"/>
              <a:t>The attacker starts with is some unintelligible data that may be an important encrypted message</a:t>
            </a:r>
          </a:p>
          <a:p>
            <a:r>
              <a:rPr lang="en-US"/>
              <a:t>Becomes simpler when the attacker is able to gather several pieces of ciphertext and look for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99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</a:t>
            </a:r>
            <a:r>
              <a:rPr lang="x-none"/>
              <a:t>nown Plaintext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The attacker has access to ciphertext and the plaintext versions of the same message</a:t>
            </a:r>
          </a:p>
          <a:p>
            <a:r>
              <a:rPr lang="en-US"/>
              <a:t>The goal is to find the link — the cryptographic key that was used to encrypt the message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8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Stream-Based Cipher Rules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5257525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119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Chosen Cipher</a:t>
            </a:r>
            <a:r>
              <a:rPr lang="en-US"/>
              <a:t>t</a:t>
            </a:r>
            <a:r>
              <a:rPr lang="x-none"/>
              <a:t>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Chosen </a:t>
            </a:r>
            <a:r>
              <a:rPr lang="en-US" dirty="0" err="1"/>
              <a:t>Ciphertext</a:t>
            </a:r>
            <a:endParaRPr lang="en-US" dirty="0"/>
          </a:p>
          <a:p>
            <a:pPr lvl="1"/>
            <a:r>
              <a:rPr lang="en-US" dirty="0"/>
              <a:t>Attacker has access to the decryption device and attempts to defeat the cryptographic protection by decrypting chosen pieces of </a:t>
            </a:r>
            <a:r>
              <a:rPr lang="en-US" dirty="0" err="1"/>
              <a:t>ciphertext</a:t>
            </a:r>
            <a:r>
              <a:rPr lang="en-US" dirty="0"/>
              <a:t> to discover the key</a:t>
            </a:r>
          </a:p>
          <a:p>
            <a:pPr marL="288925" lvl="1" indent="0">
              <a:buNone/>
            </a:pPr>
            <a:endParaRPr lang="en-US" dirty="0"/>
          </a:p>
          <a:p>
            <a:r>
              <a:rPr lang="en-US" dirty="0"/>
              <a:t>Adaptive chosen </a:t>
            </a:r>
            <a:r>
              <a:rPr lang="en-US" dirty="0" err="1"/>
              <a:t>ciphertext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attacker can modify the </a:t>
            </a:r>
            <a:r>
              <a:rPr lang="en-US" dirty="0" err="1"/>
              <a:t>ciphertext</a:t>
            </a:r>
            <a:r>
              <a:rPr lang="en-US" dirty="0"/>
              <a:t> prior to putting it through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854474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Dictionary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Used most commonly against password files</a:t>
            </a:r>
          </a:p>
          <a:p>
            <a:r>
              <a:rPr lang="en-US"/>
              <a:t>Exploits the poor habits of users who choose simple passwords based on natural words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226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Replay Attack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4838663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68656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Factoring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This attack:</a:t>
            </a:r>
          </a:p>
          <a:p>
            <a:pPr lvl="1"/>
            <a:r>
              <a:rPr lang="en-US"/>
              <a:t>Is aimed at the RSA algorithm</a:t>
            </a:r>
          </a:p>
          <a:p>
            <a:pPr lvl="1"/>
            <a:r>
              <a:rPr lang="en-US"/>
              <a:t>Attempts to find the keys through solving the factoring of these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443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Requirements for Cryptography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952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x-none"/>
              <a:t>rotected Data Examples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70786749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85506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Non-Sensitive Data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Publicly available information </a:t>
            </a:r>
          </a:p>
          <a:p>
            <a:pPr lvl="0"/>
            <a:r>
              <a:rPr lang="en-US"/>
              <a:t>Information that would appear in the telephone directory </a:t>
            </a:r>
          </a:p>
          <a:p>
            <a:pPr lvl="0"/>
            <a:r>
              <a:rPr lang="en-US"/>
              <a:t>The last four digits only of a Social Security number or credit card number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705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</a:t>
            </a:r>
            <a:r>
              <a:rPr lang="x-none"/>
              <a:t>egislative and Regulatory Compliance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Safe harbor provisions:</a:t>
            </a:r>
          </a:p>
          <a:p>
            <a:pPr lvl="1"/>
            <a:r>
              <a:rPr lang="en-US" dirty="0"/>
              <a:t>A set of good faith conditions to be followed in order to protect the organization from penalties under a law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299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</a:t>
            </a:r>
            <a:r>
              <a:rPr lang="x-none"/>
              <a:t>uropean Data Protection Directive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33407818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5612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Operate and Implement Cryptographic Systems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9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Operate on blocks or chunks of text</a:t>
            </a:r>
          </a:p>
          <a:p>
            <a:r>
              <a:rPr lang="en-US" dirty="0"/>
              <a:t>Strong</a:t>
            </a:r>
          </a:p>
          <a:p>
            <a:r>
              <a:rPr lang="en-US" dirty="0"/>
              <a:t>Computationally intensive</a:t>
            </a:r>
          </a:p>
          <a:p>
            <a:r>
              <a:rPr lang="en-US" dirty="0"/>
              <a:t>Initialization Vectors (IV) </a:t>
            </a:r>
          </a:p>
        </p:txBody>
      </p:sp>
    </p:spTree>
    <p:extLst>
      <p:ext uri="{BB962C8B-B14F-4D97-AF65-F5344CB8AC3E}">
        <p14:creationId xmlns:p14="http://schemas.microsoft.com/office/powerpoint/2010/main" val="40383304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Key Infrastructure (PKI)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20810839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3689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Functions of a 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CA “signs” an entity’s digital certificate to certify the certificate content accurately represents the certificate owner </a:t>
            </a:r>
          </a:p>
          <a:p>
            <a:r>
              <a:rPr lang="en-US"/>
              <a:t>The functions of a CA may be distributed among several specialized servers in a PKI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51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Establishing 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Setting up a trusted public directory of keys</a:t>
            </a:r>
          </a:p>
          <a:p>
            <a:r>
              <a:rPr lang="en-US"/>
              <a:t>Public key certificate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973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X.509 Certification Issued by VeriSign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43542"/>
              </p:ext>
            </p:extLst>
          </p:nvPr>
        </p:nvGraphicFramePr>
        <p:xfrm>
          <a:off x="463550" y="1601134"/>
          <a:ext cx="8196356" cy="412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9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j-lt"/>
                          <a:ea typeface="Batang"/>
                          <a:cs typeface="Times New Roman"/>
                        </a:rPr>
                        <a:t>Field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j-lt"/>
                          <a:ea typeface="Batang"/>
                          <a:cs typeface="Times New Roman"/>
                        </a:rPr>
                        <a:t>Description of Contents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Algorithm Used for the Signature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ea typeface="Batang"/>
                          <a:cs typeface="Times New Roman"/>
                        </a:rPr>
                        <a:t>Algorithm used to sign the certificate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Issuer 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X.500 name of CA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Period of Validity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Start Date/End Date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Subject’s Public Key (algorithm, parameters, key)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Owner of the public key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Issuer Unique Identifier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Public key and algorithm used to create it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ea typeface="Batang"/>
                          <a:cs typeface="Times New Roman"/>
                        </a:rPr>
                        <a:t>Subject’s Unique Identifier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Optional field in case the public key owner has more than one X.500 name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Extensions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 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Digital Signature of CA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Batang"/>
                          <a:cs typeface="Times New Roman"/>
                        </a:rPr>
                        <a:t>Hash of the certificate encrypted with the private key of the CA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1799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Advances in Key Management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0571916"/>
              </p:ext>
            </p:extLst>
          </p:nvPr>
        </p:nvGraphicFramePr>
        <p:xfrm>
          <a:off x="457200" y="1277472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785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XML Key Management Specification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The two parts of the XML Key Management Specification 2.0:</a:t>
            </a:r>
          </a:p>
          <a:p>
            <a:pPr lvl="1"/>
            <a:r>
              <a:rPr lang="en-US"/>
              <a:t>XML Key Information Service Specification (X-KISS) </a:t>
            </a:r>
          </a:p>
          <a:p>
            <a:pPr lvl="1"/>
            <a:r>
              <a:rPr lang="en-US"/>
              <a:t>XML Key Registration Service Specification (X-KRSS)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992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15" y="1547686"/>
            <a:ext cx="5726430" cy="417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0515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Example: SKMS Service Resolving a &lt;ds: Retrieval Method&gt; Element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88" y="1834444"/>
            <a:ext cx="5645277" cy="3797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8688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Pseudo randomness:</a:t>
            </a:r>
          </a:p>
          <a:p>
            <a:pPr lvl="1"/>
            <a:r>
              <a:rPr lang="en-US" dirty="0"/>
              <a:t>The quality of an algorithm for generating a sequence of numbers that approximates the properties of random numbers</a:t>
            </a:r>
          </a:p>
          <a:p>
            <a:pPr marL="288925" lvl="1" indent="0">
              <a:buNone/>
            </a:pPr>
            <a:endParaRPr lang="en-US" dirty="0"/>
          </a:p>
          <a:p>
            <a:r>
              <a:rPr lang="en-US" dirty="0"/>
              <a:t>Computers are so thoroughly deterministic that they have a hard time generating high-quality randomness </a:t>
            </a:r>
          </a:p>
        </p:txBody>
      </p:sp>
    </p:spTree>
    <p:extLst>
      <p:ext uri="{BB962C8B-B14F-4D97-AF65-F5344CB8AC3E}">
        <p14:creationId xmlns:p14="http://schemas.microsoft.com/office/powerpoint/2010/main" val="37015407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a Two-Key Encryption Key 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57565813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59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18365"/>
            <a:ext cx="8016240" cy="841248"/>
          </a:xfrm>
        </p:spPr>
        <p:txBody>
          <a:bodyPr/>
          <a:lstStyle/>
          <a:p>
            <a:r>
              <a:rPr lang="x-none"/>
              <a:t>Basic Block Cipher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728533"/>
              </p:ext>
            </p:extLst>
          </p:nvPr>
        </p:nvGraphicFramePr>
        <p:xfrm>
          <a:off x="473013" y="1109291"/>
          <a:ext cx="820034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132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It 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418">
                <a:tc>
                  <a:txBody>
                    <a:bodyPr/>
                    <a:lstStyle/>
                    <a:p>
                      <a:r>
                        <a:rPr lang="en-US" sz="1400" dirty="0"/>
                        <a:t>Electronic Code Book (ECB)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ECB mode, each block is encrypted independently, allowing randomly accessed files to be encrypted and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sitll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accessed without having to process the file in a linear encryption fashion.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file with non-repeating blocks (less than 64 bits in length), such as transmission of a DES key or short executables.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2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Cipher Block Chaining (CBC)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CBC mode, the result of encryption one block of data is fed back into the process to encrypt the next block of data.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at rest, such as stand-alone encrypted files on users’ hard drives.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8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Cipher Feedback (CFB)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CFB mode, the cipher is used as a key-stream generator rather than for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confidenti-ality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Each block of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keystream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comes from encrypting the previous block of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ciphertext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Retired due to the delay imposed by encrypting each block of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keystream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before proceeding.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2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Feedback (OFB)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OFB mode, the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keystream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generated independently of the message.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Retired due to Avalanche problems. Was uses in Pay-Per-View applications.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8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Counter(CTR)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Uses the formula Encrypt (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Base+N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as a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keystream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generator where Base is a starting 64 bit number and N is a simple incrementing function.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where high speed or random access encryption is needed. Examples are WPA2 and the Content Scrambling System.	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728533"/>
              </p:ext>
            </p:extLst>
          </p:nvPr>
        </p:nvGraphicFramePr>
        <p:xfrm>
          <a:off x="473013" y="1118026"/>
          <a:ext cx="820034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132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It 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418">
                <a:tc>
                  <a:txBody>
                    <a:bodyPr/>
                    <a:lstStyle/>
                    <a:p>
                      <a:r>
                        <a:rPr lang="en-US" sz="1400" dirty="0"/>
                        <a:t>Electronic Code Book (ECB)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ECB mode, each block is encrypted independently, allowing randomly accessed files to be encrypted and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sitll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accessed without having to process the file in a linear encryption fashion.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file with non-repeating blocks (less than 64 bits in length), such as transmission of a DES key or short executables.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2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Cipher Block Chaining (CBC)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CBC mode, the result of encryption one block of data is fed back into the process to encrypt the next block of data.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at rest, such as stand-alone encrypted files on users’ hard drives.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8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Cipher Feedback (CFB)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CFB mode, the cipher is used as a key-stream generator rather than for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confidenti-ality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Each block of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keystream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comes from encrypting the previous block of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ciphertext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Retired due to the delay imposed by encrypting each block of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keystream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before proceeding.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2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Feedback (OFB)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OFB mode, the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keystream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generated independently of the message.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Retired due to Avalanche problems. Was uses in Pay-Per-View applications.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8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Counter(CTR)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Uses the formula Encrypt (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Base+N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as a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keystream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generator where Base is a starting 64 bit number and N is a simple incrementing function.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where high speed or random access encryption is needed. Examples are WPA2 and the Content Scrambling System.	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4483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Key Length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3045519"/>
              </p:ext>
            </p:extLst>
          </p:nvPr>
        </p:nvGraphicFramePr>
        <p:xfrm>
          <a:off x="457200" y="1277472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1923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Asymmetric Key Length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0748793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072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Key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Keys can be distributed in a number of ways:</a:t>
            </a:r>
          </a:p>
          <a:p>
            <a:pPr lvl="1"/>
            <a:r>
              <a:rPr lang="en-US" dirty="0"/>
              <a:t>“Out-of-band” key exchange</a:t>
            </a:r>
          </a:p>
          <a:p>
            <a:pPr lvl="1"/>
            <a:endParaRPr lang="en-US" dirty="0"/>
          </a:p>
          <a:p>
            <a:r>
              <a:rPr lang="en-US" dirty="0"/>
              <a:t>The use of a Key Distribution Center (KDC) for key management requires the creation of two types of keys: </a:t>
            </a:r>
          </a:p>
          <a:p>
            <a:pPr lvl="1"/>
            <a:r>
              <a:rPr lang="en-US" dirty="0"/>
              <a:t>Master keys</a:t>
            </a:r>
          </a:p>
          <a:p>
            <a:pPr lvl="1"/>
            <a:r>
              <a:rPr lang="en-US" dirty="0"/>
              <a:t>Session key</a:t>
            </a:r>
          </a:p>
        </p:txBody>
      </p:sp>
    </p:spTree>
    <p:extLst>
      <p:ext uri="{BB962C8B-B14F-4D97-AF65-F5344CB8AC3E}">
        <p14:creationId xmlns:p14="http://schemas.microsoft.com/office/powerpoint/2010/main" val="11535339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Key Distribution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use of a Key Distribution Center (KDC) for key management requires the creation of two types of keys: </a:t>
            </a:r>
          </a:p>
          <a:p>
            <a:pPr lvl="1"/>
            <a:r>
              <a:rPr lang="en-US" dirty="0"/>
              <a:t>Master keys</a:t>
            </a:r>
          </a:p>
          <a:p>
            <a:pPr lvl="1"/>
            <a:r>
              <a:rPr lang="en-US" dirty="0"/>
              <a:t>Session key</a:t>
            </a:r>
          </a:p>
        </p:txBody>
      </p:sp>
    </p:spTree>
    <p:extLst>
      <p:ext uri="{BB962C8B-B14F-4D97-AF65-F5344CB8AC3E}">
        <p14:creationId xmlns:p14="http://schemas.microsoft.com/office/powerpoint/2010/main" val="38991285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Key Storage and Destruction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2109315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2520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Key Storage and Destruction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6685407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7318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x-none"/>
              <a:t>actors Affecting Risk Exposure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50467321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26563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</a:t>
            </a:r>
            <a:r>
              <a:rPr lang="x-none"/>
              <a:t>actors Affecting Risk Exposure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4541844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96049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Recommended Crypto Periods for Key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129" y="1561270"/>
            <a:ext cx="5775055" cy="4463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21053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</a:t>
            </a:r>
            <a:r>
              <a:rPr lang="x-none"/>
              <a:t>eb of 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Used in PGP, GnuPG, and other OpenPGP-compatible systems </a:t>
            </a:r>
          </a:p>
          <a:p>
            <a:r>
              <a:rPr lang="en-US"/>
              <a:t>Establishes authenticity of the binding between a public key and its owner</a:t>
            </a:r>
          </a:p>
          <a:p>
            <a:r>
              <a:rPr lang="en-US"/>
              <a:t>Decentralized trust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2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size of a key</a:t>
            </a:r>
          </a:p>
          <a:p>
            <a:r>
              <a:rPr lang="en-US" dirty="0"/>
              <a:t>Goal is to make breaking the key cost more than the worth of the information or mission being protected and, if possible, not a penny more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176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Secure Protocols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69235363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63445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Authentication Header (AH)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36400911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86661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8016240" cy="933718"/>
          </a:xfrm>
        </p:spPr>
        <p:txBody>
          <a:bodyPr>
            <a:normAutofit fontScale="90000"/>
          </a:bodyPr>
          <a:lstStyle/>
          <a:p>
            <a:r>
              <a:rPr lang="en-US" dirty="0"/>
              <a:t>Encapsulating Security Payload</a:t>
            </a:r>
            <a:r>
              <a:rPr lang="x-none" dirty="0"/>
              <a:t> (</a:t>
            </a:r>
            <a:r>
              <a:rPr lang="en-US" dirty="0"/>
              <a:t>ESP</a:t>
            </a:r>
            <a:r>
              <a:rPr lang="x-none" dirty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46277275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9361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Encapsulating Security Payload (ESP)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0569417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1725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Internet Key Exchange (IKE)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51036384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74698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Secure Socket Layer/Transport Layer Security (SSL/TLS)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29376086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54177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SSL/TLS Protocol Layers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767"/>
          <a:stretch/>
        </p:blipFill>
        <p:spPr bwMode="auto">
          <a:xfrm>
            <a:off x="1267593" y="2049179"/>
            <a:ext cx="5918200" cy="32774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73689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SSL/TLS uses:</a:t>
            </a:r>
          </a:p>
          <a:p>
            <a:pPr lvl="1"/>
            <a:r>
              <a:rPr lang="en-US"/>
              <a:t>Symmetric key and asymmetric key encryption</a:t>
            </a:r>
          </a:p>
          <a:p>
            <a:pPr lvl="1"/>
            <a:r>
              <a:rPr lang="en-US"/>
              <a:t>Public key encryption to authenticate the server to the client and optionally the client to the server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605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Hash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Hashing is used to establish data integrity during transport. </a:t>
            </a:r>
          </a:p>
          <a:p>
            <a:r>
              <a:rPr lang="en-US"/>
              <a:t>Two common hash algorithms are:</a:t>
            </a:r>
          </a:p>
          <a:p>
            <a:pPr lvl="1"/>
            <a:r>
              <a:rPr lang="en-US"/>
              <a:t>Message Digest 5 (MD5)</a:t>
            </a:r>
          </a:p>
          <a:p>
            <a:pPr lvl="1"/>
            <a:r>
              <a:rPr lang="en-US"/>
              <a:t>Standard Hash Algorithm 1 (SHA-1)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572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Benefits of SSL/TLS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88704"/>
              </p:ext>
            </p:extLst>
          </p:nvPr>
        </p:nvGraphicFramePr>
        <p:xfrm>
          <a:off x="457200" y="1600200"/>
          <a:ext cx="8229600" cy="4287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68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Block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Produce a fixed length block of </a:t>
            </a:r>
            <a:r>
              <a:rPr lang="en-US" dirty="0" err="1"/>
              <a:t>ciphertext</a:t>
            </a:r>
            <a:endParaRPr lang="en-US" dirty="0"/>
          </a:p>
          <a:p>
            <a:pPr lvl="1"/>
            <a:r>
              <a:rPr lang="en-US" dirty="0"/>
              <a:t>padding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63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Secure/Multipurpose Internet Mail Extensions (S/MIME)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Widely accepted method for sending digitally signed and encrypted messages</a:t>
            </a:r>
          </a:p>
          <a:p>
            <a:r>
              <a:rPr lang="en-US"/>
              <a:t>Allows you to encrypt e-mails and digitally sign them </a:t>
            </a:r>
          </a:p>
          <a:p>
            <a:r>
              <a:rPr lang="en-US"/>
              <a:t>S/MIME provides two security services: </a:t>
            </a:r>
          </a:p>
          <a:p>
            <a:pPr lvl="1"/>
            <a:r>
              <a:rPr lang="en-US"/>
              <a:t>Digital signatures</a:t>
            </a:r>
          </a:p>
          <a:p>
            <a:pPr lvl="1"/>
            <a:r>
              <a:rPr lang="en-US"/>
              <a:t>Message encryption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50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57200"/>
            <a:ext cx="6975842" cy="841248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x-none" dirty="0"/>
              <a:t>rocess for Digitally Signing an E-Mail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Message is captured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Information uniquely identifying the sender is retrieved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Signing operation is performed on the message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Digital signature is appended to the message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Message is sent</a:t>
            </a:r>
          </a:p>
          <a:p>
            <a:pPr marL="457200" indent="-457200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141390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dirty="0"/>
              <a:t>Process for Verifying a Digital Signature of an E-Mail Message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Message is received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Digital signature is retrieved from the message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Message is retrieved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Information identifying the sender is retrieved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Signing operation is performed on the message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Digital signature included with the message is compared to digital signature produced on receipt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If the digital signatures match, the message is valid</a:t>
            </a:r>
          </a:p>
        </p:txBody>
      </p:sp>
    </p:spTree>
    <p:extLst>
      <p:ext uri="{BB962C8B-B14F-4D97-AF65-F5344CB8AC3E}">
        <p14:creationId xmlns:p14="http://schemas.microsoft.com/office/powerpoint/2010/main" val="11850952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dirty="0"/>
              <a:t>Process for Encryption of an E-Mail Message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Message is captured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Information uniquely identifying the recipient is retrieved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Encryption operation is performed on the message using the recipient's information to produce an encrypted message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Encrypted message replaces the text in the message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Message is sent</a:t>
            </a:r>
          </a:p>
          <a:p>
            <a:pPr marL="457200" indent="-457200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142983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dirty="0"/>
              <a:t>Process for Decrypting an E-Mail Message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Message is received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Encrypted message is retrieved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Information uniquely identifying the recipient is retrieved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Decryption operation is performed on the encrypted message using the recipient's unique information to produce an unencrypted message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Unencrypted message is returned to the recipient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983810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dirty="0"/>
              <a:t>Process of Digitally Signing and Encrypting an E-Mail Message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Message is captured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Information uniquely identifying the sender is retrieved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Information uniquely identifying the recipient is retrieved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Signing operation is performed on a message using the sender's unique information to produce a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4011140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dirty="0"/>
              <a:t>Process of Digitally Signing and Encrypting an E-Mail Message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5"/>
            </a:pPr>
            <a:r>
              <a:rPr lang="en-US" sz="2600" dirty="0"/>
              <a:t>Digital signature is appended to the message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en-US" sz="2600" dirty="0"/>
              <a:t>Encryption operation is performed on the message using the recipient's information to produce an encrypted message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en-US" sz="2600" dirty="0"/>
              <a:t>Original message is replaced by encrypted message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en-US" sz="2600" dirty="0"/>
              <a:t>Message is sent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486557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Process of Decrypting an E-Mail Message and Verifying a 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600" dirty="0"/>
              <a:t>P</a:t>
            </a:r>
            <a:r>
              <a:rPr lang="x-none" sz="2600" dirty="0"/>
              <a:t>rocess of Decrypting an E-Mail Message and Verifying a Digital Signature </a:t>
            </a:r>
            <a:endParaRPr lang="en-US" sz="2600" dirty="0"/>
          </a:p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Message is received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Encrypted message is retrieved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Information uniquely identifying the recipient is retrieved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600" dirty="0"/>
              <a:t>Decryption operation is performed on the encrypted message using the recipient's unique information to produce an unencrypted message</a:t>
            </a:r>
          </a:p>
        </p:txBody>
      </p:sp>
    </p:spTree>
    <p:extLst>
      <p:ext uri="{BB962C8B-B14F-4D97-AF65-F5344CB8AC3E}">
        <p14:creationId xmlns:p14="http://schemas.microsoft.com/office/powerpoint/2010/main" val="31241185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Process of Decrypting an E-Mail Message and Verifying a 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6"/>
            </a:pPr>
            <a:r>
              <a:rPr lang="en-US" sz="2600" dirty="0"/>
              <a:t>Unencrypted message is returned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n-US" sz="2600" dirty="0"/>
              <a:t>Unencrypted message is returned to the recipient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n-US" sz="2600" dirty="0"/>
              <a:t>Digital signature is retrieved from the unencrypted message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n-US" sz="2600" dirty="0"/>
              <a:t>Information identifying the sender is retrieved</a:t>
            </a:r>
          </a:p>
          <a:p>
            <a:pPr marL="577850" lvl="0" indent="-577850">
              <a:buFont typeface="+mj-lt"/>
              <a:buAutoNum type="arabicPeriod" startAt="6"/>
            </a:pPr>
            <a:r>
              <a:rPr lang="en-US" sz="2600" dirty="0"/>
              <a:t>Signing operation is performed on the unencrypted message using the sender's information to produce a digital signature</a:t>
            </a:r>
          </a:p>
          <a:p>
            <a:pPr marL="511175" indent="-511175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4621996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Process of Decrypting an E-Mail Message and Verifying a 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7850" lvl="0" indent="-577850">
              <a:buFont typeface="+mj-lt"/>
              <a:buAutoNum type="arabicPeriod" startAt="11"/>
            </a:pPr>
            <a:r>
              <a:rPr lang="en-US" sz="2600" dirty="0"/>
              <a:t>Digital signature included with the message is compared against the digital signature produced on receipt</a:t>
            </a:r>
          </a:p>
          <a:p>
            <a:pPr marL="577850" lvl="0" indent="-577850">
              <a:buFont typeface="+mj-lt"/>
              <a:buAutoNum type="arabicPeriod" startAt="11"/>
            </a:pPr>
            <a:r>
              <a:rPr lang="en-US" sz="2600" dirty="0"/>
              <a:t>If the digital signatures match, the message is valid</a:t>
            </a:r>
          </a:p>
          <a:p>
            <a:pPr marL="577850" indent="-577850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667835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5">
      <a:dk1>
        <a:sysClr val="windowText" lastClr="000000"/>
      </a:dk1>
      <a:lt1>
        <a:sysClr val="window" lastClr="FFFFFF"/>
      </a:lt1>
      <a:dk2>
        <a:srgbClr val="E17B26"/>
      </a:dk2>
      <a:lt2>
        <a:srgbClr val="F4E7C1"/>
      </a:lt2>
      <a:accent1>
        <a:srgbClr val="AC470E"/>
      </a:accent1>
      <a:accent2>
        <a:srgbClr val="F9BE00"/>
      </a:accent2>
      <a:accent3>
        <a:srgbClr val="59595B"/>
      </a:accent3>
      <a:accent4>
        <a:srgbClr val="FF8500"/>
      </a:accent4>
      <a:accent5>
        <a:srgbClr val="006F53"/>
      </a:accent5>
      <a:accent6>
        <a:srgbClr val="CEC9BA"/>
      </a:accent6>
      <a:hlink>
        <a:srgbClr val="F9BE00"/>
      </a:hlink>
      <a:folHlink>
        <a:srgbClr val="D8A43D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EE2B530489F5448EEF33240C40EBD1" ma:contentTypeVersion="0" ma:contentTypeDescription="Create a new document." ma:contentTypeScope="" ma:versionID="1cddaa2b9a0f6165d0184eb78b35ee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6806F3-F36C-4B48-BC18-2D1CA61820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706B3B4-B1A2-46DC-8211-B6F7243568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8D5AF4-86E7-4A78-A577-4CB38BBF1F0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6507</TotalTime>
  <Words>3382</Words>
  <Application>Microsoft Office PowerPoint</Application>
  <PresentationFormat>On-screen Show (4:3)</PresentationFormat>
  <Paragraphs>456</Paragraphs>
  <Slides>99</Slides>
  <Notes>0</Notes>
  <HiddenSlides>30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6" baseType="lpstr">
      <vt:lpstr>Batang</vt:lpstr>
      <vt:lpstr>Arial</vt:lpstr>
      <vt:lpstr>Calibri</vt:lpstr>
      <vt:lpstr>Franklin Gothic Book</vt:lpstr>
      <vt:lpstr>Franklin Gothic Medium</vt:lpstr>
      <vt:lpstr>Times New Roman</vt:lpstr>
      <vt:lpstr>1_Office Theme</vt:lpstr>
      <vt:lpstr>Cryptography</vt:lpstr>
      <vt:lpstr>Understand and Apply Fundamental Concepts of Cryptography </vt:lpstr>
      <vt:lpstr>High Work Factor</vt:lpstr>
      <vt:lpstr>Stream-Based Ciphers</vt:lpstr>
      <vt:lpstr>Stream-Based Cipher Rules </vt:lpstr>
      <vt:lpstr>Block Ciphers</vt:lpstr>
      <vt:lpstr>Basic Block Cipher Modes</vt:lpstr>
      <vt:lpstr>Key Length</vt:lpstr>
      <vt:lpstr>Block Size</vt:lpstr>
      <vt:lpstr>Evaluation of Algorithms</vt:lpstr>
      <vt:lpstr>Common Encryption Techniques </vt:lpstr>
      <vt:lpstr>Encryption Algorithm Characteristics </vt:lpstr>
      <vt:lpstr>Hashing</vt:lpstr>
      <vt:lpstr>Cryptographic Hashing Function</vt:lpstr>
      <vt:lpstr>Hashing Algorithms</vt:lpstr>
      <vt:lpstr>Salting</vt:lpstr>
      <vt:lpstr>Symmetric Cryptography</vt:lpstr>
      <vt:lpstr>Out-of-Band Key Distribution </vt:lpstr>
      <vt:lpstr>The Data Encryption Standard (DES)</vt:lpstr>
      <vt:lpstr>Basic Block Cipher Modes</vt:lpstr>
      <vt:lpstr>The Stream Modes of DES </vt:lpstr>
      <vt:lpstr>Advantages and Disadvantages of DES</vt:lpstr>
      <vt:lpstr>Triple DES (3DES)</vt:lpstr>
      <vt:lpstr>Advanced Encryption Standard (AES) </vt:lpstr>
      <vt:lpstr>Counter Mode with Cipher Block Chaining Message Authentication Code Protocol (CCMP)</vt:lpstr>
      <vt:lpstr>Rijndael</vt:lpstr>
      <vt:lpstr>Additional Algorithms</vt:lpstr>
      <vt:lpstr>RC4</vt:lpstr>
      <vt:lpstr>Advantages and Disadvantages of Symmetric Algorithms</vt:lpstr>
      <vt:lpstr>Asymmetric Cryptography</vt:lpstr>
      <vt:lpstr>Asymmetric Algorithms</vt:lpstr>
      <vt:lpstr>Confidential Messages</vt:lpstr>
      <vt:lpstr>Using Public Key Cryptography to Send a Confidential Message </vt:lpstr>
      <vt:lpstr>Open Message</vt:lpstr>
      <vt:lpstr>Using Public Key Cryptography to Send a Message with Proof of Origin</vt:lpstr>
      <vt:lpstr>Confidential Messages with Proof of Origin</vt:lpstr>
      <vt:lpstr>Diffie–Hellmann Algorithm</vt:lpstr>
      <vt:lpstr>Advantages and Disadvantages of Asymmetric Key Algorithms</vt:lpstr>
      <vt:lpstr>Hybrid Cryptography</vt:lpstr>
      <vt:lpstr>Message Digests </vt:lpstr>
      <vt:lpstr>Message Authentication Code (MAC)</vt:lpstr>
      <vt:lpstr>Chosen Plain-Text </vt:lpstr>
      <vt:lpstr>Social Engineering for Key Discovery</vt:lpstr>
      <vt:lpstr>Brute Force</vt:lpstr>
      <vt:lpstr>Differential Cryptanalysis</vt:lpstr>
      <vt:lpstr>Linear Cryptanalysis</vt:lpstr>
      <vt:lpstr>Rainbow Table</vt:lpstr>
      <vt:lpstr>Ciphertext-Only Attack</vt:lpstr>
      <vt:lpstr>Known Plaintext</vt:lpstr>
      <vt:lpstr>Chosen Ciphertext</vt:lpstr>
      <vt:lpstr>Dictionary Attack</vt:lpstr>
      <vt:lpstr>Replay Attack</vt:lpstr>
      <vt:lpstr>Factoring Attack</vt:lpstr>
      <vt:lpstr>Understand Requirements for Cryptography </vt:lpstr>
      <vt:lpstr>Protected Data Examples </vt:lpstr>
      <vt:lpstr>Non-Sensitive Data Examples </vt:lpstr>
      <vt:lpstr>Legislative and Regulatory Compliance</vt:lpstr>
      <vt:lpstr>European Data Protection Directive </vt:lpstr>
      <vt:lpstr>Operate and Implement Cryptographic Systems </vt:lpstr>
      <vt:lpstr>Public Key Infrastructure (PKI) </vt:lpstr>
      <vt:lpstr>Functions of a CA</vt:lpstr>
      <vt:lpstr>Establishing Trust</vt:lpstr>
      <vt:lpstr>X.509 Certification Issued by VeriSign</vt:lpstr>
      <vt:lpstr>Advances in Key Management </vt:lpstr>
      <vt:lpstr>XML Key Management Specification 2.0</vt:lpstr>
      <vt:lpstr>Example</vt:lpstr>
      <vt:lpstr>Example: SKMS Service Resolving a &lt;ds: Retrieval Method&gt; Element</vt:lpstr>
      <vt:lpstr>Random</vt:lpstr>
      <vt:lpstr>Generating a Two-Key Encryption Key Set</vt:lpstr>
      <vt:lpstr>Key Length</vt:lpstr>
      <vt:lpstr>Asymmetric Key Length</vt:lpstr>
      <vt:lpstr>Key Distribution</vt:lpstr>
      <vt:lpstr>Key Distribution Centers</vt:lpstr>
      <vt:lpstr>Key Storage and Destruction</vt:lpstr>
      <vt:lpstr>Key Storage and Destruction</vt:lpstr>
      <vt:lpstr>Factors Affecting Risk Exposure</vt:lpstr>
      <vt:lpstr>Factors Affecting Risk Exposure</vt:lpstr>
      <vt:lpstr>Recommended Crypto Periods for Key Types</vt:lpstr>
      <vt:lpstr>Web of Trust</vt:lpstr>
      <vt:lpstr>Secure Protocols </vt:lpstr>
      <vt:lpstr>Authentication Header (AH)</vt:lpstr>
      <vt:lpstr>Encapsulating Security Payload (ESP)</vt:lpstr>
      <vt:lpstr>Encapsulating Security Payload (ESP) </vt:lpstr>
      <vt:lpstr>Internet Key Exchange (IKE)</vt:lpstr>
      <vt:lpstr>Secure Socket Layer/Transport Layer Security (SSL/TLS)</vt:lpstr>
      <vt:lpstr>SSL/TLS Protocol Layers </vt:lpstr>
      <vt:lpstr>Encryption</vt:lpstr>
      <vt:lpstr>Hash Algorithms</vt:lpstr>
      <vt:lpstr>Benefits of SSL/TLS</vt:lpstr>
      <vt:lpstr>Secure/Multipurpose Internet Mail Extensions (S/MIME) </vt:lpstr>
      <vt:lpstr>Process for Digitally Signing an E-Mail</vt:lpstr>
      <vt:lpstr>Process for Verifying a Digital Signature of an E-Mail Message </vt:lpstr>
      <vt:lpstr>Process for Encryption of an E-Mail Message </vt:lpstr>
      <vt:lpstr>Process for Decrypting an E-Mail Message </vt:lpstr>
      <vt:lpstr>Process of Digitally Signing and Encrypting an E-Mail Message </vt:lpstr>
      <vt:lpstr>Process of Digitally Signing and Encrypting an E-Mail Message </vt:lpstr>
      <vt:lpstr>Process of Decrypting an E-Mail Message and Verifying a Digital Signature</vt:lpstr>
      <vt:lpstr>Process of Decrypting an E-Mail Message and Verifying a Digital Signature</vt:lpstr>
      <vt:lpstr>Process of Decrypting an E-Mail Message and Verifying a Digital Signature</vt:lpstr>
    </vt:vector>
  </TitlesOfParts>
  <Company>Davies Murphy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Spaziano</dc:creator>
  <cp:lastModifiedBy>Kent King</cp:lastModifiedBy>
  <cp:revision>346</cp:revision>
  <dcterms:created xsi:type="dcterms:W3CDTF">2013-05-31T15:30:29Z</dcterms:created>
  <dcterms:modified xsi:type="dcterms:W3CDTF">2018-10-09T00:59:09Z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0x010100D7EE2B530489F5448EEF33240C40EBD1</vt:lpwstr>
  </property>
</Properties>
</file>