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83"/>
  </p:notesMasterIdLst>
  <p:handoutMasterIdLst>
    <p:handoutMasterId r:id="rId84"/>
  </p:handoutMasterIdLst>
  <p:sldIdLst>
    <p:sldId id="258" r:id="rId5"/>
    <p:sldId id="260" r:id="rId6"/>
    <p:sldId id="504" r:id="rId7"/>
    <p:sldId id="506" r:id="rId8"/>
    <p:sldId id="508" r:id="rId9"/>
    <p:sldId id="509" r:id="rId10"/>
    <p:sldId id="510" r:id="rId11"/>
    <p:sldId id="596" r:id="rId12"/>
    <p:sldId id="597" r:id="rId13"/>
    <p:sldId id="645" r:id="rId14"/>
    <p:sldId id="599" r:id="rId15"/>
    <p:sldId id="600" r:id="rId16"/>
    <p:sldId id="604" r:id="rId17"/>
    <p:sldId id="605" r:id="rId18"/>
    <p:sldId id="601" r:id="rId19"/>
    <p:sldId id="606" r:id="rId20"/>
    <p:sldId id="602" r:id="rId21"/>
    <p:sldId id="589" r:id="rId22"/>
    <p:sldId id="592" r:id="rId23"/>
    <p:sldId id="594" r:id="rId24"/>
    <p:sldId id="595" r:id="rId25"/>
    <p:sldId id="584" r:id="rId26"/>
    <p:sldId id="575" r:id="rId27"/>
    <p:sldId id="577" r:id="rId28"/>
    <p:sldId id="578" r:id="rId29"/>
    <p:sldId id="569" r:id="rId30"/>
    <p:sldId id="570" r:id="rId31"/>
    <p:sldId id="571" r:id="rId32"/>
    <p:sldId id="572" r:id="rId33"/>
    <p:sldId id="573" r:id="rId34"/>
    <p:sldId id="574" r:id="rId35"/>
    <p:sldId id="561" r:id="rId36"/>
    <p:sldId id="563" r:id="rId37"/>
    <p:sldId id="564" r:id="rId38"/>
    <p:sldId id="565" r:id="rId39"/>
    <p:sldId id="557" r:id="rId40"/>
    <p:sldId id="610" r:id="rId41"/>
    <p:sldId id="558" r:id="rId42"/>
    <p:sldId id="559" r:id="rId43"/>
    <p:sldId id="560" r:id="rId44"/>
    <p:sldId id="547" r:id="rId45"/>
    <p:sldId id="550" r:id="rId46"/>
    <p:sldId id="551" r:id="rId47"/>
    <p:sldId id="552" r:id="rId48"/>
    <p:sldId id="553" r:id="rId49"/>
    <p:sldId id="540" r:id="rId50"/>
    <p:sldId id="542" r:id="rId51"/>
    <p:sldId id="544" r:id="rId52"/>
    <p:sldId id="545" r:id="rId53"/>
    <p:sldId id="546" r:id="rId54"/>
    <p:sldId id="533" r:id="rId55"/>
    <p:sldId id="536" r:id="rId56"/>
    <p:sldId id="539" r:id="rId57"/>
    <p:sldId id="516" r:id="rId58"/>
    <p:sldId id="517" r:id="rId59"/>
    <p:sldId id="518" r:id="rId60"/>
    <p:sldId id="519" r:id="rId61"/>
    <p:sldId id="522" r:id="rId62"/>
    <p:sldId id="523" r:id="rId63"/>
    <p:sldId id="524" r:id="rId64"/>
    <p:sldId id="527" r:id="rId65"/>
    <p:sldId id="528" r:id="rId66"/>
    <p:sldId id="529" r:id="rId67"/>
    <p:sldId id="612" r:id="rId68"/>
    <p:sldId id="613" r:id="rId69"/>
    <p:sldId id="614" r:id="rId70"/>
    <p:sldId id="615" r:id="rId71"/>
    <p:sldId id="620" r:id="rId72"/>
    <p:sldId id="621" r:id="rId73"/>
    <p:sldId id="622" r:id="rId74"/>
    <p:sldId id="623" r:id="rId75"/>
    <p:sldId id="627" r:id="rId76"/>
    <p:sldId id="628" r:id="rId77"/>
    <p:sldId id="629" r:id="rId78"/>
    <p:sldId id="633" r:id="rId79"/>
    <p:sldId id="634" r:id="rId80"/>
    <p:sldId id="635" r:id="rId81"/>
    <p:sldId id="636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5B3DE-0ECA-C145-A699-3A1E5CEA9001}">
          <p14:sldIdLst>
            <p14:sldId id="258"/>
            <p14:sldId id="260"/>
            <p14:sldId id="504"/>
            <p14:sldId id="506"/>
            <p14:sldId id="508"/>
            <p14:sldId id="509"/>
            <p14:sldId id="510"/>
            <p14:sldId id="596"/>
            <p14:sldId id="597"/>
            <p14:sldId id="645"/>
            <p14:sldId id="599"/>
            <p14:sldId id="600"/>
            <p14:sldId id="604"/>
            <p14:sldId id="605"/>
            <p14:sldId id="601"/>
            <p14:sldId id="606"/>
            <p14:sldId id="602"/>
            <p14:sldId id="589"/>
            <p14:sldId id="592"/>
            <p14:sldId id="594"/>
            <p14:sldId id="595"/>
            <p14:sldId id="584"/>
            <p14:sldId id="575"/>
            <p14:sldId id="577"/>
            <p14:sldId id="578"/>
            <p14:sldId id="569"/>
            <p14:sldId id="570"/>
            <p14:sldId id="571"/>
            <p14:sldId id="572"/>
            <p14:sldId id="573"/>
            <p14:sldId id="574"/>
            <p14:sldId id="561"/>
            <p14:sldId id="563"/>
            <p14:sldId id="564"/>
            <p14:sldId id="565"/>
            <p14:sldId id="557"/>
            <p14:sldId id="610"/>
            <p14:sldId id="558"/>
            <p14:sldId id="559"/>
            <p14:sldId id="560"/>
            <p14:sldId id="547"/>
            <p14:sldId id="550"/>
            <p14:sldId id="551"/>
            <p14:sldId id="552"/>
            <p14:sldId id="553"/>
            <p14:sldId id="540"/>
            <p14:sldId id="542"/>
            <p14:sldId id="544"/>
            <p14:sldId id="545"/>
            <p14:sldId id="546"/>
            <p14:sldId id="533"/>
            <p14:sldId id="536"/>
            <p14:sldId id="539"/>
            <p14:sldId id="516"/>
            <p14:sldId id="517"/>
            <p14:sldId id="518"/>
            <p14:sldId id="519"/>
            <p14:sldId id="522"/>
            <p14:sldId id="523"/>
            <p14:sldId id="524"/>
            <p14:sldId id="527"/>
            <p14:sldId id="528"/>
            <p14:sldId id="529"/>
            <p14:sldId id="612"/>
            <p14:sldId id="613"/>
            <p14:sldId id="614"/>
            <p14:sldId id="615"/>
            <p14:sldId id="620"/>
            <p14:sldId id="621"/>
            <p14:sldId id="622"/>
            <p14:sldId id="623"/>
            <p14:sldId id="627"/>
            <p14:sldId id="628"/>
            <p14:sldId id="629"/>
            <p14:sldId id="633"/>
            <p14:sldId id="634"/>
            <p14:sldId id="635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1427">
          <p15:clr>
            <a:srgbClr val="A4A3A4"/>
          </p15:clr>
        </p15:guide>
        <p15:guide id="3" orient="horz" pos="2888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706">
          <p15:clr>
            <a:srgbClr val="A4A3A4"/>
          </p15:clr>
        </p15:guide>
        <p15:guide id="6" pos="28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e Randall" initials="SR" lastIdx="12" clrIdx="0"/>
  <p:cmAuthor id="1" name="Amy Reger" initials="A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26"/>
    <a:srgbClr val="007054"/>
    <a:srgbClr val="85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9632" autoAdjust="0"/>
    <p:restoredTop sz="9961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510" y="66"/>
      </p:cViewPr>
      <p:guideLst>
        <p:guide orient="horz" pos="2161"/>
        <p:guide orient="horz" pos="1427"/>
        <p:guide orient="horz" pos="2888"/>
        <p:guide orient="horz" pos="1018"/>
        <p:guide orient="horz" pos="3706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BFD24-72D7-5E46-A647-0F2B7F5872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115AA3-9E02-C449-A59F-319104762A6A}">
      <dgm:prSet custT="1"/>
      <dgm:spPr/>
      <dgm:t>
        <a:bodyPr/>
        <a:lstStyle/>
        <a:p>
          <a:pPr rtl="0"/>
          <a:r>
            <a:rPr lang="cs-CZ" sz="3400" b="1"/>
            <a:t>I Love You (2000)</a:t>
          </a:r>
          <a:endParaRPr lang="cs-CZ" sz="3400"/>
        </a:p>
      </dgm:t>
    </dgm:pt>
    <dgm:pt modelId="{B93AAEE4-815F-1047-AA3E-E6D8A1DFD3EC}" type="parTrans" cxnId="{F828E0BC-906E-8F43-AB1F-387A7B04F746}">
      <dgm:prSet/>
      <dgm:spPr/>
      <dgm:t>
        <a:bodyPr/>
        <a:lstStyle/>
        <a:p>
          <a:endParaRPr lang="en-US" sz="3400"/>
        </a:p>
      </dgm:t>
    </dgm:pt>
    <dgm:pt modelId="{DABE4F7A-878F-2C4B-A1AD-A6AE204CD21D}" type="sibTrans" cxnId="{F828E0BC-906E-8F43-AB1F-387A7B04F746}">
      <dgm:prSet/>
      <dgm:spPr/>
      <dgm:t>
        <a:bodyPr/>
        <a:lstStyle/>
        <a:p>
          <a:endParaRPr lang="en-US" sz="3400"/>
        </a:p>
      </dgm:t>
    </dgm:pt>
    <dgm:pt modelId="{6746FCFC-B70C-C94B-8F02-D59943E7B805}">
      <dgm:prSet custT="1"/>
      <dgm:spPr/>
      <dgm:t>
        <a:bodyPr/>
        <a:lstStyle/>
        <a:p>
          <a:pPr rtl="0"/>
          <a:r>
            <a:rPr lang="da-DK" sz="3400" b="1"/>
            <a:t>Slammer (2003)</a:t>
          </a:r>
          <a:endParaRPr lang="da-DK" sz="3400"/>
        </a:p>
      </dgm:t>
    </dgm:pt>
    <dgm:pt modelId="{9DB30D7E-4729-2B4E-988B-25CA1C69DFC8}" type="parTrans" cxnId="{9825695C-0F04-B446-8851-3D4138594C7D}">
      <dgm:prSet/>
      <dgm:spPr/>
      <dgm:t>
        <a:bodyPr/>
        <a:lstStyle/>
        <a:p>
          <a:endParaRPr lang="en-US" sz="3400"/>
        </a:p>
      </dgm:t>
    </dgm:pt>
    <dgm:pt modelId="{DFA4260F-A079-FC40-B6F0-FEE07235ECAA}" type="sibTrans" cxnId="{9825695C-0F04-B446-8851-3D4138594C7D}">
      <dgm:prSet/>
      <dgm:spPr/>
      <dgm:t>
        <a:bodyPr/>
        <a:lstStyle/>
        <a:p>
          <a:endParaRPr lang="en-US" sz="3400"/>
        </a:p>
      </dgm:t>
    </dgm:pt>
    <dgm:pt modelId="{99D5D3AD-388D-C84C-8849-FD5320D72C15}">
      <dgm:prSet custT="1"/>
      <dgm:spPr/>
      <dgm:t>
        <a:bodyPr/>
        <a:lstStyle/>
        <a:p>
          <a:pPr rtl="0"/>
          <a:r>
            <a:rPr lang="tr-TR" sz="3400" b="1"/>
            <a:t>Nimda (2001)</a:t>
          </a:r>
          <a:endParaRPr lang="tr-TR" sz="3400"/>
        </a:p>
      </dgm:t>
    </dgm:pt>
    <dgm:pt modelId="{7DA0F47E-75C6-6040-8649-B51E0C75147D}" type="parTrans" cxnId="{35D29348-F2BB-784A-8347-AD1F038823BD}">
      <dgm:prSet/>
      <dgm:spPr/>
      <dgm:t>
        <a:bodyPr/>
        <a:lstStyle/>
        <a:p>
          <a:endParaRPr lang="en-US" sz="3400"/>
        </a:p>
      </dgm:t>
    </dgm:pt>
    <dgm:pt modelId="{03869BEB-73CF-1F45-B4E6-DB4F4DAE0825}" type="sibTrans" cxnId="{35D29348-F2BB-784A-8347-AD1F038823BD}">
      <dgm:prSet/>
      <dgm:spPr/>
      <dgm:t>
        <a:bodyPr/>
        <a:lstStyle/>
        <a:p>
          <a:endParaRPr lang="en-US" sz="3400"/>
        </a:p>
      </dgm:t>
    </dgm:pt>
    <dgm:pt modelId="{4011A8CD-B213-6A45-B3B7-E37B265CC303}">
      <dgm:prSet custT="1"/>
      <dgm:spPr/>
      <dgm:t>
        <a:bodyPr/>
        <a:lstStyle/>
        <a:p>
          <a:pPr rtl="0"/>
          <a:r>
            <a:rPr lang="en-US" sz="3400" b="1"/>
            <a:t>Morris (1988)</a:t>
          </a:r>
          <a:endParaRPr lang="en-US" sz="3400"/>
        </a:p>
      </dgm:t>
    </dgm:pt>
    <dgm:pt modelId="{87FE1B9F-EA86-7847-B731-EF23F719F3E4}" type="parTrans" cxnId="{1DF4A74A-0733-E94B-AC95-D09CD52AAA14}">
      <dgm:prSet/>
      <dgm:spPr/>
      <dgm:t>
        <a:bodyPr/>
        <a:lstStyle/>
        <a:p>
          <a:endParaRPr lang="en-US" sz="3400"/>
        </a:p>
      </dgm:t>
    </dgm:pt>
    <dgm:pt modelId="{7D5BE6CD-F6D6-EC4D-96A3-E07A4DF00055}" type="sibTrans" cxnId="{1DF4A74A-0733-E94B-AC95-D09CD52AAA14}">
      <dgm:prSet/>
      <dgm:spPr/>
      <dgm:t>
        <a:bodyPr/>
        <a:lstStyle/>
        <a:p>
          <a:endParaRPr lang="en-US" sz="3400"/>
        </a:p>
      </dgm:t>
    </dgm:pt>
    <dgm:pt modelId="{3B550730-D3B5-F547-B9BF-94C932EAA54F}" type="pres">
      <dgm:prSet presAssocID="{CC6BFD24-72D7-5E46-A647-0F2B7F5872A5}" presName="diagram" presStyleCnt="0">
        <dgm:presLayoutVars>
          <dgm:dir/>
          <dgm:resizeHandles val="exact"/>
        </dgm:presLayoutVars>
      </dgm:prSet>
      <dgm:spPr/>
    </dgm:pt>
    <dgm:pt modelId="{E4FFCF5B-D8A5-8844-A97B-461DB5AF00C9}" type="pres">
      <dgm:prSet presAssocID="{5F115AA3-9E02-C449-A59F-319104762A6A}" presName="node" presStyleLbl="node1" presStyleIdx="0" presStyleCnt="4">
        <dgm:presLayoutVars>
          <dgm:bulletEnabled val="1"/>
        </dgm:presLayoutVars>
      </dgm:prSet>
      <dgm:spPr/>
    </dgm:pt>
    <dgm:pt modelId="{224A338C-690A-6A4D-AC53-20E0D8ABF469}" type="pres">
      <dgm:prSet presAssocID="{DABE4F7A-878F-2C4B-A1AD-A6AE204CD21D}" presName="sibTrans" presStyleCnt="0"/>
      <dgm:spPr/>
    </dgm:pt>
    <dgm:pt modelId="{B954361E-014D-4C43-87F9-C591696377E1}" type="pres">
      <dgm:prSet presAssocID="{6746FCFC-B70C-C94B-8F02-D59943E7B805}" presName="node" presStyleLbl="node1" presStyleIdx="1" presStyleCnt="4">
        <dgm:presLayoutVars>
          <dgm:bulletEnabled val="1"/>
        </dgm:presLayoutVars>
      </dgm:prSet>
      <dgm:spPr/>
    </dgm:pt>
    <dgm:pt modelId="{8F01D5D9-5567-A84B-B7C2-45AFEAC471E2}" type="pres">
      <dgm:prSet presAssocID="{DFA4260F-A079-FC40-B6F0-FEE07235ECAA}" presName="sibTrans" presStyleCnt="0"/>
      <dgm:spPr/>
    </dgm:pt>
    <dgm:pt modelId="{91DC7575-38FB-FC46-9EAA-9B04D60B058A}" type="pres">
      <dgm:prSet presAssocID="{99D5D3AD-388D-C84C-8849-FD5320D72C15}" presName="node" presStyleLbl="node1" presStyleIdx="2" presStyleCnt="4">
        <dgm:presLayoutVars>
          <dgm:bulletEnabled val="1"/>
        </dgm:presLayoutVars>
      </dgm:prSet>
      <dgm:spPr/>
    </dgm:pt>
    <dgm:pt modelId="{EB020217-30D7-B743-85AF-196251E132E7}" type="pres">
      <dgm:prSet presAssocID="{03869BEB-73CF-1F45-B4E6-DB4F4DAE0825}" presName="sibTrans" presStyleCnt="0"/>
      <dgm:spPr/>
    </dgm:pt>
    <dgm:pt modelId="{06D11D2D-6A46-0C47-983A-1EC3DA0C5CE4}" type="pres">
      <dgm:prSet presAssocID="{4011A8CD-B213-6A45-B3B7-E37B265CC303}" presName="node" presStyleLbl="node1" presStyleIdx="3" presStyleCnt="4">
        <dgm:presLayoutVars>
          <dgm:bulletEnabled val="1"/>
        </dgm:presLayoutVars>
      </dgm:prSet>
      <dgm:spPr/>
    </dgm:pt>
  </dgm:ptLst>
  <dgm:cxnLst>
    <dgm:cxn modelId="{9D3CF913-95BA-A247-A1EE-6E44E224BB3D}" type="presOf" srcId="{4011A8CD-B213-6A45-B3B7-E37B265CC303}" destId="{06D11D2D-6A46-0C47-983A-1EC3DA0C5CE4}" srcOrd="0" destOrd="0" presId="urn:microsoft.com/office/officeart/2005/8/layout/default"/>
    <dgm:cxn modelId="{D107472A-EF84-E64C-A61C-7E463CF86056}" type="presOf" srcId="{CC6BFD24-72D7-5E46-A647-0F2B7F5872A5}" destId="{3B550730-D3B5-F547-B9BF-94C932EAA54F}" srcOrd="0" destOrd="0" presId="urn:microsoft.com/office/officeart/2005/8/layout/default"/>
    <dgm:cxn modelId="{52E6D737-63E8-954E-8547-C3DAF10B65FF}" type="presOf" srcId="{5F115AA3-9E02-C449-A59F-319104762A6A}" destId="{E4FFCF5B-D8A5-8844-A97B-461DB5AF00C9}" srcOrd="0" destOrd="0" presId="urn:microsoft.com/office/officeart/2005/8/layout/default"/>
    <dgm:cxn modelId="{9825695C-0F04-B446-8851-3D4138594C7D}" srcId="{CC6BFD24-72D7-5E46-A647-0F2B7F5872A5}" destId="{6746FCFC-B70C-C94B-8F02-D59943E7B805}" srcOrd="1" destOrd="0" parTransId="{9DB30D7E-4729-2B4E-988B-25CA1C69DFC8}" sibTransId="{DFA4260F-A079-FC40-B6F0-FEE07235ECAA}"/>
    <dgm:cxn modelId="{35D29348-F2BB-784A-8347-AD1F038823BD}" srcId="{CC6BFD24-72D7-5E46-A647-0F2B7F5872A5}" destId="{99D5D3AD-388D-C84C-8849-FD5320D72C15}" srcOrd="2" destOrd="0" parTransId="{7DA0F47E-75C6-6040-8649-B51E0C75147D}" sibTransId="{03869BEB-73CF-1F45-B4E6-DB4F4DAE0825}"/>
    <dgm:cxn modelId="{1DF4A74A-0733-E94B-AC95-D09CD52AAA14}" srcId="{CC6BFD24-72D7-5E46-A647-0F2B7F5872A5}" destId="{4011A8CD-B213-6A45-B3B7-E37B265CC303}" srcOrd="3" destOrd="0" parTransId="{87FE1B9F-EA86-7847-B731-EF23F719F3E4}" sibTransId="{7D5BE6CD-F6D6-EC4D-96A3-E07A4DF00055}"/>
    <dgm:cxn modelId="{21AD1450-D6D9-2645-BB57-55F7A9036F7E}" type="presOf" srcId="{99D5D3AD-388D-C84C-8849-FD5320D72C15}" destId="{91DC7575-38FB-FC46-9EAA-9B04D60B058A}" srcOrd="0" destOrd="0" presId="urn:microsoft.com/office/officeart/2005/8/layout/default"/>
    <dgm:cxn modelId="{4C033C98-D1B7-3C4F-A67D-8166CF6405C6}" type="presOf" srcId="{6746FCFC-B70C-C94B-8F02-D59943E7B805}" destId="{B954361E-014D-4C43-87F9-C591696377E1}" srcOrd="0" destOrd="0" presId="urn:microsoft.com/office/officeart/2005/8/layout/default"/>
    <dgm:cxn modelId="{F828E0BC-906E-8F43-AB1F-387A7B04F746}" srcId="{CC6BFD24-72D7-5E46-A647-0F2B7F5872A5}" destId="{5F115AA3-9E02-C449-A59F-319104762A6A}" srcOrd="0" destOrd="0" parTransId="{B93AAEE4-815F-1047-AA3E-E6D8A1DFD3EC}" sibTransId="{DABE4F7A-878F-2C4B-A1AD-A6AE204CD21D}"/>
    <dgm:cxn modelId="{D5405073-8B69-3046-8165-CB513C6F31BC}" type="presParOf" srcId="{3B550730-D3B5-F547-B9BF-94C932EAA54F}" destId="{E4FFCF5B-D8A5-8844-A97B-461DB5AF00C9}" srcOrd="0" destOrd="0" presId="urn:microsoft.com/office/officeart/2005/8/layout/default"/>
    <dgm:cxn modelId="{608DEDEC-67E5-FE4B-A091-8B9E2D18EAF9}" type="presParOf" srcId="{3B550730-D3B5-F547-B9BF-94C932EAA54F}" destId="{224A338C-690A-6A4D-AC53-20E0D8ABF469}" srcOrd="1" destOrd="0" presId="urn:microsoft.com/office/officeart/2005/8/layout/default"/>
    <dgm:cxn modelId="{474BABD0-D591-B34D-8832-90F02AB3145B}" type="presParOf" srcId="{3B550730-D3B5-F547-B9BF-94C932EAA54F}" destId="{B954361E-014D-4C43-87F9-C591696377E1}" srcOrd="2" destOrd="0" presId="urn:microsoft.com/office/officeart/2005/8/layout/default"/>
    <dgm:cxn modelId="{5F96D508-655E-0E42-9BA6-45A06E30B174}" type="presParOf" srcId="{3B550730-D3B5-F547-B9BF-94C932EAA54F}" destId="{8F01D5D9-5567-A84B-B7C2-45AFEAC471E2}" srcOrd="3" destOrd="0" presId="urn:microsoft.com/office/officeart/2005/8/layout/default"/>
    <dgm:cxn modelId="{953D0D3D-B99A-C347-98D5-D9684A7E77F9}" type="presParOf" srcId="{3B550730-D3B5-F547-B9BF-94C932EAA54F}" destId="{91DC7575-38FB-FC46-9EAA-9B04D60B058A}" srcOrd="4" destOrd="0" presId="urn:microsoft.com/office/officeart/2005/8/layout/default"/>
    <dgm:cxn modelId="{A620E72E-1E25-EB4A-BE0C-72E66DDB1B80}" type="presParOf" srcId="{3B550730-D3B5-F547-B9BF-94C932EAA54F}" destId="{EB020217-30D7-B743-85AF-196251E132E7}" srcOrd="5" destOrd="0" presId="urn:microsoft.com/office/officeart/2005/8/layout/default"/>
    <dgm:cxn modelId="{97274F06-ED2E-5D4A-8FB6-1CA22D7B6626}" type="presParOf" srcId="{3B550730-D3B5-F547-B9BF-94C932EAA54F}" destId="{06D11D2D-6A46-0C47-983A-1EC3DA0C5CE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66D027-10E6-E84A-873B-9BDB0C876E0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D39E90-8EE2-B74A-A01C-A25756105748}">
      <dgm:prSet custT="1"/>
      <dgm:spPr/>
      <dgm:t>
        <a:bodyPr/>
        <a:lstStyle/>
        <a:p>
          <a:pPr rtl="0"/>
          <a:r>
            <a:rPr lang="en-US" sz="2200" b="1" dirty="0"/>
            <a:t>Monitor usage as required by the administrator</a:t>
          </a:r>
          <a:endParaRPr lang="en-US" sz="2200" dirty="0"/>
        </a:p>
      </dgm:t>
    </dgm:pt>
    <dgm:pt modelId="{B1DE5171-F9C4-F54F-BADA-173B25D77407}" type="parTrans" cxnId="{2B4C9FCA-EBF6-1B4D-AE23-B6E358837EB2}">
      <dgm:prSet/>
      <dgm:spPr/>
      <dgm:t>
        <a:bodyPr/>
        <a:lstStyle/>
        <a:p>
          <a:endParaRPr lang="en-US" sz="2200"/>
        </a:p>
      </dgm:t>
    </dgm:pt>
    <dgm:pt modelId="{0285E154-38FD-9D43-BCA6-4E6AA9534079}" type="sibTrans" cxnId="{2B4C9FCA-EBF6-1B4D-AE23-B6E358837EB2}">
      <dgm:prSet/>
      <dgm:spPr/>
      <dgm:t>
        <a:bodyPr/>
        <a:lstStyle/>
        <a:p>
          <a:endParaRPr lang="en-US" sz="2200"/>
        </a:p>
      </dgm:t>
    </dgm:pt>
    <dgm:pt modelId="{4E2B9283-140E-4E48-8773-832F53C972FA}">
      <dgm:prSet custT="1"/>
      <dgm:spPr/>
      <dgm:t>
        <a:bodyPr/>
        <a:lstStyle/>
        <a:p>
          <a:pPr rtl="0"/>
          <a:r>
            <a:rPr lang="en-US" sz="2200" b="1" dirty="0"/>
            <a:t>Scan for malicious software at the enclave boundary and workstations</a:t>
          </a:r>
          <a:endParaRPr lang="en-US" sz="2200" dirty="0"/>
        </a:p>
      </dgm:t>
    </dgm:pt>
    <dgm:pt modelId="{376B70CE-9BF1-1547-AD72-348246513B4B}" type="parTrans" cxnId="{F0154E32-B380-194F-A977-9974C7573659}">
      <dgm:prSet/>
      <dgm:spPr/>
      <dgm:t>
        <a:bodyPr/>
        <a:lstStyle/>
        <a:p>
          <a:endParaRPr lang="en-US" sz="2200"/>
        </a:p>
      </dgm:t>
    </dgm:pt>
    <dgm:pt modelId="{5D049A06-B85F-544A-8EDB-D2D295C8DA80}" type="sibTrans" cxnId="{F0154E32-B380-194F-A977-9974C7573659}">
      <dgm:prSet/>
      <dgm:spPr/>
      <dgm:t>
        <a:bodyPr/>
        <a:lstStyle/>
        <a:p>
          <a:endParaRPr lang="en-US" sz="2200"/>
        </a:p>
      </dgm:t>
    </dgm:pt>
    <dgm:pt modelId="{D5A0D71E-672C-EE4D-AB34-06818A9ACFAB}">
      <dgm:prSet custT="1"/>
      <dgm:spPr/>
      <dgm:t>
        <a:bodyPr/>
        <a:lstStyle/>
        <a:p>
          <a:pPr rtl="0"/>
          <a:r>
            <a:rPr lang="en-US" sz="2200" b="1" dirty="0"/>
            <a:t>Log and analyze source-routed and other packets</a:t>
          </a:r>
          <a:endParaRPr lang="en-US" sz="2200" dirty="0"/>
        </a:p>
      </dgm:t>
    </dgm:pt>
    <dgm:pt modelId="{B119EF8A-9626-F24E-AFBC-AE01FF38A6AF}" type="parTrans" cxnId="{7DAE3DD2-63B9-8B4A-AADA-7F337789B715}">
      <dgm:prSet/>
      <dgm:spPr/>
      <dgm:t>
        <a:bodyPr/>
        <a:lstStyle/>
        <a:p>
          <a:endParaRPr lang="en-US" sz="2200"/>
        </a:p>
      </dgm:t>
    </dgm:pt>
    <dgm:pt modelId="{59AE4C8D-22B7-A743-B699-C281F64F2E27}" type="sibTrans" cxnId="{7DAE3DD2-63B9-8B4A-AADA-7F337789B715}">
      <dgm:prSet/>
      <dgm:spPr/>
      <dgm:t>
        <a:bodyPr/>
        <a:lstStyle/>
        <a:p>
          <a:endParaRPr lang="en-US" sz="2200"/>
        </a:p>
      </dgm:t>
    </dgm:pt>
    <dgm:pt modelId="{C4257056-DE33-FB48-8636-ABE517DA7171}">
      <dgm:prSet custT="1"/>
      <dgm:spPr/>
      <dgm:t>
        <a:bodyPr/>
        <a:lstStyle/>
        <a:p>
          <a:pPr rtl="0"/>
          <a:r>
            <a:rPr lang="en-US" sz="2200" b="1" dirty="0"/>
            <a:t>Allow a rapid disconnect from the network </a:t>
          </a:r>
          <a:endParaRPr lang="en-US" sz="2200" dirty="0"/>
        </a:p>
      </dgm:t>
    </dgm:pt>
    <dgm:pt modelId="{0F0B82FF-D7D1-5343-9F54-946BD79963CA}" type="parTrans" cxnId="{453FC4F3-8D51-834C-AF3E-D0D024BFED02}">
      <dgm:prSet/>
      <dgm:spPr/>
      <dgm:t>
        <a:bodyPr/>
        <a:lstStyle/>
        <a:p>
          <a:endParaRPr lang="en-US" sz="2200"/>
        </a:p>
      </dgm:t>
    </dgm:pt>
    <dgm:pt modelId="{6E4D4F41-AE3E-834F-8D8E-72F373AEC26F}" type="sibTrans" cxnId="{453FC4F3-8D51-834C-AF3E-D0D024BFED02}">
      <dgm:prSet/>
      <dgm:spPr/>
      <dgm:t>
        <a:bodyPr/>
        <a:lstStyle/>
        <a:p>
          <a:endParaRPr lang="en-US" sz="2200"/>
        </a:p>
      </dgm:t>
    </dgm:pt>
    <dgm:pt modelId="{118BC300-9DF0-CF46-A6A1-85B447488CEE}" type="pres">
      <dgm:prSet presAssocID="{7966D027-10E6-E84A-873B-9BDB0C876E0B}" presName="vert0" presStyleCnt="0">
        <dgm:presLayoutVars>
          <dgm:dir/>
          <dgm:animOne val="branch"/>
          <dgm:animLvl val="lvl"/>
        </dgm:presLayoutVars>
      </dgm:prSet>
      <dgm:spPr/>
    </dgm:pt>
    <dgm:pt modelId="{1F0CE3EE-A9B0-F44A-9C93-DCC827D4E724}" type="pres">
      <dgm:prSet presAssocID="{14D39E90-8EE2-B74A-A01C-A25756105748}" presName="thickLine" presStyleLbl="alignNode1" presStyleIdx="0" presStyleCnt="4"/>
      <dgm:spPr/>
    </dgm:pt>
    <dgm:pt modelId="{A63C6C8F-F8C2-4F44-8A9D-E1C2A4331AE4}" type="pres">
      <dgm:prSet presAssocID="{14D39E90-8EE2-B74A-A01C-A25756105748}" presName="horz1" presStyleCnt="0"/>
      <dgm:spPr/>
    </dgm:pt>
    <dgm:pt modelId="{10EC83E0-F71D-DA4F-95A4-DFF73A599D38}" type="pres">
      <dgm:prSet presAssocID="{14D39E90-8EE2-B74A-A01C-A25756105748}" presName="tx1" presStyleLbl="revTx" presStyleIdx="0" presStyleCnt="4"/>
      <dgm:spPr/>
    </dgm:pt>
    <dgm:pt modelId="{736C53B4-C5E5-444D-842B-1DA735756B01}" type="pres">
      <dgm:prSet presAssocID="{14D39E90-8EE2-B74A-A01C-A25756105748}" presName="vert1" presStyleCnt="0"/>
      <dgm:spPr/>
    </dgm:pt>
    <dgm:pt modelId="{396165F6-5CEC-4446-8D73-E97BA58554AC}" type="pres">
      <dgm:prSet presAssocID="{4E2B9283-140E-4E48-8773-832F53C972FA}" presName="thickLine" presStyleLbl="alignNode1" presStyleIdx="1" presStyleCnt="4"/>
      <dgm:spPr/>
    </dgm:pt>
    <dgm:pt modelId="{9704CD63-39DB-344F-B312-09E5D5E9F874}" type="pres">
      <dgm:prSet presAssocID="{4E2B9283-140E-4E48-8773-832F53C972FA}" presName="horz1" presStyleCnt="0"/>
      <dgm:spPr/>
    </dgm:pt>
    <dgm:pt modelId="{66E84414-8941-B64E-B33D-18871B8EFC8B}" type="pres">
      <dgm:prSet presAssocID="{4E2B9283-140E-4E48-8773-832F53C972FA}" presName="tx1" presStyleLbl="revTx" presStyleIdx="1" presStyleCnt="4"/>
      <dgm:spPr/>
    </dgm:pt>
    <dgm:pt modelId="{AB6A078E-0A12-0342-B9E8-0D43F60341DF}" type="pres">
      <dgm:prSet presAssocID="{4E2B9283-140E-4E48-8773-832F53C972FA}" presName="vert1" presStyleCnt="0"/>
      <dgm:spPr/>
    </dgm:pt>
    <dgm:pt modelId="{847E531A-9857-A446-8970-7174F6278727}" type="pres">
      <dgm:prSet presAssocID="{D5A0D71E-672C-EE4D-AB34-06818A9ACFAB}" presName="thickLine" presStyleLbl="alignNode1" presStyleIdx="2" presStyleCnt="4"/>
      <dgm:spPr/>
    </dgm:pt>
    <dgm:pt modelId="{EF1EFC8A-F485-6841-B5CB-C2AAD24056F1}" type="pres">
      <dgm:prSet presAssocID="{D5A0D71E-672C-EE4D-AB34-06818A9ACFAB}" presName="horz1" presStyleCnt="0"/>
      <dgm:spPr/>
    </dgm:pt>
    <dgm:pt modelId="{70967DAA-DBB8-694B-A74A-53CEF67AEA98}" type="pres">
      <dgm:prSet presAssocID="{D5A0D71E-672C-EE4D-AB34-06818A9ACFAB}" presName="tx1" presStyleLbl="revTx" presStyleIdx="2" presStyleCnt="4"/>
      <dgm:spPr/>
    </dgm:pt>
    <dgm:pt modelId="{5BB8F654-98CD-EC4F-944E-2E012C96E656}" type="pres">
      <dgm:prSet presAssocID="{D5A0D71E-672C-EE4D-AB34-06818A9ACFAB}" presName="vert1" presStyleCnt="0"/>
      <dgm:spPr/>
    </dgm:pt>
    <dgm:pt modelId="{B6C7AD83-4680-1F4F-AB76-5488AC3C5161}" type="pres">
      <dgm:prSet presAssocID="{C4257056-DE33-FB48-8636-ABE517DA7171}" presName="thickLine" presStyleLbl="alignNode1" presStyleIdx="3" presStyleCnt="4"/>
      <dgm:spPr/>
    </dgm:pt>
    <dgm:pt modelId="{F21224C5-AD78-DE41-A79B-6CBA7A82C4BF}" type="pres">
      <dgm:prSet presAssocID="{C4257056-DE33-FB48-8636-ABE517DA7171}" presName="horz1" presStyleCnt="0"/>
      <dgm:spPr/>
    </dgm:pt>
    <dgm:pt modelId="{DD904A51-8093-0D42-985D-5E032B8E71E1}" type="pres">
      <dgm:prSet presAssocID="{C4257056-DE33-FB48-8636-ABE517DA7171}" presName="tx1" presStyleLbl="revTx" presStyleIdx="3" presStyleCnt="4"/>
      <dgm:spPr/>
    </dgm:pt>
    <dgm:pt modelId="{49163D4C-594E-B844-96BB-E8F3A90491F4}" type="pres">
      <dgm:prSet presAssocID="{C4257056-DE33-FB48-8636-ABE517DA7171}" presName="vert1" presStyleCnt="0"/>
      <dgm:spPr/>
    </dgm:pt>
  </dgm:ptLst>
  <dgm:cxnLst>
    <dgm:cxn modelId="{F0154E32-B380-194F-A977-9974C7573659}" srcId="{7966D027-10E6-E84A-873B-9BDB0C876E0B}" destId="{4E2B9283-140E-4E48-8773-832F53C972FA}" srcOrd="1" destOrd="0" parTransId="{376B70CE-9BF1-1547-AD72-348246513B4B}" sibTransId="{5D049A06-B85F-544A-8EDB-D2D295C8DA80}"/>
    <dgm:cxn modelId="{E373B36E-C331-3C44-B50B-C232E81FB92D}" type="presOf" srcId="{C4257056-DE33-FB48-8636-ABE517DA7171}" destId="{DD904A51-8093-0D42-985D-5E032B8E71E1}" srcOrd="0" destOrd="0" presId="urn:microsoft.com/office/officeart/2008/layout/LinedList"/>
    <dgm:cxn modelId="{C9FC4D56-7727-4F41-AD3C-B51065FE0F73}" type="presOf" srcId="{D5A0D71E-672C-EE4D-AB34-06818A9ACFAB}" destId="{70967DAA-DBB8-694B-A74A-53CEF67AEA98}" srcOrd="0" destOrd="0" presId="urn:microsoft.com/office/officeart/2008/layout/LinedList"/>
    <dgm:cxn modelId="{2B4C9FCA-EBF6-1B4D-AE23-B6E358837EB2}" srcId="{7966D027-10E6-E84A-873B-9BDB0C876E0B}" destId="{14D39E90-8EE2-B74A-A01C-A25756105748}" srcOrd="0" destOrd="0" parTransId="{B1DE5171-F9C4-F54F-BADA-173B25D77407}" sibTransId="{0285E154-38FD-9D43-BCA6-4E6AA9534079}"/>
    <dgm:cxn modelId="{7DAE3DD2-63B9-8B4A-AADA-7F337789B715}" srcId="{7966D027-10E6-E84A-873B-9BDB0C876E0B}" destId="{D5A0D71E-672C-EE4D-AB34-06818A9ACFAB}" srcOrd="2" destOrd="0" parTransId="{B119EF8A-9626-F24E-AFBC-AE01FF38A6AF}" sibTransId="{59AE4C8D-22B7-A743-B699-C281F64F2E27}"/>
    <dgm:cxn modelId="{19A140E7-10F1-1F4F-B430-0E631AD793D6}" type="presOf" srcId="{14D39E90-8EE2-B74A-A01C-A25756105748}" destId="{10EC83E0-F71D-DA4F-95A4-DFF73A599D38}" srcOrd="0" destOrd="0" presId="urn:microsoft.com/office/officeart/2008/layout/LinedList"/>
    <dgm:cxn modelId="{453FC4F3-8D51-834C-AF3E-D0D024BFED02}" srcId="{7966D027-10E6-E84A-873B-9BDB0C876E0B}" destId="{C4257056-DE33-FB48-8636-ABE517DA7171}" srcOrd="3" destOrd="0" parTransId="{0F0B82FF-D7D1-5343-9F54-946BD79963CA}" sibTransId="{6E4D4F41-AE3E-834F-8D8E-72F373AEC26F}"/>
    <dgm:cxn modelId="{F502F7FB-3F23-3641-BD84-284534CE1917}" type="presOf" srcId="{7966D027-10E6-E84A-873B-9BDB0C876E0B}" destId="{118BC300-9DF0-CF46-A6A1-85B447488CEE}" srcOrd="0" destOrd="0" presId="urn:microsoft.com/office/officeart/2008/layout/LinedList"/>
    <dgm:cxn modelId="{3AB359FD-F7DB-1345-BD34-64C553CA627B}" type="presOf" srcId="{4E2B9283-140E-4E48-8773-832F53C972FA}" destId="{66E84414-8941-B64E-B33D-18871B8EFC8B}" srcOrd="0" destOrd="0" presId="urn:microsoft.com/office/officeart/2008/layout/LinedList"/>
    <dgm:cxn modelId="{E6708AD7-5FA7-0F4A-AEC7-C4E46B359E0B}" type="presParOf" srcId="{118BC300-9DF0-CF46-A6A1-85B447488CEE}" destId="{1F0CE3EE-A9B0-F44A-9C93-DCC827D4E724}" srcOrd="0" destOrd="0" presId="urn:microsoft.com/office/officeart/2008/layout/LinedList"/>
    <dgm:cxn modelId="{A2EE29F9-ABEA-6946-A542-237BB1F02A7E}" type="presParOf" srcId="{118BC300-9DF0-CF46-A6A1-85B447488CEE}" destId="{A63C6C8F-F8C2-4F44-8A9D-E1C2A4331AE4}" srcOrd="1" destOrd="0" presId="urn:microsoft.com/office/officeart/2008/layout/LinedList"/>
    <dgm:cxn modelId="{6E87E07D-ADA0-7247-AEF0-D7AD37691332}" type="presParOf" srcId="{A63C6C8F-F8C2-4F44-8A9D-E1C2A4331AE4}" destId="{10EC83E0-F71D-DA4F-95A4-DFF73A599D38}" srcOrd="0" destOrd="0" presId="urn:microsoft.com/office/officeart/2008/layout/LinedList"/>
    <dgm:cxn modelId="{E44CFD4C-627F-5740-BFE7-3BD307347062}" type="presParOf" srcId="{A63C6C8F-F8C2-4F44-8A9D-E1C2A4331AE4}" destId="{736C53B4-C5E5-444D-842B-1DA735756B01}" srcOrd="1" destOrd="0" presId="urn:microsoft.com/office/officeart/2008/layout/LinedList"/>
    <dgm:cxn modelId="{3B23354A-8BA3-CC40-BAE3-8237FDC36BF9}" type="presParOf" srcId="{118BC300-9DF0-CF46-A6A1-85B447488CEE}" destId="{396165F6-5CEC-4446-8D73-E97BA58554AC}" srcOrd="2" destOrd="0" presId="urn:microsoft.com/office/officeart/2008/layout/LinedList"/>
    <dgm:cxn modelId="{1190511F-9488-C04C-8D97-DEAA7DD0E0ED}" type="presParOf" srcId="{118BC300-9DF0-CF46-A6A1-85B447488CEE}" destId="{9704CD63-39DB-344F-B312-09E5D5E9F874}" srcOrd="3" destOrd="0" presId="urn:microsoft.com/office/officeart/2008/layout/LinedList"/>
    <dgm:cxn modelId="{2ED11AD7-4AEE-214A-97BB-19A5E76C3135}" type="presParOf" srcId="{9704CD63-39DB-344F-B312-09E5D5E9F874}" destId="{66E84414-8941-B64E-B33D-18871B8EFC8B}" srcOrd="0" destOrd="0" presId="urn:microsoft.com/office/officeart/2008/layout/LinedList"/>
    <dgm:cxn modelId="{7EDD82AB-CDC0-6D40-B653-214F1051ACBD}" type="presParOf" srcId="{9704CD63-39DB-344F-B312-09E5D5E9F874}" destId="{AB6A078E-0A12-0342-B9E8-0D43F60341DF}" srcOrd="1" destOrd="0" presId="urn:microsoft.com/office/officeart/2008/layout/LinedList"/>
    <dgm:cxn modelId="{14FDAB39-1FA3-A346-AB2D-F6A86AE7CC63}" type="presParOf" srcId="{118BC300-9DF0-CF46-A6A1-85B447488CEE}" destId="{847E531A-9857-A446-8970-7174F6278727}" srcOrd="4" destOrd="0" presId="urn:microsoft.com/office/officeart/2008/layout/LinedList"/>
    <dgm:cxn modelId="{42E8B511-FC60-9E42-81FB-8B61D721197E}" type="presParOf" srcId="{118BC300-9DF0-CF46-A6A1-85B447488CEE}" destId="{EF1EFC8A-F485-6841-B5CB-C2AAD24056F1}" srcOrd="5" destOrd="0" presId="urn:microsoft.com/office/officeart/2008/layout/LinedList"/>
    <dgm:cxn modelId="{ACAFC367-EC8F-E549-84EE-31B7BA95DB76}" type="presParOf" srcId="{EF1EFC8A-F485-6841-B5CB-C2AAD24056F1}" destId="{70967DAA-DBB8-694B-A74A-53CEF67AEA98}" srcOrd="0" destOrd="0" presId="urn:microsoft.com/office/officeart/2008/layout/LinedList"/>
    <dgm:cxn modelId="{EAE1816F-B963-5C41-918E-1D0CB1EFE59D}" type="presParOf" srcId="{EF1EFC8A-F485-6841-B5CB-C2AAD24056F1}" destId="{5BB8F654-98CD-EC4F-944E-2E012C96E656}" srcOrd="1" destOrd="0" presId="urn:microsoft.com/office/officeart/2008/layout/LinedList"/>
    <dgm:cxn modelId="{627FC3FE-AA68-3844-BCF7-7AABE63217AC}" type="presParOf" srcId="{118BC300-9DF0-CF46-A6A1-85B447488CEE}" destId="{B6C7AD83-4680-1F4F-AB76-5488AC3C5161}" srcOrd="6" destOrd="0" presId="urn:microsoft.com/office/officeart/2008/layout/LinedList"/>
    <dgm:cxn modelId="{5B5E2641-AA28-1A4F-9D4A-FC638A4DF904}" type="presParOf" srcId="{118BC300-9DF0-CF46-A6A1-85B447488CEE}" destId="{F21224C5-AD78-DE41-A79B-6CBA7A82C4BF}" srcOrd="7" destOrd="0" presId="urn:microsoft.com/office/officeart/2008/layout/LinedList"/>
    <dgm:cxn modelId="{4516AF79-D445-3E43-8053-B91D4BDF2AF4}" type="presParOf" srcId="{F21224C5-AD78-DE41-A79B-6CBA7A82C4BF}" destId="{DD904A51-8093-0D42-985D-5E032B8E71E1}" srcOrd="0" destOrd="0" presId="urn:microsoft.com/office/officeart/2008/layout/LinedList"/>
    <dgm:cxn modelId="{9EF8A103-66DD-0042-82BA-34556D4A4EAD}" type="presParOf" srcId="{F21224C5-AD78-DE41-A79B-6CBA7A82C4BF}" destId="{49163D4C-594E-B844-96BB-E8F3A90491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339247-38F1-E04C-90DB-DB2ECC54066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DDEF6-CF94-3C4D-A1F7-16F616D34625}">
      <dgm:prSet/>
      <dgm:spPr/>
      <dgm:t>
        <a:bodyPr/>
        <a:lstStyle/>
        <a:p>
          <a:pPr rtl="0"/>
          <a:r>
            <a:rPr lang="en-US" b="1"/>
            <a:t>Antivirus software on user machines </a:t>
          </a:r>
          <a:endParaRPr lang="en-US"/>
        </a:p>
      </dgm:t>
    </dgm:pt>
    <dgm:pt modelId="{DCFE6A9A-E97E-AF4A-AC17-F203654E4FE7}" type="parTrans" cxnId="{4E96A0A5-2A3B-2341-A5B4-B53897BF0A53}">
      <dgm:prSet/>
      <dgm:spPr/>
      <dgm:t>
        <a:bodyPr/>
        <a:lstStyle/>
        <a:p>
          <a:endParaRPr lang="en-US"/>
        </a:p>
      </dgm:t>
    </dgm:pt>
    <dgm:pt modelId="{924F2B05-D86E-BE44-A78A-8C3FA86AFC04}" type="sibTrans" cxnId="{4E96A0A5-2A3B-2341-A5B4-B53897BF0A53}">
      <dgm:prSet/>
      <dgm:spPr/>
      <dgm:t>
        <a:bodyPr/>
        <a:lstStyle/>
        <a:p>
          <a:endParaRPr lang="en-US"/>
        </a:p>
      </dgm:t>
    </dgm:pt>
    <dgm:pt modelId="{6E16C994-ACFB-DE44-91B8-85D35725172A}">
      <dgm:prSet/>
      <dgm:spPr/>
      <dgm:t>
        <a:bodyPr/>
        <a:lstStyle/>
        <a:p>
          <a:pPr rtl="0"/>
          <a:r>
            <a:rPr lang="en-US" b="1"/>
            <a:t>Install and use several different antivirus software</a:t>
          </a:r>
          <a:endParaRPr lang="en-US"/>
        </a:p>
      </dgm:t>
    </dgm:pt>
    <dgm:pt modelId="{10E85A48-B735-1A43-A972-C58CD4D00831}" type="parTrans" cxnId="{A3E5DF82-52E4-BA4B-A3D8-15F6F2229220}">
      <dgm:prSet/>
      <dgm:spPr/>
      <dgm:t>
        <a:bodyPr/>
        <a:lstStyle/>
        <a:p>
          <a:endParaRPr lang="en-US"/>
        </a:p>
      </dgm:t>
    </dgm:pt>
    <dgm:pt modelId="{A681C418-A6C9-DF43-B9A3-E8B29D4C6104}" type="sibTrans" cxnId="{A3E5DF82-52E4-BA4B-A3D8-15F6F2229220}">
      <dgm:prSet/>
      <dgm:spPr/>
      <dgm:t>
        <a:bodyPr/>
        <a:lstStyle/>
        <a:p>
          <a:endParaRPr lang="en-US"/>
        </a:p>
      </dgm:t>
    </dgm:pt>
    <dgm:pt modelId="{559831F8-7E6B-9941-B13E-6F40684EE53A}">
      <dgm:prSet/>
      <dgm:spPr/>
      <dgm:t>
        <a:bodyPr/>
        <a:lstStyle/>
        <a:p>
          <a:pPr rtl="0"/>
          <a:r>
            <a:rPr lang="en-US" b="1"/>
            <a:t>User awareness training </a:t>
          </a:r>
          <a:endParaRPr lang="en-US"/>
        </a:p>
      </dgm:t>
    </dgm:pt>
    <dgm:pt modelId="{A635D6FE-353C-5743-8A0C-D684B9FF7879}" type="parTrans" cxnId="{79C876B2-310E-D34A-9155-11DBB1410065}">
      <dgm:prSet/>
      <dgm:spPr/>
      <dgm:t>
        <a:bodyPr/>
        <a:lstStyle/>
        <a:p>
          <a:endParaRPr lang="en-US"/>
        </a:p>
      </dgm:t>
    </dgm:pt>
    <dgm:pt modelId="{95331B74-8834-1B47-BC8A-130E7FDBAADB}" type="sibTrans" cxnId="{79C876B2-310E-D34A-9155-11DBB1410065}">
      <dgm:prSet/>
      <dgm:spPr/>
      <dgm:t>
        <a:bodyPr/>
        <a:lstStyle/>
        <a:p>
          <a:endParaRPr lang="en-US"/>
        </a:p>
      </dgm:t>
    </dgm:pt>
    <dgm:pt modelId="{12B46C01-F0AB-3748-9A7D-4EB67817C267}">
      <dgm:prSet/>
      <dgm:spPr/>
      <dgm:t>
        <a:bodyPr/>
        <a:lstStyle/>
        <a:p>
          <a:pPr rtl="0"/>
          <a:r>
            <a:rPr lang="en-US" b="1"/>
            <a:t>Disable scripts when previewing or viewing e-mail</a:t>
          </a:r>
          <a:endParaRPr lang="en-US"/>
        </a:p>
      </dgm:t>
    </dgm:pt>
    <dgm:pt modelId="{65E10BA5-AE08-9844-888C-457418731E0C}" type="parTrans" cxnId="{A038CEE0-CA20-6444-ABD3-9A5675BABF67}">
      <dgm:prSet/>
      <dgm:spPr/>
      <dgm:t>
        <a:bodyPr/>
        <a:lstStyle/>
        <a:p>
          <a:endParaRPr lang="en-US"/>
        </a:p>
      </dgm:t>
    </dgm:pt>
    <dgm:pt modelId="{5E8F2C00-817C-B74A-B212-F70273C5C2F0}" type="sibTrans" cxnId="{A038CEE0-CA20-6444-ABD3-9A5675BABF67}">
      <dgm:prSet/>
      <dgm:spPr/>
      <dgm:t>
        <a:bodyPr/>
        <a:lstStyle/>
        <a:p>
          <a:endParaRPr lang="en-US"/>
        </a:p>
      </dgm:t>
    </dgm:pt>
    <dgm:pt modelId="{BCAAFAF5-513B-5A43-872B-2395A325BE37}">
      <dgm:prSet/>
      <dgm:spPr/>
      <dgm:t>
        <a:bodyPr/>
        <a:lstStyle/>
        <a:p>
          <a:pPr rtl="0"/>
          <a:r>
            <a:rPr lang="en-US" b="1"/>
            <a:t>Block attachments at network borders </a:t>
          </a:r>
          <a:endParaRPr lang="en-US"/>
        </a:p>
      </dgm:t>
    </dgm:pt>
    <dgm:pt modelId="{75258CA8-4D68-2044-9906-10A83955A2E1}" type="parTrans" cxnId="{2BADC95D-A913-C849-8D71-A0C2C9ACE4B6}">
      <dgm:prSet/>
      <dgm:spPr/>
      <dgm:t>
        <a:bodyPr/>
        <a:lstStyle/>
        <a:p>
          <a:endParaRPr lang="en-US"/>
        </a:p>
      </dgm:t>
    </dgm:pt>
    <dgm:pt modelId="{68701A65-BC97-3A4B-A447-8447CDC825C6}" type="sibTrans" cxnId="{2BADC95D-A913-C849-8D71-A0C2C9ACE4B6}">
      <dgm:prSet/>
      <dgm:spPr/>
      <dgm:t>
        <a:bodyPr/>
        <a:lstStyle/>
        <a:p>
          <a:endParaRPr lang="en-US"/>
        </a:p>
      </dgm:t>
    </dgm:pt>
    <dgm:pt modelId="{AD2C0B6A-BA34-DA44-905F-37DB21EBF988}">
      <dgm:prSet/>
      <dgm:spPr/>
      <dgm:t>
        <a:bodyPr/>
        <a:lstStyle/>
        <a:p>
          <a:pPr rtl="0"/>
          <a:r>
            <a:rPr lang="en-US" b="1"/>
            <a:t>Prevent download of software from the Internet </a:t>
          </a:r>
          <a:endParaRPr lang="en-US"/>
        </a:p>
      </dgm:t>
    </dgm:pt>
    <dgm:pt modelId="{D9EBAABF-1494-9349-9502-960758AD5DB8}" type="parTrans" cxnId="{6CADA1E9-7B9D-AE40-B9FC-176763B1704B}">
      <dgm:prSet/>
      <dgm:spPr/>
      <dgm:t>
        <a:bodyPr/>
        <a:lstStyle/>
        <a:p>
          <a:endParaRPr lang="en-US"/>
        </a:p>
      </dgm:t>
    </dgm:pt>
    <dgm:pt modelId="{E691F29D-CFD1-F643-9585-A5A79A12F3C1}" type="sibTrans" cxnId="{6CADA1E9-7B9D-AE40-B9FC-176763B1704B}">
      <dgm:prSet/>
      <dgm:spPr/>
      <dgm:t>
        <a:bodyPr/>
        <a:lstStyle/>
        <a:p>
          <a:endParaRPr lang="en-US"/>
        </a:p>
      </dgm:t>
    </dgm:pt>
    <dgm:pt modelId="{8481A888-F6D6-6144-94A2-2E83660BC73C}">
      <dgm:prSet/>
      <dgm:spPr/>
      <dgm:t>
        <a:bodyPr/>
        <a:lstStyle/>
        <a:p>
          <a:pPr rtl="0"/>
          <a:r>
            <a:rPr lang="en-US" b="1" dirty="0"/>
            <a:t>Strict software installation policies </a:t>
          </a:r>
          <a:endParaRPr lang="en-US" dirty="0"/>
        </a:p>
      </dgm:t>
    </dgm:pt>
    <dgm:pt modelId="{D41734AE-6141-E345-8B0B-E49613A3D3A7}" type="parTrans" cxnId="{446031F7-CCCE-3E44-B01D-13DDCBE6D68B}">
      <dgm:prSet/>
      <dgm:spPr/>
      <dgm:t>
        <a:bodyPr/>
        <a:lstStyle/>
        <a:p>
          <a:endParaRPr lang="en-US"/>
        </a:p>
      </dgm:t>
    </dgm:pt>
    <dgm:pt modelId="{E4CFAF41-1FC1-9B4B-9E03-817EA12B7C5D}" type="sibTrans" cxnId="{446031F7-CCCE-3E44-B01D-13DDCBE6D68B}">
      <dgm:prSet/>
      <dgm:spPr/>
      <dgm:t>
        <a:bodyPr/>
        <a:lstStyle/>
        <a:p>
          <a:endParaRPr lang="en-US"/>
        </a:p>
      </dgm:t>
    </dgm:pt>
    <dgm:pt modelId="{802C0AA0-63CC-414E-9375-0383E720F071}">
      <dgm:prSet/>
      <dgm:spPr/>
      <dgm:t>
        <a:bodyPr/>
        <a:lstStyle/>
        <a:p>
          <a:pPr rtl="0"/>
          <a:r>
            <a:rPr lang="en-US" b="1" dirty="0"/>
            <a:t>Block the use of removable drives</a:t>
          </a:r>
          <a:endParaRPr lang="en-US" dirty="0"/>
        </a:p>
      </dgm:t>
    </dgm:pt>
    <dgm:pt modelId="{2ED723B6-0E71-5D4F-A27C-36E2A3B5E9EE}" type="parTrans" cxnId="{48987E34-1D71-A64B-B044-E3EEDC09E9DF}">
      <dgm:prSet/>
      <dgm:spPr/>
      <dgm:t>
        <a:bodyPr/>
        <a:lstStyle/>
        <a:p>
          <a:endParaRPr lang="en-US"/>
        </a:p>
      </dgm:t>
    </dgm:pt>
    <dgm:pt modelId="{FD90DC97-A212-0E47-BCDA-710DA384D4FC}" type="sibTrans" cxnId="{48987E34-1D71-A64B-B044-E3EEDC09E9DF}">
      <dgm:prSet/>
      <dgm:spPr/>
      <dgm:t>
        <a:bodyPr/>
        <a:lstStyle/>
        <a:p>
          <a:endParaRPr lang="en-US"/>
        </a:p>
      </dgm:t>
    </dgm:pt>
    <dgm:pt modelId="{42893469-0311-6540-B788-33273179BE13}">
      <dgm:prSet/>
      <dgm:spPr/>
      <dgm:t>
        <a:bodyPr/>
        <a:lstStyle/>
        <a:p>
          <a:pPr rtl="0"/>
          <a:r>
            <a:rPr lang="en-US" b="1" dirty="0"/>
            <a:t>Antivirus scanners on e-mail gateways</a:t>
          </a:r>
          <a:endParaRPr lang="en-US" dirty="0"/>
        </a:p>
      </dgm:t>
    </dgm:pt>
    <dgm:pt modelId="{36071A12-7487-CD40-9038-9F7585998ABF}" type="parTrans" cxnId="{2FE236E2-068B-8C44-A25F-649D6747569B}">
      <dgm:prSet/>
      <dgm:spPr/>
    </dgm:pt>
    <dgm:pt modelId="{23CD86F8-BFF9-FA4D-AB86-7793C75C56F9}" type="sibTrans" cxnId="{2FE236E2-068B-8C44-A25F-649D6747569B}">
      <dgm:prSet/>
      <dgm:spPr/>
    </dgm:pt>
    <dgm:pt modelId="{2127086A-481B-9448-B879-8D0927D91C56}" type="pres">
      <dgm:prSet presAssocID="{CB339247-38F1-E04C-90DB-DB2ECC540667}" presName="vert0" presStyleCnt="0">
        <dgm:presLayoutVars>
          <dgm:dir/>
          <dgm:animOne val="branch"/>
          <dgm:animLvl val="lvl"/>
        </dgm:presLayoutVars>
      </dgm:prSet>
      <dgm:spPr/>
    </dgm:pt>
    <dgm:pt modelId="{9D0F93B1-527A-C742-92F5-834F35474D6D}" type="pres">
      <dgm:prSet presAssocID="{09FDDEF6-CF94-3C4D-A1F7-16F616D34625}" presName="thickLine" presStyleLbl="alignNode1" presStyleIdx="0" presStyleCnt="9"/>
      <dgm:spPr/>
    </dgm:pt>
    <dgm:pt modelId="{4242A2DF-457B-7845-B166-4DFE521AD056}" type="pres">
      <dgm:prSet presAssocID="{09FDDEF6-CF94-3C4D-A1F7-16F616D34625}" presName="horz1" presStyleCnt="0"/>
      <dgm:spPr/>
    </dgm:pt>
    <dgm:pt modelId="{06927B2A-D83C-914C-9B2A-DC966B0AB023}" type="pres">
      <dgm:prSet presAssocID="{09FDDEF6-CF94-3C4D-A1F7-16F616D34625}" presName="tx1" presStyleLbl="revTx" presStyleIdx="0" presStyleCnt="9"/>
      <dgm:spPr/>
    </dgm:pt>
    <dgm:pt modelId="{23D193BB-1BF8-0F40-BBF7-FCCBDB33A33D}" type="pres">
      <dgm:prSet presAssocID="{09FDDEF6-CF94-3C4D-A1F7-16F616D34625}" presName="vert1" presStyleCnt="0"/>
      <dgm:spPr/>
    </dgm:pt>
    <dgm:pt modelId="{6472D330-0BF9-4A45-A32D-35EDC6A833AC}" type="pres">
      <dgm:prSet presAssocID="{6E16C994-ACFB-DE44-91B8-85D35725172A}" presName="thickLine" presStyleLbl="alignNode1" presStyleIdx="1" presStyleCnt="9"/>
      <dgm:spPr/>
    </dgm:pt>
    <dgm:pt modelId="{68CD09E0-D22C-7641-9404-6A87ED14F897}" type="pres">
      <dgm:prSet presAssocID="{6E16C994-ACFB-DE44-91B8-85D35725172A}" presName="horz1" presStyleCnt="0"/>
      <dgm:spPr/>
    </dgm:pt>
    <dgm:pt modelId="{A7EC7991-C3AE-EE46-A63B-27AAFCBF780B}" type="pres">
      <dgm:prSet presAssocID="{6E16C994-ACFB-DE44-91B8-85D35725172A}" presName="tx1" presStyleLbl="revTx" presStyleIdx="1" presStyleCnt="9"/>
      <dgm:spPr/>
    </dgm:pt>
    <dgm:pt modelId="{DAE9CED0-E726-1741-B280-85C9978D9612}" type="pres">
      <dgm:prSet presAssocID="{6E16C994-ACFB-DE44-91B8-85D35725172A}" presName="vert1" presStyleCnt="0"/>
      <dgm:spPr/>
    </dgm:pt>
    <dgm:pt modelId="{1923AA14-5005-D44A-9110-FA0BE8EBF50B}" type="pres">
      <dgm:prSet presAssocID="{559831F8-7E6B-9941-B13E-6F40684EE53A}" presName="thickLine" presStyleLbl="alignNode1" presStyleIdx="2" presStyleCnt="9"/>
      <dgm:spPr/>
    </dgm:pt>
    <dgm:pt modelId="{F63BE0DF-EAB8-9C44-9AE7-A583AB4BAB5A}" type="pres">
      <dgm:prSet presAssocID="{559831F8-7E6B-9941-B13E-6F40684EE53A}" presName="horz1" presStyleCnt="0"/>
      <dgm:spPr/>
    </dgm:pt>
    <dgm:pt modelId="{359080BA-F70B-214F-8ECC-51B11770EB9D}" type="pres">
      <dgm:prSet presAssocID="{559831F8-7E6B-9941-B13E-6F40684EE53A}" presName="tx1" presStyleLbl="revTx" presStyleIdx="2" presStyleCnt="9"/>
      <dgm:spPr/>
    </dgm:pt>
    <dgm:pt modelId="{25E11285-0EA4-E84F-BDDC-0376D9EFE9E8}" type="pres">
      <dgm:prSet presAssocID="{559831F8-7E6B-9941-B13E-6F40684EE53A}" presName="vert1" presStyleCnt="0"/>
      <dgm:spPr/>
    </dgm:pt>
    <dgm:pt modelId="{D7819DC6-0232-264B-AB39-FAE7CE2484CB}" type="pres">
      <dgm:prSet presAssocID="{12B46C01-F0AB-3748-9A7D-4EB67817C267}" presName="thickLine" presStyleLbl="alignNode1" presStyleIdx="3" presStyleCnt="9"/>
      <dgm:spPr/>
    </dgm:pt>
    <dgm:pt modelId="{EF075267-14FA-C645-AE69-EA0E61CA1E85}" type="pres">
      <dgm:prSet presAssocID="{12B46C01-F0AB-3748-9A7D-4EB67817C267}" presName="horz1" presStyleCnt="0"/>
      <dgm:spPr/>
    </dgm:pt>
    <dgm:pt modelId="{6AFF7C73-05C1-EB43-90EA-AB9F36ECC94F}" type="pres">
      <dgm:prSet presAssocID="{12B46C01-F0AB-3748-9A7D-4EB67817C267}" presName="tx1" presStyleLbl="revTx" presStyleIdx="3" presStyleCnt="9"/>
      <dgm:spPr/>
    </dgm:pt>
    <dgm:pt modelId="{B0971451-47F1-EE46-8B3F-00C310FBF31B}" type="pres">
      <dgm:prSet presAssocID="{12B46C01-F0AB-3748-9A7D-4EB67817C267}" presName="vert1" presStyleCnt="0"/>
      <dgm:spPr/>
    </dgm:pt>
    <dgm:pt modelId="{E1A842D0-5C19-524E-B9B7-492881DE008C}" type="pres">
      <dgm:prSet presAssocID="{BCAAFAF5-513B-5A43-872B-2395A325BE37}" presName="thickLine" presStyleLbl="alignNode1" presStyleIdx="4" presStyleCnt="9"/>
      <dgm:spPr/>
    </dgm:pt>
    <dgm:pt modelId="{209560F0-9C46-794B-ACB0-C2713AE53359}" type="pres">
      <dgm:prSet presAssocID="{BCAAFAF5-513B-5A43-872B-2395A325BE37}" presName="horz1" presStyleCnt="0"/>
      <dgm:spPr/>
    </dgm:pt>
    <dgm:pt modelId="{43651173-A2B2-3B4B-9379-5ECA2E17CB23}" type="pres">
      <dgm:prSet presAssocID="{BCAAFAF5-513B-5A43-872B-2395A325BE37}" presName="tx1" presStyleLbl="revTx" presStyleIdx="4" presStyleCnt="9"/>
      <dgm:spPr/>
    </dgm:pt>
    <dgm:pt modelId="{A10A0ACC-EC31-0D47-9421-5DEE7327BC5D}" type="pres">
      <dgm:prSet presAssocID="{BCAAFAF5-513B-5A43-872B-2395A325BE37}" presName="vert1" presStyleCnt="0"/>
      <dgm:spPr/>
    </dgm:pt>
    <dgm:pt modelId="{689CD8F7-2355-FC42-A37C-99049A42A390}" type="pres">
      <dgm:prSet presAssocID="{AD2C0B6A-BA34-DA44-905F-37DB21EBF988}" presName="thickLine" presStyleLbl="alignNode1" presStyleIdx="5" presStyleCnt="9"/>
      <dgm:spPr/>
    </dgm:pt>
    <dgm:pt modelId="{9D3B03BC-C56C-C84F-BCF1-77A5CACD62F8}" type="pres">
      <dgm:prSet presAssocID="{AD2C0B6A-BA34-DA44-905F-37DB21EBF988}" presName="horz1" presStyleCnt="0"/>
      <dgm:spPr/>
    </dgm:pt>
    <dgm:pt modelId="{7EE879D1-254E-D144-AA31-3F39696902A6}" type="pres">
      <dgm:prSet presAssocID="{AD2C0B6A-BA34-DA44-905F-37DB21EBF988}" presName="tx1" presStyleLbl="revTx" presStyleIdx="5" presStyleCnt="9"/>
      <dgm:spPr/>
    </dgm:pt>
    <dgm:pt modelId="{4718B8BA-6DB4-B949-97C2-C983AA6CF389}" type="pres">
      <dgm:prSet presAssocID="{AD2C0B6A-BA34-DA44-905F-37DB21EBF988}" presName="vert1" presStyleCnt="0"/>
      <dgm:spPr/>
    </dgm:pt>
    <dgm:pt modelId="{1E85CCF3-4C67-6741-B8A5-1553AEA67D32}" type="pres">
      <dgm:prSet presAssocID="{8481A888-F6D6-6144-94A2-2E83660BC73C}" presName="thickLine" presStyleLbl="alignNode1" presStyleIdx="6" presStyleCnt="9"/>
      <dgm:spPr/>
    </dgm:pt>
    <dgm:pt modelId="{6EFFD0FB-5833-3D45-9B0C-405C7C62D7AF}" type="pres">
      <dgm:prSet presAssocID="{8481A888-F6D6-6144-94A2-2E83660BC73C}" presName="horz1" presStyleCnt="0"/>
      <dgm:spPr/>
    </dgm:pt>
    <dgm:pt modelId="{360DF97D-ADD0-8B44-97B5-D1B151D04F19}" type="pres">
      <dgm:prSet presAssocID="{8481A888-F6D6-6144-94A2-2E83660BC73C}" presName="tx1" presStyleLbl="revTx" presStyleIdx="6" presStyleCnt="9"/>
      <dgm:spPr/>
    </dgm:pt>
    <dgm:pt modelId="{4E950B5B-2C64-C149-A89C-DF807DE3304C}" type="pres">
      <dgm:prSet presAssocID="{8481A888-F6D6-6144-94A2-2E83660BC73C}" presName="vert1" presStyleCnt="0"/>
      <dgm:spPr/>
    </dgm:pt>
    <dgm:pt modelId="{CB866B4D-37DA-D04F-85AE-55C8E394595E}" type="pres">
      <dgm:prSet presAssocID="{802C0AA0-63CC-414E-9375-0383E720F071}" presName="thickLine" presStyleLbl="alignNode1" presStyleIdx="7" presStyleCnt="9"/>
      <dgm:spPr/>
    </dgm:pt>
    <dgm:pt modelId="{CFAC3CB8-732F-4E46-BE47-7B01CC441597}" type="pres">
      <dgm:prSet presAssocID="{802C0AA0-63CC-414E-9375-0383E720F071}" presName="horz1" presStyleCnt="0"/>
      <dgm:spPr/>
    </dgm:pt>
    <dgm:pt modelId="{EA1770D5-FA73-024B-AC41-409555EBFB54}" type="pres">
      <dgm:prSet presAssocID="{802C0AA0-63CC-414E-9375-0383E720F071}" presName="tx1" presStyleLbl="revTx" presStyleIdx="7" presStyleCnt="9"/>
      <dgm:spPr/>
    </dgm:pt>
    <dgm:pt modelId="{84A51479-EC0A-7D4E-9F64-002F8919D39D}" type="pres">
      <dgm:prSet presAssocID="{802C0AA0-63CC-414E-9375-0383E720F071}" presName="vert1" presStyleCnt="0"/>
      <dgm:spPr/>
    </dgm:pt>
    <dgm:pt modelId="{8801BBD1-AA44-F24C-BAD3-CF68C28F3A9F}" type="pres">
      <dgm:prSet presAssocID="{42893469-0311-6540-B788-33273179BE13}" presName="thickLine" presStyleLbl="alignNode1" presStyleIdx="8" presStyleCnt="9"/>
      <dgm:spPr/>
    </dgm:pt>
    <dgm:pt modelId="{B56CAE72-9771-BF48-9813-E9376AB5F152}" type="pres">
      <dgm:prSet presAssocID="{42893469-0311-6540-B788-33273179BE13}" presName="horz1" presStyleCnt="0"/>
      <dgm:spPr/>
    </dgm:pt>
    <dgm:pt modelId="{8C72BA7A-54F0-F342-AEDA-37BD56149B6B}" type="pres">
      <dgm:prSet presAssocID="{42893469-0311-6540-B788-33273179BE13}" presName="tx1" presStyleLbl="revTx" presStyleIdx="8" presStyleCnt="9"/>
      <dgm:spPr/>
    </dgm:pt>
    <dgm:pt modelId="{3D5AE2A7-88FB-5146-9424-D13EA13B9A68}" type="pres">
      <dgm:prSet presAssocID="{42893469-0311-6540-B788-33273179BE13}" presName="vert1" presStyleCnt="0"/>
      <dgm:spPr/>
    </dgm:pt>
  </dgm:ptLst>
  <dgm:cxnLst>
    <dgm:cxn modelId="{698EE62A-AD9C-4143-872D-4849DD6157F6}" type="presOf" srcId="{802C0AA0-63CC-414E-9375-0383E720F071}" destId="{EA1770D5-FA73-024B-AC41-409555EBFB54}" srcOrd="0" destOrd="0" presId="urn:microsoft.com/office/officeart/2008/layout/LinedList"/>
    <dgm:cxn modelId="{48987E34-1D71-A64B-B044-E3EEDC09E9DF}" srcId="{CB339247-38F1-E04C-90DB-DB2ECC540667}" destId="{802C0AA0-63CC-414E-9375-0383E720F071}" srcOrd="7" destOrd="0" parTransId="{2ED723B6-0E71-5D4F-A27C-36E2A3B5E9EE}" sibTransId="{FD90DC97-A212-0E47-BCDA-710DA384D4FC}"/>
    <dgm:cxn modelId="{2BADC95D-A913-C849-8D71-A0C2C9ACE4B6}" srcId="{CB339247-38F1-E04C-90DB-DB2ECC540667}" destId="{BCAAFAF5-513B-5A43-872B-2395A325BE37}" srcOrd="4" destOrd="0" parTransId="{75258CA8-4D68-2044-9906-10A83955A2E1}" sibTransId="{68701A65-BC97-3A4B-A447-8447CDC825C6}"/>
    <dgm:cxn modelId="{99940364-FD95-BC49-A8A3-B06390BB7E11}" type="presOf" srcId="{09FDDEF6-CF94-3C4D-A1F7-16F616D34625}" destId="{06927B2A-D83C-914C-9B2A-DC966B0AB023}" srcOrd="0" destOrd="0" presId="urn:microsoft.com/office/officeart/2008/layout/LinedList"/>
    <dgm:cxn modelId="{29BFB451-D72F-7C46-B096-96996404FAD6}" type="presOf" srcId="{559831F8-7E6B-9941-B13E-6F40684EE53A}" destId="{359080BA-F70B-214F-8ECC-51B11770EB9D}" srcOrd="0" destOrd="0" presId="urn:microsoft.com/office/officeart/2008/layout/LinedList"/>
    <dgm:cxn modelId="{59F6B278-8D7E-774F-B6B7-FD1F36F1D14C}" type="presOf" srcId="{12B46C01-F0AB-3748-9A7D-4EB67817C267}" destId="{6AFF7C73-05C1-EB43-90EA-AB9F36ECC94F}" srcOrd="0" destOrd="0" presId="urn:microsoft.com/office/officeart/2008/layout/LinedList"/>
    <dgm:cxn modelId="{A3E5DF82-52E4-BA4B-A3D8-15F6F2229220}" srcId="{CB339247-38F1-E04C-90DB-DB2ECC540667}" destId="{6E16C994-ACFB-DE44-91B8-85D35725172A}" srcOrd="1" destOrd="0" parTransId="{10E85A48-B735-1A43-A972-C58CD4D00831}" sibTransId="{A681C418-A6C9-DF43-B9A3-E8B29D4C6104}"/>
    <dgm:cxn modelId="{4C30C887-00CA-8442-8621-ED5236CD2811}" type="presOf" srcId="{AD2C0B6A-BA34-DA44-905F-37DB21EBF988}" destId="{7EE879D1-254E-D144-AA31-3F39696902A6}" srcOrd="0" destOrd="0" presId="urn:microsoft.com/office/officeart/2008/layout/LinedList"/>
    <dgm:cxn modelId="{4E96A0A5-2A3B-2341-A5B4-B53897BF0A53}" srcId="{CB339247-38F1-E04C-90DB-DB2ECC540667}" destId="{09FDDEF6-CF94-3C4D-A1F7-16F616D34625}" srcOrd="0" destOrd="0" parTransId="{DCFE6A9A-E97E-AF4A-AC17-F203654E4FE7}" sibTransId="{924F2B05-D86E-BE44-A78A-8C3FA86AFC04}"/>
    <dgm:cxn modelId="{79C876B2-310E-D34A-9155-11DBB1410065}" srcId="{CB339247-38F1-E04C-90DB-DB2ECC540667}" destId="{559831F8-7E6B-9941-B13E-6F40684EE53A}" srcOrd="2" destOrd="0" parTransId="{A635D6FE-353C-5743-8A0C-D684B9FF7879}" sibTransId="{95331B74-8834-1B47-BC8A-130E7FDBAADB}"/>
    <dgm:cxn modelId="{C5A5FEC3-A982-7346-A014-7A01054F3DB2}" type="presOf" srcId="{BCAAFAF5-513B-5A43-872B-2395A325BE37}" destId="{43651173-A2B2-3B4B-9379-5ECA2E17CB23}" srcOrd="0" destOrd="0" presId="urn:microsoft.com/office/officeart/2008/layout/LinedList"/>
    <dgm:cxn modelId="{35E568C6-2C49-DA4A-9486-ED226F8A3178}" type="presOf" srcId="{42893469-0311-6540-B788-33273179BE13}" destId="{8C72BA7A-54F0-F342-AEDA-37BD56149B6B}" srcOrd="0" destOrd="0" presId="urn:microsoft.com/office/officeart/2008/layout/LinedList"/>
    <dgm:cxn modelId="{537B76CD-DE70-E947-BF65-04FEE583E320}" type="presOf" srcId="{8481A888-F6D6-6144-94A2-2E83660BC73C}" destId="{360DF97D-ADD0-8B44-97B5-D1B151D04F19}" srcOrd="0" destOrd="0" presId="urn:microsoft.com/office/officeart/2008/layout/LinedList"/>
    <dgm:cxn modelId="{A038CEE0-CA20-6444-ABD3-9A5675BABF67}" srcId="{CB339247-38F1-E04C-90DB-DB2ECC540667}" destId="{12B46C01-F0AB-3748-9A7D-4EB67817C267}" srcOrd="3" destOrd="0" parTransId="{65E10BA5-AE08-9844-888C-457418731E0C}" sibTransId="{5E8F2C00-817C-B74A-B212-F70273C5C2F0}"/>
    <dgm:cxn modelId="{2FE236E2-068B-8C44-A25F-649D6747569B}" srcId="{CB339247-38F1-E04C-90DB-DB2ECC540667}" destId="{42893469-0311-6540-B788-33273179BE13}" srcOrd="8" destOrd="0" parTransId="{36071A12-7487-CD40-9038-9F7585998ABF}" sibTransId="{23CD86F8-BFF9-FA4D-AB86-7793C75C56F9}"/>
    <dgm:cxn modelId="{6CADA1E9-7B9D-AE40-B9FC-176763B1704B}" srcId="{CB339247-38F1-E04C-90DB-DB2ECC540667}" destId="{AD2C0B6A-BA34-DA44-905F-37DB21EBF988}" srcOrd="5" destOrd="0" parTransId="{D9EBAABF-1494-9349-9502-960758AD5DB8}" sibTransId="{E691F29D-CFD1-F643-9585-A5A79A12F3C1}"/>
    <dgm:cxn modelId="{5A32E7EE-CB10-0B41-996C-1BF3D0C54886}" type="presOf" srcId="{6E16C994-ACFB-DE44-91B8-85D35725172A}" destId="{A7EC7991-C3AE-EE46-A63B-27AAFCBF780B}" srcOrd="0" destOrd="0" presId="urn:microsoft.com/office/officeart/2008/layout/LinedList"/>
    <dgm:cxn modelId="{F8B310F0-EB25-6047-811A-882A995C6429}" type="presOf" srcId="{CB339247-38F1-E04C-90DB-DB2ECC540667}" destId="{2127086A-481B-9448-B879-8D0927D91C56}" srcOrd="0" destOrd="0" presId="urn:microsoft.com/office/officeart/2008/layout/LinedList"/>
    <dgm:cxn modelId="{446031F7-CCCE-3E44-B01D-13DDCBE6D68B}" srcId="{CB339247-38F1-E04C-90DB-DB2ECC540667}" destId="{8481A888-F6D6-6144-94A2-2E83660BC73C}" srcOrd="6" destOrd="0" parTransId="{D41734AE-6141-E345-8B0B-E49613A3D3A7}" sibTransId="{E4CFAF41-1FC1-9B4B-9E03-817EA12B7C5D}"/>
    <dgm:cxn modelId="{4E4FEFDB-C2CD-B546-82AB-7324334E7A71}" type="presParOf" srcId="{2127086A-481B-9448-B879-8D0927D91C56}" destId="{9D0F93B1-527A-C742-92F5-834F35474D6D}" srcOrd="0" destOrd="0" presId="urn:microsoft.com/office/officeart/2008/layout/LinedList"/>
    <dgm:cxn modelId="{229933E3-7EA9-2E4D-AB1C-FCF0DAB5E54C}" type="presParOf" srcId="{2127086A-481B-9448-B879-8D0927D91C56}" destId="{4242A2DF-457B-7845-B166-4DFE521AD056}" srcOrd="1" destOrd="0" presId="urn:microsoft.com/office/officeart/2008/layout/LinedList"/>
    <dgm:cxn modelId="{01D67765-3B47-4F4F-9386-D1DAC7E119E7}" type="presParOf" srcId="{4242A2DF-457B-7845-B166-4DFE521AD056}" destId="{06927B2A-D83C-914C-9B2A-DC966B0AB023}" srcOrd="0" destOrd="0" presId="urn:microsoft.com/office/officeart/2008/layout/LinedList"/>
    <dgm:cxn modelId="{216A63AC-8463-4D43-861A-BC67217AA4EF}" type="presParOf" srcId="{4242A2DF-457B-7845-B166-4DFE521AD056}" destId="{23D193BB-1BF8-0F40-BBF7-FCCBDB33A33D}" srcOrd="1" destOrd="0" presId="urn:microsoft.com/office/officeart/2008/layout/LinedList"/>
    <dgm:cxn modelId="{4F357D3F-99CC-204C-AC73-5AAE0F97847C}" type="presParOf" srcId="{2127086A-481B-9448-B879-8D0927D91C56}" destId="{6472D330-0BF9-4A45-A32D-35EDC6A833AC}" srcOrd="2" destOrd="0" presId="urn:microsoft.com/office/officeart/2008/layout/LinedList"/>
    <dgm:cxn modelId="{29BB7E6C-A473-8A48-8DAF-E8304FD8E534}" type="presParOf" srcId="{2127086A-481B-9448-B879-8D0927D91C56}" destId="{68CD09E0-D22C-7641-9404-6A87ED14F897}" srcOrd="3" destOrd="0" presId="urn:microsoft.com/office/officeart/2008/layout/LinedList"/>
    <dgm:cxn modelId="{E663B532-2A40-F24B-BA9F-B15194EC2E6C}" type="presParOf" srcId="{68CD09E0-D22C-7641-9404-6A87ED14F897}" destId="{A7EC7991-C3AE-EE46-A63B-27AAFCBF780B}" srcOrd="0" destOrd="0" presId="urn:microsoft.com/office/officeart/2008/layout/LinedList"/>
    <dgm:cxn modelId="{988FAD27-154A-0D47-9A16-FD33928972C9}" type="presParOf" srcId="{68CD09E0-D22C-7641-9404-6A87ED14F897}" destId="{DAE9CED0-E726-1741-B280-85C9978D9612}" srcOrd="1" destOrd="0" presId="urn:microsoft.com/office/officeart/2008/layout/LinedList"/>
    <dgm:cxn modelId="{A4C0D007-486D-D345-A777-E1BF1C9EFC5C}" type="presParOf" srcId="{2127086A-481B-9448-B879-8D0927D91C56}" destId="{1923AA14-5005-D44A-9110-FA0BE8EBF50B}" srcOrd="4" destOrd="0" presId="urn:microsoft.com/office/officeart/2008/layout/LinedList"/>
    <dgm:cxn modelId="{4A3D3CF6-27EB-114C-ACCC-42CB86A98D52}" type="presParOf" srcId="{2127086A-481B-9448-B879-8D0927D91C56}" destId="{F63BE0DF-EAB8-9C44-9AE7-A583AB4BAB5A}" srcOrd="5" destOrd="0" presId="urn:microsoft.com/office/officeart/2008/layout/LinedList"/>
    <dgm:cxn modelId="{AAA9C365-D22A-3E44-886A-851EF66F155C}" type="presParOf" srcId="{F63BE0DF-EAB8-9C44-9AE7-A583AB4BAB5A}" destId="{359080BA-F70B-214F-8ECC-51B11770EB9D}" srcOrd="0" destOrd="0" presId="urn:microsoft.com/office/officeart/2008/layout/LinedList"/>
    <dgm:cxn modelId="{311B67CE-D963-6C47-9C43-B8924F1797C2}" type="presParOf" srcId="{F63BE0DF-EAB8-9C44-9AE7-A583AB4BAB5A}" destId="{25E11285-0EA4-E84F-BDDC-0376D9EFE9E8}" srcOrd="1" destOrd="0" presId="urn:microsoft.com/office/officeart/2008/layout/LinedList"/>
    <dgm:cxn modelId="{4A08D11B-412C-2E4A-BBE2-AEC55BE1AC99}" type="presParOf" srcId="{2127086A-481B-9448-B879-8D0927D91C56}" destId="{D7819DC6-0232-264B-AB39-FAE7CE2484CB}" srcOrd="6" destOrd="0" presId="urn:microsoft.com/office/officeart/2008/layout/LinedList"/>
    <dgm:cxn modelId="{116332FB-53DC-D749-A4CC-368AFC1DC1EA}" type="presParOf" srcId="{2127086A-481B-9448-B879-8D0927D91C56}" destId="{EF075267-14FA-C645-AE69-EA0E61CA1E85}" srcOrd="7" destOrd="0" presId="urn:microsoft.com/office/officeart/2008/layout/LinedList"/>
    <dgm:cxn modelId="{32AB30CE-0A85-C343-8973-F1AA8CC534C3}" type="presParOf" srcId="{EF075267-14FA-C645-AE69-EA0E61CA1E85}" destId="{6AFF7C73-05C1-EB43-90EA-AB9F36ECC94F}" srcOrd="0" destOrd="0" presId="urn:microsoft.com/office/officeart/2008/layout/LinedList"/>
    <dgm:cxn modelId="{34D090E6-71CF-004B-ABBE-2FE5D667C60B}" type="presParOf" srcId="{EF075267-14FA-C645-AE69-EA0E61CA1E85}" destId="{B0971451-47F1-EE46-8B3F-00C310FBF31B}" srcOrd="1" destOrd="0" presId="urn:microsoft.com/office/officeart/2008/layout/LinedList"/>
    <dgm:cxn modelId="{048EE348-E6FA-7742-AE50-FF5BBE4F345D}" type="presParOf" srcId="{2127086A-481B-9448-B879-8D0927D91C56}" destId="{E1A842D0-5C19-524E-B9B7-492881DE008C}" srcOrd="8" destOrd="0" presId="urn:microsoft.com/office/officeart/2008/layout/LinedList"/>
    <dgm:cxn modelId="{E903B07C-D47F-DF45-86B8-4952647E25AF}" type="presParOf" srcId="{2127086A-481B-9448-B879-8D0927D91C56}" destId="{209560F0-9C46-794B-ACB0-C2713AE53359}" srcOrd="9" destOrd="0" presId="urn:microsoft.com/office/officeart/2008/layout/LinedList"/>
    <dgm:cxn modelId="{BDFCF257-1F57-164B-992E-4ADF5FCC3D3E}" type="presParOf" srcId="{209560F0-9C46-794B-ACB0-C2713AE53359}" destId="{43651173-A2B2-3B4B-9379-5ECA2E17CB23}" srcOrd="0" destOrd="0" presId="urn:microsoft.com/office/officeart/2008/layout/LinedList"/>
    <dgm:cxn modelId="{650B1D74-E1A0-FC44-B09C-8C9C6E8D8F6F}" type="presParOf" srcId="{209560F0-9C46-794B-ACB0-C2713AE53359}" destId="{A10A0ACC-EC31-0D47-9421-5DEE7327BC5D}" srcOrd="1" destOrd="0" presId="urn:microsoft.com/office/officeart/2008/layout/LinedList"/>
    <dgm:cxn modelId="{BBB64242-C9C5-AD47-BE57-2B724E4E0FDD}" type="presParOf" srcId="{2127086A-481B-9448-B879-8D0927D91C56}" destId="{689CD8F7-2355-FC42-A37C-99049A42A390}" srcOrd="10" destOrd="0" presId="urn:microsoft.com/office/officeart/2008/layout/LinedList"/>
    <dgm:cxn modelId="{4FBE9F54-E3E3-C746-9A9B-4AADCD33EEA1}" type="presParOf" srcId="{2127086A-481B-9448-B879-8D0927D91C56}" destId="{9D3B03BC-C56C-C84F-BCF1-77A5CACD62F8}" srcOrd="11" destOrd="0" presId="urn:microsoft.com/office/officeart/2008/layout/LinedList"/>
    <dgm:cxn modelId="{FB747C1F-7607-BD47-BC49-030DABDB35BD}" type="presParOf" srcId="{9D3B03BC-C56C-C84F-BCF1-77A5CACD62F8}" destId="{7EE879D1-254E-D144-AA31-3F39696902A6}" srcOrd="0" destOrd="0" presId="urn:microsoft.com/office/officeart/2008/layout/LinedList"/>
    <dgm:cxn modelId="{35F2124E-B194-784F-B67E-BCD430CB7C4D}" type="presParOf" srcId="{9D3B03BC-C56C-C84F-BCF1-77A5CACD62F8}" destId="{4718B8BA-6DB4-B949-97C2-C983AA6CF389}" srcOrd="1" destOrd="0" presId="urn:microsoft.com/office/officeart/2008/layout/LinedList"/>
    <dgm:cxn modelId="{2A00B52A-899B-3643-8AF2-6DF690C82804}" type="presParOf" srcId="{2127086A-481B-9448-B879-8D0927D91C56}" destId="{1E85CCF3-4C67-6741-B8A5-1553AEA67D32}" srcOrd="12" destOrd="0" presId="urn:microsoft.com/office/officeart/2008/layout/LinedList"/>
    <dgm:cxn modelId="{29C525C7-C765-AC41-BB7D-9F450FCDF76A}" type="presParOf" srcId="{2127086A-481B-9448-B879-8D0927D91C56}" destId="{6EFFD0FB-5833-3D45-9B0C-405C7C62D7AF}" srcOrd="13" destOrd="0" presId="urn:microsoft.com/office/officeart/2008/layout/LinedList"/>
    <dgm:cxn modelId="{F29269BB-C146-9146-BF74-51CD9E86DCBB}" type="presParOf" srcId="{6EFFD0FB-5833-3D45-9B0C-405C7C62D7AF}" destId="{360DF97D-ADD0-8B44-97B5-D1B151D04F19}" srcOrd="0" destOrd="0" presId="urn:microsoft.com/office/officeart/2008/layout/LinedList"/>
    <dgm:cxn modelId="{3924126E-9146-A34F-8535-4F78C72BB0B0}" type="presParOf" srcId="{6EFFD0FB-5833-3D45-9B0C-405C7C62D7AF}" destId="{4E950B5B-2C64-C149-A89C-DF807DE3304C}" srcOrd="1" destOrd="0" presId="urn:microsoft.com/office/officeart/2008/layout/LinedList"/>
    <dgm:cxn modelId="{E57648EF-1444-394D-9F61-92C55922BC60}" type="presParOf" srcId="{2127086A-481B-9448-B879-8D0927D91C56}" destId="{CB866B4D-37DA-D04F-85AE-55C8E394595E}" srcOrd="14" destOrd="0" presId="urn:microsoft.com/office/officeart/2008/layout/LinedList"/>
    <dgm:cxn modelId="{2CC3C5F5-4A14-924C-8471-DAB0CA915773}" type="presParOf" srcId="{2127086A-481B-9448-B879-8D0927D91C56}" destId="{CFAC3CB8-732F-4E46-BE47-7B01CC441597}" srcOrd="15" destOrd="0" presId="urn:microsoft.com/office/officeart/2008/layout/LinedList"/>
    <dgm:cxn modelId="{7DE8AB4C-87A0-9D48-8822-29EB28F498EF}" type="presParOf" srcId="{CFAC3CB8-732F-4E46-BE47-7B01CC441597}" destId="{EA1770D5-FA73-024B-AC41-409555EBFB54}" srcOrd="0" destOrd="0" presId="urn:microsoft.com/office/officeart/2008/layout/LinedList"/>
    <dgm:cxn modelId="{D418D9BA-DA25-9F49-9929-0EB8E5DE18DB}" type="presParOf" srcId="{CFAC3CB8-732F-4E46-BE47-7B01CC441597}" destId="{84A51479-EC0A-7D4E-9F64-002F8919D39D}" srcOrd="1" destOrd="0" presId="urn:microsoft.com/office/officeart/2008/layout/LinedList"/>
    <dgm:cxn modelId="{222E5A89-4E2B-9249-8362-A231556FE383}" type="presParOf" srcId="{2127086A-481B-9448-B879-8D0927D91C56}" destId="{8801BBD1-AA44-F24C-BAD3-CF68C28F3A9F}" srcOrd="16" destOrd="0" presId="urn:microsoft.com/office/officeart/2008/layout/LinedList"/>
    <dgm:cxn modelId="{F8C23EB0-C02A-E241-86D0-7E5B74953F33}" type="presParOf" srcId="{2127086A-481B-9448-B879-8D0927D91C56}" destId="{B56CAE72-9771-BF48-9813-E9376AB5F152}" srcOrd="17" destOrd="0" presId="urn:microsoft.com/office/officeart/2008/layout/LinedList"/>
    <dgm:cxn modelId="{2955D800-15B2-B848-9E17-E79804122BD3}" type="presParOf" srcId="{B56CAE72-9771-BF48-9813-E9376AB5F152}" destId="{8C72BA7A-54F0-F342-AEDA-37BD56149B6B}" srcOrd="0" destOrd="0" presId="urn:microsoft.com/office/officeart/2008/layout/LinedList"/>
    <dgm:cxn modelId="{6D48371E-3A64-C141-9F11-12194A3EFC45}" type="presParOf" srcId="{B56CAE72-9771-BF48-9813-E9376AB5F152}" destId="{3D5AE2A7-88FB-5146-9424-D13EA13B9A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640339-1646-384D-9439-B33F668B64B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DCF285-823B-594E-940C-826E76B49B2F}">
      <dgm:prSet/>
      <dgm:spPr/>
      <dgm:t>
        <a:bodyPr/>
        <a:lstStyle/>
        <a:p>
          <a:pPr rtl="0"/>
          <a:r>
            <a:rPr lang="en-US" b="1"/>
            <a:t>Backdoor</a:t>
          </a:r>
          <a:endParaRPr lang="en-US"/>
        </a:p>
      </dgm:t>
    </dgm:pt>
    <dgm:pt modelId="{C00A7B60-515F-1645-BBD5-AF688BF35B79}" type="parTrans" cxnId="{C4ED5F64-2975-FD4F-9973-810E9B12FE22}">
      <dgm:prSet/>
      <dgm:spPr/>
      <dgm:t>
        <a:bodyPr/>
        <a:lstStyle/>
        <a:p>
          <a:endParaRPr lang="en-US"/>
        </a:p>
      </dgm:t>
    </dgm:pt>
    <dgm:pt modelId="{A17080C6-155A-FD4D-B25A-30AE2244A30F}" type="sibTrans" cxnId="{C4ED5F64-2975-FD4F-9973-810E9B12FE22}">
      <dgm:prSet/>
      <dgm:spPr/>
      <dgm:t>
        <a:bodyPr/>
        <a:lstStyle/>
        <a:p>
          <a:endParaRPr lang="en-US"/>
        </a:p>
      </dgm:t>
    </dgm:pt>
    <dgm:pt modelId="{F7EF0952-1B38-9C47-8301-25C177B24A9B}">
      <dgm:prSet/>
      <dgm:spPr/>
      <dgm:t>
        <a:bodyPr/>
        <a:lstStyle/>
        <a:p>
          <a:pPr rtl="0"/>
          <a:r>
            <a:rPr lang="en-US" b="1"/>
            <a:t>Buffer overflow attack</a:t>
          </a:r>
          <a:endParaRPr lang="en-US"/>
        </a:p>
      </dgm:t>
    </dgm:pt>
    <dgm:pt modelId="{10D3E2B8-5B11-504F-B474-30A28C59EA36}" type="parTrans" cxnId="{260A2E3F-37FD-F248-B7B0-9AA4C156D511}">
      <dgm:prSet/>
      <dgm:spPr/>
      <dgm:t>
        <a:bodyPr/>
        <a:lstStyle/>
        <a:p>
          <a:endParaRPr lang="en-US"/>
        </a:p>
      </dgm:t>
    </dgm:pt>
    <dgm:pt modelId="{AD9E5A1F-9C0E-AF46-9241-C337797FD9FC}" type="sibTrans" cxnId="{260A2E3F-37FD-F248-B7B0-9AA4C156D511}">
      <dgm:prSet/>
      <dgm:spPr/>
      <dgm:t>
        <a:bodyPr/>
        <a:lstStyle/>
        <a:p>
          <a:endParaRPr lang="en-US"/>
        </a:p>
      </dgm:t>
    </dgm:pt>
    <dgm:pt modelId="{D31D2887-FB7D-E34E-B530-A236640A6BFD}">
      <dgm:prSet/>
      <dgm:spPr/>
      <dgm:t>
        <a:bodyPr/>
        <a:lstStyle/>
        <a:p>
          <a:pPr rtl="0"/>
          <a:r>
            <a:rPr lang="en-US" b="1"/>
            <a:t>Pointer overflow attack</a:t>
          </a:r>
          <a:endParaRPr lang="en-US"/>
        </a:p>
      </dgm:t>
    </dgm:pt>
    <dgm:pt modelId="{A22E2DDC-46BB-C14C-A6D4-F276FDE28D7E}" type="parTrans" cxnId="{848B8101-0A3A-8F4F-AF58-70ED4802E0B0}">
      <dgm:prSet/>
      <dgm:spPr/>
      <dgm:t>
        <a:bodyPr/>
        <a:lstStyle/>
        <a:p>
          <a:endParaRPr lang="en-US"/>
        </a:p>
      </dgm:t>
    </dgm:pt>
    <dgm:pt modelId="{3F6E9B95-F988-5D43-A4DB-D54BD97EA2A2}" type="sibTrans" cxnId="{848B8101-0A3A-8F4F-AF58-70ED4802E0B0}">
      <dgm:prSet/>
      <dgm:spPr/>
      <dgm:t>
        <a:bodyPr/>
        <a:lstStyle/>
        <a:p>
          <a:endParaRPr lang="en-US"/>
        </a:p>
      </dgm:t>
    </dgm:pt>
    <dgm:pt modelId="{DE043AFA-CA38-6048-98BE-6EE2B0045688}">
      <dgm:prSet/>
      <dgm:spPr/>
      <dgm:t>
        <a:bodyPr/>
        <a:lstStyle/>
        <a:p>
          <a:pPr rtl="0"/>
          <a:r>
            <a:rPr lang="en-US" b="1"/>
            <a:t>Directory traversal</a:t>
          </a:r>
          <a:endParaRPr lang="en-US"/>
        </a:p>
      </dgm:t>
    </dgm:pt>
    <dgm:pt modelId="{13C4652A-8997-3541-AC07-19DAB332C09F}" type="parTrans" cxnId="{399AFADF-D350-F64A-835F-18F1B8E05948}">
      <dgm:prSet/>
      <dgm:spPr/>
      <dgm:t>
        <a:bodyPr/>
        <a:lstStyle/>
        <a:p>
          <a:endParaRPr lang="en-US"/>
        </a:p>
      </dgm:t>
    </dgm:pt>
    <dgm:pt modelId="{9D94E4FA-3502-254F-BE11-37F64C75F27D}" type="sibTrans" cxnId="{399AFADF-D350-F64A-835F-18F1B8E05948}">
      <dgm:prSet/>
      <dgm:spPr/>
      <dgm:t>
        <a:bodyPr/>
        <a:lstStyle/>
        <a:p>
          <a:endParaRPr lang="en-US"/>
        </a:p>
      </dgm:t>
    </dgm:pt>
    <dgm:pt modelId="{F329DFDD-60AA-BF4B-A43E-E4CE05F3A714}">
      <dgm:prSet/>
      <dgm:spPr/>
      <dgm:t>
        <a:bodyPr/>
        <a:lstStyle/>
        <a:p>
          <a:pPr rtl="0"/>
          <a:r>
            <a:rPr lang="en-US" b="1"/>
            <a:t>Covert channels</a:t>
          </a:r>
          <a:endParaRPr lang="en-US"/>
        </a:p>
      </dgm:t>
    </dgm:pt>
    <dgm:pt modelId="{84E12052-3957-6F41-BFE9-4D6D159978A2}" type="parTrans" cxnId="{A33E0BFE-C9CA-9A43-9213-2A04E318D016}">
      <dgm:prSet/>
      <dgm:spPr/>
      <dgm:t>
        <a:bodyPr/>
        <a:lstStyle/>
        <a:p>
          <a:endParaRPr lang="en-US"/>
        </a:p>
      </dgm:t>
    </dgm:pt>
    <dgm:pt modelId="{A3736F0F-462D-EE4A-9B57-5C4E0C82C271}" type="sibTrans" cxnId="{A33E0BFE-C9CA-9A43-9213-2A04E318D016}">
      <dgm:prSet/>
      <dgm:spPr/>
      <dgm:t>
        <a:bodyPr/>
        <a:lstStyle/>
        <a:p>
          <a:endParaRPr lang="en-US"/>
        </a:p>
      </dgm:t>
    </dgm:pt>
    <dgm:pt modelId="{39E3E80B-B0BD-9244-905E-DB8A288A1528}" type="pres">
      <dgm:prSet presAssocID="{24640339-1646-384D-9439-B33F668B64B8}" presName="diagram" presStyleCnt="0">
        <dgm:presLayoutVars>
          <dgm:dir/>
          <dgm:resizeHandles val="exact"/>
        </dgm:presLayoutVars>
      </dgm:prSet>
      <dgm:spPr/>
    </dgm:pt>
    <dgm:pt modelId="{0C83EEC4-E313-4546-822B-7F3B7FAAC647}" type="pres">
      <dgm:prSet presAssocID="{D5DCF285-823B-594E-940C-826E76B49B2F}" presName="node" presStyleLbl="node1" presStyleIdx="0" presStyleCnt="5">
        <dgm:presLayoutVars>
          <dgm:bulletEnabled val="1"/>
        </dgm:presLayoutVars>
      </dgm:prSet>
      <dgm:spPr/>
    </dgm:pt>
    <dgm:pt modelId="{8D2A77E8-18C5-6A4C-8CA8-052D61327631}" type="pres">
      <dgm:prSet presAssocID="{A17080C6-155A-FD4D-B25A-30AE2244A30F}" presName="sibTrans" presStyleCnt="0"/>
      <dgm:spPr/>
    </dgm:pt>
    <dgm:pt modelId="{7FBA3A0A-697A-3D40-B4BC-9797518C8F41}" type="pres">
      <dgm:prSet presAssocID="{F7EF0952-1B38-9C47-8301-25C177B24A9B}" presName="node" presStyleLbl="node1" presStyleIdx="1" presStyleCnt="5">
        <dgm:presLayoutVars>
          <dgm:bulletEnabled val="1"/>
        </dgm:presLayoutVars>
      </dgm:prSet>
      <dgm:spPr/>
    </dgm:pt>
    <dgm:pt modelId="{A0F024AB-F936-0E4B-B91B-F241D468B8D4}" type="pres">
      <dgm:prSet presAssocID="{AD9E5A1F-9C0E-AF46-9241-C337797FD9FC}" presName="sibTrans" presStyleCnt="0"/>
      <dgm:spPr/>
    </dgm:pt>
    <dgm:pt modelId="{0EE401C1-A04A-B941-A836-F5110BFFC089}" type="pres">
      <dgm:prSet presAssocID="{D31D2887-FB7D-E34E-B530-A236640A6BFD}" presName="node" presStyleLbl="node1" presStyleIdx="2" presStyleCnt="5">
        <dgm:presLayoutVars>
          <dgm:bulletEnabled val="1"/>
        </dgm:presLayoutVars>
      </dgm:prSet>
      <dgm:spPr/>
    </dgm:pt>
    <dgm:pt modelId="{4CA7F89C-C39A-2F4A-BF70-F885BF2EAAC0}" type="pres">
      <dgm:prSet presAssocID="{3F6E9B95-F988-5D43-A4DB-D54BD97EA2A2}" presName="sibTrans" presStyleCnt="0"/>
      <dgm:spPr/>
    </dgm:pt>
    <dgm:pt modelId="{C721588B-6E86-134B-965E-50A6193D3A6F}" type="pres">
      <dgm:prSet presAssocID="{DE043AFA-CA38-6048-98BE-6EE2B0045688}" presName="node" presStyleLbl="node1" presStyleIdx="3" presStyleCnt="5">
        <dgm:presLayoutVars>
          <dgm:bulletEnabled val="1"/>
        </dgm:presLayoutVars>
      </dgm:prSet>
      <dgm:spPr/>
    </dgm:pt>
    <dgm:pt modelId="{2458DF51-7D48-FE45-ABA2-2A1CDDDE30BE}" type="pres">
      <dgm:prSet presAssocID="{9D94E4FA-3502-254F-BE11-37F64C75F27D}" presName="sibTrans" presStyleCnt="0"/>
      <dgm:spPr/>
    </dgm:pt>
    <dgm:pt modelId="{AA5F20CC-4FAD-C34A-80A9-23A553D0FA66}" type="pres">
      <dgm:prSet presAssocID="{F329DFDD-60AA-BF4B-A43E-E4CE05F3A714}" presName="node" presStyleLbl="node1" presStyleIdx="4" presStyleCnt="5">
        <dgm:presLayoutVars>
          <dgm:bulletEnabled val="1"/>
        </dgm:presLayoutVars>
      </dgm:prSet>
      <dgm:spPr/>
    </dgm:pt>
  </dgm:ptLst>
  <dgm:cxnLst>
    <dgm:cxn modelId="{848B8101-0A3A-8F4F-AF58-70ED4802E0B0}" srcId="{24640339-1646-384D-9439-B33F668B64B8}" destId="{D31D2887-FB7D-E34E-B530-A236640A6BFD}" srcOrd="2" destOrd="0" parTransId="{A22E2DDC-46BB-C14C-A6D4-F276FDE28D7E}" sibTransId="{3F6E9B95-F988-5D43-A4DB-D54BD97EA2A2}"/>
    <dgm:cxn modelId="{A581220A-EE33-7246-9B6D-3E59EA763617}" type="presOf" srcId="{DE043AFA-CA38-6048-98BE-6EE2B0045688}" destId="{C721588B-6E86-134B-965E-50A6193D3A6F}" srcOrd="0" destOrd="0" presId="urn:microsoft.com/office/officeart/2005/8/layout/default"/>
    <dgm:cxn modelId="{4E9CA515-BC63-4E44-A3EC-55A3532C9101}" type="presOf" srcId="{24640339-1646-384D-9439-B33F668B64B8}" destId="{39E3E80B-B0BD-9244-905E-DB8A288A1528}" srcOrd="0" destOrd="0" presId="urn:microsoft.com/office/officeart/2005/8/layout/default"/>
    <dgm:cxn modelId="{04290131-CDFC-C149-AC90-AC41D11F65EF}" type="presOf" srcId="{F7EF0952-1B38-9C47-8301-25C177B24A9B}" destId="{7FBA3A0A-697A-3D40-B4BC-9797518C8F41}" srcOrd="0" destOrd="0" presId="urn:microsoft.com/office/officeart/2005/8/layout/default"/>
    <dgm:cxn modelId="{260A2E3F-37FD-F248-B7B0-9AA4C156D511}" srcId="{24640339-1646-384D-9439-B33F668B64B8}" destId="{F7EF0952-1B38-9C47-8301-25C177B24A9B}" srcOrd="1" destOrd="0" parTransId="{10D3E2B8-5B11-504F-B474-30A28C59EA36}" sibTransId="{AD9E5A1F-9C0E-AF46-9241-C337797FD9FC}"/>
    <dgm:cxn modelId="{6901A73F-6B67-994E-8789-86015A75B166}" type="presOf" srcId="{D5DCF285-823B-594E-940C-826E76B49B2F}" destId="{0C83EEC4-E313-4546-822B-7F3B7FAAC647}" srcOrd="0" destOrd="0" presId="urn:microsoft.com/office/officeart/2005/8/layout/default"/>
    <dgm:cxn modelId="{C4ED5F64-2975-FD4F-9973-810E9B12FE22}" srcId="{24640339-1646-384D-9439-B33F668B64B8}" destId="{D5DCF285-823B-594E-940C-826E76B49B2F}" srcOrd="0" destOrd="0" parTransId="{C00A7B60-515F-1645-BBD5-AF688BF35B79}" sibTransId="{A17080C6-155A-FD4D-B25A-30AE2244A30F}"/>
    <dgm:cxn modelId="{F3D31CA4-4045-1943-86C5-45F0E6C1D699}" type="presOf" srcId="{D31D2887-FB7D-E34E-B530-A236640A6BFD}" destId="{0EE401C1-A04A-B941-A836-F5110BFFC089}" srcOrd="0" destOrd="0" presId="urn:microsoft.com/office/officeart/2005/8/layout/default"/>
    <dgm:cxn modelId="{81D597D6-0636-5041-B3C9-9AD372C03039}" type="presOf" srcId="{F329DFDD-60AA-BF4B-A43E-E4CE05F3A714}" destId="{AA5F20CC-4FAD-C34A-80A9-23A553D0FA66}" srcOrd="0" destOrd="0" presId="urn:microsoft.com/office/officeart/2005/8/layout/default"/>
    <dgm:cxn modelId="{399AFADF-D350-F64A-835F-18F1B8E05948}" srcId="{24640339-1646-384D-9439-B33F668B64B8}" destId="{DE043AFA-CA38-6048-98BE-6EE2B0045688}" srcOrd="3" destOrd="0" parTransId="{13C4652A-8997-3541-AC07-19DAB332C09F}" sibTransId="{9D94E4FA-3502-254F-BE11-37F64C75F27D}"/>
    <dgm:cxn modelId="{A33E0BFE-C9CA-9A43-9213-2A04E318D016}" srcId="{24640339-1646-384D-9439-B33F668B64B8}" destId="{F329DFDD-60AA-BF4B-A43E-E4CE05F3A714}" srcOrd="4" destOrd="0" parTransId="{84E12052-3957-6F41-BFE9-4D6D159978A2}" sibTransId="{A3736F0F-462D-EE4A-9B57-5C4E0C82C271}"/>
    <dgm:cxn modelId="{A481A8D6-FB1B-424A-B32D-85D4B5B8ABED}" type="presParOf" srcId="{39E3E80B-B0BD-9244-905E-DB8A288A1528}" destId="{0C83EEC4-E313-4546-822B-7F3B7FAAC647}" srcOrd="0" destOrd="0" presId="urn:microsoft.com/office/officeart/2005/8/layout/default"/>
    <dgm:cxn modelId="{4F2684A8-CCBE-5F42-BDBD-429854C2AF9C}" type="presParOf" srcId="{39E3E80B-B0BD-9244-905E-DB8A288A1528}" destId="{8D2A77E8-18C5-6A4C-8CA8-052D61327631}" srcOrd="1" destOrd="0" presId="urn:microsoft.com/office/officeart/2005/8/layout/default"/>
    <dgm:cxn modelId="{6B160D0E-5BDC-F644-80F0-2A5CBCE0E9E1}" type="presParOf" srcId="{39E3E80B-B0BD-9244-905E-DB8A288A1528}" destId="{7FBA3A0A-697A-3D40-B4BC-9797518C8F41}" srcOrd="2" destOrd="0" presId="urn:microsoft.com/office/officeart/2005/8/layout/default"/>
    <dgm:cxn modelId="{3006D3B4-29BB-574B-9808-3D21BC2502EB}" type="presParOf" srcId="{39E3E80B-B0BD-9244-905E-DB8A288A1528}" destId="{A0F024AB-F936-0E4B-B91B-F241D468B8D4}" srcOrd="3" destOrd="0" presId="urn:microsoft.com/office/officeart/2005/8/layout/default"/>
    <dgm:cxn modelId="{67003129-021F-D546-8152-8E65A427E209}" type="presParOf" srcId="{39E3E80B-B0BD-9244-905E-DB8A288A1528}" destId="{0EE401C1-A04A-B941-A836-F5110BFFC089}" srcOrd="4" destOrd="0" presId="urn:microsoft.com/office/officeart/2005/8/layout/default"/>
    <dgm:cxn modelId="{6A32D1A7-50FC-E84D-9C63-6701AFE6B07A}" type="presParOf" srcId="{39E3E80B-B0BD-9244-905E-DB8A288A1528}" destId="{4CA7F89C-C39A-2F4A-BF70-F885BF2EAAC0}" srcOrd="5" destOrd="0" presId="urn:microsoft.com/office/officeart/2005/8/layout/default"/>
    <dgm:cxn modelId="{591E6642-B656-9942-BF8C-B13D5C9319FD}" type="presParOf" srcId="{39E3E80B-B0BD-9244-905E-DB8A288A1528}" destId="{C721588B-6E86-134B-965E-50A6193D3A6F}" srcOrd="6" destOrd="0" presId="urn:microsoft.com/office/officeart/2005/8/layout/default"/>
    <dgm:cxn modelId="{8F1F126C-DC89-1643-BAF9-2A621749D5DE}" type="presParOf" srcId="{39E3E80B-B0BD-9244-905E-DB8A288A1528}" destId="{2458DF51-7D48-FE45-ABA2-2A1CDDDE30BE}" srcOrd="7" destOrd="0" presId="urn:microsoft.com/office/officeart/2005/8/layout/default"/>
    <dgm:cxn modelId="{75E3775E-EAA4-E142-8CEB-7EEDB64BD0F8}" type="presParOf" srcId="{39E3E80B-B0BD-9244-905E-DB8A288A1528}" destId="{AA5F20CC-4FAD-C34A-80A9-23A553D0FA6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FB3BCE4-F8A7-2941-8A3D-CE7D3495A2D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6C4081-8EF5-9C46-9932-586F36E39D02}">
      <dgm:prSet custT="1"/>
      <dgm:spPr/>
      <dgm:t>
        <a:bodyPr/>
        <a:lstStyle/>
        <a:p>
          <a:pPr rtl="0"/>
          <a:r>
            <a:rPr lang="en-US" sz="4400" b="1" dirty="0"/>
            <a:t>Integrates with the operating system of a host computer and monitors program behavior in real time for malicious actions </a:t>
          </a:r>
          <a:endParaRPr lang="en-US" sz="4400" dirty="0"/>
        </a:p>
      </dgm:t>
    </dgm:pt>
    <dgm:pt modelId="{0D8B043A-E85F-6E49-8EB1-FE011D951302}" type="parTrans" cxnId="{1322ECDE-3AFA-9F48-91FB-7EB9EE8D68AA}">
      <dgm:prSet/>
      <dgm:spPr/>
      <dgm:t>
        <a:bodyPr/>
        <a:lstStyle/>
        <a:p>
          <a:endParaRPr lang="en-US"/>
        </a:p>
      </dgm:t>
    </dgm:pt>
    <dgm:pt modelId="{957CF25C-E5E4-4A49-92B3-B465815C5DCC}" type="sibTrans" cxnId="{1322ECDE-3AFA-9F48-91FB-7EB9EE8D68AA}">
      <dgm:prSet/>
      <dgm:spPr/>
      <dgm:t>
        <a:bodyPr/>
        <a:lstStyle/>
        <a:p>
          <a:endParaRPr lang="en-US"/>
        </a:p>
      </dgm:t>
    </dgm:pt>
    <dgm:pt modelId="{F180563B-17EF-104B-98A4-3A7075C48DA7}" type="pres">
      <dgm:prSet presAssocID="{BFB3BCE4-F8A7-2941-8A3D-CE7D3495A2D5}" presName="diagram" presStyleCnt="0">
        <dgm:presLayoutVars>
          <dgm:dir/>
          <dgm:resizeHandles val="exact"/>
        </dgm:presLayoutVars>
      </dgm:prSet>
      <dgm:spPr/>
    </dgm:pt>
    <dgm:pt modelId="{C045803B-4191-9548-93DA-A4B09E9AC7E8}" type="pres">
      <dgm:prSet presAssocID="{376C4081-8EF5-9C46-9932-586F36E39D02}" presName="node" presStyleLbl="node1" presStyleIdx="0" presStyleCnt="1">
        <dgm:presLayoutVars>
          <dgm:bulletEnabled val="1"/>
        </dgm:presLayoutVars>
      </dgm:prSet>
      <dgm:spPr/>
    </dgm:pt>
  </dgm:ptLst>
  <dgm:cxnLst>
    <dgm:cxn modelId="{AFCC1037-D018-484C-A3E8-4BC87792CA3E}" type="presOf" srcId="{BFB3BCE4-F8A7-2941-8A3D-CE7D3495A2D5}" destId="{F180563B-17EF-104B-98A4-3A7075C48DA7}" srcOrd="0" destOrd="0" presId="urn:microsoft.com/office/officeart/2005/8/layout/default"/>
    <dgm:cxn modelId="{643E1B97-5066-674C-9AA8-E0EFF73F70E2}" type="presOf" srcId="{376C4081-8EF5-9C46-9932-586F36E39D02}" destId="{C045803B-4191-9548-93DA-A4B09E9AC7E8}" srcOrd="0" destOrd="0" presId="urn:microsoft.com/office/officeart/2005/8/layout/default"/>
    <dgm:cxn modelId="{1322ECDE-3AFA-9F48-91FB-7EB9EE8D68AA}" srcId="{BFB3BCE4-F8A7-2941-8A3D-CE7D3495A2D5}" destId="{376C4081-8EF5-9C46-9932-586F36E39D02}" srcOrd="0" destOrd="0" parTransId="{0D8B043A-E85F-6E49-8EB1-FE011D951302}" sibTransId="{957CF25C-E5E4-4A49-92B3-B465815C5DCC}"/>
    <dgm:cxn modelId="{B6AF5348-877C-644F-827B-B300030138F2}" type="presParOf" srcId="{F180563B-17EF-104B-98A4-3A7075C48DA7}" destId="{C045803B-4191-9548-93DA-A4B09E9AC7E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3A922B4-C85E-A64E-BC7A-7CF9E9C1962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58D4DF-19B4-FD40-9167-10C4B2B6CE3C}">
      <dgm:prSet custT="1"/>
      <dgm:spPr/>
      <dgm:t>
        <a:bodyPr/>
        <a:lstStyle/>
        <a:p>
          <a:pPr rtl="0"/>
          <a:r>
            <a:rPr lang="en-US" sz="4400" b="1" dirty="0"/>
            <a:t>A digital signature serves as a means of confirming the authenticity of an object, its origin, and its integrity</a:t>
          </a:r>
          <a:endParaRPr lang="en-US" sz="4400" dirty="0"/>
        </a:p>
      </dgm:t>
    </dgm:pt>
    <dgm:pt modelId="{FA545DD0-8A0D-474E-9809-99409D3AB065}" type="parTrans" cxnId="{38943828-B6F7-A540-BB3D-C4B60BE0A4D3}">
      <dgm:prSet/>
      <dgm:spPr/>
      <dgm:t>
        <a:bodyPr/>
        <a:lstStyle/>
        <a:p>
          <a:endParaRPr lang="en-US"/>
        </a:p>
      </dgm:t>
    </dgm:pt>
    <dgm:pt modelId="{DEDBE073-1312-F24C-9141-C510C889E537}" type="sibTrans" cxnId="{38943828-B6F7-A540-BB3D-C4B60BE0A4D3}">
      <dgm:prSet/>
      <dgm:spPr/>
      <dgm:t>
        <a:bodyPr/>
        <a:lstStyle/>
        <a:p>
          <a:endParaRPr lang="en-US"/>
        </a:p>
      </dgm:t>
    </dgm:pt>
    <dgm:pt modelId="{B11AD6EF-E1C3-C24B-9C79-DF5D885A22CC}" type="pres">
      <dgm:prSet presAssocID="{B3A922B4-C85E-A64E-BC7A-7CF9E9C19622}" presName="diagram" presStyleCnt="0">
        <dgm:presLayoutVars>
          <dgm:dir/>
          <dgm:resizeHandles val="exact"/>
        </dgm:presLayoutVars>
      </dgm:prSet>
      <dgm:spPr/>
    </dgm:pt>
    <dgm:pt modelId="{29D85289-F0F9-634B-8C2A-3C37B7EDF51A}" type="pres">
      <dgm:prSet presAssocID="{8F58D4DF-19B4-FD40-9167-10C4B2B6CE3C}" presName="node" presStyleLbl="node1" presStyleIdx="0" presStyleCnt="1">
        <dgm:presLayoutVars>
          <dgm:bulletEnabled val="1"/>
        </dgm:presLayoutVars>
      </dgm:prSet>
      <dgm:spPr/>
    </dgm:pt>
  </dgm:ptLst>
  <dgm:cxnLst>
    <dgm:cxn modelId="{38943828-B6F7-A540-BB3D-C4B60BE0A4D3}" srcId="{B3A922B4-C85E-A64E-BC7A-7CF9E9C19622}" destId="{8F58D4DF-19B4-FD40-9167-10C4B2B6CE3C}" srcOrd="0" destOrd="0" parTransId="{FA545DD0-8A0D-474E-9809-99409D3AB065}" sibTransId="{DEDBE073-1312-F24C-9141-C510C889E537}"/>
    <dgm:cxn modelId="{42CF325E-2750-3A4E-8306-3BCE4C92D083}" type="presOf" srcId="{B3A922B4-C85E-A64E-BC7A-7CF9E9C19622}" destId="{B11AD6EF-E1C3-C24B-9C79-DF5D885A22CC}" srcOrd="0" destOrd="0" presId="urn:microsoft.com/office/officeart/2005/8/layout/default"/>
    <dgm:cxn modelId="{4722F9AD-F139-9649-80AC-029F6AA5FC3F}" type="presOf" srcId="{8F58D4DF-19B4-FD40-9167-10C4B2B6CE3C}" destId="{29D85289-F0F9-634B-8C2A-3C37B7EDF51A}" srcOrd="0" destOrd="0" presId="urn:microsoft.com/office/officeart/2005/8/layout/default"/>
    <dgm:cxn modelId="{4CE25EB8-DE86-1142-BB71-FA28FD368A47}" type="presParOf" srcId="{B11AD6EF-E1C3-C24B-9C79-DF5D885A22CC}" destId="{29D85289-F0F9-634B-8C2A-3C37B7EDF51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63DEF0A-FDAB-9040-B605-4FDDAE87E29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2859C1-E525-714E-8FBC-2CCBF4F7AFD6}">
      <dgm:prSet custT="1"/>
      <dgm:spPr/>
      <dgm:t>
        <a:bodyPr/>
        <a:lstStyle/>
        <a:p>
          <a:pPr rtl="0"/>
          <a:r>
            <a:rPr lang="en-US" sz="3800" b="1" dirty="0"/>
            <a:t>A secluded environment on a computer where you can run untested code or malware to study the results without having any ill effects on the rest of your software</a:t>
          </a:r>
          <a:endParaRPr lang="en-US" sz="3800" dirty="0"/>
        </a:p>
      </dgm:t>
    </dgm:pt>
    <dgm:pt modelId="{ABA8ACFF-71AF-3648-A0A1-A23843100224}" type="parTrans" cxnId="{24449570-6CD1-7347-A7B8-DC6E693C8B45}">
      <dgm:prSet/>
      <dgm:spPr/>
      <dgm:t>
        <a:bodyPr/>
        <a:lstStyle/>
        <a:p>
          <a:endParaRPr lang="en-US"/>
        </a:p>
      </dgm:t>
    </dgm:pt>
    <dgm:pt modelId="{1EB8180A-F258-AE4D-9B00-27AFE86253CE}" type="sibTrans" cxnId="{24449570-6CD1-7347-A7B8-DC6E693C8B45}">
      <dgm:prSet/>
      <dgm:spPr/>
      <dgm:t>
        <a:bodyPr/>
        <a:lstStyle/>
        <a:p>
          <a:endParaRPr lang="en-US"/>
        </a:p>
      </dgm:t>
    </dgm:pt>
    <dgm:pt modelId="{5EAF8C5A-6A13-754B-B57B-82EBAB949BA1}" type="pres">
      <dgm:prSet presAssocID="{463DEF0A-FDAB-9040-B605-4FDDAE87E29E}" presName="diagram" presStyleCnt="0">
        <dgm:presLayoutVars>
          <dgm:dir/>
          <dgm:resizeHandles val="exact"/>
        </dgm:presLayoutVars>
      </dgm:prSet>
      <dgm:spPr/>
    </dgm:pt>
    <dgm:pt modelId="{258C934A-DA15-9A4D-9299-9B652623AE62}" type="pres">
      <dgm:prSet presAssocID="{782859C1-E525-714E-8FBC-2CCBF4F7AFD6}" presName="node" presStyleLbl="node1" presStyleIdx="0" presStyleCnt="1">
        <dgm:presLayoutVars>
          <dgm:bulletEnabled val="1"/>
        </dgm:presLayoutVars>
      </dgm:prSet>
      <dgm:spPr/>
    </dgm:pt>
  </dgm:ptLst>
  <dgm:cxnLst>
    <dgm:cxn modelId="{3EE7492C-47CB-4542-8450-292E4CA6C43D}" type="presOf" srcId="{782859C1-E525-714E-8FBC-2CCBF4F7AFD6}" destId="{258C934A-DA15-9A4D-9299-9B652623AE62}" srcOrd="0" destOrd="0" presId="urn:microsoft.com/office/officeart/2005/8/layout/default"/>
    <dgm:cxn modelId="{24449570-6CD1-7347-A7B8-DC6E693C8B45}" srcId="{463DEF0A-FDAB-9040-B605-4FDDAE87E29E}" destId="{782859C1-E525-714E-8FBC-2CCBF4F7AFD6}" srcOrd="0" destOrd="0" parTransId="{ABA8ACFF-71AF-3648-A0A1-A23843100224}" sibTransId="{1EB8180A-F258-AE4D-9B00-27AFE86253CE}"/>
    <dgm:cxn modelId="{17DFFDE5-D052-2C45-A66A-2835EB0D1119}" type="presOf" srcId="{463DEF0A-FDAB-9040-B605-4FDDAE87E29E}" destId="{5EAF8C5A-6A13-754B-B57B-82EBAB949BA1}" srcOrd="0" destOrd="0" presId="urn:microsoft.com/office/officeart/2005/8/layout/default"/>
    <dgm:cxn modelId="{1C2E38A5-73BD-DF4E-8FDC-22D853ABF0DE}" type="presParOf" srcId="{5EAF8C5A-6A13-754B-B57B-82EBAB949BA1}" destId="{258C934A-DA15-9A4D-9299-9B652623AE6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B27EA63-0FFD-C94A-A9DD-DEE9E67861A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D1391E-BD2E-A542-A3E7-C33A716AAAB2}">
      <dgm:prSet custT="1"/>
      <dgm:spPr/>
      <dgm:t>
        <a:bodyPr/>
        <a:lstStyle/>
        <a:p>
          <a:pPr rtl="0"/>
          <a:r>
            <a:rPr lang="en-US" sz="3600" b="1" dirty="0"/>
            <a:t>Static source code analyzers attempt to ﬁnd code sequences that, when executed, could result in buffer overﬂows, resource leaks, or many other security and reliability problems</a:t>
          </a:r>
          <a:endParaRPr lang="en-US" sz="3600" dirty="0"/>
        </a:p>
      </dgm:t>
    </dgm:pt>
    <dgm:pt modelId="{B2B44D6A-B711-0342-87C1-7312ECE7F5AD}" type="parTrans" cxnId="{D593138E-0860-A84F-A6F1-39D8CE82F1EA}">
      <dgm:prSet/>
      <dgm:spPr/>
      <dgm:t>
        <a:bodyPr/>
        <a:lstStyle/>
        <a:p>
          <a:endParaRPr lang="en-US"/>
        </a:p>
      </dgm:t>
    </dgm:pt>
    <dgm:pt modelId="{0BEA077D-F773-E944-99CC-CFF8A19D8325}" type="sibTrans" cxnId="{D593138E-0860-A84F-A6F1-39D8CE82F1EA}">
      <dgm:prSet/>
      <dgm:spPr/>
      <dgm:t>
        <a:bodyPr/>
        <a:lstStyle/>
        <a:p>
          <a:endParaRPr lang="en-US"/>
        </a:p>
      </dgm:t>
    </dgm:pt>
    <dgm:pt modelId="{8F39896D-5D92-8B42-A649-73DA5E28DDA2}" type="pres">
      <dgm:prSet presAssocID="{EB27EA63-0FFD-C94A-A9DD-DEE9E67861AD}" presName="diagram" presStyleCnt="0">
        <dgm:presLayoutVars>
          <dgm:dir/>
          <dgm:resizeHandles val="exact"/>
        </dgm:presLayoutVars>
      </dgm:prSet>
      <dgm:spPr/>
    </dgm:pt>
    <dgm:pt modelId="{A21B96DA-DB16-D24D-B379-3DFCF3CAB0F0}" type="pres">
      <dgm:prSet presAssocID="{E6D1391E-BD2E-A542-A3E7-C33A716AAAB2}" presName="node" presStyleLbl="node1" presStyleIdx="0" presStyleCnt="1">
        <dgm:presLayoutVars>
          <dgm:bulletEnabled val="1"/>
        </dgm:presLayoutVars>
      </dgm:prSet>
      <dgm:spPr/>
    </dgm:pt>
  </dgm:ptLst>
  <dgm:cxnLst>
    <dgm:cxn modelId="{60E2703D-BF71-1049-BD95-BAE8C885E9FC}" type="presOf" srcId="{EB27EA63-0FFD-C94A-A9DD-DEE9E67861AD}" destId="{8F39896D-5D92-8B42-A649-73DA5E28DDA2}" srcOrd="0" destOrd="0" presId="urn:microsoft.com/office/officeart/2005/8/layout/default"/>
    <dgm:cxn modelId="{3F83F75B-5F02-B240-87B0-1E074C821A90}" type="presOf" srcId="{E6D1391E-BD2E-A542-A3E7-C33A716AAAB2}" destId="{A21B96DA-DB16-D24D-B379-3DFCF3CAB0F0}" srcOrd="0" destOrd="0" presId="urn:microsoft.com/office/officeart/2005/8/layout/default"/>
    <dgm:cxn modelId="{D593138E-0860-A84F-A6F1-39D8CE82F1EA}" srcId="{EB27EA63-0FFD-C94A-A9DD-DEE9E67861AD}" destId="{E6D1391E-BD2E-A542-A3E7-C33A716AAAB2}" srcOrd="0" destOrd="0" parTransId="{B2B44D6A-B711-0342-87C1-7312ECE7F5AD}" sibTransId="{0BEA077D-F773-E944-99CC-CFF8A19D8325}"/>
    <dgm:cxn modelId="{F6DF4DBC-C5F7-8E4C-A95C-4E9F1D601D04}" type="presParOf" srcId="{8F39896D-5D92-8B42-A649-73DA5E28DDA2}" destId="{A21B96DA-DB16-D24D-B379-3DFCF3CAB0F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BF65783-E2BC-B045-9EA5-3E7A02DCB5A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AA5766-7754-6747-95D5-3BAB5FD407A3}">
      <dgm:prSet/>
      <dgm:spPr/>
      <dgm:t>
        <a:bodyPr/>
        <a:lstStyle/>
        <a:p>
          <a:pPr rtl="0"/>
          <a:r>
            <a:rPr lang="en-US" b="1"/>
            <a:t>Never trust unsolicited e-mails, instant messages, or other communications </a:t>
          </a:r>
          <a:endParaRPr lang="en-US"/>
        </a:p>
      </dgm:t>
    </dgm:pt>
    <dgm:pt modelId="{E9C91895-5645-A04B-827E-48DD6054DCAB}" type="parTrans" cxnId="{F7F134A8-456E-E545-961D-CBD8E014B0F2}">
      <dgm:prSet/>
      <dgm:spPr/>
      <dgm:t>
        <a:bodyPr/>
        <a:lstStyle/>
        <a:p>
          <a:endParaRPr lang="en-US"/>
        </a:p>
      </dgm:t>
    </dgm:pt>
    <dgm:pt modelId="{2B323797-8DA8-664F-B9E5-7E43BC1CD2B1}" type="sibTrans" cxnId="{F7F134A8-456E-E545-961D-CBD8E014B0F2}">
      <dgm:prSet/>
      <dgm:spPr/>
      <dgm:t>
        <a:bodyPr/>
        <a:lstStyle/>
        <a:p>
          <a:endParaRPr lang="en-US"/>
        </a:p>
      </dgm:t>
    </dgm:pt>
    <dgm:pt modelId="{4CEFFBDA-5F76-5942-9E82-6260CFC82D04}">
      <dgm:prSet/>
      <dgm:spPr/>
      <dgm:t>
        <a:bodyPr/>
        <a:lstStyle/>
        <a:p>
          <a:pPr rtl="0"/>
          <a:r>
            <a:rPr lang="en-US" b="1"/>
            <a:t>Situational-specific awareness based on their roles and responsibilities</a:t>
          </a:r>
          <a:endParaRPr lang="en-US"/>
        </a:p>
      </dgm:t>
    </dgm:pt>
    <dgm:pt modelId="{829E9974-A185-BD4F-A8BF-9D10003DF8E9}" type="parTrans" cxnId="{C9AF2836-5DC0-DE4A-9C39-A6A6A4800364}">
      <dgm:prSet/>
      <dgm:spPr/>
      <dgm:t>
        <a:bodyPr/>
        <a:lstStyle/>
        <a:p>
          <a:endParaRPr lang="en-US"/>
        </a:p>
      </dgm:t>
    </dgm:pt>
    <dgm:pt modelId="{38E91DD1-5B0A-584A-940F-6D8E2CFCFD7A}" type="sibTrans" cxnId="{C9AF2836-5DC0-DE4A-9C39-A6A6A4800364}">
      <dgm:prSet/>
      <dgm:spPr/>
      <dgm:t>
        <a:bodyPr/>
        <a:lstStyle/>
        <a:p>
          <a:endParaRPr lang="en-US"/>
        </a:p>
      </dgm:t>
    </dgm:pt>
    <dgm:pt modelId="{9CF51E8E-BFBF-8D47-9BD2-094B84B7F736}" type="pres">
      <dgm:prSet presAssocID="{ABF65783-E2BC-B045-9EA5-3E7A02DCB5A9}" presName="diagram" presStyleCnt="0">
        <dgm:presLayoutVars>
          <dgm:dir/>
          <dgm:resizeHandles val="exact"/>
        </dgm:presLayoutVars>
      </dgm:prSet>
      <dgm:spPr/>
    </dgm:pt>
    <dgm:pt modelId="{93C94DDC-5DAC-334B-826D-208857135E87}" type="pres">
      <dgm:prSet presAssocID="{85AA5766-7754-6747-95D5-3BAB5FD407A3}" presName="node" presStyleLbl="node1" presStyleIdx="0" presStyleCnt="2">
        <dgm:presLayoutVars>
          <dgm:bulletEnabled val="1"/>
        </dgm:presLayoutVars>
      </dgm:prSet>
      <dgm:spPr/>
    </dgm:pt>
    <dgm:pt modelId="{5EA8CCC3-5E42-FB44-BD9E-F5D6542B899F}" type="pres">
      <dgm:prSet presAssocID="{2B323797-8DA8-664F-B9E5-7E43BC1CD2B1}" presName="sibTrans" presStyleCnt="0"/>
      <dgm:spPr/>
    </dgm:pt>
    <dgm:pt modelId="{E2176D1F-0067-384E-B578-0B93377A0A02}" type="pres">
      <dgm:prSet presAssocID="{4CEFFBDA-5F76-5942-9E82-6260CFC82D04}" presName="node" presStyleLbl="node1" presStyleIdx="1" presStyleCnt="2">
        <dgm:presLayoutVars>
          <dgm:bulletEnabled val="1"/>
        </dgm:presLayoutVars>
      </dgm:prSet>
      <dgm:spPr/>
    </dgm:pt>
  </dgm:ptLst>
  <dgm:cxnLst>
    <dgm:cxn modelId="{C9AF2836-5DC0-DE4A-9C39-A6A6A4800364}" srcId="{ABF65783-E2BC-B045-9EA5-3E7A02DCB5A9}" destId="{4CEFFBDA-5F76-5942-9E82-6260CFC82D04}" srcOrd="1" destOrd="0" parTransId="{829E9974-A185-BD4F-A8BF-9D10003DF8E9}" sibTransId="{38E91DD1-5B0A-584A-940F-6D8E2CFCFD7A}"/>
    <dgm:cxn modelId="{5D118277-B42C-1848-998C-98646283DE02}" type="presOf" srcId="{ABF65783-E2BC-B045-9EA5-3E7A02DCB5A9}" destId="{9CF51E8E-BFBF-8D47-9BD2-094B84B7F736}" srcOrd="0" destOrd="0" presId="urn:microsoft.com/office/officeart/2005/8/layout/default"/>
    <dgm:cxn modelId="{0046DC81-86EB-E64D-8ED4-67D976B7C50E}" type="presOf" srcId="{4CEFFBDA-5F76-5942-9E82-6260CFC82D04}" destId="{E2176D1F-0067-384E-B578-0B93377A0A02}" srcOrd="0" destOrd="0" presId="urn:microsoft.com/office/officeart/2005/8/layout/default"/>
    <dgm:cxn modelId="{A7EAFBA1-F946-5849-97FC-5A5DABA974B0}" type="presOf" srcId="{85AA5766-7754-6747-95D5-3BAB5FD407A3}" destId="{93C94DDC-5DAC-334B-826D-208857135E87}" srcOrd="0" destOrd="0" presId="urn:microsoft.com/office/officeart/2005/8/layout/default"/>
    <dgm:cxn modelId="{F7F134A8-456E-E545-961D-CBD8E014B0F2}" srcId="{ABF65783-E2BC-B045-9EA5-3E7A02DCB5A9}" destId="{85AA5766-7754-6747-95D5-3BAB5FD407A3}" srcOrd="0" destOrd="0" parTransId="{E9C91895-5645-A04B-827E-48DD6054DCAB}" sibTransId="{2B323797-8DA8-664F-B9E5-7E43BC1CD2B1}"/>
    <dgm:cxn modelId="{CC67211D-4814-0448-93F4-2C2FDE7054FE}" type="presParOf" srcId="{9CF51E8E-BFBF-8D47-9BD2-094B84B7F736}" destId="{93C94DDC-5DAC-334B-826D-208857135E87}" srcOrd="0" destOrd="0" presId="urn:microsoft.com/office/officeart/2005/8/layout/default"/>
    <dgm:cxn modelId="{7BBA8B04-3691-8149-B3A5-032ACFFDD1FE}" type="presParOf" srcId="{9CF51E8E-BFBF-8D47-9BD2-094B84B7F736}" destId="{5EA8CCC3-5E42-FB44-BD9E-F5D6542B899F}" srcOrd="1" destOrd="0" presId="urn:microsoft.com/office/officeart/2005/8/layout/default"/>
    <dgm:cxn modelId="{8C90FEDB-543B-E443-B32D-52CB9B8648D7}" type="presParOf" srcId="{9CF51E8E-BFBF-8D47-9BD2-094B84B7F736}" destId="{E2176D1F-0067-384E-B578-0B93377A0A0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7D296FA-2FB1-C243-B12F-5DCEA6AE0827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B22DD2-433E-DE46-A88E-562D1E4307BC}">
      <dgm:prSet custT="1"/>
      <dgm:spPr/>
      <dgm:t>
        <a:bodyPr/>
        <a:lstStyle/>
        <a:p>
          <a:pPr rtl="0"/>
          <a:r>
            <a:rPr lang="en-US" sz="2800" b="1"/>
            <a:t>Authorized access to an organization's network</a:t>
          </a:r>
          <a:endParaRPr lang="en-US" sz="2800"/>
        </a:p>
      </dgm:t>
    </dgm:pt>
    <dgm:pt modelId="{D2ADA967-ED8E-1D4C-BD87-518340BFD08B}" type="parTrans" cxnId="{719E01B1-9CC2-1749-874D-06CF9FB1A67D}">
      <dgm:prSet/>
      <dgm:spPr/>
      <dgm:t>
        <a:bodyPr/>
        <a:lstStyle/>
        <a:p>
          <a:endParaRPr lang="en-US" sz="2800"/>
        </a:p>
      </dgm:t>
    </dgm:pt>
    <dgm:pt modelId="{9C36CE2B-D763-0D4C-853E-17B768E2EECC}" type="sibTrans" cxnId="{719E01B1-9CC2-1749-874D-06CF9FB1A67D}">
      <dgm:prSet/>
      <dgm:spPr/>
      <dgm:t>
        <a:bodyPr/>
        <a:lstStyle/>
        <a:p>
          <a:endParaRPr lang="en-US" sz="2800"/>
        </a:p>
      </dgm:t>
    </dgm:pt>
    <dgm:pt modelId="{7EE5D2DE-DF98-D547-BAA0-6D48B362FE6F}">
      <dgm:prSet custT="1"/>
      <dgm:spPr/>
      <dgm:t>
        <a:bodyPr/>
        <a:lstStyle/>
        <a:p>
          <a:pPr rtl="0"/>
          <a:r>
            <a:rPr lang="en-US" sz="2800" b="1"/>
            <a:t>Intentionally misuse</a:t>
          </a:r>
          <a:endParaRPr lang="en-US" sz="2800"/>
        </a:p>
      </dgm:t>
    </dgm:pt>
    <dgm:pt modelId="{5153E1FF-77FA-9F4C-8AB2-AFD8FBC2948E}" type="parTrans" cxnId="{96C9771F-6DB2-914E-BF9F-8E71C727EF7A}">
      <dgm:prSet/>
      <dgm:spPr/>
      <dgm:t>
        <a:bodyPr/>
        <a:lstStyle/>
        <a:p>
          <a:endParaRPr lang="en-US" sz="2800"/>
        </a:p>
      </dgm:t>
    </dgm:pt>
    <dgm:pt modelId="{0A92E271-5C5F-AC4A-A1E2-18D4AD4B3566}" type="sibTrans" cxnId="{96C9771F-6DB2-914E-BF9F-8E71C727EF7A}">
      <dgm:prSet/>
      <dgm:spPr/>
      <dgm:t>
        <a:bodyPr/>
        <a:lstStyle/>
        <a:p>
          <a:endParaRPr lang="en-US" sz="2800"/>
        </a:p>
      </dgm:t>
    </dgm:pt>
    <dgm:pt modelId="{B55904EC-11CC-8D4F-AD22-F0487A38CD85}">
      <dgm:prSet custT="1"/>
      <dgm:spPr/>
      <dgm:t>
        <a:bodyPr/>
        <a:lstStyle/>
        <a:p>
          <a:pPr rtl="0"/>
          <a:r>
            <a:rPr lang="en-US" sz="2800" b="1"/>
            <a:t>Negatively affect confidentiality, integrity, or availability </a:t>
          </a:r>
          <a:endParaRPr lang="en-US" sz="2800"/>
        </a:p>
      </dgm:t>
    </dgm:pt>
    <dgm:pt modelId="{5BE90FA5-C66B-AC43-898F-6B13E69A577B}" type="parTrans" cxnId="{19D8F162-C130-7D44-8532-C605A5AA887C}">
      <dgm:prSet/>
      <dgm:spPr/>
      <dgm:t>
        <a:bodyPr/>
        <a:lstStyle/>
        <a:p>
          <a:endParaRPr lang="en-US" sz="2800"/>
        </a:p>
      </dgm:t>
    </dgm:pt>
    <dgm:pt modelId="{B44914B7-FA3E-0A4C-B9DD-CB692360D540}" type="sibTrans" cxnId="{19D8F162-C130-7D44-8532-C605A5AA887C}">
      <dgm:prSet/>
      <dgm:spPr/>
      <dgm:t>
        <a:bodyPr/>
        <a:lstStyle/>
        <a:p>
          <a:endParaRPr lang="en-US" sz="2800"/>
        </a:p>
      </dgm:t>
    </dgm:pt>
    <dgm:pt modelId="{D3A5E52B-B794-D546-9068-BE439841E542}" type="pres">
      <dgm:prSet presAssocID="{17D296FA-2FB1-C243-B12F-5DCEA6AE0827}" presName="vert0" presStyleCnt="0">
        <dgm:presLayoutVars>
          <dgm:dir/>
          <dgm:animOne val="branch"/>
          <dgm:animLvl val="lvl"/>
        </dgm:presLayoutVars>
      </dgm:prSet>
      <dgm:spPr/>
    </dgm:pt>
    <dgm:pt modelId="{808D611A-69AC-E942-81DB-9B71378EC289}" type="pres">
      <dgm:prSet presAssocID="{94B22DD2-433E-DE46-A88E-562D1E4307BC}" presName="thickLine" presStyleLbl="alignNode1" presStyleIdx="0" presStyleCnt="3"/>
      <dgm:spPr/>
    </dgm:pt>
    <dgm:pt modelId="{AC0C1E47-107E-3F45-85B5-CEB3050B70AD}" type="pres">
      <dgm:prSet presAssocID="{94B22DD2-433E-DE46-A88E-562D1E4307BC}" presName="horz1" presStyleCnt="0"/>
      <dgm:spPr/>
    </dgm:pt>
    <dgm:pt modelId="{FCC9FCBA-5CCB-534A-93AF-BC60938D1F45}" type="pres">
      <dgm:prSet presAssocID="{94B22DD2-433E-DE46-A88E-562D1E4307BC}" presName="tx1" presStyleLbl="revTx" presStyleIdx="0" presStyleCnt="3"/>
      <dgm:spPr/>
    </dgm:pt>
    <dgm:pt modelId="{8E140875-3307-7D40-A7DC-58137BAFE4C2}" type="pres">
      <dgm:prSet presAssocID="{94B22DD2-433E-DE46-A88E-562D1E4307BC}" presName="vert1" presStyleCnt="0"/>
      <dgm:spPr/>
    </dgm:pt>
    <dgm:pt modelId="{50DB52B8-57E6-574B-B9E9-467F7C963039}" type="pres">
      <dgm:prSet presAssocID="{7EE5D2DE-DF98-D547-BAA0-6D48B362FE6F}" presName="thickLine" presStyleLbl="alignNode1" presStyleIdx="1" presStyleCnt="3"/>
      <dgm:spPr/>
    </dgm:pt>
    <dgm:pt modelId="{EBB266FE-BC71-FF4D-89CE-8C2F9064B1F1}" type="pres">
      <dgm:prSet presAssocID="{7EE5D2DE-DF98-D547-BAA0-6D48B362FE6F}" presName="horz1" presStyleCnt="0"/>
      <dgm:spPr/>
    </dgm:pt>
    <dgm:pt modelId="{F3ABC1B2-2C92-FD4D-A195-A9B62EA3DD0A}" type="pres">
      <dgm:prSet presAssocID="{7EE5D2DE-DF98-D547-BAA0-6D48B362FE6F}" presName="tx1" presStyleLbl="revTx" presStyleIdx="1" presStyleCnt="3"/>
      <dgm:spPr/>
    </dgm:pt>
    <dgm:pt modelId="{D13005CF-B0A9-FC4B-9C0F-CD5008C7C09D}" type="pres">
      <dgm:prSet presAssocID="{7EE5D2DE-DF98-D547-BAA0-6D48B362FE6F}" presName="vert1" presStyleCnt="0"/>
      <dgm:spPr/>
    </dgm:pt>
    <dgm:pt modelId="{D425A506-5B0E-184A-8C6D-C873826EB18F}" type="pres">
      <dgm:prSet presAssocID="{B55904EC-11CC-8D4F-AD22-F0487A38CD85}" presName="thickLine" presStyleLbl="alignNode1" presStyleIdx="2" presStyleCnt="3"/>
      <dgm:spPr/>
    </dgm:pt>
    <dgm:pt modelId="{332CD8BB-1CBD-DE48-AB45-9444E57CADE4}" type="pres">
      <dgm:prSet presAssocID="{B55904EC-11CC-8D4F-AD22-F0487A38CD85}" presName="horz1" presStyleCnt="0"/>
      <dgm:spPr/>
    </dgm:pt>
    <dgm:pt modelId="{E4E7252C-5FF8-2E42-B8D3-E21E8B4AC9DB}" type="pres">
      <dgm:prSet presAssocID="{B55904EC-11CC-8D4F-AD22-F0487A38CD85}" presName="tx1" presStyleLbl="revTx" presStyleIdx="2" presStyleCnt="3"/>
      <dgm:spPr/>
    </dgm:pt>
    <dgm:pt modelId="{50214D98-0239-EA47-931E-8573D852B766}" type="pres">
      <dgm:prSet presAssocID="{B55904EC-11CC-8D4F-AD22-F0487A38CD85}" presName="vert1" presStyleCnt="0"/>
      <dgm:spPr/>
    </dgm:pt>
  </dgm:ptLst>
  <dgm:cxnLst>
    <dgm:cxn modelId="{96C9771F-6DB2-914E-BF9F-8E71C727EF7A}" srcId="{17D296FA-2FB1-C243-B12F-5DCEA6AE0827}" destId="{7EE5D2DE-DF98-D547-BAA0-6D48B362FE6F}" srcOrd="1" destOrd="0" parTransId="{5153E1FF-77FA-9F4C-8AB2-AFD8FBC2948E}" sibTransId="{0A92E271-5C5F-AC4A-A1E2-18D4AD4B3566}"/>
    <dgm:cxn modelId="{19D8F162-C130-7D44-8532-C605A5AA887C}" srcId="{17D296FA-2FB1-C243-B12F-5DCEA6AE0827}" destId="{B55904EC-11CC-8D4F-AD22-F0487A38CD85}" srcOrd="2" destOrd="0" parTransId="{5BE90FA5-C66B-AC43-898F-6B13E69A577B}" sibTransId="{B44914B7-FA3E-0A4C-B9DD-CB692360D540}"/>
    <dgm:cxn modelId="{0D030471-E857-794C-ADAE-2EC7850C6F17}" type="presOf" srcId="{94B22DD2-433E-DE46-A88E-562D1E4307BC}" destId="{FCC9FCBA-5CCB-534A-93AF-BC60938D1F45}" srcOrd="0" destOrd="0" presId="urn:microsoft.com/office/officeart/2008/layout/LinedList"/>
    <dgm:cxn modelId="{5ABDD072-D873-DF4C-8603-23CCA6F5CB04}" type="presOf" srcId="{7EE5D2DE-DF98-D547-BAA0-6D48B362FE6F}" destId="{F3ABC1B2-2C92-FD4D-A195-A9B62EA3DD0A}" srcOrd="0" destOrd="0" presId="urn:microsoft.com/office/officeart/2008/layout/LinedList"/>
    <dgm:cxn modelId="{13A9388B-7807-624C-9EC8-F8E731981F1C}" type="presOf" srcId="{B55904EC-11CC-8D4F-AD22-F0487A38CD85}" destId="{E4E7252C-5FF8-2E42-B8D3-E21E8B4AC9DB}" srcOrd="0" destOrd="0" presId="urn:microsoft.com/office/officeart/2008/layout/LinedList"/>
    <dgm:cxn modelId="{5DBC8A99-06C3-E447-87CC-C9D6ABA50B68}" type="presOf" srcId="{17D296FA-2FB1-C243-B12F-5DCEA6AE0827}" destId="{D3A5E52B-B794-D546-9068-BE439841E542}" srcOrd="0" destOrd="0" presId="urn:microsoft.com/office/officeart/2008/layout/LinedList"/>
    <dgm:cxn modelId="{719E01B1-9CC2-1749-874D-06CF9FB1A67D}" srcId="{17D296FA-2FB1-C243-B12F-5DCEA6AE0827}" destId="{94B22DD2-433E-DE46-A88E-562D1E4307BC}" srcOrd="0" destOrd="0" parTransId="{D2ADA967-ED8E-1D4C-BD87-518340BFD08B}" sibTransId="{9C36CE2B-D763-0D4C-853E-17B768E2EECC}"/>
    <dgm:cxn modelId="{EBE13A3A-4B6D-CA41-A36D-AB6AD1965AA8}" type="presParOf" srcId="{D3A5E52B-B794-D546-9068-BE439841E542}" destId="{808D611A-69AC-E942-81DB-9B71378EC289}" srcOrd="0" destOrd="0" presId="urn:microsoft.com/office/officeart/2008/layout/LinedList"/>
    <dgm:cxn modelId="{D041D9DA-A13B-D641-8858-4F4758426F48}" type="presParOf" srcId="{D3A5E52B-B794-D546-9068-BE439841E542}" destId="{AC0C1E47-107E-3F45-85B5-CEB3050B70AD}" srcOrd="1" destOrd="0" presId="urn:microsoft.com/office/officeart/2008/layout/LinedList"/>
    <dgm:cxn modelId="{3B1EAB5E-2F9C-0D4F-B72C-583E9AEA13CF}" type="presParOf" srcId="{AC0C1E47-107E-3F45-85B5-CEB3050B70AD}" destId="{FCC9FCBA-5CCB-534A-93AF-BC60938D1F45}" srcOrd="0" destOrd="0" presId="urn:microsoft.com/office/officeart/2008/layout/LinedList"/>
    <dgm:cxn modelId="{4ABDE824-6DFF-D84F-8950-D7A620F9A503}" type="presParOf" srcId="{AC0C1E47-107E-3F45-85B5-CEB3050B70AD}" destId="{8E140875-3307-7D40-A7DC-58137BAFE4C2}" srcOrd="1" destOrd="0" presId="urn:microsoft.com/office/officeart/2008/layout/LinedList"/>
    <dgm:cxn modelId="{66475D92-7046-2945-A29F-692A7C5F375F}" type="presParOf" srcId="{D3A5E52B-B794-D546-9068-BE439841E542}" destId="{50DB52B8-57E6-574B-B9E9-467F7C963039}" srcOrd="2" destOrd="0" presId="urn:microsoft.com/office/officeart/2008/layout/LinedList"/>
    <dgm:cxn modelId="{93B7A5C1-9DE6-1648-823B-9A88DA0AA632}" type="presParOf" srcId="{D3A5E52B-B794-D546-9068-BE439841E542}" destId="{EBB266FE-BC71-FF4D-89CE-8C2F9064B1F1}" srcOrd="3" destOrd="0" presId="urn:microsoft.com/office/officeart/2008/layout/LinedList"/>
    <dgm:cxn modelId="{A11D4C71-9A9F-934F-B34E-477E09264CDF}" type="presParOf" srcId="{EBB266FE-BC71-FF4D-89CE-8C2F9064B1F1}" destId="{F3ABC1B2-2C92-FD4D-A195-A9B62EA3DD0A}" srcOrd="0" destOrd="0" presId="urn:microsoft.com/office/officeart/2008/layout/LinedList"/>
    <dgm:cxn modelId="{80CA6619-BA17-B548-A7D4-50C25920D912}" type="presParOf" srcId="{EBB266FE-BC71-FF4D-89CE-8C2F9064B1F1}" destId="{D13005CF-B0A9-FC4B-9C0F-CD5008C7C09D}" srcOrd="1" destOrd="0" presId="urn:microsoft.com/office/officeart/2008/layout/LinedList"/>
    <dgm:cxn modelId="{E23FCE32-5D0B-6348-990E-829F04B6E6D2}" type="presParOf" srcId="{D3A5E52B-B794-D546-9068-BE439841E542}" destId="{D425A506-5B0E-184A-8C6D-C873826EB18F}" srcOrd="4" destOrd="0" presId="urn:microsoft.com/office/officeart/2008/layout/LinedList"/>
    <dgm:cxn modelId="{AAB62C4C-DA8D-D945-ACA2-711F92C28183}" type="presParOf" srcId="{D3A5E52B-B794-D546-9068-BE439841E542}" destId="{332CD8BB-1CBD-DE48-AB45-9444E57CADE4}" srcOrd="5" destOrd="0" presId="urn:microsoft.com/office/officeart/2008/layout/LinedList"/>
    <dgm:cxn modelId="{D8ED492B-BB7C-6242-8D3E-2B5BE54701F3}" type="presParOf" srcId="{332CD8BB-1CBD-DE48-AB45-9444E57CADE4}" destId="{E4E7252C-5FF8-2E42-B8D3-E21E8B4AC9DB}" srcOrd="0" destOrd="0" presId="urn:microsoft.com/office/officeart/2008/layout/LinedList"/>
    <dgm:cxn modelId="{D06537E6-F415-E94D-94D5-B52C11CDCDE5}" type="presParOf" srcId="{332CD8BB-1CBD-DE48-AB45-9444E57CADE4}" destId="{50214D98-0239-EA47-931E-8573D852B7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71080C4-5669-1844-96E6-D202300037E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72FE58-A646-0B47-AF9C-DB23F93FBA1F}">
      <dgm:prSet/>
      <dgm:spPr/>
      <dgm:t>
        <a:bodyPr/>
        <a:lstStyle/>
        <a:p>
          <a:pPr rtl="0"/>
          <a:r>
            <a:rPr lang="en-US" b="1" dirty="0"/>
            <a:t>Data/file encryption</a:t>
          </a:r>
          <a:endParaRPr lang="en-US" dirty="0"/>
        </a:p>
      </dgm:t>
    </dgm:pt>
    <dgm:pt modelId="{665440FC-16B9-EF43-82BC-5B3D05D3506C}" type="parTrans" cxnId="{2326972C-550B-2847-A06E-164D482F6439}">
      <dgm:prSet/>
      <dgm:spPr/>
      <dgm:t>
        <a:bodyPr/>
        <a:lstStyle/>
        <a:p>
          <a:endParaRPr lang="en-US"/>
        </a:p>
      </dgm:t>
    </dgm:pt>
    <dgm:pt modelId="{52EB6DD5-996D-1142-9D73-39F90FE45548}" type="sibTrans" cxnId="{2326972C-550B-2847-A06E-164D482F6439}">
      <dgm:prSet/>
      <dgm:spPr/>
      <dgm:t>
        <a:bodyPr/>
        <a:lstStyle/>
        <a:p>
          <a:endParaRPr lang="en-US"/>
        </a:p>
      </dgm:t>
    </dgm:pt>
    <dgm:pt modelId="{9B1A8E77-205F-8C4A-ACB0-33FB1F3C23F1}">
      <dgm:prSet/>
      <dgm:spPr/>
      <dgm:t>
        <a:bodyPr/>
        <a:lstStyle/>
        <a:p>
          <a:pPr rtl="0"/>
          <a:r>
            <a:rPr lang="en-US" b="1"/>
            <a:t>Data access monitoring</a:t>
          </a:r>
          <a:endParaRPr lang="en-US"/>
        </a:p>
      </dgm:t>
    </dgm:pt>
    <dgm:pt modelId="{AF008BD3-2161-4240-8324-5455DB673229}" type="parTrans" cxnId="{D94C56BE-6162-6649-BC48-9FC5D5B7C14F}">
      <dgm:prSet/>
      <dgm:spPr/>
      <dgm:t>
        <a:bodyPr/>
        <a:lstStyle/>
        <a:p>
          <a:endParaRPr lang="en-US"/>
        </a:p>
      </dgm:t>
    </dgm:pt>
    <dgm:pt modelId="{BB5ACE1B-8978-6E4B-8BFB-962D2D542130}" type="sibTrans" cxnId="{D94C56BE-6162-6649-BC48-9FC5D5B7C14F}">
      <dgm:prSet/>
      <dgm:spPr/>
      <dgm:t>
        <a:bodyPr/>
        <a:lstStyle/>
        <a:p>
          <a:endParaRPr lang="en-US"/>
        </a:p>
      </dgm:t>
    </dgm:pt>
    <dgm:pt modelId="{971048CA-898A-794D-88D7-DCF9482C460F}">
      <dgm:prSet/>
      <dgm:spPr/>
      <dgm:t>
        <a:bodyPr/>
        <a:lstStyle/>
        <a:p>
          <a:pPr rtl="0"/>
          <a:r>
            <a:rPr lang="en-US" b="1"/>
            <a:t>SIEM or other log analysis</a:t>
          </a:r>
          <a:endParaRPr lang="en-US"/>
        </a:p>
      </dgm:t>
    </dgm:pt>
    <dgm:pt modelId="{036B6DA1-328C-9E49-81F0-DC4C6B1933AE}" type="parTrans" cxnId="{004363BC-078E-864A-9E4E-EC8730678FDB}">
      <dgm:prSet/>
      <dgm:spPr/>
      <dgm:t>
        <a:bodyPr/>
        <a:lstStyle/>
        <a:p>
          <a:endParaRPr lang="en-US"/>
        </a:p>
      </dgm:t>
    </dgm:pt>
    <dgm:pt modelId="{BC63C8E0-A16D-614D-A094-B1F791039FC3}" type="sibTrans" cxnId="{004363BC-078E-864A-9E4E-EC8730678FDB}">
      <dgm:prSet/>
      <dgm:spPr/>
      <dgm:t>
        <a:bodyPr/>
        <a:lstStyle/>
        <a:p>
          <a:endParaRPr lang="en-US"/>
        </a:p>
      </dgm:t>
    </dgm:pt>
    <dgm:pt modelId="{30726D3B-D631-7348-91A1-AF8B3555C3DD}">
      <dgm:prSet/>
      <dgm:spPr/>
      <dgm:t>
        <a:bodyPr/>
        <a:lstStyle/>
        <a:p>
          <a:pPr rtl="0"/>
          <a:r>
            <a:rPr lang="en-US" b="1"/>
            <a:t>DLP</a:t>
          </a:r>
          <a:endParaRPr lang="en-US"/>
        </a:p>
      </dgm:t>
    </dgm:pt>
    <dgm:pt modelId="{1AA93989-4DE6-7B49-87B7-B3E2D512CE09}" type="parTrans" cxnId="{60867EC2-A12C-A849-8C84-FFBCDC362682}">
      <dgm:prSet/>
      <dgm:spPr/>
      <dgm:t>
        <a:bodyPr/>
        <a:lstStyle/>
        <a:p>
          <a:endParaRPr lang="en-US"/>
        </a:p>
      </dgm:t>
    </dgm:pt>
    <dgm:pt modelId="{B1BAB867-0396-BC4C-82F6-EF4574234B0B}" type="sibTrans" cxnId="{60867EC2-A12C-A849-8C84-FFBCDC362682}">
      <dgm:prSet/>
      <dgm:spPr/>
      <dgm:t>
        <a:bodyPr/>
        <a:lstStyle/>
        <a:p>
          <a:endParaRPr lang="en-US"/>
        </a:p>
      </dgm:t>
    </dgm:pt>
    <dgm:pt modelId="{08FFF0CB-B4F5-7C4D-875B-DCAF01D2D62E}">
      <dgm:prSet/>
      <dgm:spPr/>
      <dgm:t>
        <a:bodyPr/>
        <a:lstStyle/>
        <a:p>
          <a:pPr rtl="0"/>
          <a:r>
            <a:rPr lang="en-US" b="1"/>
            <a:t>Data redaction</a:t>
          </a:r>
          <a:endParaRPr lang="en-US"/>
        </a:p>
      </dgm:t>
    </dgm:pt>
    <dgm:pt modelId="{36C20154-E122-7945-BE40-704BFCE3E411}" type="parTrans" cxnId="{C0A9D3CD-1216-1848-971A-A2826D76B64C}">
      <dgm:prSet/>
      <dgm:spPr/>
      <dgm:t>
        <a:bodyPr/>
        <a:lstStyle/>
        <a:p>
          <a:endParaRPr lang="en-US"/>
        </a:p>
      </dgm:t>
    </dgm:pt>
    <dgm:pt modelId="{BC8C6A80-D24E-4E47-B15E-93BFE1B418A7}" type="sibTrans" cxnId="{C0A9D3CD-1216-1848-971A-A2826D76B64C}">
      <dgm:prSet/>
      <dgm:spPr/>
      <dgm:t>
        <a:bodyPr/>
        <a:lstStyle/>
        <a:p>
          <a:endParaRPr lang="en-US"/>
        </a:p>
      </dgm:t>
    </dgm:pt>
    <dgm:pt modelId="{1F373DB6-3A3A-7647-9A58-E5FB2411361C}">
      <dgm:prSet/>
      <dgm:spPr/>
      <dgm:t>
        <a:bodyPr/>
        <a:lstStyle/>
        <a:p>
          <a:pPr rtl="0"/>
          <a:r>
            <a:rPr lang="en-US" b="1"/>
            <a:t>IAM</a:t>
          </a:r>
          <a:endParaRPr lang="en-US"/>
        </a:p>
      </dgm:t>
    </dgm:pt>
    <dgm:pt modelId="{CFFE2C84-52EE-7944-89DF-BFB8498B46E9}" type="parTrans" cxnId="{E9A33FBD-05F3-CB4E-BBE7-0011A6FDA507}">
      <dgm:prSet/>
      <dgm:spPr/>
      <dgm:t>
        <a:bodyPr/>
        <a:lstStyle/>
        <a:p>
          <a:endParaRPr lang="en-US"/>
        </a:p>
      </dgm:t>
    </dgm:pt>
    <dgm:pt modelId="{AAA19E83-F0EB-AD4A-A7D5-F3D97D44CAC3}" type="sibTrans" cxnId="{E9A33FBD-05F3-CB4E-BBE7-0011A6FDA507}">
      <dgm:prSet/>
      <dgm:spPr/>
      <dgm:t>
        <a:bodyPr/>
        <a:lstStyle/>
        <a:p>
          <a:endParaRPr lang="en-US"/>
        </a:p>
      </dgm:t>
    </dgm:pt>
    <dgm:pt modelId="{1A798D4F-7C2B-9B4E-B082-497840C27003}">
      <dgm:prSet/>
      <dgm:spPr/>
      <dgm:t>
        <a:bodyPr/>
        <a:lstStyle/>
        <a:p>
          <a:pPr rtl="0"/>
          <a:r>
            <a:rPr lang="en-US" b="1"/>
            <a:t>Data access control</a:t>
          </a:r>
          <a:endParaRPr lang="en-US"/>
        </a:p>
      </dgm:t>
    </dgm:pt>
    <dgm:pt modelId="{506A7BF7-2C3A-6047-A9F7-674216FFEE18}" type="parTrans" cxnId="{7D5F757E-8E0B-6E43-A399-E843054FC7A8}">
      <dgm:prSet/>
      <dgm:spPr/>
      <dgm:t>
        <a:bodyPr/>
        <a:lstStyle/>
        <a:p>
          <a:endParaRPr lang="en-US"/>
        </a:p>
      </dgm:t>
    </dgm:pt>
    <dgm:pt modelId="{F141D4A8-9B89-9249-8516-1C0F86AFAE15}" type="sibTrans" cxnId="{7D5F757E-8E0B-6E43-A399-E843054FC7A8}">
      <dgm:prSet/>
      <dgm:spPr/>
      <dgm:t>
        <a:bodyPr/>
        <a:lstStyle/>
        <a:p>
          <a:endParaRPr lang="en-US"/>
        </a:p>
      </dgm:t>
    </dgm:pt>
    <dgm:pt modelId="{6593540E-6D54-3A41-AA86-DAE7DDF7DBCA}">
      <dgm:prSet/>
      <dgm:spPr/>
      <dgm:t>
        <a:bodyPr/>
        <a:lstStyle/>
        <a:p>
          <a:pPr rtl="0"/>
          <a:r>
            <a:rPr lang="en-US" b="1"/>
            <a:t>IDS/IPS</a:t>
          </a:r>
          <a:endParaRPr lang="en-US"/>
        </a:p>
      </dgm:t>
    </dgm:pt>
    <dgm:pt modelId="{C997D05D-4336-FD4A-8349-F10145E7BD25}" type="parTrans" cxnId="{0D1550ED-D7D9-7D4B-A758-58BEBCD22FBF}">
      <dgm:prSet/>
      <dgm:spPr/>
      <dgm:t>
        <a:bodyPr/>
        <a:lstStyle/>
        <a:p>
          <a:endParaRPr lang="en-US"/>
        </a:p>
      </dgm:t>
    </dgm:pt>
    <dgm:pt modelId="{E73DA57A-48E1-D24F-9005-D97743B29697}" type="sibTrans" cxnId="{0D1550ED-D7D9-7D4B-A758-58BEBCD22FBF}">
      <dgm:prSet/>
      <dgm:spPr/>
      <dgm:t>
        <a:bodyPr/>
        <a:lstStyle/>
        <a:p>
          <a:endParaRPr lang="en-US"/>
        </a:p>
      </dgm:t>
    </dgm:pt>
    <dgm:pt modelId="{23047D40-94E4-374A-A215-54C5BC62F638}" type="pres">
      <dgm:prSet presAssocID="{E71080C4-5669-1844-96E6-D202300037E2}" presName="vert0" presStyleCnt="0">
        <dgm:presLayoutVars>
          <dgm:dir/>
          <dgm:animOne val="branch"/>
          <dgm:animLvl val="lvl"/>
        </dgm:presLayoutVars>
      </dgm:prSet>
      <dgm:spPr/>
    </dgm:pt>
    <dgm:pt modelId="{360FCAD7-BD26-8247-BA49-A91D274593E1}" type="pres">
      <dgm:prSet presAssocID="{B272FE58-A646-0B47-AF9C-DB23F93FBA1F}" presName="thickLine" presStyleLbl="alignNode1" presStyleIdx="0" presStyleCnt="8"/>
      <dgm:spPr/>
    </dgm:pt>
    <dgm:pt modelId="{28050DC3-FF84-7D4F-A123-116969A06F47}" type="pres">
      <dgm:prSet presAssocID="{B272FE58-A646-0B47-AF9C-DB23F93FBA1F}" presName="horz1" presStyleCnt="0"/>
      <dgm:spPr/>
    </dgm:pt>
    <dgm:pt modelId="{A040DF9F-E4E0-D545-A7B4-2D4290CCD4EA}" type="pres">
      <dgm:prSet presAssocID="{B272FE58-A646-0B47-AF9C-DB23F93FBA1F}" presName="tx1" presStyleLbl="revTx" presStyleIdx="0" presStyleCnt="8"/>
      <dgm:spPr/>
    </dgm:pt>
    <dgm:pt modelId="{FE9642A7-DCE3-D346-8F29-1F1BD151E5D0}" type="pres">
      <dgm:prSet presAssocID="{B272FE58-A646-0B47-AF9C-DB23F93FBA1F}" presName="vert1" presStyleCnt="0"/>
      <dgm:spPr/>
    </dgm:pt>
    <dgm:pt modelId="{EDB5612D-ED17-5343-8CDC-8FC18318E9E3}" type="pres">
      <dgm:prSet presAssocID="{9B1A8E77-205F-8C4A-ACB0-33FB1F3C23F1}" presName="thickLine" presStyleLbl="alignNode1" presStyleIdx="1" presStyleCnt="8"/>
      <dgm:spPr/>
    </dgm:pt>
    <dgm:pt modelId="{F63BACF2-4661-2B4C-8F4A-7D58D72FB612}" type="pres">
      <dgm:prSet presAssocID="{9B1A8E77-205F-8C4A-ACB0-33FB1F3C23F1}" presName="horz1" presStyleCnt="0"/>
      <dgm:spPr/>
    </dgm:pt>
    <dgm:pt modelId="{360E33ED-0FF8-2E43-8516-0F2CAF648ADC}" type="pres">
      <dgm:prSet presAssocID="{9B1A8E77-205F-8C4A-ACB0-33FB1F3C23F1}" presName="tx1" presStyleLbl="revTx" presStyleIdx="1" presStyleCnt="8"/>
      <dgm:spPr/>
    </dgm:pt>
    <dgm:pt modelId="{600DB649-CE7F-9343-A169-D2CF544D5844}" type="pres">
      <dgm:prSet presAssocID="{9B1A8E77-205F-8C4A-ACB0-33FB1F3C23F1}" presName="vert1" presStyleCnt="0"/>
      <dgm:spPr/>
    </dgm:pt>
    <dgm:pt modelId="{E7D4065A-A0D4-B447-B3B6-395D5F17830E}" type="pres">
      <dgm:prSet presAssocID="{971048CA-898A-794D-88D7-DCF9482C460F}" presName="thickLine" presStyleLbl="alignNode1" presStyleIdx="2" presStyleCnt="8"/>
      <dgm:spPr/>
    </dgm:pt>
    <dgm:pt modelId="{6AAE5BFA-9AD9-054F-B673-2C8075A46EB2}" type="pres">
      <dgm:prSet presAssocID="{971048CA-898A-794D-88D7-DCF9482C460F}" presName="horz1" presStyleCnt="0"/>
      <dgm:spPr/>
    </dgm:pt>
    <dgm:pt modelId="{BDEF70C8-C3A3-D442-B8F2-4456A4B24B7C}" type="pres">
      <dgm:prSet presAssocID="{971048CA-898A-794D-88D7-DCF9482C460F}" presName="tx1" presStyleLbl="revTx" presStyleIdx="2" presStyleCnt="8"/>
      <dgm:spPr/>
    </dgm:pt>
    <dgm:pt modelId="{96A8F38D-B84C-744A-AD3C-13F7CDF3F5B6}" type="pres">
      <dgm:prSet presAssocID="{971048CA-898A-794D-88D7-DCF9482C460F}" presName="vert1" presStyleCnt="0"/>
      <dgm:spPr/>
    </dgm:pt>
    <dgm:pt modelId="{725E9831-C79B-494F-BB22-9DF8361AC2FB}" type="pres">
      <dgm:prSet presAssocID="{30726D3B-D631-7348-91A1-AF8B3555C3DD}" presName="thickLine" presStyleLbl="alignNode1" presStyleIdx="3" presStyleCnt="8"/>
      <dgm:spPr/>
    </dgm:pt>
    <dgm:pt modelId="{345C1335-4E8D-5448-A77B-A93915E5DFB7}" type="pres">
      <dgm:prSet presAssocID="{30726D3B-D631-7348-91A1-AF8B3555C3DD}" presName="horz1" presStyleCnt="0"/>
      <dgm:spPr/>
    </dgm:pt>
    <dgm:pt modelId="{43E3AC4E-7F76-2B4D-A4D0-391845938311}" type="pres">
      <dgm:prSet presAssocID="{30726D3B-D631-7348-91A1-AF8B3555C3DD}" presName="tx1" presStyleLbl="revTx" presStyleIdx="3" presStyleCnt="8"/>
      <dgm:spPr/>
    </dgm:pt>
    <dgm:pt modelId="{977B9111-8C10-8D4D-94F1-8AEC7F0372AB}" type="pres">
      <dgm:prSet presAssocID="{30726D3B-D631-7348-91A1-AF8B3555C3DD}" presName="vert1" presStyleCnt="0"/>
      <dgm:spPr/>
    </dgm:pt>
    <dgm:pt modelId="{D73949C3-5F40-7D4A-990F-769A528044CD}" type="pres">
      <dgm:prSet presAssocID="{08FFF0CB-B4F5-7C4D-875B-DCAF01D2D62E}" presName="thickLine" presStyleLbl="alignNode1" presStyleIdx="4" presStyleCnt="8"/>
      <dgm:spPr/>
    </dgm:pt>
    <dgm:pt modelId="{92ACF825-F93F-E743-92A4-6E1A91D5DAB7}" type="pres">
      <dgm:prSet presAssocID="{08FFF0CB-B4F5-7C4D-875B-DCAF01D2D62E}" presName="horz1" presStyleCnt="0"/>
      <dgm:spPr/>
    </dgm:pt>
    <dgm:pt modelId="{EC05EBAF-82FE-1846-A4C8-543FE2EFF661}" type="pres">
      <dgm:prSet presAssocID="{08FFF0CB-B4F5-7C4D-875B-DCAF01D2D62E}" presName="tx1" presStyleLbl="revTx" presStyleIdx="4" presStyleCnt="8"/>
      <dgm:spPr/>
    </dgm:pt>
    <dgm:pt modelId="{FF62ABF1-45EC-5D4E-868E-498DFE20C01C}" type="pres">
      <dgm:prSet presAssocID="{08FFF0CB-B4F5-7C4D-875B-DCAF01D2D62E}" presName="vert1" presStyleCnt="0"/>
      <dgm:spPr/>
    </dgm:pt>
    <dgm:pt modelId="{32F52134-5857-FE48-8C07-F94751650615}" type="pres">
      <dgm:prSet presAssocID="{1F373DB6-3A3A-7647-9A58-E5FB2411361C}" presName="thickLine" presStyleLbl="alignNode1" presStyleIdx="5" presStyleCnt="8"/>
      <dgm:spPr/>
    </dgm:pt>
    <dgm:pt modelId="{9EEED89C-610C-BA47-ACBA-09EB64019A82}" type="pres">
      <dgm:prSet presAssocID="{1F373DB6-3A3A-7647-9A58-E5FB2411361C}" presName="horz1" presStyleCnt="0"/>
      <dgm:spPr/>
    </dgm:pt>
    <dgm:pt modelId="{2790B371-0087-E947-AE3A-4ABA877008DC}" type="pres">
      <dgm:prSet presAssocID="{1F373DB6-3A3A-7647-9A58-E5FB2411361C}" presName="tx1" presStyleLbl="revTx" presStyleIdx="5" presStyleCnt="8"/>
      <dgm:spPr/>
    </dgm:pt>
    <dgm:pt modelId="{4359231A-D495-0D4D-B889-8DC5BF6EF520}" type="pres">
      <dgm:prSet presAssocID="{1F373DB6-3A3A-7647-9A58-E5FB2411361C}" presName="vert1" presStyleCnt="0"/>
      <dgm:spPr/>
    </dgm:pt>
    <dgm:pt modelId="{5E2B258B-859C-6B4E-8E4F-0327ACBBE76F}" type="pres">
      <dgm:prSet presAssocID="{1A798D4F-7C2B-9B4E-B082-497840C27003}" presName="thickLine" presStyleLbl="alignNode1" presStyleIdx="6" presStyleCnt="8"/>
      <dgm:spPr/>
    </dgm:pt>
    <dgm:pt modelId="{EF4B9981-D8A2-C647-A50C-D83C88B33954}" type="pres">
      <dgm:prSet presAssocID="{1A798D4F-7C2B-9B4E-B082-497840C27003}" presName="horz1" presStyleCnt="0"/>
      <dgm:spPr/>
    </dgm:pt>
    <dgm:pt modelId="{A7576CCB-77B4-FB46-8AC6-5A4AC0C5D45D}" type="pres">
      <dgm:prSet presAssocID="{1A798D4F-7C2B-9B4E-B082-497840C27003}" presName="tx1" presStyleLbl="revTx" presStyleIdx="6" presStyleCnt="8"/>
      <dgm:spPr/>
    </dgm:pt>
    <dgm:pt modelId="{F23E6A41-F991-BC45-84AA-7CDE9804C6B1}" type="pres">
      <dgm:prSet presAssocID="{1A798D4F-7C2B-9B4E-B082-497840C27003}" presName="vert1" presStyleCnt="0"/>
      <dgm:spPr/>
    </dgm:pt>
    <dgm:pt modelId="{3393BF02-CCCB-CB4A-B57D-ABA699FFF69E}" type="pres">
      <dgm:prSet presAssocID="{6593540E-6D54-3A41-AA86-DAE7DDF7DBCA}" presName="thickLine" presStyleLbl="alignNode1" presStyleIdx="7" presStyleCnt="8"/>
      <dgm:spPr/>
    </dgm:pt>
    <dgm:pt modelId="{C3A5A40B-39F9-6D4C-B338-03129A104DFC}" type="pres">
      <dgm:prSet presAssocID="{6593540E-6D54-3A41-AA86-DAE7DDF7DBCA}" presName="horz1" presStyleCnt="0"/>
      <dgm:spPr/>
    </dgm:pt>
    <dgm:pt modelId="{7160217E-9C83-B646-AE9A-6767B37466AC}" type="pres">
      <dgm:prSet presAssocID="{6593540E-6D54-3A41-AA86-DAE7DDF7DBCA}" presName="tx1" presStyleLbl="revTx" presStyleIdx="7" presStyleCnt="8"/>
      <dgm:spPr/>
    </dgm:pt>
    <dgm:pt modelId="{C8C5E0C2-A63B-E847-AB69-77586E086E54}" type="pres">
      <dgm:prSet presAssocID="{6593540E-6D54-3A41-AA86-DAE7DDF7DBCA}" presName="vert1" presStyleCnt="0"/>
      <dgm:spPr/>
    </dgm:pt>
  </dgm:ptLst>
  <dgm:cxnLst>
    <dgm:cxn modelId="{C7253805-58DF-534E-A9DA-A6FD2B04987D}" type="presOf" srcId="{1A798D4F-7C2B-9B4E-B082-497840C27003}" destId="{A7576CCB-77B4-FB46-8AC6-5A4AC0C5D45D}" srcOrd="0" destOrd="0" presId="urn:microsoft.com/office/officeart/2008/layout/LinedList"/>
    <dgm:cxn modelId="{2326972C-550B-2847-A06E-164D482F6439}" srcId="{E71080C4-5669-1844-96E6-D202300037E2}" destId="{B272FE58-A646-0B47-AF9C-DB23F93FBA1F}" srcOrd="0" destOrd="0" parTransId="{665440FC-16B9-EF43-82BC-5B3D05D3506C}" sibTransId="{52EB6DD5-996D-1142-9D73-39F90FE45548}"/>
    <dgm:cxn modelId="{019B813E-CB20-634E-ACF6-C380446CDCAC}" type="presOf" srcId="{30726D3B-D631-7348-91A1-AF8B3555C3DD}" destId="{43E3AC4E-7F76-2B4D-A4D0-391845938311}" srcOrd="0" destOrd="0" presId="urn:microsoft.com/office/officeart/2008/layout/LinedList"/>
    <dgm:cxn modelId="{9A09865C-08FC-0546-B23E-DCA6CB73913C}" type="presOf" srcId="{B272FE58-A646-0B47-AF9C-DB23F93FBA1F}" destId="{A040DF9F-E4E0-D545-A7B4-2D4290CCD4EA}" srcOrd="0" destOrd="0" presId="urn:microsoft.com/office/officeart/2008/layout/LinedList"/>
    <dgm:cxn modelId="{B8AFC14B-5AB5-4840-9F1B-19358E6A0938}" type="presOf" srcId="{E71080C4-5669-1844-96E6-D202300037E2}" destId="{23047D40-94E4-374A-A215-54C5BC62F638}" srcOrd="0" destOrd="0" presId="urn:microsoft.com/office/officeart/2008/layout/LinedList"/>
    <dgm:cxn modelId="{7EA71350-D004-9E45-BDA0-89BAF713D138}" type="presOf" srcId="{1F373DB6-3A3A-7647-9A58-E5FB2411361C}" destId="{2790B371-0087-E947-AE3A-4ABA877008DC}" srcOrd="0" destOrd="0" presId="urn:microsoft.com/office/officeart/2008/layout/LinedList"/>
    <dgm:cxn modelId="{7D5F757E-8E0B-6E43-A399-E843054FC7A8}" srcId="{E71080C4-5669-1844-96E6-D202300037E2}" destId="{1A798D4F-7C2B-9B4E-B082-497840C27003}" srcOrd="6" destOrd="0" parTransId="{506A7BF7-2C3A-6047-A9F7-674216FFEE18}" sibTransId="{F141D4A8-9B89-9249-8516-1C0F86AFAE15}"/>
    <dgm:cxn modelId="{5429D186-ECFB-974D-AD3C-158A0D399AE3}" type="presOf" srcId="{6593540E-6D54-3A41-AA86-DAE7DDF7DBCA}" destId="{7160217E-9C83-B646-AE9A-6767B37466AC}" srcOrd="0" destOrd="0" presId="urn:microsoft.com/office/officeart/2008/layout/LinedList"/>
    <dgm:cxn modelId="{42A7AFA1-A12F-C243-9BE5-1C298A2562E4}" type="presOf" srcId="{9B1A8E77-205F-8C4A-ACB0-33FB1F3C23F1}" destId="{360E33ED-0FF8-2E43-8516-0F2CAF648ADC}" srcOrd="0" destOrd="0" presId="urn:microsoft.com/office/officeart/2008/layout/LinedList"/>
    <dgm:cxn modelId="{5AD5D9B4-CF3E-7049-8D49-3F30A857840B}" type="presOf" srcId="{08FFF0CB-B4F5-7C4D-875B-DCAF01D2D62E}" destId="{EC05EBAF-82FE-1846-A4C8-543FE2EFF661}" srcOrd="0" destOrd="0" presId="urn:microsoft.com/office/officeart/2008/layout/LinedList"/>
    <dgm:cxn modelId="{004363BC-078E-864A-9E4E-EC8730678FDB}" srcId="{E71080C4-5669-1844-96E6-D202300037E2}" destId="{971048CA-898A-794D-88D7-DCF9482C460F}" srcOrd="2" destOrd="0" parTransId="{036B6DA1-328C-9E49-81F0-DC4C6B1933AE}" sibTransId="{BC63C8E0-A16D-614D-A094-B1F791039FC3}"/>
    <dgm:cxn modelId="{E9A33FBD-05F3-CB4E-BBE7-0011A6FDA507}" srcId="{E71080C4-5669-1844-96E6-D202300037E2}" destId="{1F373DB6-3A3A-7647-9A58-E5FB2411361C}" srcOrd="5" destOrd="0" parTransId="{CFFE2C84-52EE-7944-89DF-BFB8498B46E9}" sibTransId="{AAA19E83-F0EB-AD4A-A7D5-F3D97D44CAC3}"/>
    <dgm:cxn modelId="{D94C56BE-6162-6649-BC48-9FC5D5B7C14F}" srcId="{E71080C4-5669-1844-96E6-D202300037E2}" destId="{9B1A8E77-205F-8C4A-ACB0-33FB1F3C23F1}" srcOrd="1" destOrd="0" parTransId="{AF008BD3-2161-4240-8324-5455DB673229}" sibTransId="{BB5ACE1B-8978-6E4B-8BFB-962D2D542130}"/>
    <dgm:cxn modelId="{60867EC2-A12C-A849-8C84-FFBCDC362682}" srcId="{E71080C4-5669-1844-96E6-D202300037E2}" destId="{30726D3B-D631-7348-91A1-AF8B3555C3DD}" srcOrd="3" destOrd="0" parTransId="{1AA93989-4DE6-7B49-87B7-B3E2D512CE09}" sibTransId="{B1BAB867-0396-BC4C-82F6-EF4574234B0B}"/>
    <dgm:cxn modelId="{C0A9D3CD-1216-1848-971A-A2826D76B64C}" srcId="{E71080C4-5669-1844-96E6-D202300037E2}" destId="{08FFF0CB-B4F5-7C4D-875B-DCAF01D2D62E}" srcOrd="4" destOrd="0" parTransId="{36C20154-E122-7945-BE40-704BFCE3E411}" sibTransId="{BC8C6A80-D24E-4E47-B15E-93BFE1B418A7}"/>
    <dgm:cxn modelId="{0D1550ED-D7D9-7D4B-A758-58BEBCD22FBF}" srcId="{E71080C4-5669-1844-96E6-D202300037E2}" destId="{6593540E-6D54-3A41-AA86-DAE7DDF7DBCA}" srcOrd="7" destOrd="0" parTransId="{C997D05D-4336-FD4A-8349-F10145E7BD25}" sibTransId="{E73DA57A-48E1-D24F-9005-D97743B29697}"/>
    <dgm:cxn modelId="{CBD288EE-D13B-C243-BEE5-1F635F7F99F3}" type="presOf" srcId="{971048CA-898A-794D-88D7-DCF9482C460F}" destId="{BDEF70C8-C3A3-D442-B8F2-4456A4B24B7C}" srcOrd="0" destOrd="0" presId="urn:microsoft.com/office/officeart/2008/layout/LinedList"/>
    <dgm:cxn modelId="{450BDC2D-B11D-024D-BD52-3E6F72C1FB9C}" type="presParOf" srcId="{23047D40-94E4-374A-A215-54C5BC62F638}" destId="{360FCAD7-BD26-8247-BA49-A91D274593E1}" srcOrd="0" destOrd="0" presId="urn:microsoft.com/office/officeart/2008/layout/LinedList"/>
    <dgm:cxn modelId="{A42E3229-A304-4741-80F8-792E26B7A8DB}" type="presParOf" srcId="{23047D40-94E4-374A-A215-54C5BC62F638}" destId="{28050DC3-FF84-7D4F-A123-116969A06F47}" srcOrd="1" destOrd="0" presId="urn:microsoft.com/office/officeart/2008/layout/LinedList"/>
    <dgm:cxn modelId="{24220983-7942-D943-9672-13ACB86E23EE}" type="presParOf" srcId="{28050DC3-FF84-7D4F-A123-116969A06F47}" destId="{A040DF9F-E4E0-D545-A7B4-2D4290CCD4EA}" srcOrd="0" destOrd="0" presId="urn:microsoft.com/office/officeart/2008/layout/LinedList"/>
    <dgm:cxn modelId="{46FFD2EA-759C-A143-8B39-D3D6F7152689}" type="presParOf" srcId="{28050DC3-FF84-7D4F-A123-116969A06F47}" destId="{FE9642A7-DCE3-D346-8F29-1F1BD151E5D0}" srcOrd="1" destOrd="0" presId="urn:microsoft.com/office/officeart/2008/layout/LinedList"/>
    <dgm:cxn modelId="{675D997A-8FC4-6F42-8B1B-0D90FE6E8237}" type="presParOf" srcId="{23047D40-94E4-374A-A215-54C5BC62F638}" destId="{EDB5612D-ED17-5343-8CDC-8FC18318E9E3}" srcOrd="2" destOrd="0" presId="urn:microsoft.com/office/officeart/2008/layout/LinedList"/>
    <dgm:cxn modelId="{959E3BC2-4904-AB47-B3B6-D5468ABA01D6}" type="presParOf" srcId="{23047D40-94E4-374A-A215-54C5BC62F638}" destId="{F63BACF2-4661-2B4C-8F4A-7D58D72FB612}" srcOrd="3" destOrd="0" presId="urn:microsoft.com/office/officeart/2008/layout/LinedList"/>
    <dgm:cxn modelId="{CBA5ED11-DB74-654A-AF64-F2C7D722A943}" type="presParOf" srcId="{F63BACF2-4661-2B4C-8F4A-7D58D72FB612}" destId="{360E33ED-0FF8-2E43-8516-0F2CAF648ADC}" srcOrd="0" destOrd="0" presId="urn:microsoft.com/office/officeart/2008/layout/LinedList"/>
    <dgm:cxn modelId="{8135379A-C0A6-F144-BFE6-CA812820C334}" type="presParOf" srcId="{F63BACF2-4661-2B4C-8F4A-7D58D72FB612}" destId="{600DB649-CE7F-9343-A169-D2CF544D5844}" srcOrd="1" destOrd="0" presId="urn:microsoft.com/office/officeart/2008/layout/LinedList"/>
    <dgm:cxn modelId="{CCABC078-FC6D-DD49-A490-99ACA784170E}" type="presParOf" srcId="{23047D40-94E4-374A-A215-54C5BC62F638}" destId="{E7D4065A-A0D4-B447-B3B6-395D5F17830E}" srcOrd="4" destOrd="0" presId="urn:microsoft.com/office/officeart/2008/layout/LinedList"/>
    <dgm:cxn modelId="{6AAE454E-9B3E-7545-955E-EDCBDE7C4112}" type="presParOf" srcId="{23047D40-94E4-374A-A215-54C5BC62F638}" destId="{6AAE5BFA-9AD9-054F-B673-2C8075A46EB2}" srcOrd="5" destOrd="0" presId="urn:microsoft.com/office/officeart/2008/layout/LinedList"/>
    <dgm:cxn modelId="{7FC32598-437E-7F44-A225-C0588F73A3BE}" type="presParOf" srcId="{6AAE5BFA-9AD9-054F-B673-2C8075A46EB2}" destId="{BDEF70C8-C3A3-D442-B8F2-4456A4B24B7C}" srcOrd="0" destOrd="0" presId="urn:microsoft.com/office/officeart/2008/layout/LinedList"/>
    <dgm:cxn modelId="{9B39FB6C-BBEE-624E-B973-02E07244D757}" type="presParOf" srcId="{6AAE5BFA-9AD9-054F-B673-2C8075A46EB2}" destId="{96A8F38D-B84C-744A-AD3C-13F7CDF3F5B6}" srcOrd="1" destOrd="0" presId="urn:microsoft.com/office/officeart/2008/layout/LinedList"/>
    <dgm:cxn modelId="{7588EE3A-62B5-0E44-8702-3023195BC1A0}" type="presParOf" srcId="{23047D40-94E4-374A-A215-54C5BC62F638}" destId="{725E9831-C79B-494F-BB22-9DF8361AC2FB}" srcOrd="6" destOrd="0" presId="urn:microsoft.com/office/officeart/2008/layout/LinedList"/>
    <dgm:cxn modelId="{1BCB1428-0E7A-E94D-9D02-7202B55BC4A1}" type="presParOf" srcId="{23047D40-94E4-374A-A215-54C5BC62F638}" destId="{345C1335-4E8D-5448-A77B-A93915E5DFB7}" srcOrd="7" destOrd="0" presId="urn:microsoft.com/office/officeart/2008/layout/LinedList"/>
    <dgm:cxn modelId="{F047D769-C8C5-394D-AE88-2FD7FF990795}" type="presParOf" srcId="{345C1335-4E8D-5448-A77B-A93915E5DFB7}" destId="{43E3AC4E-7F76-2B4D-A4D0-391845938311}" srcOrd="0" destOrd="0" presId="urn:microsoft.com/office/officeart/2008/layout/LinedList"/>
    <dgm:cxn modelId="{50BCA2C8-1B43-1B49-9473-6E1CA779613D}" type="presParOf" srcId="{345C1335-4E8D-5448-A77B-A93915E5DFB7}" destId="{977B9111-8C10-8D4D-94F1-8AEC7F0372AB}" srcOrd="1" destOrd="0" presId="urn:microsoft.com/office/officeart/2008/layout/LinedList"/>
    <dgm:cxn modelId="{26BB7C80-3FAE-9C44-920F-7BCCF1078A9B}" type="presParOf" srcId="{23047D40-94E4-374A-A215-54C5BC62F638}" destId="{D73949C3-5F40-7D4A-990F-769A528044CD}" srcOrd="8" destOrd="0" presId="urn:microsoft.com/office/officeart/2008/layout/LinedList"/>
    <dgm:cxn modelId="{55A4E6E7-B6B4-5842-A641-BC53917A0741}" type="presParOf" srcId="{23047D40-94E4-374A-A215-54C5BC62F638}" destId="{92ACF825-F93F-E743-92A4-6E1A91D5DAB7}" srcOrd="9" destOrd="0" presId="urn:microsoft.com/office/officeart/2008/layout/LinedList"/>
    <dgm:cxn modelId="{335ECA80-B243-E24B-BA54-770F81918722}" type="presParOf" srcId="{92ACF825-F93F-E743-92A4-6E1A91D5DAB7}" destId="{EC05EBAF-82FE-1846-A4C8-543FE2EFF661}" srcOrd="0" destOrd="0" presId="urn:microsoft.com/office/officeart/2008/layout/LinedList"/>
    <dgm:cxn modelId="{9D24FC7F-A2D4-9647-B80F-73A237356160}" type="presParOf" srcId="{92ACF825-F93F-E743-92A4-6E1A91D5DAB7}" destId="{FF62ABF1-45EC-5D4E-868E-498DFE20C01C}" srcOrd="1" destOrd="0" presId="urn:microsoft.com/office/officeart/2008/layout/LinedList"/>
    <dgm:cxn modelId="{B2ACC3A8-BDD2-0743-972F-BEF4DB91F675}" type="presParOf" srcId="{23047D40-94E4-374A-A215-54C5BC62F638}" destId="{32F52134-5857-FE48-8C07-F94751650615}" srcOrd="10" destOrd="0" presId="urn:microsoft.com/office/officeart/2008/layout/LinedList"/>
    <dgm:cxn modelId="{2C7448F2-2B73-EB4E-8C9E-1CE8286B8FF9}" type="presParOf" srcId="{23047D40-94E4-374A-A215-54C5BC62F638}" destId="{9EEED89C-610C-BA47-ACBA-09EB64019A82}" srcOrd="11" destOrd="0" presId="urn:microsoft.com/office/officeart/2008/layout/LinedList"/>
    <dgm:cxn modelId="{0945DEAE-CD14-544E-A613-967C182B1989}" type="presParOf" srcId="{9EEED89C-610C-BA47-ACBA-09EB64019A82}" destId="{2790B371-0087-E947-AE3A-4ABA877008DC}" srcOrd="0" destOrd="0" presId="urn:microsoft.com/office/officeart/2008/layout/LinedList"/>
    <dgm:cxn modelId="{0AC9AA7F-290F-BE4D-8F90-5C0D3A9B0448}" type="presParOf" srcId="{9EEED89C-610C-BA47-ACBA-09EB64019A82}" destId="{4359231A-D495-0D4D-B889-8DC5BF6EF520}" srcOrd="1" destOrd="0" presId="urn:microsoft.com/office/officeart/2008/layout/LinedList"/>
    <dgm:cxn modelId="{A19B26E3-02A5-F54C-B39B-921C7BC7C7AE}" type="presParOf" srcId="{23047D40-94E4-374A-A215-54C5BC62F638}" destId="{5E2B258B-859C-6B4E-8E4F-0327ACBBE76F}" srcOrd="12" destOrd="0" presId="urn:microsoft.com/office/officeart/2008/layout/LinedList"/>
    <dgm:cxn modelId="{2A73694C-3FEA-0443-BDC1-E8C277C565C6}" type="presParOf" srcId="{23047D40-94E4-374A-A215-54C5BC62F638}" destId="{EF4B9981-D8A2-C647-A50C-D83C88B33954}" srcOrd="13" destOrd="0" presId="urn:microsoft.com/office/officeart/2008/layout/LinedList"/>
    <dgm:cxn modelId="{102B8565-89AB-5D40-B790-5A1309C369D1}" type="presParOf" srcId="{EF4B9981-D8A2-C647-A50C-D83C88B33954}" destId="{A7576CCB-77B4-FB46-8AC6-5A4AC0C5D45D}" srcOrd="0" destOrd="0" presId="urn:microsoft.com/office/officeart/2008/layout/LinedList"/>
    <dgm:cxn modelId="{56448731-615E-6A43-84BB-A41C51B37E3B}" type="presParOf" srcId="{EF4B9981-D8A2-C647-A50C-D83C88B33954}" destId="{F23E6A41-F991-BC45-84AA-7CDE9804C6B1}" srcOrd="1" destOrd="0" presId="urn:microsoft.com/office/officeart/2008/layout/LinedList"/>
    <dgm:cxn modelId="{46DB3978-E4EB-F14E-9439-C3403B0C4F78}" type="presParOf" srcId="{23047D40-94E4-374A-A215-54C5BC62F638}" destId="{3393BF02-CCCB-CB4A-B57D-ABA699FFF69E}" srcOrd="14" destOrd="0" presId="urn:microsoft.com/office/officeart/2008/layout/LinedList"/>
    <dgm:cxn modelId="{18BAD1CD-E34B-CB40-BF6D-2E1412969CBD}" type="presParOf" srcId="{23047D40-94E4-374A-A215-54C5BC62F638}" destId="{C3A5A40B-39F9-6D4C-B338-03129A104DFC}" srcOrd="15" destOrd="0" presId="urn:microsoft.com/office/officeart/2008/layout/LinedList"/>
    <dgm:cxn modelId="{44B89E98-AB6E-1D42-ABEA-35D24BEA144A}" type="presParOf" srcId="{C3A5A40B-39F9-6D4C-B338-03129A104DFC}" destId="{7160217E-9C83-B646-AE9A-6767B37466AC}" srcOrd="0" destOrd="0" presId="urn:microsoft.com/office/officeart/2008/layout/LinedList"/>
    <dgm:cxn modelId="{A662756F-CD49-D24D-B98F-0E7840941B2E}" type="presParOf" srcId="{C3A5A40B-39F9-6D4C-B338-03129A104DFC}" destId="{C8C5E0C2-A63B-E847-AB69-77586E086E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6FD84-6058-7F40-ACC8-162E0C9EF0D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3D5009-D8DC-4B4D-9C9C-43FE8D6E460D}">
      <dgm:prSet custT="1"/>
      <dgm:spPr/>
      <dgm:t>
        <a:bodyPr/>
        <a:lstStyle/>
        <a:p>
          <a:pPr rtl="0"/>
          <a:r>
            <a:rPr lang="en-US" sz="4000" b="1" dirty="0"/>
            <a:t>Persistent-mode rootkits </a:t>
          </a:r>
          <a:endParaRPr lang="en-US" sz="4000" dirty="0"/>
        </a:p>
      </dgm:t>
    </dgm:pt>
    <dgm:pt modelId="{A0FECDD4-1DAC-E94D-B349-0A5BC4C8443A}" type="parTrans" cxnId="{D69C4114-C8D4-9B45-A2B2-E1432DC89DDE}">
      <dgm:prSet/>
      <dgm:spPr/>
      <dgm:t>
        <a:bodyPr/>
        <a:lstStyle/>
        <a:p>
          <a:endParaRPr lang="en-US" sz="4000"/>
        </a:p>
      </dgm:t>
    </dgm:pt>
    <dgm:pt modelId="{CAF6DFB7-11CE-EE4D-81E7-93F6BD25C401}" type="sibTrans" cxnId="{D69C4114-C8D4-9B45-A2B2-E1432DC89DDE}">
      <dgm:prSet/>
      <dgm:spPr/>
      <dgm:t>
        <a:bodyPr/>
        <a:lstStyle/>
        <a:p>
          <a:endParaRPr lang="en-US" sz="4000"/>
        </a:p>
      </dgm:t>
    </dgm:pt>
    <dgm:pt modelId="{5DDDD00E-E532-C240-A3D1-B60ED70A5F40}">
      <dgm:prSet custT="1"/>
      <dgm:spPr/>
      <dgm:t>
        <a:bodyPr/>
        <a:lstStyle/>
        <a:p>
          <a:pPr rtl="0"/>
          <a:r>
            <a:rPr lang="en-US" sz="4000" b="1"/>
            <a:t>Memory-based rootkits</a:t>
          </a:r>
          <a:endParaRPr lang="en-US" sz="4000"/>
        </a:p>
      </dgm:t>
    </dgm:pt>
    <dgm:pt modelId="{BEB3952D-CC32-F146-A596-E686F2932B2E}" type="parTrans" cxnId="{09CFFE5B-C073-674E-BEB6-8F1F23AFE489}">
      <dgm:prSet/>
      <dgm:spPr/>
      <dgm:t>
        <a:bodyPr/>
        <a:lstStyle/>
        <a:p>
          <a:endParaRPr lang="en-US" sz="4000"/>
        </a:p>
      </dgm:t>
    </dgm:pt>
    <dgm:pt modelId="{B63E4FE5-3068-744E-9E02-068518303BC5}" type="sibTrans" cxnId="{09CFFE5B-C073-674E-BEB6-8F1F23AFE489}">
      <dgm:prSet/>
      <dgm:spPr/>
      <dgm:t>
        <a:bodyPr/>
        <a:lstStyle/>
        <a:p>
          <a:endParaRPr lang="en-US" sz="4000"/>
        </a:p>
      </dgm:t>
    </dgm:pt>
    <dgm:pt modelId="{83AE6159-F41B-364A-88ED-C500174C5F70}">
      <dgm:prSet custT="1"/>
      <dgm:spPr/>
      <dgm:t>
        <a:bodyPr/>
        <a:lstStyle/>
        <a:p>
          <a:pPr rtl="0"/>
          <a:r>
            <a:rPr lang="en-US" sz="4000" b="1"/>
            <a:t>User-mode rootkits </a:t>
          </a:r>
          <a:endParaRPr lang="en-US" sz="4000"/>
        </a:p>
      </dgm:t>
    </dgm:pt>
    <dgm:pt modelId="{2CBAC853-3350-0F40-9367-27800FBAE5F1}" type="parTrans" cxnId="{38E7F2FD-BD9C-AC4B-8E5D-AB2CF6BFBC77}">
      <dgm:prSet/>
      <dgm:spPr/>
      <dgm:t>
        <a:bodyPr/>
        <a:lstStyle/>
        <a:p>
          <a:endParaRPr lang="en-US" sz="4000"/>
        </a:p>
      </dgm:t>
    </dgm:pt>
    <dgm:pt modelId="{07E94EE9-276A-224F-9405-48069A907D20}" type="sibTrans" cxnId="{38E7F2FD-BD9C-AC4B-8E5D-AB2CF6BFBC77}">
      <dgm:prSet/>
      <dgm:spPr/>
      <dgm:t>
        <a:bodyPr/>
        <a:lstStyle/>
        <a:p>
          <a:endParaRPr lang="en-US" sz="4000"/>
        </a:p>
      </dgm:t>
    </dgm:pt>
    <dgm:pt modelId="{1C369E56-5DC5-5540-9D60-97C9135E5E08}">
      <dgm:prSet custT="1"/>
      <dgm:spPr/>
      <dgm:t>
        <a:bodyPr/>
        <a:lstStyle/>
        <a:p>
          <a:pPr rtl="0"/>
          <a:r>
            <a:rPr lang="en-US" sz="4000" b="1"/>
            <a:t>Kernel-mode rootkits </a:t>
          </a:r>
          <a:endParaRPr lang="en-US" sz="4000"/>
        </a:p>
      </dgm:t>
    </dgm:pt>
    <dgm:pt modelId="{8F060972-09B7-7D4B-A66B-FCB68532A476}" type="parTrans" cxnId="{B83030D0-71D5-9F42-8206-E3AF5F91CDD2}">
      <dgm:prSet/>
      <dgm:spPr/>
      <dgm:t>
        <a:bodyPr/>
        <a:lstStyle/>
        <a:p>
          <a:endParaRPr lang="en-US" sz="4000"/>
        </a:p>
      </dgm:t>
    </dgm:pt>
    <dgm:pt modelId="{0BB2E2BE-E02B-A643-8457-6E48BE6F3F08}" type="sibTrans" cxnId="{B83030D0-71D5-9F42-8206-E3AF5F91CDD2}">
      <dgm:prSet/>
      <dgm:spPr/>
      <dgm:t>
        <a:bodyPr/>
        <a:lstStyle/>
        <a:p>
          <a:endParaRPr lang="en-US" sz="4000"/>
        </a:p>
      </dgm:t>
    </dgm:pt>
    <dgm:pt modelId="{6582CBAE-35CE-E240-88C5-614D2BFBB61C}" type="pres">
      <dgm:prSet presAssocID="{D966FD84-6058-7F40-ACC8-162E0C9EF0D8}" presName="diagram" presStyleCnt="0">
        <dgm:presLayoutVars>
          <dgm:dir/>
          <dgm:resizeHandles val="exact"/>
        </dgm:presLayoutVars>
      </dgm:prSet>
      <dgm:spPr/>
    </dgm:pt>
    <dgm:pt modelId="{55193AB5-FBF4-7B45-9F22-375B9C54D677}" type="pres">
      <dgm:prSet presAssocID="{CA3D5009-D8DC-4B4D-9C9C-43FE8D6E460D}" presName="node" presStyleLbl="node1" presStyleIdx="0" presStyleCnt="4">
        <dgm:presLayoutVars>
          <dgm:bulletEnabled val="1"/>
        </dgm:presLayoutVars>
      </dgm:prSet>
      <dgm:spPr/>
    </dgm:pt>
    <dgm:pt modelId="{EBE64E24-B9D2-6D4E-B649-66CB728F1B1D}" type="pres">
      <dgm:prSet presAssocID="{CAF6DFB7-11CE-EE4D-81E7-93F6BD25C401}" presName="sibTrans" presStyleCnt="0"/>
      <dgm:spPr/>
    </dgm:pt>
    <dgm:pt modelId="{F33271ED-88C6-C643-9E37-70ECC8CE409C}" type="pres">
      <dgm:prSet presAssocID="{5DDDD00E-E532-C240-A3D1-B60ED70A5F40}" presName="node" presStyleLbl="node1" presStyleIdx="1" presStyleCnt="4">
        <dgm:presLayoutVars>
          <dgm:bulletEnabled val="1"/>
        </dgm:presLayoutVars>
      </dgm:prSet>
      <dgm:spPr/>
    </dgm:pt>
    <dgm:pt modelId="{B77DD2A9-5A32-B549-BB45-B9C846B77DFB}" type="pres">
      <dgm:prSet presAssocID="{B63E4FE5-3068-744E-9E02-068518303BC5}" presName="sibTrans" presStyleCnt="0"/>
      <dgm:spPr/>
    </dgm:pt>
    <dgm:pt modelId="{AEABBFF5-D04D-F446-9B45-F17AA2C97505}" type="pres">
      <dgm:prSet presAssocID="{83AE6159-F41B-364A-88ED-C500174C5F70}" presName="node" presStyleLbl="node1" presStyleIdx="2" presStyleCnt="4">
        <dgm:presLayoutVars>
          <dgm:bulletEnabled val="1"/>
        </dgm:presLayoutVars>
      </dgm:prSet>
      <dgm:spPr/>
    </dgm:pt>
    <dgm:pt modelId="{DFC2F9C0-97E1-A249-9983-85C92B1D78C7}" type="pres">
      <dgm:prSet presAssocID="{07E94EE9-276A-224F-9405-48069A907D20}" presName="sibTrans" presStyleCnt="0"/>
      <dgm:spPr/>
    </dgm:pt>
    <dgm:pt modelId="{E3AB20B5-8975-1E41-B746-55896BA52356}" type="pres">
      <dgm:prSet presAssocID="{1C369E56-5DC5-5540-9D60-97C9135E5E08}" presName="node" presStyleLbl="node1" presStyleIdx="3" presStyleCnt="4">
        <dgm:presLayoutVars>
          <dgm:bulletEnabled val="1"/>
        </dgm:presLayoutVars>
      </dgm:prSet>
      <dgm:spPr/>
    </dgm:pt>
  </dgm:ptLst>
  <dgm:cxnLst>
    <dgm:cxn modelId="{FA6D8310-00D7-6544-924F-044493DEE588}" type="presOf" srcId="{83AE6159-F41B-364A-88ED-C500174C5F70}" destId="{AEABBFF5-D04D-F446-9B45-F17AA2C97505}" srcOrd="0" destOrd="0" presId="urn:microsoft.com/office/officeart/2005/8/layout/default"/>
    <dgm:cxn modelId="{D69C4114-C8D4-9B45-A2B2-E1432DC89DDE}" srcId="{D966FD84-6058-7F40-ACC8-162E0C9EF0D8}" destId="{CA3D5009-D8DC-4B4D-9C9C-43FE8D6E460D}" srcOrd="0" destOrd="0" parTransId="{A0FECDD4-1DAC-E94D-B349-0A5BC4C8443A}" sibTransId="{CAF6DFB7-11CE-EE4D-81E7-93F6BD25C401}"/>
    <dgm:cxn modelId="{54390434-EF70-D341-A46C-3D1F9ADC9A79}" type="presOf" srcId="{5DDDD00E-E532-C240-A3D1-B60ED70A5F40}" destId="{F33271ED-88C6-C643-9E37-70ECC8CE409C}" srcOrd="0" destOrd="0" presId="urn:microsoft.com/office/officeart/2005/8/layout/default"/>
    <dgm:cxn modelId="{3AFAAA37-B782-A649-BDE9-8D7ED896E8B8}" type="presOf" srcId="{1C369E56-5DC5-5540-9D60-97C9135E5E08}" destId="{E3AB20B5-8975-1E41-B746-55896BA52356}" srcOrd="0" destOrd="0" presId="urn:microsoft.com/office/officeart/2005/8/layout/default"/>
    <dgm:cxn modelId="{09CFFE5B-C073-674E-BEB6-8F1F23AFE489}" srcId="{D966FD84-6058-7F40-ACC8-162E0C9EF0D8}" destId="{5DDDD00E-E532-C240-A3D1-B60ED70A5F40}" srcOrd="1" destOrd="0" parTransId="{BEB3952D-CC32-F146-A596-E686F2932B2E}" sibTransId="{B63E4FE5-3068-744E-9E02-068518303BC5}"/>
    <dgm:cxn modelId="{BCE00B6F-79B5-2243-BE15-8A423E533924}" type="presOf" srcId="{CA3D5009-D8DC-4B4D-9C9C-43FE8D6E460D}" destId="{55193AB5-FBF4-7B45-9F22-375B9C54D677}" srcOrd="0" destOrd="0" presId="urn:microsoft.com/office/officeart/2005/8/layout/default"/>
    <dgm:cxn modelId="{B83030D0-71D5-9F42-8206-E3AF5F91CDD2}" srcId="{D966FD84-6058-7F40-ACC8-162E0C9EF0D8}" destId="{1C369E56-5DC5-5540-9D60-97C9135E5E08}" srcOrd="3" destOrd="0" parTransId="{8F060972-09B7-7D4B-A66B-FCB68532A476}" sibTransId="{0BB2E2BE-E02B-A643-8457-6E48BE6F3F08}"/>
    <dgm:cxn modelId="{6BDE7AE1-EE10-904C-A1D4-387F0F8E7202}" type="presOf" srcId="{D966FD84-6058-7F40-ACC8-162E0C9EF0D8}" destId="{6582CBAE-35CE-E240-88C5-614D2BFBB61C}" srcOrd="0" destOrd="0" presId="urn:microsoft.com/office/officeart/2005/8/layout/default"/>
    <dgm:cxn modelId="{38E7F2FD-BD9C-AC4B-8E5D-AB2CF6BFBC77}" srcId="{D966FD84-6058-7F40-ACC8-162E0C9EF0D8}" destId="{83AE6159-F41B-364A-88ED-C500174C5F70}" srcOrd="2" destOrd="0" parTransId="{2CBAC853-3350-0F40-9367-27800FBAE5F1}" sibTransId="{07E94EE9-276A-224F-9405-48069A907D20}"/>
    <dgm:cxn modelId="{70F29E08-511C-1B46-B756-18683959225B}" type="presParOf" srcId="{6582CBAE-35CE-E240-88C5-614D2BFBB61C}" destId="{55193AB5-FBF4-7B45-9F22-375B9C54D677}" srcOrd="0" destOrd="0" presId="urn:microsoft.com/office/officeart/2005/8/layout/default"/>
    <dgm:cxn modelId="{54403732-6829-0445-851E-E3624F0F259F}" type="presParOf" srcId="{6582CBAE-35CE-E240-88C5-614D2BFBB61C}" destId="{EBE64E24-B9D2-6D4E-B649-66CB728F1B1D}" srcOrd="1" destOrd="0" presId="urn:microsoft.com/office/officeart/2005/8/layout/default"/>
    <dgm:cxn modelId="{EA6E0176-0B35-1746-848B-ABCDD41B68D5}" type="presParOf" srcId="{6582CBAE-35CE-E240-88C5-614D2BFBB61C}" destId="{F33271ED-88C6-C643-9E37-70ECC8CE409C}" srcOrd="2" destOrd="0" presId="urn:microsoft.com/office/officeart/2005/8/layout/default"/>
    <dgm:cxn modelId="{97825F29-DCD5-4148-9863-E003720C0827}" type="presParOf" srcId="{6582CBAE-35CE-E240-88C5-614D2BFBB61C}" destId="{B77DD2A9-5A32-B549-BB45-B9C846B77DFB}" srcOrd="3" destOrd="0" presId="urn:microsoft.com/office/officeart/2005/8/layout/default"/>
    <dgm:cxn modelId="{99BA47FE-5646-EB42-A9AD-11D47E59D434}" type="presParOf" srcId="{6582CBAE-35CE-E240-88C5-614D2BFBB61C}" destId="{AEABBFF5-D04D-F446-9B45-F17AA2C97505}" srcOrd="4" destOrd="0" presId="urn:microsoft.com/office/officeart/2005/8/layout/default"/>
    <dgm:cxn modelId="{A49D441F-925A-614C-9576-8299E30BDE48}" type="presParOf" srcId="{6582CBAE-35CE-E240-88C5-614D2BFBB61C}" destId="{DFC2F9C0-97E1-A249-9983-85C92B1D78C7}" srcOrd="5" destOrd="0" presId="urn:microsoft.com/office/officeart/2005/8/layout/default"/>
    <dgm:cxn modelId="{CB2EF025-6507-284A-8C03-D607F0FF80B2}" type="presParOf" srcId="{6582CBAE-35CE-E240-88C5-614D2BFBB61C}" destId="{E3AB20B5-8975-1E41-B746-55896BA5235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AEE0006-561C-E648-88C3-271050CEC85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B8CE64-8FF9-0943-B650-867D6AF0855D}">
      <dgm:prSet/>
      <dgm:spPr/>
      <dgm:t>
        <a:bodyPr/>
        <a:lstStyle/>
        <a:p>
          <a:pPr rtl="0"/>
          <a:r>
            <a:rPr lang="en-US" b="1" dirty="0"/>
            <a:t>Monitor phone activity logs </a:t>
          </a:r>
          <a:endParaRPr lang="en-US" dirty="0"/>
        </a:p>
      </dgm:t>
    </dgm:pt>
    <dgm:pt modelId="{AF9B67A7-669B-F349-9454-572C5144BB1A}" type="parTrans" cxnId="{D4D05958-6FD9-EC49-897C-7877F80CF2E3}">
      <dgm:prSet/>
      <dgm:spPr/>
      <dgm:t>
        <a:bodyPr/>
        <a:lstStyle/>
        <a:p>
          <a:endParaRPr lang="en-US"/>
        </a:p>
      </dgm:t>
    </dgm:pt>
    <dgm:pt modelId="{2329EEFB-1D1F-C44A-8024-A926A23777F6}" type="sibTrans" cxnId="{D4D05958-6FD9-EC49-897C-7877F80CF2E3}">
      <dgm:prSet/>
      <dgm:spPr/>
      <dgm:t>
        <a:bodyPr/>
        <a:lstStyle/>
        <a:p>
          <a:endParaRPr lang="en-US"/>
        </a:p>
      </dgm:t>
    </dgm:pt>
    <dgm:pt modelId="{3417ABB6-0DEA-DF4A-A2DA-1FE8D74F3F14}">
      <dgm:prSet/>
      <dgm:spPr/>
      <dgm:t>
        <a:bodyPr/>
        <a:lstStyle/>
        <a:p>
          <a:pPr rtl="0"/>
          <a:r>
            <a:rPr lang="en-US" b="1"/>
            <a:t>Monitor and control privileged accounts</a:t>
          </a:r>
          <a:endParaRPr lang="en-US"/>
        </a:p>
      </dgm:t>
    </dgm:pt>
    <dgm:pt modelId="{928536FB-8DE0-6A45-A639-2DD139A8C5D4}" type="parTrans" cxnId="{DDE6EF8C-42EB-E043-B72E-E14AE34A518E}">
      <dgm:prSet/>
      <dgm:spPr/>
      <dgm:t>
        <a:bodyPr/>
        <a:lstStyle/>
        <a:p>
          <a:endParaRPr lang="en-US"/>
        </a:p>
      </dgm:t>
    </dgm:pt>
    <dgm:pt modelId="{893A28A8-346C-0947-8173-81536EAAA468}" type="sibTrans" cxnId="{DDE6EF8C-42EB-E043-B72E-E14AE34A518E}">
      <dgm:prSet/>
      <dgm:spPr/>
      <dgm:t>
        <a:bodyPr/>
        <a:lstStyle/>
        <a:p>
          <a:endParaRPr lang="en-US"/>
        </a:p>
      </dgm:t>
    </dgm:pt>
    <dgm:pt modelId="{88F3FD7D-21DA-C74E-83EB-6CAAC4F3EB08}">
      <dgm:prSet/>
      <dgm:spPr/>
      <dgm:t>
        <a:bodyPr/>
        <a:lstStyle/>
        <a:p>
          <a:pPr rtl="0"/>
          <a:r>
            <a:rPr lang="en-US" b="1"/>
            <a:t>Monitor and control external access </a:t>
          </a:r>
          <a:endParaRPr lang="en-US"/>
        </a:p>
      </dgm:t>
    </dgm:pt>
    <dgm:pt modelId="{75479535-44F4-224A-87EB-71EEE56307AA}" type="parTrans" cxnId="{00B67ACF-3CC9-AC43-904F-5F40959F27F1}">
      <dgm:prSet/>
      <dgm:spPr/>
      <dgm:t>
        <a:bodyPr/>
        <a:lstStyle/>
        <a:p>
          <a:endParaRPr lang="en-US"/>
        </a:p>
      </dgm:t>
    </dgm:pt>
    <dgm:pt modelId="{83DFF7AE-8393-3042-A664-4D329BAFCDA1}" type="sibTrans" cxnId="{00B67ACF-3CC9-AC43-904F-5F40959F27F1}">
      <dgm:prSet/>
      <dgm:spPr/>
      <dgm:t>
        <a:bodyPr/>
        <a:lstStyle/>
        <a:p>
          <a:endParaRPr lang="en-US"/>
        </a:p>
      </dgm:t>
    </dgm:pt>
    <dgm:pt modelId="{2405497A-8665-6F43-84C2-B4744922D963}">
      <dgm:prSet/>
      <dgm:spPr/>
      <dgm:t>
        <a:bodyPr/>
        <a:lstStyle/>
        <a:p>
          <a:pPr rtl="0"/>
          <a:r>
            <a:rPr lang="en-US" b="1"/>
            <a:t>Protect critical files </a:t>
          </a:r>
          <a:endParaRPr lang="en-US"/>
        </a:p>
      </dgm:t>
    </dgm:pt>
    <dgm:pt modelId="{A3F7599E-E7A6-3E47-8A9F-E5A64B54E774}" type="parTrans" cxnId="{D1FAE78C-BA66-8A4F-94FE-F0DEFD46ACEE}">
      <dgm:prSet/>
      <dgm:spPr/>
      <dgm:t>
        <a:bodyPr/>
        <a:lstStyle/>
        <a:p>
          <a:endParaRPr lang="en-US"/>
        </a:p>
      </dgm:t>
    </dgm:pt>
    <dgm:pt modelId="{5A14FFBA-C84F-CC4E-AF0F-DB4DF316C917}" type="sibTrans" cxnId="{D1FAE78C-BA66-8A4F-94FE-F0DEFD46ACEE}">
      <dgm:prSet/>
      <dgm:spPr/>
      <dgm:t>
        <a:bodyPr/>
        <a:lstStyle/>
        <a:p>
          <a:endParaRPr lang="en-US"/>
        </a:p>
      </dgm:t>
    </dgm:pt>
    <dgm:pt modelId="{5D79119B-EF12-A64B-A760-58ED98A84AA0}">
      <dgm:prSet/>
      <dgm:spPr/>
      <dgm:t>
        <a:bodyPr/>
        <a:lstStyle/>
        <a:p>
          <a:pPr rtl="0"/>
          <a:r>
            <a:rPr lang="en-US" b="1"/>
            <a:t>Disable accounts upon employee termination</a:t>
          </a:r>
          <a:endParaRPr lang="en-US"/>
        </a:p>
      </dgm:t>
    </dgm:pt>
    <dgm:pt modelId="{21F1ABDC-24A4-5440-9CDF-54E9FB38AAB6}" type="parTrans" cxnId="{CE525254-B62E-DB43-AA8C-E5A1664E85E7}">
      <dgm:prSet/>
      <dgm:spPr/>
      <dgm:t>
        <a:bodyPr/>
        <a:lstStyle/>
        <a:p>
          <a:endParaRPr lang="en-US"/>
        </a:p>
      </dgm:t>
    </dgm:pt>
    <dgm:pt modelId="{995E997C-46F3-9B42-BCDC-B187B0D6C35D}" type="sibTrans" cxnId="{CE525254-B62E-DB43-AA8C-E5A1664E85E7}">
      <dgm:prSet/>
      <dgm:spPr/>
      <dgm:t>
        <a:bodyPr/>
        <a:lstStyle/>
        <a:p>
          <a:endParaRPr lang="en-US"/>
        </a:p>
      </dgm:t>
    </dgm:pt>
    <dgm:pt modelId="{B56080B0-D777-564C-BFE0-406920FD8044}">
      <dgm:prSet/>
      <dgm:spPr/>
      <dgm:t>
        <a:bodyPr/>
        <a:lstStyle/>
        <a:p>
          <a:pPr rtl="0"/>
          <a:r>
            <a:rPr lang="en-US" b="1"/>
            <a:t>Prevent unauthorized removable storage mediums</a:t>
          </a:r>
          <a:endParaRPr lang="en-US"/>
        </a:p>
      </dgm:t>
    </dgm:pt>
    <dgm:pt modelId="{13356885-B7D8-084F-831A-0672C7465921}" type="parTrans" cxnId="{0D24B5CB-81BB-2B40-8C93-2DBFB3136823}">
      <dgm:prSet/>
      <dgm:spPr/>
      <dgm:t>
        <a:bodyPr/>
        <a:lstStyle/>
        <a:p>
          <a:endParaRPr lang="en-US"/>
        </a:p>
      </dgm:t>
    </dgm:pt>
    <dgm:pt modelId="{DB65F859-C7A0-7B42-AE61-0BC494E0664E}" type="sibTrans" cxnId="{0D24B5CB-81BB-2B40-8C93-2DBFB3136823}">
      <dgm:prSet/>
      <dgm:spPr/>
      <dgm:t>
        <a:bodyPr/>
        <a:lstStyle/>
        <a:p>
          <a:endParaRPr lang="en-US"/>
        </a:p>
      </dgm:t>
    </dgm:pt>
    <dgm:pt modelId="{2EF8C645-1EE0-D64C-AEAD-CBD781AA859D}">
      <dgm:prSet/>
      <dgm:spPr/>
      <dgm:t>
        <a:bodyPr/>
        <a:lstStyle/>
        <a:p>
          <a:pPr rtl="0"/>
          <a:r>
            <a:rPr lang="en-US" b="1"/>
            <a:t>Identify all access paths </a:t>
          </a:r>
          <a:endParaRPr lang="en-US"/>
        </a:p>
      </dgm:t>
    </dgm:pt>
    <dgm:pt modelId="{2E960D7B-9A67-604A-9326-460F83F44923}" type="parTrans" cxnId="{44F96695-49D8-7D40-A1A7-32ACF05CED6A}">
      <dgm:prSet/>
      <dgm:spPr/>
      <dgm:t>
        <a:bodyPr/>
        <a:lstStyle/>
        <a:p>
          <a:endParaRPr lang="en-US"/>
        </a:p>
      </dgm:t>
    </dgm:pt>
    <dgm:pt modelId="{BFABDA15-5861-6345-8A75-C79B02138B97}" type="sibTrans" cxnId="{44F96695-49D8-7D40-A1A7-32ACF05CED6A}">
      <dgm:prSet/>
      <dgm:spPr/>
      <dgm:t>
        <a:bodyPr/>
        <a:lstStyle/>
        <a:p>
          <a:endParaRPr lang="en-US"/>
        </a:p>
      </dgm:t>
    </dgm:pt>
    <dgm:pt modelId="{6AD23015-EECB-C542-9F13-68862598B977}" type="pres">
      <dgm:prSet presAssocID="{5AEE0006-561C-E648-88C3-271050CEC852}" presName="vert0" presStyleCnt="0">
        <dgm:presLayoutVars>
          <dgm:dir/>
          <dgm:animOne val="branch"/>
          <dgm:animLvl val="lvl"/>
        </dgm:presLayoutVars>
      </dgm:prSet>
      <dgm:spPr/>
    </dgm:pt>
    <dgm:pt modelId="{555E2D06-9023-F543-BDC4-DC8756CB30B2}" type="pres">
      <dgm:prSet presAssocID="{AFB8CE64-8FF9-0943-B650-867D6AF0855D}" presName="thickLine" presStyleLbl="alignNode1" presStyleIdx="0" presStyleCnt="7"/>
      <dgm:spPr/>
    </dgm:pt>
    <dgm:pt modelId="{1C89FE06-6108-FD4B-855F-A89D4E0F1DDD}" type="pres">
      <dgm:prSet presAssocID="{AFB8CE64-8FF9-0943-B650-867D6AF0855D}" presName="horz1" presStyleCnt="0"/>
      <dgm:spPr/>
    </dgm:pt>
    <dgm:pt modelId="{ED514517-4E93-3849-954E-7D5DA3D4828B}" type="pres">
      <dgm:prSet presAssocID="{AFB8CE64-8FF9-0943-B650-867D6AF0855D}" presName="tx1" presStyleLbl="revTx" presStyleIdx="0" presStyleCnt="7"/>
      <dgm:spPr/>
    </dgm:pt>
    <dgm:pt modelId="{EDB6A966-55D3-8B40-AD0D-A51993449E51}" type="pres">
      <dgm:prSet presAssocID="{AFB8CE64-8FF9-0943-B650-867D6AF0855D}" presName="vert1" presStyleCnt="0"/>
      <dgm:spPr/>
    </dgm:pt>
    <dgm:pt modelId="{936BACBD-FF08-6641-8DD4-8764897E1520}" type="pres">
      <dgm:prSet presAssocID="{3417ABB6-0DEA-DF4A-A2DA-1FE8D74F3F14}" presName="thickLine" presStyleLbl="alignNode1" presStyleIdx="1" presStyleCnt="7"/>
      <dgm:spPr/>
    </dgm:pt>
    <dgm:pt modelId="{CAC7979B-89E4-BB46-8EB3-A20B8399555D}" type="pres">
      <dgm:prSet presAssocID="{3417ABB6-0DEA-DF4A-A2DA-1FE8D74F3F14}" presName="horz1" presStyleCnt="0"/>
      <dgm:spPr/>
    </dgm:pt>
    <dgm:pt modelId="{797A9EF7-7BC7-F243-B727-9A305254AE23}" type="pres">
      <dgm:prSet presAssocID="{3417ABB6-0DEA-DF4A-A2DA-1FE8D74F3F14}" presName="tx1" presStyleLbl="revTx" presStyleIdx="1" presStyleCnt="7"/>
      <dgm:spPr/>
    </dgm:pt>
    <dgm:pt modelId="{6EEE0A88-F865-6F40-8531-C14C040D0368}" type="pres">
      <dgm:prSet presAssocID="{3417ABB6-0DEA-DF4A-A2DA-1FE8D74F3F14}" presName="vert1" presStyleCnt="0"/>
      <dgm:spPr/>
    </dgm:pt>
    <dgm:pt modelId="{3098D1D5-7454-6445-82A1-F4DA11CAF235}" type="pres">
      <dgm:prSet presAssocID="{88F3FD7D-21DA-C74E-83EB-6CAAC4F3EB08}" presName="thickLine" presStyleLbl="alignNode1" presStyleIdx="2" presStyleCnt="7"/>
      <dgm:spPr/>
    </dgm:pt>
    <dgm:pt modelId="{BF5D8006-0270-C74B-995E-B99130C74A88}" type="pres">
      <dgm:prSet presAssocID="{88F3FD7D-21DA-C74E-83EB-6CAAC4F3EB08}" presName="horz1" presStyleCnt="0"/>
      <dgm:spPr/>
    </dgm:pt>
    <dgm:pt modelId="{A16BB1D3-4806-8642-9B7E-F6318ABD3341}" type="pres">
      <dgm:prSet presAssocID="{88F3FD7D-21DA-C74E-83EB-6CAAC4F3EB08}" presName="tx1" presStyleLbl="revTx" presStyleIdx="2" presStyleCnt="7"/>
      <dgm:spPr/>
    </dgm:pt>
    <dgm:pt modelId="{0577426E-8CA2-2B43-8B6D-0432C7295A9D}" type="pres">
      <dgm:prSet presAssocID="{88F3FD7D-21DA-C74E-83EB-6CAAC4F3EB08}" presName="vert1" presStyleCnt="0"/>
      <dgm:spPr/>
    </dgm:pt>
    <dgm:pt modelId="{15CDD36A-CAF0-684B-921C-3FD3D13AFA31}" type="pres">
      <dgm:prSet presAssocID="{2405497A-8665-6F43-84C2-B4744922D963}" presName="thickLine" presStyleLbl="alignNode1" presStyleIdx="3" presStyleCnt="7"/>
      <dgm:spPr/>
    </dgm:pt>
    <dgm:pt modelId="{71BFD6DB-753A-BB40-9628-95ED6305BCA8}" type="pres">
      <dgm:prSet presAssocID="{2405497A-8665-6F43-84C2-B4744922D963}" presName="horz1" presStyleCnt="0"/>
      <dgm:spPr/>
    </dgm:pt>
    <dgm:pt modelId="{E1A12065-2092-3648-87A8-060BAA4B32B2}" type="pres">
      <dgm:prSet presAssocID="{2405497A-8665-6F43-84C2-B4744922D963}" presName="tx1" presStyleLbl="revTx" presStyleIdx="3" presStyleCnt="7"/>
      <dgm:spPr/>
    </dgm:pt>
    <dgm:pt modelId="{37DF7B5F-12E1-2645-A8E8-F075E922E527}" type="pres">
      <dgm:prSet presAssocID="{2405497A-8665-6F43-84C2-B4744922D963}" presName="vert1" presStyleCnt="0"/>
      <dgm:spPr/>
    </dgm:pt>
    <dgm:pt modelId="{8734E9E4-6D66-394E-BC7C-B619A0A2A111}" type="pres">
      <dgm:prSet presAssocID="{5D79119B-EF12-A64B-A760-58ED98A84AA0}" presName="thickLine" presStyleLbl="alignNode1" presStyleIdx="4" presStyleCnt="7"/>
      <dgm:spPr/>
    </dgm:pt>
    <dgm:pt modelId="{23DD7F9F-F0D7-8246-B4AB-E2BEDA4C8653}" type="pres">
      <dgm:prSet presAssocID="{5D79119B-EF12-A64B-A760-58ED98A84AA0}" presName="horz1" presStyleCnt="0"/>
      <dgm:spPr/>
    </dgm:pt>
    <dgm:pt modelId="{6009AF10-8BB8-2747-B94B-ADC9A5B2BE77}" type="pres">
      <dgm:prSet presAssocID="{5D79119B-EF12-A64B-A760-58ED98A84AA0}" presName="tx1" presStyleLbl="revTx" presStyleIdx="4" presStyleCnt="7"/>
      <dgm:spPr/>
    </dgm:pt>
    <dgm:pt modelId="{575D09A1-245F-6045-9671-DE6C43F011AA}" type="pres">
      <dgm:prSet presAssocID="{5D79119B-EF12-A64B-A760-58ED98A84AA0}" presName="vert1" presStyleCnt="0"/>
      <dgm:spPr/>
    </dgm:pt>
    <dgm:pt modelId="{4C62A725-8226-5544-87DD-70BCABD681E1}" type="pres">
      <dgm:prSet presAssocID="{B56080B0-D777-564C-BFE0-406920FD8044}" presName="thickLine" presStyleLbl="alignNode1" presStyleIdx="5" presStyleCnt="7"/>
      <dgm:spPr/>
    </dgm:pt>
    <dgm:pt modelId="{84C36EF1-FE25-AD43-A1F4-E53F88860FA4}" type="pres">
      <dgm:prSet presAssocID="{B56080B0-D777-564C-BFE0-406920FD8044}" presName="horz1" presStyleCnt="0"/>
      <dgm:spPr/>
    </dgm:pt>
    <dgm:pt modelId="{84BAEDDE-2D14-A44F-BC0E-14FFB6DA66F1}" type="pres">
      <dgm:prSet presAssocID="{B56080B0-D777-564C-BFE0-406920FD8044}" presName="tx1" presStyleLbl="revTx" presStyleIdx="5" presStyleCnt="7"/>
      <dgm:spPr/>
    </dgm:pt>
    <dgm:pt modelId="{3BF032C2-C081-2241-9047-2DBCDC6E99D6}" type="pres">
      <dgm:prSet presAssocID="{B56080B0-D777-564C-BFE0-406920FD8044}" presName="vert1" presStyleCnt="0"/>
      <dgm:spPr/>
    </dgm:pt>
    <dgm:pt modelId="{5FA7E561-5B80-BC47-AFF7-4168DCECA43D}" type="pres">
      <dgm:prSet presAssocID="{2EF8C645-1EE0-D64C-AEAD-CBD781AA859D}" presName="thickLine" presStyleLbl="alignNode1" presStyleIdx="6" presStyleCnt="7"/>
      <dgm:spPr/>
    </dgm:pt>
    <dgm:pt modelId="{E04BECF4-9DAC-CC4E-81AE-41DC3B7032CB}" type="pres">
      <dgm:prSet presAssocID="{2EF8C645-1EE0-D64C-AEAD-CBD781AA859D}" presName="horz1" presStyleCnt="0"/>
      <dgm:spPr/>
    </dgm:pt>
    <dgm:pt modelId="{6D542C97-1EF7-7848-922C-3A82DE6E2226}" type="pres">
      <dgm:prSet presAssocID="{2EF8C645-1EE0-D64C-AEAD-CBD781AA859D}" presName="tx1" presStyleLbl="revTx" presStyleIdx="6" presStyleCnt="7"/>
      <dgm:spPr/>
    </dgm:pt>
    <dgm:pt modelId="{8C91E108-CD8C-EB47-8312-F4BBD4F6A1ED}" type="pres">
      <dgm:prSet presAssocID="{2EF8C645-1EE0-D64C-AEAD-CBD781AA859D}" presName="vert1" presStyleCnt="0"/>
      <dgm:spPr/>
    </dgm:pt>
  </dgm:ptLst>
  <dgm:cxnLst>
    <dgm:cxn modelId="{6F07CE2E-9BF2-C34B-BBB8-71AA262D0654}" type="presOf" srcId="{88F3FD7D-21DA-C74E-83EB-6CAAC4F3EB08}" destId="{A16BB1D3-4806-8642-9B7E-F6318ABD3341}" srcOrd="0" destOrd="0" presId="urn:microsoft.com/office/officeart/2008/layout/LinedList"/>
    <dgm:cxn modelId="{F5B11E67-33E0-344A-A43C-F97620C92996}" type="presOf" srcId="{3417ABB6-0DEA-DF4A-A2DA-1FE8D74F3F14}" destId="{797A9EF7-7BC7-F243-B727-9A305254AE23}" srcOrd="0" destOrd="0" presId="urn:microsoft.com/office/officeart/2008/layout/LinedList"/>
    <dgm:cxn modelId="{937EE467-E1D4-4F47-BF50-1703D7365B5E}" type="presOf" srcId="{AFB8CE64-8FF9-0943-B650-867D6AF0855D}" destId="{ED514517-4E93-3849-954E-7D5DA3D4828B}" srcOrd="0" destOrd="0" presId="urn:microsoft.com/office/officeart/2008/layout/LinedList"/>
    <dgm:cxn modelId="{88936E6A-2DBA-D64C-B9FD-1C1AA2A5E713}" type="presOf" srcId="{5AEE0006-561C-E648-88C3-271050CEC852}" destId="{6AD23015-EECB-C542-9F13-68862598B977}" srcOrd="0" destOrd="0" presId="urn:microsoft.com/office/officeart/2008/layout/LinedList"/>
    <dgm:cxn modelId="{039B994C-154F-F640-B23E-E701908B2F51}" type="presOf" srcId="{2405497A-8665-6F43-84C2-B4744922D963}" destId="{E1A12065-2092-3648-87A8-060BAA4B32B2}" srcOrd="0" destOrd="0" presId="urn:microsoft.com/office/officeart/2008/layout/LinedList"/>
    <dgm:cxn modelId="{CE525254-B62E-DB43-AA8C-E5A1664E85E7}" srcId="{5AEE0006-561C-E648-88C3-271050CEC852}" destId="{5D79119B-EF12-A64B-A760-58ED98A84AA0}" srcOrd="4" destOrd="0" parTransId="{21F1ABDC-24A4-5440-9CDF-54E9FB38AAB6}" sibTransId="{995E997C-46F3-9B42-BCDC-B187B0D6C35D}"/>
    <dgm:cxn modelId="{D4D05958-6FD9-EC49-897C-7877F80CF2E3}" srcId="{5AEE0006-561C-E648-88C3-271050CEC852}" destId="{AFB8CE64-8FF9-0943-B650-867D6AF0855D}" srcOrd="0" destOrd="0" parTransId="{AF9B67A7-669B-F349-9454-572C5144BB1A}" sibTransId="{2329EEFB-1D1F-C44A-8024-A926A23777F6}"/>
    <dgm:cxn modelId="{4A06F07B-1761-E140-9D42-B77E0F7C85D3}" type="presOf" srcId="{5D79119B-EF12-A64B-A760-58ED98A84AA0}" destId="{6009AF10-8BB8-2747-B94B-ADC9A5B2BE77}" srcOrd="0" destOrd="0" presId="urn:microsoft.com/office/officeart/2008/layout/LinedList"/>
    <dgm:cxn modelId="{D1FAE78C-BA66-8A4F-94FE-F0DEFD46ACEE}" srcId="{5AEE0006-561C-E648-88C3-271050CEC852}" destId="{2405497A-8665-6F43-84C2-B4744922D963}" srcOrd="3" destOrd="0" parTransId="{A3F7599E-E7A6-3E47-8A9F-E5A64B54E774}" sibTransId="{5A14FFBA-C84F-CC4E-AF0F-DB4DF316C917}"/>
    <dgm:cxn modelId="{DDE6EF8C-42EB-E043-B72E-E14AE34A518E}" srcId="{5AEE0006-561C-E648-88C3-271050CEC852}" destId="{3417ABB6-0DEA-DF4A-A2DA-1FE8D74F3F14}" srcOrd="1" destOrd="0" parTransId="{928536FB-8DE0-6A45-A639-2DD139A8C5D4}" sibTransId="{893A28A8-346C-0947-8173-81536EAAA468}"/>
    <dgm:cxn modelId="{44F96695-49D8-7D40-A1A7-32ACF05CED6A}" srcId="{5AEE0006-561C-E648-88C3-271050CEC852}" destId="{2EF8C645-1EE0-D64C-AEAD-CBD781AA859D}" srcOrd="6" destOrd="0" parTransId="{2E960D7B-9A67-604A-9326-460F83F44923}" sibTransId="{BFABDA15-5861-6345-8A75-C79B02138B97}"/>
    <dgm:cxn modelId="{FABAF1C5-FCD6-7C41-B354-00DE06028E74}" type="presOf" srcId="{B56080B0-D777-564C-BFE0-406920FD8044}" destId="{84BAEDDE-2D14-A44F-BC0E-14FFB6DA66F1}" srcOrd="0" destOrd="0" presId="urn:microsoft.com/office/officeart/2008/layout/LinedList"/>
    <dgm:cxn modelId="{0D24B5CB-81BB-2B40-8C93-2DBFB3136823}" srcId="{5AEE0006-561C-E648-88C3-271050CEC852}" destId="{B56080B0-D777-564C-BFE0-406920FD8044}" srcOrd="5" destOrd="0" parTransId="{13356885-B7D8-084F-831A-0672C7465921}" sibTransId="{DB65F859-C7A0-7B42-AE61-0BC494E0664E}"/>
    <dgm:cxn modelId="{00B67ACF-3CC9-AC43-904F-5F40959F27F1}" srcId="{5AEE0006-561C-E648-88C3-271050CEC852}" destId="{88F3FD7D-21DA-C74E-83EB-6CAAC4F3EB08}" srcOrd="2" destOrd="0" parTransId="{75479535-44F4-224A-87EB-71EEE56307AA}" sibTransId="{83DFF7AE-8393-3042-A664-4D329BAFCDA1}"/>
    <dgm:cxn modelId="{D58C3BFE-8046-1A48-BEB2-8364D02390B1}" type="presOf" srcId="{2EF8C645-1EE0-D64C-AEAD-CBD781AA859D}" destId="{6D542C97-1EF7-7848-922C-3A82DE6E2226}" srcOrd="0" destOrd="0" presId="urn:microsoft.com/office/officeart/2008/layout/LinedList"/>
    <dgm:cxn modelId="{A9BD7066-C333-0047-9135-A6ED1FBB2ACB}" type="presParOf" srcId="{6AD23015-EECB-C542-9F13-68862598B977}" destId="{555E2D06-9023-F543-BDC4-DC8756CB30B2}" srcOrd="0" destOrd="0" presId="urn:microsoft.com/office/officeart/2008/layout/LinedList"/>
    <dgm:cxn modelId="{C00C4FF8-32FD-1941-A7D1-E89C99CFD9F1}" type="presParOf" srcId="{6AD23015-EECB-C542-9F13-68862598B977}" destId="{1C89FE06-6108-FD4B-855F-A89D4E0F1DDD}" srcOrd="1" destOrd="0" presId="urn:microsoft.com/office/officeart/2008/layout/LinedList"/>
    <dgm:cxn modelId="{76AE1FE4-9100-9C47-BC46-AA3938DEE2BA}" type="presParOf" srcId="{1C89FE06-6108-FD4B-855F-A89D4E0F1DDD}" destId="{ED514517-4E93-3849-954E-7D5DA3D4828B}" srcOrd="0" destOrd="0" presId="urn:microsoft.com/office/officeart/2008/layout/LinedList"/>
    <dgm:cxn modelId="{69047832-5925-D44F-98BB-A55B00513DB6}" type="presParOf" srcId="{1C89FE06-6108-FD4B-855F-A89D4E0F1DDD}" destId="{EDB6A966-55D3-8B40-AD0D-A51993449E51}" srcOrd="1" destOrd="0" presId="urn:microsoft.com/office/officeart/2008/layout/LinedList"/>
    <dgm:cxn modelId="{A8C37E87-6733-3645-A712-85E8C9747FBB}" type="presParOf" srcId="{6AD23015-EECB-C542-9F13-68862598B977}" destId="{936BACBD-FF08-6641-8DD4-8764897E1520}" srcOrd="2" destOrd="0" presId="urn:microsoft.com/office/officeart/2008/layout/LinedList"/>
    <dgm:cxn modelId="{3E9DA78E-B717-7241-9852-36C25A4BB1E6}" type="presParOf" srcId="{6AD23015-EECB-C542-9F13-68862598B977}" destId="{CAC7979B-89E4-BB46-8EB3-A20B8399555D}" srcOrd="3" destOrd="0" presId="urn:microsoft.com/office/officeart/2008/layout/LinedList"/>
    <dgm:cxn modelId="{963BDE96-E849-A844-A4C4-87CCF29E2537}" type="presParOf" srcId="{CAC7979B-89E4-BB46-8EB3-A20B8399555D}" destId="{797A9EF7-7BC7-F243-B727-9A305254AE23}" srcOrd="0" destOrd="0" presId="urn:microsoft.com/office/officeart/2008/layout/LinedList"/>
    <dgm:cxn modelId="{BB225A22-C2FB-284D-A1B3-30763BD31CB5}" type="presParOf" srcId="{CAC7979B-89E4-BB46-8EB3-A20B8399555D}" destId="{6EEE0A88-F865-6F40-8531-C14C040D0368}" srcOrd="1" destOrd="0" presId="urn:microsoft.com/office/officeart/2008/layout/LinedList"/>
    <dgm:cxn modelId="{035D446B-C276-3D46-9EB2-943FC9AA3896}" type="presParOf" srcId="{6AD23015-EECB-C542-9F13-68862598B977}" destId="{3098D1D5-7454-6445-82A1-F4DA11CAF235}" srcOrd="4" destOrd="0" presId="urn:microsoft.com/office/officeart/2008/layout/LinedList"/>
    <dgm:cxn modelId="{78DD3DE6-25E6-3745-ADE3-149827362260}" type="presParOf" srcId="{6AD23015-EECB-C542-9F13-68862598B977}" destId="{BF5D8006-0270-C74B-995E-B99130C74A88}" srcOrd="5" destOrd="0" presId="urn:microsoft.com/office/officeart/2008/layout/LinedList"/>
    <dgm:cxn modelId="{DF5397E6-2B20-5E40-B293-F1D92EB53A07}" type="presParOf" srcId="{BF5D8006-0270-C74B-995E-B99130C74A88}" destId="{A16BB1D3-4806-8642-9B7E-F6318ABD3341}" srcOrd="0" destOrd="0" presId="urn:microsoft.com/office/officeart/2008/layout/LinedList"/>
    <dgm:cxn modelId="{E7868814-BA98-564D-8101-5DD739B0142A}" type="presParOf" srcId="{BF5D8006-0270-C74B-995E-B99130C74A88}" destId="{0577426E-8CA2-2B43-8B6D-0432C7295A9D}" srcOrd="1" destOrd="0" presId="urn:microsoft.com/office/officeart/2008/layout/LinedList"/>
    <dgm:cxn modelId="{E5706398-2CBE-7A4B-A60B-A41E102046EB}" type="presParOf" srcId="{6AD23015-EECB-C542-9F13-68862598B977}" destId="{15CDD36A-CAF0-684B-921C-3FD3D13AFA31}" srcOrd="6" destOrd="0" presId="urn:microsoft.com/office/officeart/2008/layout/LinedList"/>
    <dgm:cxn modelId="{C889A7E7-9576-7048-A086-C40C17C76AB5}" type="presParOf" srcId="{6AD23015-EECB-C542-9F13-68862598B977}" destId="{71BFD6DB-753A-BB40-9628-95ED6305BCA8}" srcOrd="7" destOrd="0" presId="urn:microsoft.com/office/officeart/2008/layout/LinedList"/>
    <dgm:cxn modelId="{CDD95248-EED4-184E-B1BD-EAC97CB3EB66}" type="presParOf" srcId="{71BFD6DB-753A-BB40-9628-95ED6305BCA8}" destId="{E1A12065-2092-3648-87A8-060BAA4B32B2}" srcOrd="0" destOrd="0" presId="urn:microsoft.com/office/officeart/2008/layout/LinedList"/>
    <dgm:cxn modelId="{B4E61666-F12E-5B48-A000-625CB802B0B4}" type="presParOf" srcId="{71BFD6DB-753A-BB40-9628-95ED6305BCA8}" destId="{37DF7B5F-12E1-2645-A8E8-F075E922E527}" srcOrd="1" destOrd="0" presId="urn:microsoft.com/office/officeart/2008/layout/LinedList"/>
    <dgm:cxn modelId="{9E7E4DA5-74D9-2D4D-B5C3-7464C73C8191}" type="presParOf" srcId="{6AD23015-EECB-C542-9F13-68862598B977}" destId="{8734E9E4-6D66-394E-BC7C-B619A0A2A111}" srcOrd="8" destOrd="0" presId="urn:microsoft.com/office/officeart/2008/layout/LinedList"/>
    <dgm:cxn modelId="{5E07F5ED-D180-BB4A-8590-8CE7E1FBFCDA}" type="presParOf" srcId="{6AD23015-EECB-C542-9F13-68862598B977}" destId="{23DD7F9F-F0D7-8246-B4AB-E2BEDA4C8653}" srcOrd="9" destOrd="0" presId="urn:microsoft.com/office/officeart/2008/layout/LinedList"/>
    <dgm:cxn modelId="{A43D959B-2C12-A84C-A32F-4240222CA371}" type="presParOf" srcId="{23DD7F9F-F0D7-8246-B4AB-E2BEDA4C8653}" destId="{6009AF10-8BB8-2747-B94B-ADC9A5B2BE77}" srcOrd="0" destOrd="0" presId="urn:microsoft.com/office/officeart/2008/layout/LinedList"/>
    <dgm:cxn modelId="{BDC0A02B-3274-B94F-8840-CFB9C6AE2F73}" type="presParOf" srcId="{23DD7F9F-F0D7-8246-B4AB-E2BEDA4C8653}" destId="{575D09A1-245F-6045-9671-DE6C43F011AA}" srcOrd="1" destOrd="0" presId="urn:microsoft.com/office/officeart/2008/layout/LinedList"/>
    <dgm:cxn modelId="{17BEC992-3E2B-144E-99D6-30E9453F9A7B}" type="presParOf" srcId="{6AD23015-EECB-C542-9F13-68862598B977}" destId="{4C62A725-8226-5544-87DD-70BCABD681E1}" srcOrd="10" destOrd="0" presId="urn:microsoft.com/office/officeart/2008/layout/LinedList"/>
    <dgm:cxn modelId="{09257A50-F419-9043-B06F-9FBBD17B1E91}" type="presParOf" srcId="{6AD23015-EECB-C542-9F13-68862598B977}" destId="{84C36EF1-FE25-AD43-A1F4-E53F88860FA4}" srcOrd="11" destOrd="0" presId="urn:microsoft.com/office/officeart/2008/layout/LinedList"/>
    <dgm:cxn modelId="{9CE238B8-D4FB-9C40-A3A2-A45BBE62475E}" type="presParOf" srcId="{84C36EF1-FE25-AD43-A1F4-E53F88860FA4}" destId="{84BAEDDE-2D14-A44F-BC0E-14FFB6DA66F1}" srcOrd="0" destOrd="0" presId="urn:microsoft.com/office/officeart/2008/layout/LinedList"/>
    <dgm:cxn modelId="{59512B03-02ED-1F48-99A4-B9917EE4D88F}" type="presParOf" srcId="{84C36EF1-FE25-AD43-A1F4-E53F88860FA4}" destId="{3BF032C2-C081-2241-9047-2DBCDC6E99D6}" srcOrd="1" destOrd="0" presId="urn:microsoft.com/office/officeart/2008/layout/LinedList"/>
    <dgm:cxn modelId="{54310C40-A073-874C-9646-DFB7DEB3FF0D}" type="presParOf" srcId="{6AD23015-EECB-C542-9F13-68862598B977}" destId="{5FA7E561-5B80-BC47-AFF7-4168DCECA43D}" srcOrd="12" destOrd="0" presId="urn:microsoft.com/office/officeart/2008/layout/LinedList"/>
    <dgm:cxn modelId="{2F255178-9CB1-B044-B403-74FA7B95A8CB}" type="presParOf" srcId="{6AD23015-EECB-C542-9F13-68862598B977}" destId="{E04BECF4-9DAC-CC4E-81AE-41DC3B7032CB}" srcOrd="13" destOrd="0" presId="urn:microsoft.com/office/officeart/2008/layout/LinedList"/>
    <dgm:cxn modelId="{E0BE26FC-B58F-FD48-A3F2-4E0915017242}" type="presParOf" srcId="{E04BECF4-9DAC-CC4E-81AE-41DC3B7032CB}" destId="{6D542C97-1EF7-7848-922C-3A82DE6E2226}" srcOrd="0" destOrd="0" presId="urn:microsoft.com/office/officeart/2008/layout/LinedList"/>
    <dgm:cxn modelId="{5CB71F3B-00DA-8943-A656-8321CB68B6BE}" type="presParOf" srcId="{E04BECF4-9DAC-CC4E-81AE-41DC3B7032CB}" destId="{8C91E108-CD8C-EB47-8312-F4BBD4F6A1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25DD37-3AF5-BA4F-A68B-679971DAFB1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FCF2FE-DC53-7E4A-92CC-9266D5EACAC8}">
      <dgm:prSet/>
      <dgm:spPr/>
      <dgm:t>
        <a:bodyPr/>
        <a:lstStyle/>
        <a:p>
          <a:pPr rtl="0"/>
          <a:r>
            <a:rPr lang="en-US" b="1"/>
            <a:t>A situation in which one person or program successfully masquerades as another by falsifying data and thereby gaining an illegitimate advantage</a:t>
          </a:r>
          <a:endParaRPr lang="en-US"/>
        </a:p>
      </dgm:t>
    </dgm:pt>
    <dgm:pt modelId="{AD132C35-7686-DA41-9B09-1E05AD1EF77D}" type="parTrans" cxnId="{3A01AC9F-A3D3-AA47-8E6F-37C98916FA95}">
      <dgm:prSet/>
      <dgm:spPr/>
      <dgm:t>
        <a:bodyPr/>
        <a:lstStyle/>
        <a:p>
          <a:endParaRPr lang="en-US"/>
        </a:p>
      </dgm:t>
    </dgm:pt>
    <dgm:pt modelId="{64EE971D-0FF8-BE41-A51E-7F332CB3B6A5}" type="sibTrans" cxnId="{3A01AC9F-A3D3-AA47-8E6F-37C98916FA95}">
      <dgm:prSet/>
      <dgm:spPr/>
      <dgm:t>
        <a:bodyPr/>
        <a:lstStyle/>
        <a:p>
          <a:endParaRPr lang="en-US"/>
        </a:p>
      </dgm:t>
    </dgm:pt>
    <dgm:pt modelId="{7EDAB308-C945-EB4D-8FFB-A1893233100C}" type="pres">
      <dgm:prSet presAssocID="{FE25DD37-3AF5-BA4F-A68B-679971DAFB1F}" presName="diagram" presStyleCnt="0">
        <dgm:presLayoutVars>
          <dgm:dir/>
          <dgm:resizeHandles val="exact"/>
        </dgm:presLayoutVars>
      </dgm:prSet>
      <dgm:spPr/>
    </dgm:pt>
    <dgm:pt modelId="{C76FCFC4-EC2E-084F-9C71-D5C4F1318FD7}" type="pres">
      <dgm:prSet presAssocID="{CCFCF2FE-DC53-7E4A-92CC-9266D5EACAC8}" presName="node" presStyleLbl="node1" presStyleIdx="0" presStyleCnt="1">
        <dgm:presLayoutVars>
          <dgm:bulletEnabled val="1"/>
        </dgm:presLayoutVars>
      </dgm:prSet>
      <dgm:spPr/>
    </dgm:pt>
  </dgm:ptLst>
  <dgm:cxnLst>
    <dgm:cxn modelId="{5B861C3D-7C20-E34A-BF2B-C9C101F94EC6}" type="presOf" srcId="{CCFCF2FE-DC53-7E4A-92CC-9266D5EACAC8}" destId="{C76FCFC4-EC2E-084F-9C71-D5C4F1318FD7}" srcOrd="0" destOrd="0" presId="urn:microsoft.com/office/officeart/2005/8/layout/default"/>
    <dgm:cxn modelId="{3A01AC9F-A3D3-AA47-8E6F-37C98916FA95}" srcId="{FE25DD37-3AF5-BA4F-A68B-679971DAFB1F}" destId="{CCFCF2FE-DC53-7E4A-92CC-9266D5EACAC8}" srcOrd="0" destOrd="0" parTransId="{AD132C35-7686-DA41-9B09-1E05AD1EF77D}" sibTransId="{64EE971D-0FF8-BE41-A51E-7F332CB3B6A5}"/>
    <dgm:cxn modelId="{BBFB8DC8-C701-394A-80FE-6DDC739777E8}" type="presOf" srcId="{FE25DD37-3AF5-BA4F-A68B-679971DAFB1F}" destId="{7EDAB308-C945-EB4D-8FFB-A1893233100C}" srcOrd="0" destOrd="0" presId="urn:microsoft.com/office/officeart/2005/8/layout/default"/>
    <dgm:cxn modelId="{C63CD9B1-A377-4C40-9E16-C0576AB0F3D6}" type="presParOf" srcId="{7EDAB308-C945-EB4D-8FFB-A1893233100C}" destId="{C76FCFC4-EC2E-084F-9C71-D5C4F1318FD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F568831-4F9E-534C-B8D5-D4B88E583BB7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23644-BFC7-2C4B-B7CF-A144C958E153}">
      <dgm:prSet custT="1"/>
      <dgm:spPr/>
      <dgm:t>
        <a:bodyPr/>
        <a:lstStyle/>
        <a:p>
          <a:pPr rtl="0"/>
          <a:r>
            <a:rPr lang="en-US" sz="3600" b="1" dirty="0"/>
            <a:t>The attempt to acquire sensitive information such as usernames, passwords, and credit card details by masquerading as a trustworthy entity in an electronic communication </a:t>
          </a:r>
          <a:endParaRPr lang="en-US" sz="3600" dirty="0"/>
        </a:p>
      </dgm:t>
    </dgm:pt>
    <dgm:pt modelId="{1F9CD029-7544-C844-9259-39D8F50DFCF1}" type="parTrans" cxnId="{694DFEA1-BDDB-5A48-BB2E-A02146D13554}">
      <dgm:prSet/>
      <dgm:spPr/>
      <dgm:t>
        <a:bodyPr/>
        <a:lstStyle/>
        <a:p>
          <a:endParaRPr lang="en-US"/>
        </a:p>
      </dgm:t>
    </dgm:pt>
    <dgm:pt modelId="{56D6A741-CD10-7049-A0BB-AACE04B584A6}" type="sibTrans" cxnId="{694DFEA1-BDDB-5A48-BB2E-A02146D13554}">
      <dgm:prSet/>
      <dgm:spPr/>
      <dgm:t>
        <a:bodyPr/>
        <a:lstStyle/>
        <a:p>
          <a:endParaRPr lang="en-US"/>
        </a:p>
      </dgm:t>
    </dgm:pt>
    <dgm:pt modelId="{8804CC56-914A-F143-91D7-15228BF574BD}" type="pres">
      <dgm:prSet presAssocID="{7F568831-4F9E-534C-B8D5-D4B88E583BB7}" presName="diagram" presStyleCnt="0">
        <dgm:presLayoutVars>
          <dgm:dir/>
          <dgm:resizeHandles val="exact"/>
        </dgm:presLayoutVars>
      </dgm:prSet>
      <dgm:spPr/>
    </dgm:pt>
    <dgm:pt modelId="{AC9997ED-D8F7-EF43-BF06-E101B4178107}" type="pres">
      <dgm:prSet presAssocID="{03423644-BFC7-2C4B-B7CF-A144C958E153}" presName="node" presStyleLbl="node1" presStyleIdx="0" presStyleCnt="1">
        <dgm:presLayoutVars>
          <dgm:bulletEnabled val="1"/>
        </dgm:presLayoutVars>
      </dgm:prSet>
      <dgm:spPr/>
    </dgm:pt>
  </dgm:ptLst>
  <dgm:cxnLst>
    <dgm:cxn modelId="{694DFEA1-BDDB-5A48-BB2E-A02146D13554}" srcId="{7F568831-4F9E-534C-B8D5-D4B88E583BB7}" destId="{03423644-BFC7-2C4B-B7CF-A144C958E153}" srcOrd="0" destOrd="0" parTransId="{1F9CD029-7544-C844-9259-39D8F50DFCF1}" sibTransId="{56D6A741-CD10-7049-A0BB-AACE04B584A6}"/>
    <dgm:cxn modelId="{B9285ABB-972E-DC49-AB37-9A5AEE4DE5CD}" type="presOf" srcId="{03423644-BFC7-2C4B-B7CF-A144C958E153}" destId="{AC9997ED-D8F7-EF43-BF06-E101B4178107}" srcOrd="0" destOrd="0" presId="urn:microsoft.com/office/officeart/2005/8/layout/default"/>
    <dgm:cxn modelId="{48AD39FD-9B1D-D242-A200-89EABAAA2D06}" type="presOf" srcId="{7F568831-4F9E-534C-B8D5-D4B88E583BB7}" destId="{8804CC56-914A-F143-91D7-15228BF574BD}" srcOrd="0" destOrd="0" presId="urn:microsoft.com/office/officeart/2005/8/layout/default"/>
    <dgm:cxn modelId="{27BBCC2A-FD25-8A45-AD59-224C024F6542}" type="presParOf" srcId="{8804CC56-914A-F143-91D7-15228BF574BD}" destId="{AC9997ED-D8F7-EF43-BF06-E101B417810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26CC8E3-D179-9240-BD56-E0859EB7B3A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00E12B-36F2-3D44-B78B-E65293DE4170}">
      <dgm:prSet custT="1"/>
      <dgm:spPr/>
      <dgm:t>
        <a:bodyPr/>
        <a:lstStyle/>
        <a:p>
          <a:pPr rtl="0"/>
          <a:r>
            <a:rPr lang="en-US" sz="2800" b="1"/>
            <a:t>Use of the names of existing companies </a:t>
          </a:r>
          <a:endParaRPr lang="en-US" sz="2800"/>
        </a:p>
      </dgm:t>
    </dgm:pt>
    <dgm:pt modelId="{CB17A456-7CE1-4E46-B52C-C5CAABA740A4}" type="parTrans" cxnId="{55FF7DE5-38D5-2840-BED6-1DC8231CD8CE}">
      <dgm:prSet/>
      <dgm:spPr/>
      <dgm:t>
        <a:bodyPr/>
        <a:lstStyle/>
        <a:p>
          <a:endParaRPr lang="en-US" sz="2800"/>
        </a:p>
      </dgm:t>
    </dgm:pt>
    <dgm:pt modelId="{AEAD46ED-5C14-554C-AFF7-59815D678F79}" type="sibTrans" cxnId="{55FF7DE5-38D5-2840-BED6-1DC8231CD8CE}">
      <dgm:prSet/>
      <dgm:spPr/>
      <dgm:t>
        <a:bodyPr/>
        <a:lstStyle/>
        <a:p>
          <a:endParaRPr lang="en-US" sz="2800"/>
        </a:p>
      </dgm:t>
    </dgm:pt>
    <dgm:pt modelId="{F0DC95F3-B696-D247-9A1D-9B3E8D1537B7}">
      <dgm:prSet custT="1"/>
      <dgm:spPr/>
      <dgm:t>
        <a:bodyPr/>
        <a:lstStyle/>
        <a:p>
          <a:pPr rtl="0"/>
          <a:r>
            <a:rPr lang="en-US" sz="2800" b="1" dirty="0"/>
            <a:t>Use of the name of a real company employee</a:t>
          </a:r>
          <a:endParaRPr lang="en-US" sz="2800" dirty="0"/>
        </a:p>
      </dgm:t>
    </dgm:pt>
    <dgm:pt modelId="{20245570-6423-AD48-B455-456663F71052}" type="parTrans" cxnId="{4319FBC4-9EDC-144F-8BF8-3208BCE3DF69}">
      <dgm:prSet/>
      <dgm:spPr/>
      <dgm:t>
        <a:bodyPr/>
        <a:lstStyle/>
        <a:p>
          <a:endParaRPr lang="en-US" sz="2800"/>
        </a:p>
      </dgm:t>
    </dgm:pt>
    <dgm:pt modelId="{03316217-C2C4-9843-B6D3-DF08E9F17714}" type="sibTrans" cxnId="{4319FBC4-9EDC-144F-8BF8-3208BCE3DF69}">
      <dgm:prSet/>
      <dgm:spPr/>
      <dgm:t>
        <a:bodyPr/>
        <a:lstStyle/>
        <a:p>
          <a:endParaRPr lang="en-US" sz="2800"/>
        </a:p>
      </dgm:t>
    </dgm:pt>
    <dgm:pt modelId="{8452C706-2219-2942-8E44-FDE2EDB6ED21}">
      <dgm:prSet custT="1"/>
      <dgm:spPr/>
      <dgm:t>
        <a:bodyPr/>
        <a:lstStyle/>
        <a:p>
          <a:pPr rtl="0"/>
          <a:r>
            <a:rPr lang="en-US" sz="2800" b="1"/>
            <a:t>Web addresses that seem to be correct </a:t>
          </a:r>
          <a:endParaRPr lang="en-US" sz="2800"/>
        </a:p>
      </dgm:t>
    </dgm:pt>
    <dgm:pt modelId="{786C0A1C-9466-CE4F-8713-42927D0E1F68}" type="parTrans" cxnId="{47608BA6-D132-E64E-B4D4-C924315F1D95}">
      <dgm:prSet/>
      <dgm:spPr/>
      <dgm:t>
        <a:bodyPr/>
        <a:lstStyle/>
        <a:p>
          <a:endParaRPr lang="en-US" sz="2800"/>
        </a:p>
      </dgm:t>
    </dgm:pt>
    <dgm:pt modelId="{D54DF3BF-F340-6A43-B2F5-07339F6BF585}" type="sibTrans" cxnId="{47608BA6-D132-E64E-B4D4-C924315F1D95}">
      <dgm:prSet/>
      <dgm:spPr/>
      <dgm:t>
        <a:bodyPr/>
        <a:lstStyle/>
        <a:p>
          <a:endParaRPr lang="en-US" sz="2800"/>
        </a:p>
      </dgm:t>
    </dgm:pt>
    <dgm:pt modelId="{47622667-19FD-234A-A2A2-11153325B1FF}">
      <dgm:prSet custT="1"/>
      <dgm:spPr/>
      <dgm:t>
        <a:bodyPr/>
        <a:lstStyle/>
        <a:p>
          <a:pPr rtl="0"/>
          <a:r>
            <a:rPr lang="en-US" sz="2800" b="1"/>
            <a:t>Fear factor </a:t>
          </a:r>
          <a:endParaRPr lang="en-US" sz="2800"/>
        </a:p>
      </dgm:t>
    </dgm:pt>
    <dgm:pt modelId="{54A401AF-0DE6-0741-B038-5795F1D345E9}" type="parTrans" cxnId="{1612B662-9F33-7F40-B3A3-E5F254CFF3FE}">
      <dgm:prSet/>
      <dgm:spPr/>
      <dgm:t>
        <a:bodyPr/>
        <a:lstStyle/>
        <a:p>
          <a:endParaRPr lang="en-US" sz="2800"/>
        </a:p>
      </dgm:t>
    </dgm:pt>
    <dgm:pt modelId="{F0236645-D84B-F846-BCB0-C0C1E43A0E99}" type="sibTrans" cxnId="{1612B662-9F33-7F40-B3A3-E5F254CFF3FE}">
      <dgm:prSet/>
      <dgm:spPr/>
      <dgm:t>
        <a:bodyPr/>
        <a:lstStyle/>
        <a:p>
          <a:endParaRPr lang="en-US" sz="2800"/>
        </a:p>
      </dgm:t>
    </dgm:pt>
    <dgm:pt modelId="{D40009AC-29E8-8541-8357-CB82E2D63C62}" type="pres">
      <dgm:prSet presAssocID="{526CC8E3-D179-9240-BD56-E0859EB7B3A1}" presName="vert0" presStyleCnt="0">
        <dgm:presLayoutVars>
          <dgm:dir/>
          <dgm:animOne val="branch"/>
          <dgm:animLvl val="lvl"/>
        </dgm:presLayoutVars>
      </dgm:prSet>
      <dgm:spPr/>
    </dgm:pt>
    <dgm:pt modelId="{83A00C06-D0C9-3C4D-AF36-EB1FFBDD5B59}" type="pres">
      <dgm:prSet presAssocID="{2A00E12B-36F2-3D44-B78B-E65293DE4170}" presName="thickLine" presStyleLbl="alignNode1" presStyleIdx="0" presStyleCnt="4"/>
      <dgm:spPr/>
    </dgm:pt>
    <dgm:pt modelId="{9827D5BF-AF86-8842-8983-0052F248390E}" type="pres">
      <dgm:prSet presAssocID="{2A00E12B-36F2-3D44-B78B-E65293DE4170}" presName="horz1" presStyleCnt="0"/>
      <dgm:spPr/>
    </dgm:pt>
    <dgm:pt modelId="{232DB91A-0493-264F-A48E-9AC1B4C8240E}" type="pres">
      <dgm:prSet presAssocID="{2A00E12B-36F2-3D44-B78B-E65293DE4170}" presName="tx1" presStyleLbl="revTx" presStyleIdx="0" presStyleCnt="4"/>
      <dgm:spPr/>
    </dgm:pt>
    <dgm:pt modelId="{F47BFE68-CB8A-494B-B245-4DB2EC8F4CDE}" type="pres">
      <dgm:prSet presAssocID="{2A00E12B-36F2-3D44-B78B-E65293DE4170}" presName="vert1" presStyleCnt="0"/>
      <dgm:spPr/>
    </dgm:pt>
    <dgm:pt modelId="{F7387A56-333A-CA40-9BEB-589A6DC895E6}" type="pres">
      <dgm:prSet presAssocID="{F0DC95F3-B696-D247-9A1D-9B3E8D1537B7}" presName="thickLine" presStyleLbl="alignNode1" presStyleIdx="1" presStyleCnt="4"/>
      <dgm:spPr/>
    </dgm:pt>
    <dgm:pt modelId="{630486CF-1F52-2148-B3E1-47B7D7C4EF47}" type="pres">
      <dgm:prSet presAssocID="{F0DC95F3-B696-D247-9A1D-9B3E8D1537B7}" presName="horz1" presStyleCnt="0"/>
      <dgm:spPr/>
    </dgm:pt>
    <dgm:pt modelId="{C13A3497-821F-4E41-8AF1-9AD228599253}" type="pres">
      <dgm:prSet presAssocID="{F0DC95F3-B696-D247-9A1D-9B3E8D1537B7}" presName="tx1" presStyleLbl="revTx" presStyleIdx="1" presStyleCnt="4"/>
      <dgm:spPr/>
    </dgm:pt>
    <dgm:pt modelId="{5421F7D1-86CE-C148-AB24-14BFD76CD982}" type="pres">
      <dgm:prSet presAssocID="{F0DC95F3-B696-D247-9A1D-9B3E8D1537B7}" presName="vert1" presStyleCnt="0"/>
      <dgm:spPr/>
    </dgm:pt>
    <dgm:pt modelId="{69419168-F57B-D540-8C92-838F3421BA0B}" type="pres">
      <dgm:prSet presAssocID="{8452C706-2219-2942-8E44-FDE2EDB6ED21}" presName="thickLine" presStyleLbl="alignNode1" presStyleIdx="2" presStyleCnt="4"/>
      <dgm:spPr/>
    </dgm:pt>
    <dgm:pt modelId="{12352724-69B0-6347-9F3A-54FBD88EF14A}" type="pres">
      <dgm:prSet presAssocID="{8452C706-2219-2942-8E44-FDE2EDB6ED21}" presName="horz1" presStyleCnt="0"/>
      <dgm:spPr/>
    </dgm:pt>
    <dgm:pt modelId="{36D852E8-72CE-D048-9742-B4ABA7E442C6}" type="pres">
      <dgm:prSet presAssocID="{8452C706-2219-2942-8E44-FDE2EDB6ED21}" presName="tx1" presStyleLbl="revTx" presStyleIdx="2" presStyleCnt="4"/>
      <dgm:spPr/>
    </dgm:pt>
    <dgm:pt modelId="{F703428E-5E54-1B43-9199-0BB23C90BDFB}" type="pres">
      <dgm:prSet presAssocID="{8452C706-2219-2942-8E44-FDE2EDB6ED21}" presName="vert1" presStyleCnt="0"/>
      <dgm:spPr/>
    </dgm:pt>
    <dgm:pt modelId="{E7460058-BFAC-DB48-B8AA-9DCB4D234C2F}" type="pres">
      <dgm:prSet presAssocID="{47622667-19FD-234A-A2A2-11153325B1FF}" presName="thickLine" presStyleLbl="alignNode1" presStyleIdx="3" presStyleCnt="4"/>
      <dgm:spPr/>
    </dgm:pt>
    <dgm:pt modelId="{D6FDAC24-414A-494B-B7E9-01C91F6512C6}" type="pres">
      <dgm:prSet presAssocID="{47622667-19FD-234A-A2A2-11153325B1FF}" presName="horz1" presStyleCnt="0"/>
      <dgm:spPr/>
    </dgm:pt>
    <dgm:pt modelId="{683DF940-E8D2-BE4E-BCEB-AB685C9364A0}" type="pres">
      <dgm:prSet presAssocID="{47622667-19FD-234A-A2A2-11153325B1FF}" presName="tx1" presStyleLbl="revTx" presStyleIdx="3" presStyleCnt="4"/>
      <dgm:spPr/>
    </dgm:pt>
    <dgm:pt modelId="{04725B44-C103-9A44-8854-19E6858C9A13}" type="pres">
      <dgm:prSet presAssocID="{47622667-19FD-234A-A2A2-11153325B1FF}" presName="vert1" presStyleCnt="0"/>
      <dgm:spPr/>
    </dgm:pt>
  </dgm:ptLst>
  <dgm:cxnLst>
    <dgm:cxn modelId="{05BB8013-839A-4F40-8EB3-D54E6FD1DDF1}" type="presOf" srcId="{8452C706-2219-2942-8E44-FDE2EDB6ED21}" destId="{36D852E8-72CE-D048-9742-B4ABA7E442C6}" srcOrd="0" destOrd="0" presId="urn:microsoft.com/office/officeart/2008/layout/LinedList"/>
    <dgm:cxn modelId="{22979F2A-1E2B-5F46-A045-25F5C5A198B3}" type="presOf" srcId="{2A00E12B-36F2-3D44-B78B-E65293DE4170}" destId="{232DB91A-0493-264F-A48E-9AC1B4C8240E}" srcOrd="0" destOrd="0" presId="urn:microsoft.com/office/officeart/2008/layout/LinedList"/>
    <dgm:cxn modelId="{1612B662-9F33-7F40-B3A3-E5F254CFF3FE}" srcId="{526CC8E3-D179-9240-BD56-E0859EB7B3A1}" destId="{47622667-19FD-234A-A2A2-11153325B1FF}" srcOrd="3" destOrd="0" parTransId="{54A401AF-0DE6-0741-B038-5795F1D345E9}" sibTransId="{F0236645-D84B-F846-BCB0-C0C1E43A0E99}"/>
    <dgm:cxn modelId="{7568A781-02E6-944D-8556-976D9987F3FE}" type="presOf" srcId="{F0DC95F3-B696-D247-9A1D-9B3E8D1537B7}" destId="{C13A3497-821F-4E41-8AF1-9AD228599253}" srcOrd="0" destOrd="0" presId="urn:microsoft.com/office/officeart/2008/layout/LinedList"/>
    <dgm:cxn modelId="{87AF918A-00FC-9444-A0B3-DDAC1AE69785}" type="presOf" srcId="{47622667-19FD-234A-A2A2-11153325B1FF}" destId="{683DF940-E8D2-BE4E-BCEB-AB685C9364A0}" srcOrd="0" destOrd="0" presId="urn:microsoft.com/office/officeart/2008/layout/LinedList"/>
    <dgm:cxn modelId="{9B91D39E-5464-C245-9B31-C8905F95548A}" type="presOf" srcId="{526CC8E3-D179-9240-BD56-E0859EB7B3A1}" destId="{D40009AC-29E8-8541-8357-CB82E2D63C62}" srcOrd="0" destOrd="0" presId="urn:microsoft.com/office/officeart/2008/layout/LinedList"/>
    <dgm:cxn modelId="{47608BA6-D132-E64E-B4D4-C924315F1D95}" srcId="{526CC8E3-D179-9240-BD56-E0859EB7B3A1}" destId="{8452C706-2219-2942-8E44-FDE2EDB6ED21}" srcOrd="2" destOrd="0" parTransId="{786C0A1C-9466-CE4F-8713-42927D0E1F68}" sibTransId="{D54DF3BF-F340-6A43-B2F5-07339F6BF585}"/>
    <dgm:cxn modelId="{4319FBC4-9EDC-144F-8BF8-3208BCE3DF69}" srcId="{526CC8E3-D179-9240-BD56-E0859EB7B3A1}" destId="{F0DC95F3-B696-D247-9A1D-9B3E8D1537B7}" srcOrd="1" destOrd="0" parTransId="{20245570-6423-AD48-B455-456663F71052}" sibTransId="{03316217-C2C4-9843-B6D3-DF08E9F17714}"/>
    <dgm:cxn modelId="{55FF7DE5-38D5-2840-BED6-1DC8231CD8CE}" srcId="{526CC8E3-D179-9240-BD56-E0859EB7B3A1}" destId="{2A00E12B-36F2-3D44-B78B-E65293DE4170}" srcOrd="0" destOrd="0" parTransId="{CB17A456-7CE1-4E46-B52C-C5CAABA740A4}" sibTransId="{AEAD46ED-5C14-554C-AFF7-59815D678F79}"/>
    <dgm:cxn modelId="{1F7D2153-B196-EC4C-B856-DA5B002A13A4}" type="presParOf" srcId="{D40009AC-29E8-8541-8357-CB82E2D63C62}" destId="{83A00C06-D0C9-3C4D-AF36-EB1FFBDD5B59}" srcOrd="0" destOrd="0" presId="urn:microsoft.com/office/officeart/2008/layout/LinedList"/>
    <dgm:cxn modelId="{81EA11AD-603D-3E40-9036-8590283BA6F5}" type="presParOf" srcId="{D40009AC-29E8-8541-8357-CB82E2D63C62}" destId="{9827D5BF-AF86-8842-8983-0052F248390E}" srcOrd="1" destOrd="0" presId="urn:microsoft.com/office/officeart/2008/layout/LinedList"/>
    <dgm:cxn modelId="{948939FF-84D0-F04C-B0D0-8900E374A370}" type="presParOf" srcId="{9827D5BF-AF86-8842-8983-0052F248390E}" destId="{232DB91A-0493-264F-A48E-9AC1B4C8240E}" srcOrd="0" destOrd="0" presId="urn:microsoft.com/office/officeart/2008/layout/LinedList"/>
    <dgm:cxn modelId="{300311A0-7BB2-384E-9CDC-AA995213B5FF}" type="presParOf" srcId="{9827D5BF-AF86-8842-8983-0052F248390E}" destId="{F47BFE68-CB8A-494B-B245-4DB2EC8F4CDE}" srcOrd="1" destOrd="0" presId="urn:microsoft.com/office/officeart/2008/layout/LinedList"/>
    <dgm:cxn modelId="{8B51EF77-7FFA-434F-875E-81D46FEB19B7}" type="presParOf" srcId="{D40009AC-29E8-8541-8357-CB82E2D63C62}" destId="{F7387A56-333A-CA40-9BEB-589A6DC895E6}" srcOrd="2" destOrd="0" presId="urn:microsoft.com/office/officeart/2008/layout/LinedList"/>
    <dgm:cxn modelId="{655DA496-9F34-3F43-922A-7BEAC6209631}" type="presParOf" srcId="{D40009AC-29E8-8541-8357-CB82E2D63C62}" destId="{630486CF-1F52-2148-B3E1-47B7D7C4EF47}" srcOrd="3" destOrd="0" presId="urn:microsoft.com/office/officeart/2008/layout/LinedList"/>
    <dgm:cxn modelId="{B233B837-0DA9-AB43-B076-085F83713F37}" type="presParOf" srcId="{630486CF-1F52-2148-B3E1-47B7D7C4EF47}" destId="{C13A3497-821F-4E41-8AF1-9AD228599253}" srcOrd="0" destOrd="0" presId="urn:microsoft.com/office/officeart/2008/layout/LinedList"/>
    <dgm:cxn modelId="{62C80E04-2748-F946-B1A4-F54B94E66C25}" type="presParOf" srcId="{630486CF-1F52-2148-B3E1-47B7D7C4EF47}" destId="{5421F7D1-86CE-C148-AB24-14BFD76CD982}" srcOrd="1" destOrd="0" presId="urn:microsoft.com/office/officeart/2008/layout/LinedList"/>
    <dgm:cxn modelId="{C9080B7A-7DCE-1942-B80F-386C9208475B}" type="presParOf" srcId="{D40009AC-29E8-8541-8357-CB82E2D63C62}" destId="{69419168-F57B-D540-8C92-838F3421BA0B}" srcOrd="4" destOrd="0" presId="urn:microsoft.com/office/officeart/2008/layout/LinedList"/>
    <dgm:cxn modelId="{3A82B2A3-F4B1-1C40-B37A-ABD0CA525DE8}" type="presParOf" srcId="{D40009AC-29E8-8541-8357-CB82E2D63C62}" destId="{12352724-69B0-6347-9F3A-54FBD88EF14A}" srcOrd="5" destOrd="0" presId="urn:microsoft.com/office/officeart/2008/layout/LinedList"/>
    <dgm:cxn modelId="{E2303079-9F60-C341-B848-34527D4B37BA}" type="presParOf" srcId="{12352724-69B0-6347-9F3A-54FBD88EF14A}" destId="{36D852E8-72CE-D048-9742-B4ABA7E442C6}" srcOrd="0" destOrd="0" presId="urn:microsoft.com/office/officeart/2008/layout/LinedList"/>
    <dgm:cxn modelId="{246D81C8-9034-0946-8D99-3AD72E1C56C9}" type="presParOf" srcId="{12352724-69B0-6347-9F3A-54FBD88EF14A}" destId="{F703428E-5E54-1B43-9199-0BB23C90BDFB}" srcOrd="1" destOrd="0" presId="urn:microsoft.com/office/officeart/2008/layout/LinedList"/>
    <dgm:cxn modelId="{D015C4A8-8A68-774F-BFD7-FB3133C89C3F}" type="presParOf" srcId="{D40009AC-29E8-8541-8357-CB82E2D63C62}" destId="{E7460058-BFAC-DB48-B8AA-9DCB4D234C2F}" srcOrd="6" destOrd="0" presId="urn:microsoft.com/office/officeart/2008/layout/LinedList"/>
    <dgm:cxn modelId="{BD34616F-0B84-CB43-B855-AD21AC29FBDD}" type="presParOf" srcId="{D40009AC-29E8-8541-8357-CB82E2D63C62}" destId="{D6FDAC24-414A-494B-B7E9-01C91F6512C6}" srcOrd="7" destOrd="0" presId="urn:microsoft.com/office/officeart/2008/layout/LinedList"/>
    <dgm:cxn modelId="{E714DD8C-37ED-2C46-B0EC-E2EB4273D590}" type="presParOf" srcId="{D6FDAC24-414A-494B-B7E9-01C91F6512C6}" destId="{683DF940-E8D2-BE4E-BCEB-AB685C9364A0}" srcOrd="0" destOrd="0" presId="urn:microsoft.com/office/officeart/2008/layout/LinedList"/>
    <dgm:cxn modelId="{7A947FC2-B2B0-E945-B362-7D266882F472}" type="presParOf" srcId="{D6FDAC24-414A-494B-B7E9-01C91F6512C6}" destId="{04725B44-C103-9A44-8854-19E6858C9A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FA24DFD-DCF6-A840-B3C6-75EC5191B570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745580-4B34-844A-9A95-D2C683771F63}">
      <dgm:prSet custT="1"/>
      <dgm:spPr/>
      <dgm:t>
        <a:bodyPr/>
        <a:lstStyle/>
        <a:p>
          <a:pPr rtl="0"/>
          <a:r>
            <a:rPr lang="en-US" sz="2800" b="1"/>
            <a:t>Man-in-the-middle </a:t>
          </a:r>
          <a:endParaRPr lang="en-US" sz="2800"/>
        </a:p>
      </dgm:t>
    </dgm:pt>
    <dgm:pt modelId="{1489D282-50C9-4E47-862B-1C73E71201A3}" type="parTrans" cxnId="{78253FBB-441F-1A4D-8F3B-A1265471A22F}">
      <dgm:prSet/>
      <dgm:spPr/>
      <dgm:t>
        <a:bodyPr/>
        <a:lstStyle/>
        <a:p>
          <a:endParaRPr lang="en-US" sz="2800"/>
        </a:p>
      </dgm:t>
    </dgm:pt>
    <dgm:pt modelId="{D4F3C478-A947-C545-8ACE-1F8D71ACEB91}" type="sibTrans" cxnId="{78253FBB-441F-1A4D-8F3B-A1265471A22F}">
      <dgm:prSet/>
      <dgm:spPr/>
      <dgm:t>
        <a:bodyPr/>
        <a:lstStyle/>
        <a:p>
          <a:endParaRPr lang="en-US" sz="2800"/>
        </a:p>
      </dgm:t>
    </dgm:pt>
    <dgm:pt modelId="{9E0964A7-27CB-804B-9C3E-E0BF1462ACF2}">
      <dgm:prSet custT="1"/>
      <dgm:spPr/>
      <dgm:t>
        <a:bodyPr/>
        <a:lstStyle/>
        <a:p>
          <a:pPr rtl="0"/>
          <a:r>
            <a:rPr lang="en-US" sz="2800" b="1"/>
            <a:t>Exploitation of cross-site scripting vulnerabilities in a website</a:t>
          </a:r>
          <a:endParaRPr lang="en-US" sz="2800"/>
        </a:p>
      </dgm:t>
    </dgm:pt>
    <dgm:pt modelId="{97CF6C08-E048-8442-A9B1-6B747C42D3BE}" type="parTrans" cxnId="{8023EF2B-E0DB-484B-9339-6AD57AD15FB4}">
      <dgm:prSet/>
      <dgm:spPr/>
      <dgm:t>
        <a:bodyPr/>
        <a:lstStyle/>
        <a:p>
          <a:endParaRPr lang="en-US" sz="2800"/>
        </a:p>
      </dgm:t>
    </dgm:pt>
    <dgm:pt modelId="{1C40EA22-49A0-4B41-A42E-C3109236510D}" type="sibTrans" cxnId="{8023EF2B-E0DB-484B-9339-6AD57AD15FB4}">
      <dgm:prSet/>
      <dgm:spPr/>
      <dgm:t>
        <a:bodyPr/>
        <a:lstStyle/>
        <a:p>
          <a:endParaRPr lang="en-US" sz="2800"/>
        </a:p>
      </dgm:t>
    </dgm:pt>
    <dgm:pt modelId="{E782D844-A937-5A47-ADD5-BBDF14178BC1}">
      <dgm:prSet custT="1"/>
      <dgm:spPr/>
      <dgm:t>
        <a:bodyPr/>
        <a:lstStyle/>
        <a:p>
          <a:pPr rtl="0"/>
          <a:r>
            <a:rPr lang="en-US" sz="2800" b="1"/>
            <a:t>Vulnerabilities in Internet Explorer</a:t>
          </a:r>
          <a:endParaRPr lang="en-US" sz="2800"/>
        </a:p>
      </dgm:t>
    </dgm:pt>
    <dgm:pt modelId="{EC019BFD-122F-8549-9429-D16CCDEB6E8B}" type="parTrans" cxnId="{15FD326E-A534-E140-8278-3E08F0D4DDF7}">
      <dgm:prSet/>
      <dgm:spPr/>
      <dgm:t>
        <a:bodyPr/>
        <a:lstStyle/>
        <a:p>
          <a:endParaRPr lang="en-US" sz="2800"/>
        </a:p>
      </dgm:t>
    </dgm:pt>
    <dgm:pt modelId="{E9AC03D0-52BD-B74D-AB72-F50FC6FC8B9B}" type="sibTrans" cxnId="{15FD326E-A534-E140-8278-3E08F0D4DDF7}">
      <dgm:prSet/>
      <dgm:spPr/>
      <dgm:t>
        <a:bodyPr/>
        <a:lstStyle/>
        <a:p>
          <a:endParaRPr lang="en-US" sz="2800"/>
        </a:p>
      </dgm:t>
    </dgm:pt>
    <dgm:pt modelId="{12D7EABF-C946-F042-9282-DFC6C1A8C523}">
      <dgm:prSet custT="1"/>
      <dgm:spPr/>
      <dgm:t>
        <a:bodyPr/>
        <a:lstStyle/>
        <a:p>
          <a:pPr rtl="0"/>
          <a:r>
            <a:rPr lang="en-US" sz="2800" b="1"/>
            <a:t>Exploits hosted in malicious websites </a:t>
          </a:r>
          <a:endParaRPr lang="en-US" sz="2800"/>
        </a:p>
      </dgm:t>
    </dgm:pt>
    <dgm:pt modelId="{A44164BC-0704-A44C-B3DF-D57C242C518D}" type="parTrans" cxnId="{7B6159F5-CED4-DA4D-80AA-8DA8B72460EF}">
      <dgm:prSet/>
      <dgm:spPr/>
      <dgm:t>
        <a:bodyPr/>
        <a:lstStyle/>
        <a:p>
          <a:endParaRPr lang="en-US" sz="2800"/>
        </a:p>
      </dgm:t>
    </dgm:pt>
    <dgm:pt modelId="{9A9AE896-6068-584D-B7C4-222D4AD157FE}" type="sibTrans" cxnId="{7B6159F5-CED4-DA4D-80AA-8DA8B72460EF}">
      <dgm:prSet/>
      <dgm:spPr/>
      <dgm:t>
        <a:bodyPr/>
        <a:lstStyle/>
        <a:p>
          <a:endParaRPr lang="en-US" sz="2800"/>
        </a:p>
      </dgm:t>
    </dgm:pt>
    <dgm:pt modelId="{5DCB8455-99F2-8E4D-AA6F-71EE644A7A10}" type="pres">
      <dgm:prSet presAssocID="{BFA24DFD-DCF6-A840-B3C6-75EC5191B570}" presName="vert0" presStyleCnt="0">
        <dgm:presLayoutVars>
          <dgm:dir/>
          <dgm:animOne val="branch"/>
          <dgm:animLvl val="lvl"/>
        </dgm:presLayoutVars>
      </dgm:prSet>
      <dgm:spPr/>
    </dgm:pt>
    <dgm:pt modelId="{B53F795B-B54D-8540-A1CD-D13CEA2CEDF3}" type="pres">
      <dgm:prSet presAssocID="{1D745580-4B34-844A-9A95-D2C683771F63}" presName="thickLine" presStyleLbl="alignNode1" presStyleIdx="0" presStyleCnt="4"/>
      <dgm:spPr/>
    </dgm:pt>
    <dgm:pt modelId="{76F5D273-0ECB-B048-BCE2-ACF1129A8F8E}" type="pres">
      <dgm:prSet presAssocID="{1D745580-4B34-844A-9A95-D2C683771F63}" presName="horz1" presStyleCnt="0"/>
      <dgm:spPr/>
    </dgm:pt>
    <dgm:pt modelId="{0F365059-E914-2848-B555-F7967FC7D311}" type="pres">
      <dgm:prSet presAssocID="{1D745580-4B34-844A-9A95-D2C683771F63}" presName="tx1" presStyleLbl="revTx" presStyleIdx="0" presStyleCnt="4"/>
      <dgm:spPr/>
    </dgm:pt>
    <dgm:pt modelId="{524C3510-E6EF-4345-B3DB-E9E5ACE1D010}" type="pres">
      <dgm:prSet presAssocID="{1D745580-4B34-844A-9A95-D2C683771F63}" presName="vert1" presStyleCnt="0"/>
      <dgm:spPr/>
    </dgm:pt>
    <dgm:pt modelId="{CC2CB983-B5FD-AF43-A3D5-A725C3B665B8}" type="pres">
      <dgm:prSet presAssocID="{9E0964A7-27CB-804B-9C3E-E0BF1462ACF2}" presName="thickLine" presStyleLbl="alignNode1" presStyleIdx="1" presStyleCnt="4"/>
      <dgm:spPr/>
    </dgm:pt>
    <dgm:pt modelId="{680AD33B-0497-1E41-8401-5C526A8C0C25}" type="pres">
      <dgm:prSet presAssocID="{9E0964A7-27CB-804B-9C3E-E0BF1462ACF2}" presName="horz1" presStyleCnt="0"/>
      <dgm:spPr/>
    </dgm:pt>
    <dgm:pt modelId="{65BA6947-9E40-EC4B-9E19-9C5FA0CD2693}" type="pres">
      <dgm:prSet presAssocID="{9E0964A7-27CB-804B-9C3E-E0BF1462ACF2}" presName="tx1" presStyleLbl="revTx" presStyleIdx="1" presStyleCnt="4"/>
      <dgm:spPr/>
    </dgm:pt>
    <dgm:pt modelId="{D9AD6E5A-E0E0-F74F-B6C7-8252F41C33E9}" type="pres">
      <dgm:prSet presAssocID="{9E0964A7-27CB-804B-9C3E-E0BF1462ACF2}" presName="vert1" presStyleCnt="0"/>
      <dgm:spPr/>
    </dgm:pt>
    <dgm:pt modelId="{27D7F018-7BCB-8549-9124-86825676CB81}" type="pres">
      <dgm:prSet presAssocID="{E782D844-A937-5A47-ADD5-BBDF14178BC1}" presName="thickLine" presStyleLbl="alignNode1" presStyleIdx="2" presStyleCnt="4"/>
      <dgm:spPr/>
    </dgm:pt>
    <dgm:pt modelId="{552FD188-4953-AF4E-BBC4-4A9D19025340}" type="pres">
      <dgm:prSet presAssocID="{E782D844-A937-5A47-ADD5-BBDF14178BC1}" presName="horz1" presStyleCnt="0"/>
      <dgm:spPr/>
    </dgm:pt>
    <dgm:pt modelId="{17C11EFD-1C8B-6841-81CB-921724712736}" type="pres">
      <dgm:prSet presAssocID="{E782D844-A937-5A47-ADD5-BBDF14178BC1}" presName="tx1" presStyleLbl="revTx" presStyleIdx="2" presStyleCnt="4"/>
      <dgm:spPr/>
    </dgm:pt>
    <dgm:pt modelId="{C77236C6-587F-6B41-87B7-F10D63C0708C}" type="pres">
      <dgm:prSet presAssocID="{E782D844-A937-5A47-ADD5-BBDF14178BC1}" presName="vert1" presStyleCnt="0"/>
      <dgm:spPr/>
    </dgm:pt>
    <dgm:pt modelId="{6427D004-ACFE-FF47-9C4F-1EFF0973F4F3}" type="pres">
      <dgm:prSet presAssocID="{12D7EABF-C946-F042-9282-DFC6C1A8C523}" presName="thickLine" presStyleLbl="alignNode1" presStyleIdx="3" presStyleCnt="4"/>
      <dgm:spPr/>
    </dgm:pt>
    <dgm:pt modelId="{561F0E6D-E609-8E44-91F9-5C7DA9FF138F}" type="pres">
      <dgm:prSet presAssocID="{12D7EABF-C946-F042-9282-DFC6C1A8C523}" presName="horz1" presStyleCnt="0"/>
      <dgm:spPr/>
    </dgm:pt>
    <dgm:pt modelId="{F1727A98-26A1-6A44-AFEB-D670D9B9CF68}" type="pres">
      <dgm:prSet presAssocID="{12D7EABF-C946-F042-9282-DFC6C1A8C523}" presName="tx1" presStyleLbl="revTx" presStyleIdx="3" presStyleCnt="4"/>
      <dgm:spPr/>
    </dgm:pt>
    <dgm:pt modelId="{225EA37F-390F-C84C-82AE-00A04E8C926A}" type="pres">
      <dgm:prSet presAssocID="{12D7EABF-C946-F042-9282-DFC6C1A8C523}" presName="vert1" presStyleCnt="0"/>
      <dgm:spPr/>
    </dgm:pt>
  </dgm:ptLst>
  <dgm:cxnLst>
    <dgm:cxn modelId="{8023EF2B-E0DB-484B-9339-6AD57AD15FB4}" srcId="{BFA24DFD-DCF6-A840-B3C6-75EC5191B570}" destId="{9E0964A7-27CB-804B-9C3E-E0BF1462ACF2}" srcOrd="1" destOrd="0" parTransId="{97CF6C08-E048-8442-A9B1-6B747C42D3BE}" sibTransId="{1C40EA22-49A0-4B41-A42E-C3109236510D}"/>
    <dgm:cxn modelId="{5BD41434-1669-7D4F-93E6-364F49466D4D}" type="presOf" srcId="{9E0964A7-27CB-804B-9C3E-E0BF1462ACF2}" destId="{65BA6947-9E40-EC4B-9E19-9C5FA0CD2693}" srcOrd="0" destOrd="0" presId="urn:microsoft.com/office/officeart/2008/layout/LinedList"/>
    <dgm:cxn modelId="{15FD326E-A534-E140-8278-3E08F0D4DDF7}" srcId="{BFA24DFD-DCF6-A840-B3C6-75EC5191B570}" destId="{E782D844-A937-5A47-ADD5-BBDF14178BC1}" srcOrd="2" destOrd="0" parTransId="{EC019BFD-122F-8549-9429-D16CCDEB6E8B}" sibTransId="{E9AC03D0-52BD-B74D-AB72-F50FC6FC8B9B}"/>
    <dgm:cxn modelId="{47C71E57-8108-7148-821A-9F4F5D12E048}" type="presOf" srcId="{12D7EABF-C946-F042-9282-DFC6C1A8C523}" destId="{F1727A98-26A1-6A44-AFEB-D670D9B9CF68}" srcOrd="0" destOrd="0" presId="urn:microsoft.com/office/officeart/2008/layout/LinedList"/>
    <dgm:cxn modelId="{A7AD769E-BFFB-1B49-A106-D107C6867F8F}" type="presOf" srcId="{BFA24DFD-DCF6-A840-B3C6-75EC5191B570}" destId="{5DCB8455-99F2-8E4D-AA6F-71EE644A7A10}" srcOrd="0" destOrd="0" presId="urn:microsoft.com/office/officeart/2008/layout/LinedList"/>
    <dgm:cxn modelId="{78253FBB-441F-1A4D-8F3B-A1265471A22F}" srcId="{BFA24DFD-DCF6-A840-B3C6-75EC5191B570}" destId="{1D745580-4B34-844A-9A95-D2C683771F63}" srcOrd="0" destOrd="0" parTransId="{1489D282-50C9-4E47-862B-1C73E71201A3}" sibTransId="{D4F3C478-A947-C545-8ACE-1F8D71ACEB91}"/>
    <dgm:cxn modelId="{306828D3-CF3C-E745-B65A-20569E21626E}" type="presOf" srcId="{1D745580-4B34-844A-9A95-D2C683771F63}" destId="{0F365059-E914-2848-B555-F7967FC7D311}" srcOrd="0" destOrd="0" presId="urn:microsoft.com/office/officeart/2008/layout/LinedList"/>
    <dgm:cxn modelId="{7B6159F5-CED4-DA4D-80AA-8DA8B72460EF}" srcId="{BFA24DFD-DCF6-A840-B3C6-75EC5191B570}" destId="{12D7EABF-C946-F042-9282-DFC6C1A8C523}" srcOrd="3" destOrd="0" parTransId="{A44164BC-0704-A44C-B3DF-D57C242C518D}" sibTransId="{9A9AE896-6068-584D-B7C4-222D4AD157FE}"/>
    <dgm:cxn modelId="{DA0F7AF9-88D6-D644-BB4C-31440CE775BF}" type="presOf" srcId="{E782D844-A937-5A47-ADD5-BBDF14178BC1}" destId="{17C11EFD-1C8B-6841-81CB-921724712736}" srcOrd="0" destOrd="0" presId="urn:microsoft.com/office/officeart/2008/layout/LinedList"/>
    <dgm:cxn modelId="{C56862FE-9252-D34A-99EC-02A594E86DC0}" type="presParOf" srcId="{5DCB8455-99F2-8E4D-AA6F-71EE644A7A10}" destId="{B53F795B-B54D-8540-A1CD-D13CEA2CEDF3}" srcOrd="0" destOrd="0" presId="urn:microsoft.com/office/officeart/2008/layout/LinedList"/>
    <dgm:cxn modelId="{E44D39C8-E574-AB46-A2C2-EE594605ED7B}" type="presParOf" srcId="{5DCB8455-99F2-8E4D-AA6F-71EE644A7A10}" destId="{76F5D273-0ECB-B048-BCE2-ACF1129A8F8E}" srcOrd="1" destOrd="0" presId="urn:microsoft.com/office/officeart/2008/layout/LinedList"/>
    <dgm:cxn modelId="{6C8AB609-D0BD-FD40-923A-A87D65AF6349}" type="presParOf" srcId="{76F5D273-0ECB-B048-BCE2-ACF1129A8F8E}" destId="{0F365059-E914-2848-B555-F7967FC7D311}" srcOrd="0" destOrd="0" presId="urn:microsoft.com/office/officeart/2008/layout/LinedList"/>
    <dgm:cxn modelId="{BF8788D1-0C5A-204E-AC80-C5C745752733}" type="presParOf" srcId="{76F5D273-0ECB-B048-BCE2-ACF1129A8F8E}" destId="{524C3510-E6EF-4345-B3DB-E9E5ACE1D010}" srcOrd="1" destOrd="0" presId="urn:microsoft.com/office/officeart/2008/layout/LinedList"/>
    <dgm:cxn modelId="{7B0A5136-8FA0-6E48-AA2F-52DF7D469737}" type="presParOf" srcId="{5DCB8455-99F2-8E4D-AA6F-71EE644A7A10}" destId="{CC2CB983-B5FD-AF43-A3D5-A725C3B665B8}" srcOrd="2" destOrd="0" presId="urn:microsoft.com/office/officeart/2008/layout/LinedList"/>
    <dgm:cxn modelId="{22030510-FD21-9C4E-9220-4AEC0D1DAD77}" type="presParOf" srcId="{5DCB8455-99F2-8E4D-AA6F-71EE644A7A10}" destId="{680AD33B-0497-1E41-8401-5C526A8C0C25}" srcOrd="3" destOrd="0" presId="urn:microsoft.com/office/officeart/2008/layout/LinedList"/>
    <dgm:cxn modelId="{E3288926-A22E-7E48-B679-9F1B144DA240}" type="presParOf" srcId="{680AD33B-0497-1E41-8401-5C526A8C0C25}" destId="{65BA6947-9E40-EC4B-9E19-9C5FA0CD2693}" srcOrd="0" destOrd="0" presId="urn:microsoft.com/office/officeart/2008/layout/LinedList"/>
    <dgm:cxn modelId="{B4BA508F-A8E8-7F4D-BD36-700DA9267322}" type="presParOf" srcId="{680AD33B-0497-1E41-8401-5C526A8C0C25}" destId="{D9AD6E5A-E0E0-F74F-B6C7-8252F41C33E9}" srcOrd="1" destOrd="0" presId="urn:microsoft.com/office/officeart/2008/layout/LinedList"/>
    <dgm:cxn modelId="{4F0F2B80-E560-624A-B444-61792E09AFEA}" type="presParOf" srcId="{5DCB8455-99F2-8E4D-AA6F-71EE644A7A10}" destId="{27D7F018-7BCB-8549-9124-86825676CB81}" srcOrd="4" destOrd="0" presId="urn:microsoft.com/office/officeart/2008/layout/LinedList"/>
    <dgm:cxn modelId="{9BE05655-416F-7044-8846-2214E9BBE4A2}" type="presParOf" srcId="{5DCB8455-99F2-8E4D-AA6F-71EE644A7A10}" destId="{552FD188-4953-AF4E-BBC4-4A9D19025340}" srcOrd="5" destOrd="0" presId="urn:microsoft.com/office/officeart/2008/layout/LinedList"/>
    <dgm:cxn modelId="{EF29DF6F-6535-3B41-A197-B66CA774BFC0}" type="presParOf" srcId="{552FD188-4953-AF4E-BBC4-4A9D19025340}" destId="{17C11EFD-1C8B-6841-81CB-921724712736}" srcOrd="0" destOrd="0" presId="urn:microsoft.com/office/officeart/2008/layout/LinedList"/>
    <dgm:cxn modelId="{0282D63D-DD1B-7F41-B177-CB63E111D735}" type="presParOf" srcId="{552FD188-4953-AF4E-BBC4-4A9D19025340}" destId="{C77236C6-587F-6B41-87B7-F10D63C0708C}" srcOrd="1" destOrd="0" presId="urn:microsoft.com/office/officeart/2008/layout/LinedList"/>
    <dgm:cxn modelId="{FC560751-75D2-C04B-BF35-31B7F98EE3AF}" type="presParOf" srcId="{5DCB8455-99F2-8E4D-AA6F-71EE644A7A10}" destId="{6427D004-ACFE-FF47-9C4F-1EFF0973F4F3}" srcOrd="6" destOrd="0" presId="urn:microsoft.com/office/officeart/2008/layout/LinedList"/>
    <dgm:cxn modelId="{E49951DE-1D09-7445-8C0F-0676826890B1}" type="presParOf" srcId="{5DCB8455-99F2-8E4D-AA6F-71EE644A7A10}" destId="{561F0E6D-E609-8E44-91F9-5C7DA9FF138F}" srcOrd="7" destOrd="0" presId="urn:microsoft.com/office/officeart/2008/layout/LinedList"/>
    <dgm:cxn modelId="{F61E1443-3E3C-E143-9051-4C856E6A6CF9}" type="presParOf" srcId="{561F0E6D-E609-8E44-91F9-5C7DA9FF138F}" destId="{F1727A98-26A1-6A44-AFEB-D670D9B9CF68}" srcOrd="0" destOrd="0" presId="urn:microsoft.com/office/officeart/2008/layout/LinedList"/>
    <dgm:cxn modelId="{A4E19D06-8BCB-4048-A2FA-033A275BEA44}" type="presParOf" srcId="{561F0E6D-E609-8E44-91F9-5C7DA9FF138F}" destId="{225EA37F-390F-C84C-82AE-00A04E8C92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2F5B540-25A1-4E4F-B29F-DBDA646016D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E7EBB3-D60A-8143-9576-1444AFC1AEC2}">
      <dgm:prSet custT="1"/>
      <dgm:spPr/>
      <dgm:t>
        <a:bodyPr/>
        <a:lstStyle/>
        <a:p>
          <a:pPr rtl="0"/>
          <a:r>
            <a:rPr lang="en-US" sz="2600" b="1"/>
            <a:t>Do not publish personal e-mail addresses</a:t>
          </a:r>
          <a:endParaRPr lang="en-US" sz="2600"/>
        </a:p>
      </dgm:t>
    </dgm:pt>
    <dgm:pt modelId="{473FCA14-991C-EE48-9EBA-5E4A55939C54}" type="parTrans" cxnId="{85793C44-EDF0-7A46-B03B-E5BEDB2FF629}">
      <dgm:prSet/>
      <dgm:spPr/>
      <dgm:t>
        <a:bodyPr/>
        <a:lstStyle/>
        <a:p>
          <a:endParaRPr lang="en-US" sz="2600"/>
        </a:p>
      </dgm:t>
    </dgm:pt>
    <dgm:pt modelId="{6C6A04D7-54E3-A94A-9989-A416ABC771A9}" type="sibTrans" cxnId="{85793C44-EDF0-7A46-B03B-E5BEDB2FF629}">
      <dgm:prSet/>
      <dgm:spPr/>
      <dgm:t>
        <a:bodyPr/>
        <a:lstStyle/>
        <a:p>
          <a:endParaRPr lang="en-US" sz="2600"/>
        </a:p>
      </dgm:t>
    </dgm:pt>
    <dgm:pt modelId="{06758CF5-BA78-7342-975B-9C20351C2307}">
      <dgm:prSet custT="1"/>
      <dgm:spPr/>
      <dgm:t>
        <a:bodyPr/>
        <a:lstStyle/>
        <a:p>
          <a:pPr rtl="0"/>
          <a:r>
            <a:rPr lang="en-US" sz="2600" b="1"/>
            <a:t>Never click on the “unsubscribe” link in spam </a:t>
          </a:r>
          <a:endParaRPr lang="en-US" sz="2600"/>
        </a:p>
      </dgm:t>
    </dgm:pt>
    <dgm:pt modelId="{357CDCB8-7A2F-F845-9D02-0B504594926F}" type="parTrans" cxnId="{1A7E00F2-DBC2-F640-BE61-9D0FC3BAFA42}">
      <dgm:prSet/>
      <dgm:spPr/>
      <dgm:t>
        <a:bodyPr/>
        <a:lstStyle/>
        <a:p>
          <a:endParaRPr lang="en-US" sz="2600"/>
        </a:p>
      </dgm:t>
    </dgm:pt>
    <dgm:pt modelId="{BB8D5EE6-994D-B54A-89E7-C51FDA9848FD}" type="sibTrans" cxnId="{1A7E00F2-DBC2-F640-BE61-9D0FC3BAFA42}">
      <dgm:prSet/>
      <dgm:spPr/>
      <dgm:t>
        <a:bodyPr/>
        <a:lstStyle/>
        <a:p>
          <a:endParaRPr lang="en-US" sz="2600"/>
        </a:p>
      </dgm:t>
    </dgm:pt>
    <dgm:pt modelId="{586B9061-ECB5-314E-850A-419E7B045304}">
      <dgm:prSet custT="1"/>
      <dgm:spPr/>
      <dgm:t>
        <a:bodyPr/>
        <a:lstStyle/>
        <a:p>
          <a:pPr rtl="0"/>
          <a:r>
            <a:rPr lang="en-US" sz="2600" b="1"/>
            <a:t>Never reply to a spam message</a:t>
          </a:r>
          <a:endParaRPr lang="en-US" sz="2600"/>
        </a:p>
      </dgm:t>
    </dgm:pt>
    <dgm:pt modelId="{FE716954-D07F-AF47-A682-9C20F84681EE}" type="parTrans" cxnId="{06071AAE-1CDD-C94E-AB9D-EA66C4182F03}">
      <dgm:prSet/>
      <dgm:spPr/>
      <dgm:t>
        <a:bodyPr/>
        <a:lstStyle/>
        <a:p>
          <a:endParaRPr lang="en-US" sz="2600"/>
        </a:p>
      </dgm:t>
    </dgm:pt>
    <dgm:pt modelId="{58FBDFB6-702D-E04C-B62A-A13140DA9039}" type="sibTrans" cxnId="{06071AAE-1CDD-C94E-AB9D-EA66C4182F03}">
      <dgm:prSet/>
      <dgm:spPr/>
      <dgm:t>
        <a:bodyPr/>
        <a:lstStyle/>
        <a:p>
          <a:endParaRPr lang="en-US" sz="2600"/>
        </a:p>
      </dgm:t>
    </dgm:pt>
    <dgm:pt modelId="{EAFF0246-8B33-2B46-B4BC-C1D129F8D0D1}">
      <dgm:prSet custT="1"/>
      <dgm:spPr/>
      <dgm:t>
        <a:bodyPr/>
        <a:lstStyle/>
        <a:p>
          <a:pPr rtl="0"/>
          <a:r>
            <a:rPr lang="en-US" sz="2600" b="1"/>
            <a:t>Do not resend chain letters</a:t>
          </a:r>
          <a:endParaRPr lang="en-US" sz="2600"/>
        </a:p>
      </dgm:t>
    </dgm:pt>
    <dgm:pt modelId="{5EB58003-EF8B-2D47-BEEC-F40D0E227CDC}" type="parTrans" cxnId="{0A072911-0EBB-764C-95E2-3C8C0CC60FF3}">
      <dgm:prSet/>
      <dgm:spPr/>
      <dgm:t>
        <a:bodyPr/>
        <a:lstStyle/>
        <a:p>
          <a:endParaRPr lang="en-US" sz="2600"/>
        </a:p>
      </dgm:t>
    </dgm:pt>
    <dgm:pt modelId="{4621174A-1EE9-324D-AC1E-AE0AFA095A7C}" type="sibTrans" cxnId="{0A072911-0EBB-764C-95E2-3C8C0CC60FF3}">
      <dgm:prSet/>
      <dgm:spPr/>
      <dgm:t>
        <a:bodyPr/>
        <a:lstStyle/>
        <a:p>
          <a:endParaRPr lang="en-US" sz="2600"/>
        </a:p>
      </dgm:t>
    </dgm:pt>
    <dgm:pt modelId="{29FE203D-06BE-004A-929E-1833CADCDA02}">
      <dgm:prSet custT="1"/>
      <dgm:spPr/>
      <dgm:t>
        <a:bodyPr/>
        <a:lstStyle/>
        <a:p>
          <a:pPr rtl="0"/>
          <a:r>
            <a:rPr lang="en-US" sz="2600" b="1"/>
            <a:t>Do not open the spam message</a:t>
          </a:r>
          <a:endParaRPr lang="en-US" sz="2600"/>
        </a:p>
      </dgm:t>
    </dgm:pt>
    <dgm:pt modelId="{F58E9632-7906-124D-AB2B-CE393847D6CB}" type="parTrans" cxnId="{8ED72C85-5692-E043-A39D-07A77F11A633}">
      <dgm:prSet/>
      <dgm:spPr/>
      <dgm:t>
        <a:bodyPr/>
        <a:lstStyle/>
        <a:p>
          <a:endParaRPr lang="en-US" sz="2600"/>
        </a:p>
      </dgm:t>
    </dgm:pt>
    <dgm:pt modelId="{405B2686-CC83-444C-83C9-592DACC01662}" type="sibTrans" cxnId="{8ED72C85-5692-E043-A39D-07A77F11A633}">
      <dgm:prSet/>
      <dgm:spPr/>
      <dgm:t>
        <a:bodyPr/>
        <a:lstStyle/>
        <a:p>
          <a:endParaRPr lang="en-US" sz="2600"/>
        </a:p>
      </dgm:t>
    </dgm:pt>
    <dgm:pt modelId="{BAEE096E-C8C8-4A44-AEC5-270A09A3AEB5}">
      <dgm:prSet custT="1"/>
      <dgm:spPr/>
      <dgm:t>
        <a:bodyPr/>
        <a:lstStyle/>
        <a:p>
          <a:pPr rtl="0"/>
          <a:r>
            <a:rPr lang="en-US" sz="2600" b="1" dirty="0"/>
            <a:t>Disable the Preview Pane of the e-mail client</a:t>
          </a:r>
          <a:endParaRPr lang="en-US" sz="2600" dirty="0"/>
        </a:p>
      </dgm:t>
    </dgm:pt>
    <dgm:pt modelId="{B43E477B-973A-A94B-94C5-4F51246CBD42}" type="parTrans" cxnId="{055BC828-0AFB-294F-A59E-FF396012C528}">
      <dgm:prSet/>
      <dgm:spPr/>
      <dgm:t>
        <a:bodyPr/>
        <a:lstStyle/>
        <a:p>
          <a:endParaRPr lang="en-US" sz="2600"/>
        </a:p>
      </dgm:t>
    </dgm:pt>
    <dgm:pt modelId="{3CAF4E42-4417-F148-AA3F-2CE2CEF62C00}" type="sibTrans" cxnId="{055BC828-0AFB-294F-A59E-FF396012C528}">
      <dgm:prSet/>
      <dgm:spPr/>
      <dgm:t>
        <a:bodyPr/>
        <a:lstStyle/>
        <a:p>
          <a:endParaRPr lang="en-US" sz="2600"/>
        </a:p>
      </dgm:t>
    </dgm:pt>
    <dgm:pt modelId="{313D6FD2-E8F7-214A-97F6-A30C6D6A752E}" type="pres">
      <dgm:prSet presAssocID="{F2F5B540-25A1-4E4F-B29F-DBDA646016D3}" presName="vert0" presStyleCnt="0">
        <dgm:presLayoutVars>
          <dgm:dir/>
          <dgm:animOne val="branch"/>
          <dgm:animLvl val="lvl"/>
        </dgm:presLayoutVars>
      </dgm:prSet>
      <dgm:spPr/>
    </dgm:pt>
    <dgm:pt modelId="{D0038166-2D89-9449-A6C6-89DD229DD558}" type="pres">
      <dgm:prSet presAssocID="{58E7EBB3-D60A-8143-9576-1444AFC1AEC2}" presName="thickLine" presStyleLbl="alignNode1" presStyleIdx="0" presStyleCnt="6"/>
      <dgm:spPr/>
    </dgm:pt>
    <dgm:pt modelId="{724FB04C-BB7A-624F-A480-E0FF9879DA6B}" type="pres">
      <dgm:prSet presAssocID="{58E7EBB3-D60A-8143-9576-1444AFC1AEC2}" presName="horz1" presStyleCnt="0"/>
      <dgm:spPr/>
    </dgm:pt>
    <dgm:pt modelId="{6E639127-480D-3A4A-98D5-567F4D75371B}" type="pres">
      <dgm:prSet presAssocID="{58E7EBB3-D60A-8143-9576-1444AFC1AEC2}" presName="tx1" presStyleLbl="revTx" presStyleIdx="0" presStyleCnt="6"/>
      <dgm:spPr/>
    </dgm:pt>
    <dgm:pt modelId="{56505C81-EB36-C54C-A2BC-521A0AA2419F}" type="pres">
      <dgm:prSet presAssocID="{58E7EBB3-D60A-8143-9576-1444AFC1AEC2}" presName="vert1" presStyleCnt="0"/>
      <dgm:spPr/>
    </dgm:pt>
    <dgm:pt modelId="{86E50CD4-2B55-494E-A742-50D1368F3F4C}" type="pres">
      <dgm:prSet presAssocID="{06758CF5-BA78-7342-975B-9C20351C2307}" presName="thickLine" presStyleLbl="alignNode1" presStyleIdx="1" presStyleCnt="6"/>
      <dgm:spPr/>
    </dgm:pt>
    <dgm:pt modelId="{BC15EE4E-1B93-D343-AF84-1BCA4AA44557}" type="pres">
      <dgm:prSet presAssocID="{06758CF5-BA78-7342-975B-9C20351C2307}" presName="horz1" presStyleCnt="0"/>
      <dgm:spPr/>
    </dgm:pt>
    <dgm:pt modelId="{1F5B4C14-555A-AE4B-83AF-9D903824ACF1}" type="pres">
      <dgm:prSet presAssocID="{06758CF5-BA78-7342-975B-9C20351C2307}" presName="tx1" presStyleLbl="revTx" presStyleIdx="1" presStyleCnt="6"/>
      <dgm:spPr/>
    </dgm:pt>
    <dgm:pt modelId="{BA7A623F-AD81-7E4A-AB9B-7937DE2C2551}" type="pres">
      <dgm:prSet presAssocID="{06758CF5-BA78-7342-975B-9C20351C2307}" presName="vert1" presStyleCnt="0"/>
      <dgm:spPr/>
    </dgm:pt>
    <dgm:pt modelId="{555BB21E-6676-9549-89AD-C87AD0146C92}" type="pres">
      <dgm:prSet presAssocID="{586B9061-ECB5-314E-850A-419E7B045304}" presName="thickLine" presStyleLbl="alignNode1" presStyleIdx="2" presStyleCnt="6"/>
      <dgm:spPr/>
    </dgm:pt>
    <dgm:pt modelId="{D7E79DCB-FE08-3741-ABA8-AA6F5C699C40}" type="pres">
      <dgm:prSet presAssocID="{586B9061-ECB5-314E-850A-419E7B045304}" presName="horz1" presStyleCnt="0"/>
      <dgm:spPr/>
    </dgm:pt>
    <dgm:pt modelId="{9DB9F4D9-32DC-DE4D-B798-C52A2FC05132}" type="pres">
      <dgm:prSet presAssocID="{586B9061-ECB5-314E-850A-419E7B045304}" presName="tx1" presStyleLbl="revTx" presStyleIdx="2" presStyleCnt="6"/>
      <dgm:spPr/>
    </dgm:pt>
    <dgm:pt modelId="{A1C5EA33-2A83-1B45-AE1E-CB629F3D616D}" type="pres">
      <dgm:prSet presAssocID="{586B9061-ECB5-314E-850A-419E7B045304}" presName="vert1" presStyleCnt="0"/>
      <dgm:spPr/>
    </dgm:pt>
    <dgm:pt modelId="{BBD8A726-ABD2-DC46-856A-429BDCC47986}" type="pres">
      <dgm:prSet presAssocID="{EAFF0246-8B33-2B46-B4BC-C1D129F8D0D1}" presName="thickLine" presStyleLbl="alignNode1" presStyleIdx="3" presStyleCnt="6"/>
      <dgm:spPr/>
    </dgm:pt>
    <dgm:pt modelId="{29617208-76E0-6845-8431-2DD91E291C8F}" type="pres">
      <dgm:prSet presAssocID="{EAFF0246-8B33-2B46-B4BC-C1D129F8D0D1}" presName="horz1" presStyleCnt="0"/>
      <dgm:spPr/>
    </dgm:pt>
    <dgm:pt modelId="{5D4FF0EA-C06C-9D4D-B10C-CAF736686705}" type="pres">
      <dgm:prSet presAssocID="{EAFF0246-8B33-2B46-B4BC-C1D129F8D0D1}" presName="tx1" presStyleLbl="revTx" presStyleIdx="3" presStyleCnt="6"/>
      <dgm:spPr/>
    </dgm:pt>
    <dgm:pt modelId="{6C1092CC-E76F-9943-9ACE-2529BC94F5A4}" type="pres">
      <dgm:prSet presAssocID="{EAFF0246-8B33-2B46-B4BC-C1D129F8D0D1}" presName="vert1" presStyleCnt="0"/>
      <dgm:spPr/>
    </dgm:pt>
    <dgm:pt modelId="{9BA9A86D-5B80-1545-842C-249F54D4D8BB}" type="pres">
      <dgm:prSet presAssocID="{29FE203D-06BE-004A-929E-1833CADCDA02}" presName="thickLine" presStyleLbl="alignNode1" presStyleIdx="4" presStyleCnt="6"/>
      <dgm:spPr/>
    </dgm:pt>
    <dgm:pt modelId="{7E2D50F1-89EC-C64A-BEFF-67E9573A6733}" type="pres">
      <dgm:prSet presAssocID="{29FE203D-06BE-004A-929E-1833CADCDA02}" presName="horz1" presStyleCnt="0"/>
      <dgm:spPr/>
    </dgm:pt>
    <dgm:pt modelId="{2DF502B4-1BA6-0146-A23E-D4FBF046EEA8}" type="pres">
      <dgm:prSet presAssocID="{29FE203D-06BE-004A-929E-1833CADCDA02}" presName="tx1" presStyleLbl="revTx" presStyleIdx="4" presStyleCnt="6"/>
      <dgm:spPr/>
    </dgm:pt>
    <dgm:pt modelId="{DE27A889-5725-2341-94FA-9BC67DAE92EA}" type="pres">
      <dgm:prSet presAssocID="{29FE203D-06BE-004A-929E-1833CADCDA02}" presName="vert1" presStyleCnt="0"/>
      <dgm:spPr/>
    </dgm:pt>
    <dgm:pt modelId="{446D2C97-EE9B-084C-A7C5-B01CA08631B1}" type="pres">
      <dgm:prSet presAssocID="{BAEE096E-C8C8-4A44-AEC5-270A09A3AEB5}" presName="thickLine" presStyleLbl="alignNode1" presStyleIdx="5" presStyleCnt="6"/>
      <dgm:spPr/>
    </dgm:pt>
    <dgm:pt modelId="{CAD4561D-3A2F-F94C-AE57-AA9A5E8A11CF}" type="pres">
      <dgm:prSet presAssocID="{BAEE096E-C8C8-4A44-AEC5-270A09A3AEB5}" presName="horz1" presStyleCnt="0"/>
      <dgm:spPr/>
    </dgm:pt>
    <dgm:pt modelId="{F3804BDB-02AD-7C46-92C5-F787B4CD70A3}" type="pres">
      <dgm:prSet presAssocID="{BAEE096E-C8C8-4A44-AEC5-270A09A3AEB5}" presName="tx1" presStyleLbl="revTx" presStyleIdx="5" presStyleCnt="6"/>
      <dgm:spPr/>
    </dgm:pt>
    <dgm:pt modelId="{F37AF3E9-D08E-4C47-825B-E57164C7B2CC}" type="pres">
      <dgm:prSet presAssocID="{BAEE096E-C8C8-4A44-AEC5-270A09A3AEB5}" presName="vert1" presStyleCnt="0"/>
      <dgm:spPr/>
    </dgm:pt>
  </dgm:ptLst>
  <dgm:cxnLst>
    <dgm:cxn modelId="{4BB82202-580B-194C-A7D3-6264B4C46177}" type="presOf" srcId="{06758CF5-BA78-7342-975B-9C20351C2307}" destId="{1F5B4C14-555A-AE4B-83AF-9D903824ACF1}" srcOrd="0" destOrd="0" presId="urn:microsoft.com/office/officeart/2008/layout/LinedList"/>
    <dgm:cxn modelId="{4B9B6302-B72F-6842-AB73-70C50492B028}" type="presOf" srcId="{F2F5B540-25A1-4E4F-B29F-DBDA646016D3}" destId="{313D6FD2-E8F7-214A-97F6-A30C6D6A752E}" srcOrd="0" destOrd="0" presId="urn:microsoft.com/office/officeart/2008/layout/LinedList"/>
    <dgm:cxn modelId="{0A072911-0EBB-764C-95E2-3C8C0CC60FF3}" srcId="{F2F5B540-25A1-4E4F-B29F-DBDA646016D3}" destId="{EAFF0246-8B33-2B46-B4BC-C1D129F8D0D1}" srcOrd="3" destOrd="0" parTransId="{5EB58003-EF8B-2D47-BEEC-F40D0E227CDC}" sibTransId="{4621174A-1EE9-324D-AC1E-AE0AFA095A7C}"/>
    <dgm:cxn modelId="{AC2AAB1C-F5C9-AF45-8871-A85A694EFECD}" type="presOf" srcId="{586B9061-ECB5-314E-850A-419E7B045304}" destId="{9DB9F4D9-32DC-DE4D-B798-C52A2FC05132}" srcOrd="0" destOrd="0" presId="urn:microsoft.com/office/officeart/2008/layout/LinedList"/>
    <dgm:cxn modelId="{055BC828-0AFB-294F-A59E-FF396012C528}" srcId="{F2F5B540-25A1-4E4F-B29F-DBDA646016D3}" destId="{BAEE096E-C8C8-4A44-AEC5-270A09A3AEB5}" srcOrd="5" destOrd="0" parTransId="{B43E477B-973A-A94B-94C5-4F51246CBD42}" sibTransId="{3CAF4E42-4417-F148-AA3F-2CE2CEF62C00}"/>
    <dgm:cxn modelId="{05B1F233-0AE1-1D41-8145-5F980F06F8E8}" type="presOf" srcId="{29FE203D-06BE-004A-929E-1833CADCDA02}" destId="{2DF502B4-1BA6-0146-A23E-D4FBF046EEA8}" srcOrd="0" destOrd="0" presId="urn:microsoft.com/office/officeart/2008/layout/LinedList"/>
    <dgm:cxn modelId="{EA177B35-3DAB-0848-90E1-A81BF0EEFFA8}" type="presOf" srcId="{BAEE096E-C8C8-4A44-AEC5-270A09A3AEB5}" destId="{F3804BDB-02AD-7C46-92C5-F787B4CD70A3}" srcOrd="0" destOrd="0" presId="urn:microsoft.com/office/officeart/2008/layout/LinedList"/>
    <dgm:cxn modelId="{85793C44-EDF0-7A46-B03B-E5BEDB2FF629}" srcId="{F2F5B540-25A1-4E4F-B29F-DBDA646016D3}" destId="{58E7EBB3-D60A-8143-9576-1444AFC1AEC2}" srcOrd="0" destOrd="0" parTransId="{473FCA14-991C-EE48-9EBA-5E4A55939C54}" sibTransId="{6C6A04D7-54E3-A94A-9989-A416ABC771A9}"/>
    <dgm:cxn modelId="{8ED72C85-5692-E043-A39D-07A77F11A633}" srcId="{F2F5B540-25A1-4E4F-B29F-DBDA646016D3}" destId="{29FE203D-06BE-004A-929E-1833CADCDA02}" srcOrd="4" destOrd="0" parTransId="{F58E9632-7906-124D-AB2B-CE393847D6CB}" sibTransId="{405B2686-CC83-444C-83C9-592DACC01662}"/>
    <dgm:cxn modelId="{B6C4EAAA-9339-2743-A105-4112FBB8451D}" type="presOf" srcId="{EAFF0246-8B33-2B46-B4BC-C1D129F8D0D1}" destId="{5D4FF0EA-C06C-9D4D-B10C-CAF736686705}" srcOrd="0" destOrd="0" presId="urn:microsoft.com/office/officeart/2008/layout/LinedList"/>
    <dgm:cxn modelId="{06071AAE-1CDD-C94E-AB9D-EA66C4182F03}" srcId="{F2F5B540-25A1-4E4F-B29F-DBDA646016D3}" destId="{586B9061-ECB5-314E-850A-419E7B045304}" srcOrd="2" destOrd="0" parTransId="{FE716954-D07F-AF47-A682-9C20F84681EE}" sibTransId="{58FBDFB6-702D-E04C-B62A-A13140DA9039}"/>
    <dgm:cxn modelId="{46AD2CDC-D3E7-6E43-B468-E29CDB07A8DC}" type="presOf" srcId="{58E7EBB3-D60A-8143-9576-1444AFC1AEC2}" destId="{6E639127-480D-3A4A-98D5-567F4D75371B}" srcOrd="0" destOrd="0" presId="urn:microsoft.com/office/officeart/2008/layout/LinedList"/>
    <dgm:cxn modelId="{1A7E00F2-DBC2-F640-BE61-9D0FC3BAFA42}" srcId="{F2F5B540-25A1-4E4F-B29F-DBDA646016D3}" destId="{06758CF5-BA78-7342-975B-9C20351C2307}" srcOrd="1" destOrd="0" parTransId="{357CDCB8-7A2F-F845-9D02-0B504594926F}" sibTransId="{BB8D5EE6-994D-B54A-89E7-C51FDA9848FD}"/>
    <dgm:cxn modelId="{6B2CCF5A-FDFF-2B43-B642-C90EBD0413E1}" type="presParOf" srcId="{313D6FD2-E8F7-214A-97F6-A30C6D6A752E}" destId="{D0038166-2D89-9449-A6C6-89DD229DD558}" srcOrd="0" destOrd="0" presId="urn:microsoft.com/office/officeart/2008/layout/LinedList"/>
    <dgm:cxn modelId="{E20F9B92-0D64-3642-B28D-EBBBAC7EE88F}" type="presParOf" srcId="{313D6FD2-E8F7-214A-97F6-A30C6D6A752E}" destId="{724FB04C-BB7A-624F-A480-E0FF9879DA6B}" srcOrd="1" destOrd="0" presId="urn:microsoft.com/office/officeart/2008/layout/LinedList"/>
    <dgm:cxn modelId="{8CEEBFCF-6DE3-554B-8D7F-9D8942A1495F}" type="presParOf" srcId="{724FB04C-BB7A-624F-A480-E0FF9879DA6B}" destId="{6E639127-480D-3A4A-98D5-567F4D75371B}" srcOrd="0" destOrd="0" presId="urn:microsoft.com/office/officeart/2008/layout/LinedList"/>
    <dgm:cxn modelId="{D8C19C76-2926-E743-9E6C-197C62B7A526}" type="presParOf" srcId="{724FB04C-BB7A-624F-A480-E0FF9879DA6B}" destId="{56505C81-EB36-C54C-A2BC-521A0AA2419F}" srcOrd="1" destOrd="0" presId="urn:microsoft.com/office/officeart/2008/layout/LinedList"/>
    <dgm:cxn modelId="{59C49E37-A977-1B4B-893E-0B062E7189FE}" type="presParOf" srcId="{313D6FD2-E8F7-214A-97F6-A30C6D6A752E}" destId="{86E50CD4-2B55-494E-A742-50D1368F3F4C}" srcOrd="2" destOrd="0" presId="urn:microsoft.com/office/officeart/2008/layout/LinedList"/>
    <dgm:cxn modelId="{37EC8BDF-E18C-4743-AF63-7691DC34B3A8}" type="presParOf" srcId="{313D6FD2-E8F7-214A-97F6-A30C6D6A752E}" destId="{BC15EE4E-1B93-D343-AF84-1BCA4AA44557}" srcOrd="3" destOrd="0" presId="urn:microsoft.com/office/officeart/2008/layout/LinedList"/>
    <dgm:cxn modelId="{B29556C6-3727-D84A-BACE-724E2C18F993}" type="presParOf" srcId="{BC15EE4E-1B93-D343-AF84-1BCA4AA44557}" destId="{1F5B4C14-555A-AE4B-83AF-9D903824ACF1}" srcOrd="0" destOrd="0" presId="urn:microsoft.com/office/officeart/2008/layout/LinedList"/>
    <dgm:cxn modelId="{6DDDFC99-11E8-A54D-8282-D9DCECC8C553}" type="presParOf" srcId="{BC15EE4E-1B93-D343-AF84-1BCA4AA44557}" destId="{BA7A623F-AD81-7E4A-AB9B-7937DE2C2551}" srcOrd="1" destOrd="0" presId="urn:microsoft.com/office/officeart/2008/layout/LinedList"/>
    <dgm:cxn modelId="{E373E4A2-DA84-8246-B9AB-8BDBD63F9BB1}" type="presParOf" srcId="{313D6FD2-E8F7-214A-97F6-A30C6D6A752E}" destId="{555BB21E-6676-9549-89AD-C87AD0146C92}" srcOrd="4" destOrd="0" presId="urn:microsoft.com/office/officeart/2008/layout/LinedList"/>
    <dgm:cxn modelId="{47E9DA17-989C-BE44-B598-8DAD918BE4C2}" type="presParOf" srcId="{313D6FD2-E8F7-214A-97F6-A30C6D6A752E}" destId="{D7E79DCB-FE08-3741-ABA8-AA6F5C699C40}" srcOrd="5" destOrd="0" presId="urn:microsoft.com/office/officeart/2008/layout/LinedList"/>
    <dgm:cxn modelId="{58FCA4D1-9C81-0341-8914-8279521A4450}" type="presParOf" srcId="{D7E79DCB-FE08-3741-ABA8-AA6F5C699C40}" destId="{9DB9F4D9-32DC-DE4D-B798-C52A2FC05132}" srcOrd="0" destOrd="0" presId="urn:microsoft.com/office/officeart/2008/layout/LinedList"/>
    <dgm:cxn modelId="{EF8250E6-B605-9F4D-B92D-12136DA53C07}" type="presParOf" srcId="{D7E79DCB-FE08-3741-ABA8-AA6F5C699C40}" destId="{A1C5EA33-2A83-1B45-AE1E-CB629F3D616D}" srcOrd="1" destOrd="0" presId="urn:microsoft.com/office/officeart/2008/layout/LinedList"/>
    <dgm:cxn modelId="{043FD15E-37D6-9A45-A9EA-CB2676D828D8}" type="presParOf" srcId="{313D6FD2-E8F7-214A-97F6-A30C6D6A752E}" destId="{BBD8A726-ABD2-DC46-856A-429BDCC47986}" srcOrd="6" destOrd="0" presId="urn:microsoft.com/office/officeart/2008/layout/LinedList"/>
    <dgm:cxn modelId="{3FAEF260-FE53-EA48-9C01-1C2A3035FDED}" type="presParOf" srcId="{313D6FD2-E8F7-214A-97F6-A30C6D6A752E}" destId="{29617208-76E0-6845-8431-2DD91E291C8F}" srcOrd="7" destOrd="0" presId="urn:microsoft.com/office/officeart/2008/layout/LinedList"/>
    <dgm:cxn modelId="{F64A24DC-2BF7-8D44-B374-C4892AACD40D}" type="presParOf" srcId="{29617208-76E0-6845-8431-2DD91E291C8F}" destId="{5D4FF0EA-C06C-9D4D-B10C-CAF736686705}" srcOrd="0" destOrd="0" presId="urn:microsoft.com/office/officeart/2008/layout/LinedList"/>
    <dgm:cxn modelId="{6FEDA498-1241-BB4F-A1F0-C48E8882AADD}" type="presParOf" srcId="{29617208-76E0-6845-8431-2DD91E291C8F}" destId="{6C1092CC-E76F-9943-9ACE-2529BC94F5A4}" srcOrd="1" destOrd="0" presId="urn:microsoft.com/office/officeart/2008/layout/LinedList"/>
    <dgm:cxn modelId="{EC0E3F13-D0D3-8740-B07F-F1C34B39E7B6}" type="presParOf" srcId="{313D6FD2-E8F7-214A-97F6-A30C6D6A752E}" destId="{9BA9A86D-5B80-1545-842C-249F54D4D8BB}" srcOrd="8" destOrd="0" presId="urn:microsoft.com/office/officeart/2008/layout/LinedList"/>
    <dgm:cxn modelId="{21E26015-9BC7-D64D-9A70-6AC3309C3DF4}" type="presParOf" srcId="{313D6FD2-E8F7-214A-97F6-A30C6D6A752E}" destId="{7E2D50F1-89EC-C64A-BEFF-67E9573A6733}" srcOrd="9" destOrd="0" presId="urn:microsoft.com/office/officeart/2008/layout/LinedList"/>
    <dgm:cxn modelId="{36D2F169-10CF-BD42-81FE-7EB7C55DA42E}" type="presParOf" srcId="{7E2D50F1-89EC-C64A-BEFF-67E9573A6733}" destId="{2DF502B4-1BA6-0146-A23E-D4FBF046EEA8}" srcOrd="0" destOrd="0" presId="urn:microsoft.com/office/officeart/2008/layout/LinedList"/>
    <dgm:cxn modelId="{B25BF6B7-1AD0-2B4C-A381-512CA76C4669}" type="presParOf" srcId="{7E2D50F1-89EC-C64A-BEFF-67E9573A6733}" destId="{DE27A889-5725-2341-94FA-9BC67DAE92EA}" srcOrd="1" destOrd="0" presId="urn:microsoft.com/office/officeart/2008/layout/LinedList"/>
    <dgm:cxn modelId="{A23A3E5D-0F39-1E4D-B06A-7EAEEC0F7BA8}" type="presParOf" srcId="{313D6FD2-E8F7-214A-97F6-A30C6D6A752E}" destId="{446D2C97-EE9B-084C-A7C5-B01CA08631B1}" srcOrd="10" destOrd="0" presId="urn:microsoft.com/office/officeart/2008/layout/LinedList"/>
    <dgm:cxn modelId="{0FEC83E4-FE68-4747-ADC5-C1CF652911E0}" type="presParOf" srcId="{313D6FD2-E8F7-214A-97F6-A30C6D6A752E}" destId="{CAD4561D-3A2F-F94C-AE57-AA9A5E8A11CF}" srcOrd="11" destOrd="0" presId="urn:microsoft.com/office/officeart/2008/layout/LinedList"/>
    <dgm:cxn modelId="{324B5CED-D259-3440-82C4-14B88ECDCFC6}" type="presParOf" srcId="{CAD4561D-3A2F-F94C-AE57-AA9A5E8A11CF}" destId="{F3804BDB-02AD-7C46-92C5-F787B4CD70A3}" srcOrd="0" destOrd="0" presId="urn:microsoft.com/office/officeart/2008/layout/LinedList"/>
    <dgm:cxn modelId="{CDF3AAD6-9BA9-2A4C-9ED5-A2CB3FC0D0CD}" type="presParOf" srcId="{CAD4561D-3A2F-F94C-AE57-AA9A5E8A11CF}" destId="{F37AF3E9-D08E-4C47-825B-E57164C7B2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2F5B540-25A1-4E4F-B29F-DBDA646016D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FF4BD-C843-6A47-B06C-EC27D48B8FC8}">
      <dgm:prSet/>
      <dgm:spPr/>
      <dgm:t>
        <a:bodyPr/>
        <a:lstStyle/>
        <a:p>
          <a:pPr rtl="0"/>
          <a:r>
            <a:rPr lang="en-US" b="1" dirty="0"/>
            <a:t>Do not purchase products from unsolicited e-mails</a:t>
          </a:r>
          <a:endParaRPr lang="en-US" dirty="0"/>
        </a:p>
      </dgm:t>
    </dgm:pt>
    <dgm:pt modelId="{6C661C67-80F2-4848-9C86-0D7429CE12B5}" type="parTrans" cxnId="{284812FF-41D5-A04B-A5E6-3441E4F18DFC}">
      <dgm:prSet/>
      <dgm:spPr/>
      <dgm:t>
        <a:bodyPr/>
        <a:lstStyle/>
        <a:p>
          <a:endParaRPr lang="en-US"/>
        </a:p>
      </dgm:t>
    </dgm:pt>
    <dgm:pt modelId="{B709F208-E94F-C34E-8CAB-0B7DB9EEA6AE}" type="sibTrans" cxnId="{284812FF-41D5-A04B-A5E6-3441E4F18DFC}">
      <dgm:prSet/>
      <dgm:spPr/>
      <dgm:t>
        <a:bodyPr/>
        <a:lstStyle/>
        <a:p>
          <a:endParaRPr lang="en-US"/>
        </a:p>
      </dgm:t>
    </dgm:pt>
    <dgm:pt modelId="{2A75A059-F6E6-5743-9667-521CF3478047}">
      <dgm:prSet/>
      <dgm:spPr/>
      <dgm:t>
        <a:bodyPr/>
        <a:lstStyle/>
        <a:p>
          <a:pPr rtl="0"/>
          <a:r>
            <a:rPr lang="en-US" b="1" dirty="0"/>
            <a:t>Have e-mail accounts for separate purposes</a:t>
          </a:r>
          <a:endParaRPr lang="en-US" dirty="0"/>
        </a:p>
      </dgm:t>
    </dgm:pt>
    <dgm:pt modelId="{EE943CCA-E5F3-9B44-A50D-577AE7C85403}" type="parTrans" cxnId="{3462AE42-C17F-3F44-98FD-452CE55666EB}">
      <dgm:prSet/>
      <dgm:spPr/>
      <dgm:t>
        <a:bodyPr/>
        <a:lstStyle/>
        <a:p>
          <a:endParaRPr lang="en-US"/>
        </a:p>
      </dgm:t>
    </dgm:pt>
    <dgm:pt modelId="{E7C2B640-BD29-1547-AB57-48014054B49F}" type="sibTrans" cxnId="{3462AE42-C17F-3F44-98FD-452CE55666EB}">
      <dgm:prSet/>
      <dgm:spPr/>
      <dgm:t>
        <a:bodyPr/>
        <a:lstStyle/>
        <a:p>
          <a:endParaRPr lang="en-US"/>
        </a:p>
      </dgm:t>
    </dgm:pt>
    <dgm:pt modelId="{E045277A-D99A-EF49-9AB9-6E0E90A7411E}">
      <dgm:prSet/>
      <dgm:spPr/>
      <dgm:t>
        <a:bodyPr/>
        <a:lstStyle/>
        <a:p>
          <a:pPr rtl="0"/>
          <a:r>
            <a:rPr lang="en-US" b="1" dirty="0"/>
            <a:t>Use an anti-spam filter or an anti-spam solution</a:t>
          </a:r>
          <a:endParaRPr lang="en-US" dirty="0"/>
        </a:p>
      </dgm:t>
    </dgm:pt>
    <dgm:pt modelId="{7F5FACA0-8A95-B947-B2E4-E51A3D72433B}" type="parTrans" cxnId="{6A5B6C2A-8AC3-F645-A987-779E58B5DD30}">
      <dgm:prSet/>
      <dgm:spPr/>
      <dgm:t>
        <a:bodyPr/>
        <a:lstStyle/>
        <a:p>
          <a:endParaRPr lang="en-US"/>
        </a:p>
      </dgm:t>
    </dgm:pt>
    <dgm:pt modelId="{397015FF-E882-DB4A-A64F-AF8D499EEB01}" type="sibTrans" cxnId="{6A5B6C2A-8AC3-F645-A987-779E58B5DD30}">
      <dgm:prSet/>
      <dgm:spPr/>
      <dgm:t>
        <a:bodyPr/>
        <a:lstStyle/>
        <a:p>
          <a:endParaRPr lang="en-US"/>
        </a:p>
      </dgm:t>
    </dgm:pt>
    <dgm:pt modelId="{60EBA68D-030D-D545-8B80-FFE1CED19F57}">
      <dgm:prSet/>
      <dgm:spPr/>
      <dgm:t>
        <a:bodyPr/>
        <a:lstStyle/>
        <a:p>
          <a:pPr rtl="0"/>
          <a:r>
            <a:rPr lang="en-US" b="1" dirty="0"/>
            <a:t>Install an antivirus solution</a:t>
          </a:r>
          <a:endParaRPr lang="en-US" dirty="0"/>
        </a:p>
      </dgm:t>
    </dgm:pt>
    <dgm:pt modelId="{89D8C1DD-AA14-4143-93CE-379B04E1CD5A}" type="parTrans" cxnId="{F4240389-C63E-3849-854E-9D9DE101F803}">
      <dgm:prSet/>
      <dgm:spPr/>
      <dgm:t>
        <a:bodyPr/>
        <a:lstStyle/>
        <a:p>
          <a:endParaRPr lang="en-US"/>
        </a:p>
      </dgm:t>
    </dgm:pt>
    <dgm:pt modelId="{598C5EE2-BA3E-C049-A1CB-BDE5B3514C3C}" type="sibTrans" cxnId="{F4240389-C63E-3849-854E-9D9DE101F803}">
      <dgm:prSet/>
      <dgm:spPr/>
      <dgm:t>
        <a:bodyPr/>
        <a:lstStyle/>
        <a:p>
          <a:endParaRPr lang="en-US"/>
        </a:p>
      </dgm:t>
    </dgm:pt>
    <dgm:pt modelId="{B90E52AD-68AE-E14A-ABF7-1966F213D21D}">
      <dgm:prSet/>
      <dgm:spPr/>
      <dgm:t>
        <a:bodyPr/>
        <a:lstStyle/>
        <a:p>
          <a:r>
            <a:rPr lang="en-US" b="1"/>
            <a:t>Install content filter software</a:t>
          </a:r>
          <a:endParaRPr lang="en-US"/>
        </a:p>
      </dgm:t>
    </dgm:pt>
    <dgm:pt modelId="{F5EBF305-2757-9A4D-9545-6EC5B5B341CE}" type="parTrans" cxnId="{BE3D00A3-AF93-0344-8E5A-AAD0D8945C88}">
      <dgm:prSet/>
      <dgm:spPr/>
      <dgm:t>
        <a:bodyPr/>
        <a:lstStyle/>
        <a:p>
          <a:endParaRPr lang="en-US"/>
        </a:p>
      </dgm:t>
    </dgm:pt>
    <dgm:pt modelId="{AF9AC3E7-56B0-0144-983B-CC3CA7557AF4}" type="sibTrans" cxnId="{BE3D00A3-AF93-0344-8E5A-AAD0D8945C88}">
      <dgm:prSet/>
      <dgm:spPr/>
      <dgm:t>
        <a:bodyPr/>
        <a:lstStyle/>
        <a:p>
          <a:endParaRPr lang="en-US"/>
        </a:p>
      </dgm:t>
    </dgm:pt>
    <dgm:pt modelId="{313D6FD2-E8F7-214A-97F6-A30C6D6A752E}" type="pres">
      <dgm:prSet presAssocID="{F2F5B540-25A1-4E4F-B29F-DBDA646016D3}" presName="vert0" presStyleCnt="0">
        <dgm:presLayoutVars>
          <dgm:dir/>
          <dgm:animOne val="branch"/>
          <dgm:animLvl val="lvl"/>
        </dgm:presLayoutVars>
      </dgm:prSet>
      <dgm:spPr/>
    </dgm:pt>
    <dgm:pt modelId="{B1241DBC-3F7F-4A40-9E6E-EB058A035479}" type="pres">
      <dgm:prSet presAssocID="{D0CFF4BD-C843-6A47-B06C-EC27D48B8FC8}" presName="thickLine" presStyleLbl="alignNode1" presStyleIdx="0" presStyleCnt="5"/>
      <dgm:spPr/>
    </dgm:pt>
    <dgm:pt modelId="{A367DE3E-0157-804A-8B98-30DF1024CBBF}" type="pres">
      <dgm:prSet presAssocID="{D0CFF4BD-C843-6A47-B06C-EC27D48B8FC8}" presName="horz1" presStyleCnt="0"/>
      <dgm:spPr/>
    </dgm:pt>
    <dgm:pt modelId="{5D197FA0-4F9C-9846-9FB4-FFE084CA018C}" type="pres">
      <dgm:prSet presAssocID="{D0CFF4BD-C843-6A47-B06C-EC27D48B8FC8}" presName="tx1" presStyleLbl="revTx" presStyleIdx="0" presStyleCnt="5"/>
      <dgm:spPr/>
    </dgm:pt>
    <dgm:pt modelId="{61AB28B1-1324-1E49-A905-120013E6BDF4}" type="pres">
      <dgm:prSet presAssocID="{D0CFF4BD-C843-6A47-B06C-EC27D48B8FC8}" presName="vert1" presStyleCnt="0"/>
      <dgm:spPr/>
    </dgm:pt>
    <dgm:pt modelId="{2BEDA6D2-7294-1C48-AD8F-6DA8DFE53C58}" type="pres">
      <dgm:prSet presAssocID="{2A75A059-F6E6-5743-9667-521CF3478047}" presName="thickLine" presStyleLbl="alignNode1" presStyleIdx="1" presStyleCnt="5"/>
      <dgm:spPr/>
    </dgm:pt>
    <dgm:pt modelId="{9132797F-38E4-EE44-8F9E-D00F55F1B5A0}" type="pres">
      <dgm:prSet presAssocID="{2A75A059-F6E6-5743-9667-521CF3478047}" presName="horz1" presStyleCnt="0"/>
      <dgm:spPr/>
    </dgm:pt>
    <dgm:pt modelId="{D330A21E-8C06-BE4F-890A-00DF31A0905C}" type="pres">
      <dgm:prSet presAssocID="{2A75A059-F6E6-5743-9667-521CF3478047}" presName="tx1" presStyleLbl="revTx" presStyleIdx="1" presStyleCnt="5"/>
      <dgm:spPr/>
    </dgm:pt>
    <dgm:pt modelId="{F3D02AA3-E3D5-1D42-8D0C-F5CE2758D067}" type="pres">
      <dgm:prSet presAssocID="{2A75A059-F6E6-5743-9667-521CF3478047}" presName="vert1" presStyleCnt="0"/>
      <dgm:spPr/>
    </dgm:pt>
    <dgm:pt modelId="{A3142A51-E37A-444C-9672-8BD0E78FAA8C}" type="pres">
      <dgm:prSet presAssocID="{E045277A-D99A-EF49-9AB9-6E0E90A7411E}" presName="thickLine" presStyleLbl="alignNode1" presStyleIdx="2" presStyleCnt="5"/>
      <dgm:spPr/>
    </dgm:pt>
    <dgm:pt modelId="{BA659037-0832-494D-BED5-9C8E8F1F1984}" type="pres">
      <dgm:prSet presAssocID="{E045277A-D99A-EF49-9AB9-6E0E90A7411E}" presName="horz1" presStyleCnt="0"/>
      <dgm:spPr/>
    </dgm:pt>
    <dgm:pt modelId="{EACB57BA-5058-5848-9312-1163D8CE669C}" type="pres">
      <dgm:prSet presAssocID="{E045277A-D99A-EF49-9AB9-6E0E90A7411E}" presName="tx1" presStyleLbl="revTx" presStyleIdx="2" presStyleCnt="5"/>
      <dgm:spPr/>
    </dgm:pt>
    <dgm:pt modelId="{B7EA969A-3840-4148-9EA7-21DAD0DB302D}" type="pres">
      <dgm:prSet presAssocID="{E045277A-D99A-EF49-9AB9-6E0E90A7411E}" presName="vert1" presStyleCnt="0"/>
      <dgm:spPr/>
    </dgm:pt>
    <dgm:pt modelId="{2EE71198-8154-9447-BD2E-832C80AC0E10}" type="pres">
      <dgm:prSet presAssocID="{60EBA68D-030D-D545-8B80-FFE1CED19F57}" presName="thickLine" presStyleLbl="alignNode1" presStyleIdx="3" presStyleCnt="5"/>
      <dgm:spPr/>
    </dgm:pt>
    <dgm:pt modelId="{A417BC74-B2CC-0440-A9B9-24F1A18F0CDC}" type="pres">
      <dgm:prSet presAssocID="{60EBA68D-030D-D545-8B80-FFE1CED19F57}" presName="horz1" presStyleCnt="0"/>
      <dgm:spPr/>
    </dgm:pt>
    <dgm:pt modelId="{E06AB34E-D4EC-6E40-8E6A-D3212E8AA1A1}" type="pres">
      <dgm:prSet presAssocID="{60EBA68D-030D-D545-8B80-FFE1CED19F57}" presName="tx1" presStyleLbl="revTx" presStyleIdx="3" presStyleCnt="5"/>
      <dgm:spPr/>
    </dgm:pt>
    <dgm:pt modelId="{EEFB22F2-23A2-6746-8EDB-714CD7DD5BBB}" type="pres">
      <dgm:prSet presAssocID="{60EBA68D-030D-D545-8B80-FFE1CED19F57}" presName="vert1" presStyleCnt="0"/>
      <dgm:spPr/>
    </dgm:pt>
    <dgm:pt modelId="{B375D8AF-4A0E-1C4C-9B32-BFF26502358E}" type="pres">
      <dgm:prSet presAssocID="{B90E52AD-68AE-E14A-ABF7-1966F213D21D}" presName="thickLine" presStyleLbl="alignNode1" presStyleIdx="4" presStyleCnt="5"/>
      <dgm:spPr/>
    </dgm:pt>
    <dgm:pt modelId="{8C70B173-4A79-C743-8B43-E65E0AC5FAD5}" type="pres">
      <dgm:prSet presAssocID="{B90E52AD-68AE-E14A-ABF7-1966F213D21D}" presName="horz1" presStyleCnt="0"/>
      <dgm:spPr/>
    </dgm:pt>
    <dgm:pt modelId="{B8E1D7A1-DE52-5B40-8A5E-22EDCCDD50E1}" type="pres">
      <dgm:prSet presAssocID="{B90E52AD-68AE-E14A-ABF7-1966F213D21D}" presName="tx1" presStyleLbl="revTx" presStyleIdx="4" presStyleCnt="5"/>
      <dgm:spPr/>
    </dgm:pt>
    <dgm:pt modelId="{94694DEE-BF2E-2148-B08F-394D6AFA25C9}" type="pres">
      <dgm:prSet presAssocID="{B90E52AD-68AE-E14A-ABF7-1966F213D21D}" presName="vert1" presStyleCnt="0"/>
      <dgm:spPr/>
    </dgm:pt>
  </dgm:ptLst>
  <dgm:cxnLst>
    <dgm:cxn modelId="{6D038F09-4A2B-9D49-9A24-9F3BABDA866A}" type="presOf" srcId="{B90E52AD-68AE-E14A-ABF7-1966F213D21D}" destId="{B8E1D7A1-DE52-5B40-8A5E-22EDCCDD50E1}" srcOrd="0" destOrd="0" presId="urn:microsoft.com/office/officeart/2008/layout/LinedList"/>
    <dgm:cxn modelId="{4835D016-4CD9-FE4B-A5A4-7077A955C35F}" type="presOf" srcId="{D0CFF4BD-C843-6A47-B06C-EC27D48B8FC8}" destId="{5D197FA0-4F9C-9846-9FB4-FFE084CA018C}" srcOrd="0" destOrd="0" presId="urn:microsoft.com/office/officeart/2008/layout/LinedList"/>
    <dgm:cxn modelId="{6A5B6C2A-8AC3-F645-A987-779E58B5DD30}" srcId="{F2F5B540-25A1-4E4F-B29F-DBDA646016D3}" destId="{E045277A-D99A-EF49-9AB9-6E0E90A7411E}" srcOrd="2" destOrd="0" parTransId="{7F5FACA0-8A95-B947-B2E4-E51A3D72433B}" sibTransId="{397015FF-E882-DB4A-A64F-AF8D499EEB01}"/>
    <dgm:cxn modelId="{3462AE42-C17F-3F44-98FD-452CE55666EB}" srcId="{F2F5B540-25A1-4E4F-B29F-DBDA646016D3}" destId="{2A75A059-F6E6-5743-9667-521CF3478047}" srcOrd="1" destOrd="0" parTransId="{EE943CCA-E5F3-9B44-A50D-577AE7C85403}" sibTransId="{E7C2B640-BD29-1547-AB57-48014054B49F}"/>
    <dgm:cxn modelId="{8AD41448-FD0E-A643-BF40-D2AECC26FB63}" type="presOf" srcId="{F2F5B540-25A1-4E4F-B29F-DBDA646016D3}" destId="{313D6FD2-E8F7-214A-97F6-A30C6D6A752E}" srcOrd="0" destOrd="0" presId="urn:microsoft.com/office/officeart/2008/layout/LinedList"/>
    <dgm:cxn modelId="{F4240389-C63E-3849-854E-9D9DE101F803}" srcId="{F2F5B540-25A1-4E4F-B29F-DBDA646016D3}" destId="{60EBA68D-030D-D545-8B80-FFE1CED19F57}" srcOrd="3" destOrd="0" parTransId="{89D8C1DD-AA14-4143-93CE-379B04E1CD5A}" sibTransId="{598C5EE2-BA3E-C049-A1CB-BDE5B3514C3C}"/>
    <dgm:cxn modelId="{1543A89E-3CEC-6D4A-B5D7-627C205EB759}" type="presOf" srcId="{60EBA68D-030D-D545-8B80-FFE1CED19F57}" destId="{E06AB34E-D4EC-6E40-8E6A-D3212E8AA1A1}" srcOrd="0" destOrd="0" presId="urn:microsoft.com/office/officeart/2008/layout/LinedList"/>
    <dgm:cxn modelId="{BE3D00A3-AF93-0344-8E5A-AAD0D8945C88}" srcId="{F2F5B540-25A1-4E4F-B29F-DBDA646016D3}" destId="{B90E52AD-68AE-E14A-ABF7-1966F213D21D}" srcOrd="4" destOrd="0" parTransId="{F5EBF305-2757-9A4D-9545-6EC5B5B341CE}" sibTransId="{AF9AC3E7-56B0-0144-983B-CC3CA7557AF4}"/>
    <dgm:cxn modelId="{BBE92DD0-5CD9-2B41-9674-C86D552B285C}" type="presOf" srcId="{E045277A-D99A-EF49-9AB9-6E0E90A7411E}" destId="{EACB57BA-5058-5848-9312-1163D8CE669C}" srcOrd="0" destOrd="0" presId="urn:microsoft.com/office/officeart/2008/layout/LinedList"/>
    <dgm:cxn modelId="{284812FF-41D5-A04B-A5E6-3441E4F18DFC}" srcId="{F2F5B540-25A1-4E4F-B29F-DBDA646016D3}" destId="{D0CFF4BD-C843-6A47-B06C-EC27D48B8FC8}" srcOrd="0" destOrd="0" parTransId="{6C661C67-80F2-4848-9C86-0D7429CE12B5}" sibTransId="{B709F208-E94F-C34E-8CAB-0B7DB9EEA6AE}"/>
    <dgm:cxn modelId="{C0E2E7FF-BD76-F040-81E4-B2E88B86E91B}" type="presOf" srcId="{2A75A059-F6E6-5743-9667-521CF3478047}" destId="{D330A21E-8C06-BE4F-890A-00DF31A0905C}" srcOrd="0" destOrd="0" presId="urn:microsoft.com/office/officeart/2008/layout/LinedList"/>
    <dgm:cxn modelId="{4B962E6B-2535-924A-8240-EA98B782104E}" type="presParOf" srcId="{313D6FD2-E8F7-214A-97F6-A30C6D6A752E}" destId="{B1241DBC-3F7F-4A40-9E6E-EB058A035479}" srcOrd="0" destOrd="0" presId="urn:microsoft.com/office/officeart/2008/layout/LinedList"/>
    <dgm:cxn modelId="{896F3839-5559-B646-8F13-454D6CDE6B72}" type="presParOf" srcId="{313D6FD2-E8F7-214A-97F6-A30C6D6A752E}" destId="{A367DE3E-0157-804A-8B98-30DF1024CBBF}" srcOrd="1" destOrd="0" presId="urn:microsoft.com/office/officeart/2008/layout/LinedList"/>
    <dgm:cxn modelId="{E4FD77C3-6216-9D44-8E6E-64DF0B4A7154}" type="presParOf" srcId="{A367DE3E-0157-804A-8B98-30DF1024CBBF}" destId="{5D197FA0-4F9C-9846-9FB4-FFE084CA018C}" srcOrd="0" destOrd="0" presId="urn:microsoft.com/office/officeart/2008/layout/LinedList"/>
    <dgm:cxn modelId="{4AE4654F-3032-8E4A-AB03-1F6A804A02E2}" type="presParOf" srcId="{A367DE3E-0157-804A-8B98-30DF1024CBBF}" destId="{61AB28B1-1324-1E49-A905-120013E6BDF4}" srcOrd="1" destOrd="0" presId="urn:microsoft.com/office/officeart/2008/layout/LinedList"/>
    <dgm:cxn modelId="{1FBA7335-2A0D-6549-B644-D59AD58DD5DD}" type="presParOf" srcId="{313D6FD2-E8F7-214A-97F6-A30C6D6A752E}" destId="{2BEDA6D2-7294-1C48-AD8F-6DA8DFE53C58}" srcOrd="2" destOrd="0" presId="urn:microsoft.com/office/officeart/2008/layout/LinedList"/>
    <dgm:cxn modelId="{4A7126C7-DFDE-7D4C-8966-458432A43F6B}" type="presParOf" srcId="{313D6FD2-E8F7-214A-97F6-A30C6D6A752E}" destId="{9132797F-38E4-EE44-8F9E-D00F55F1B5A0}" srcOrd="3" destOrd="0" presId="urn:microsoft.com/office/officeart/2008/layout/LinedList"/>
    <dgm:cxn modelId="{C8A71A09-2465-034D-8028-547AB375CEF4}" type="presParOf" srcId="{9132797F-38E4-EE44-8F9E-D00F55F1B5A0}" destId="{D330A21E-8C06-BE4F-890A-00DF31A0905C}" srcOrd="0" destOrd="0" presId="urn:microsoft.com/office/officeart/2008/layout/LinedList"/>
    <dgm:cxn modelId="{FE2750B6-2277-F045-8A82-F8B8EF3BE79D}" type="presParOf" srcId="{9132797F-38E4-EE44-8F9E-D00F55F1B5A0}" destId="{F3D02AA3-E3D5-1D42-8D0C-F5CE2758D067}" srcOrd="1" destOrd="0" presId="urn:microsoft.com/office/officeart/2008/layout/LinedList"/>
    <dgm:cxn modelId="{758B0D42-DFFE-D74C-BC5C-8C5936FAA82B}" type="presParOf" srcId="{313D6FD2-E8F7-214A-97F6-A30C6D6A752E}" destId="{A3142A51-E37A-444C-9672-8BD0E78FAA8C}" srcOrd="4" destOrd="0" presId="urn:microsoft.com/office/officeart/2008/layout/LinedList"/>
    <dgm:cxn modelId="{BFFF86ED-7F5D-CA49-AA3D-9FF42D8E04F0}" type="presParOf" srcId="{313D6FD2-E8F7-214A-97F6-A30C6D6A752E}" destId="{BA659037-0832-494D-BED5-9C8E8F1F1984}" srcOrd="5" destOrd="0" presId="urn:microsoft.com/office/officeart/2008/layout/LinedList"/>
    <dgm:cxn modelId="{70F67BDE-73A2-DB45-BB60-2610D871398E}" type="presParOf" srcId="{BA659037-0832-494D-BED5-9C8E8F1F1984}" destId="{EACB57BA-5058-5848-9312-1163D8CE669C}" srcOrd="0" destOrd="0" presId="urn:microsoft.com/office/officeart/2008/layout/LinedList"/>
    <dgm:cxn modelId="{594E36BE-8153-214F-9D3C-E9B26D4E5D7B}" type="presParOf" srcId="{BA659037-0832-494D-BED5-9C8E8F1F1984}" destId="{B7EA969A-3840-4148-9EA7-21DAD0DB302D}" srcOrd="1" destOrd="0" presId="urn:microsoft.com/office/officeart/2008/layout/LinedList"/>
    <dgm:cxn modelId="{53A3B3AE-6C75-D64A-8E5E-CB03882DBFB5}" type="presParOf" srcId="{313D6FD2-E8F7-214A-97F6-A30C6D6A752E}" destId="{2EE71198-8154-9447-BD2E-832C80AC0E10}" srcOrd="6" destOrd="0" presId="urn:microsoft.com/office/officeart/2008/layout/LinedList"/>
    <dgm:cxn modelId="{B87C9593-3F00-C54A-B2AD-EBFD7F11E658}" type="presParOf" srcId="{313D6FD2-E8F7-214A-97F6-A30C6D6A752E}" destId="{A417BC74-B2CC-0440-A9B9-24F1A18F0CDC}" srcOrd="7" destOrd="0" presId="urn:microsoft.com/office/officeart/2008/layout/LinedList"/>
    <dgm:cxn modelId="{59AC9D8F-BD4D-084A-9882-C8EFD579C56A}" type="presParOf" srcId="{A417BC74-B2CC-0440-A9B9-24F1A18F0CDC}" destId="{E06AB34E-D4EC-6E40-8E6A-D3212E8AA1A1}" srcOrd="0" destOrd="0" presId="urn:microsoft.com/office/officeart/2008/layout/LinedList"/>
    <dgm:cxn modelId="{114468CC-D6C8-114F-A6A0-A7E40BB9B3E1}" type="presParOf" srcId="{A417BC74-B2CC-0440-A9B9-24F1A18F0CDC}" destId="{EEFB22F2-23A2-6746-8EDB-714CD7DD5BBB}" srcOrd="1" destOrd="0" presId="urn:microsoft.com/office/officeart/2008/layout/LinedList"/>
    <dgm:cxn modelId="{C0A8CE99-C52C-1546-B263-4AE6143E1CDC}" type="presParOf" srcId="{313D6FD2-E8F7-214A-97F6-A30C6D6A752E}" destId="{B375D8AF-4A0E-1C4C-9B32-BFF26502358E}" srcOrd="8" destOrd="0" presId="urn:microsoft.com/office/officeart/2008/layout/LinedList"/>
    <dgm:cxn modelId="{BA05410C-5A2E-C648-A293-F23B2428C9FA}" type="presParOf" srcId="{313D6FD2-E8F7-214A-97F6-A30C6D6A752E}" destId="{8C70B173-4A79-C743-8B43-E65E0AC5FAD5}" srcOrd="9" destOrd="0" presId="urn:microsoft.com/office/officeart/2008/layout/LinedList"/>
    <dgm:cxn modelId="{8394BDE5-03EE-8143-A127-A1FD6CC4C053}" type="presParOf" srcId="{8C70B173-4A79-C743-8B43-E65E0AC5FAD5}" destId="{B8E1D7A1-DE52-5B40-8A5E-22EDCCDD50E1}" srcOrd="0" destOrd="0" presId="urn:microsoft.com/office/officeart/2008/layout/LinedList"/>
    <dgm:cxn modelId="{F89BA046-E88D-1A40-AE49-C03FB71CAD30}" type="presParOf" srcId="{8C70B173-4A79-C743-8B43-E65E0AC5FAD5}" destId="{94694DEE-BF2E-2148-B08F-394D6AFA25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189DBE0-FEC7-7E49-8332-11ED89C1B81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F0CE49-A773-2242-A3E1-94D75A58C45B}">
      <dgm:prSet/>
      <dgm:spPr/>
      <dgm:t>
        <a:bodyPr/>
        <a:lstStyle/>
        <a:p>
          <a:pPr rtl="0"/>
          <a:r>
            <a:rPr lang="en-US" b="1"/>
            <a:t>A botnet is an army of compromised machines, also known as "zombies," that are under the command and control of a single "botmaster”</a:t>
          </a:r>
          <a:endParaRPr lang="en-US"/>
        </a:p>
      </dgm:t>
    </dgm:pt>
    <dgm:pt modelId="{B31E7864-5A0F-E346-AB1B-EF9BBDB63E3B}" type="parTrans" cxnId="{8BFFF97F-B61F-3D46-907D-45E9FA182171}">
      <dgm:prSet/>
      <dgm:spPr/>
      <dgm:t>
        <a:bodyPr/>
        <a:lstStyle/>
        <a:p>
          <a:endParaRPr lang="en-US"/>
        </a:p>
      </dgm:t>
    </dgm:pt>
    <dgm:pt modelId="{D8A08ACB-177B-9547-BF25-D3126B6F979C}" type="sibTrans" cxnId="{8BFFF97F-B61F-3D46-907D-45E9FA182171}">
      <dgm:prSet/>
      <dgm:spPr/>
      <dgm:t>
        <a:bodyPr/>
        <a:lstStyle/>
        <a:p>
          <a:endParaRPr lang="en-US"/>
        </a:p>
      </dgm:t>
    </dgm:pt>
    <dgm:pt modelId="{086344B5-C6BA-2C48-98EC-9059AD694998}" type="pres">
      <dgm:prSet presAssocID="{1189DBE0-FEC7-7E49-8332-11ED89C1B81D}" presName="diagram" presStyleCnt="0">
        <dgm:presLayoutVars>
          <dgm:dir/>
          <dgm:resizeHandles val="exact"/>
        </dgm:presLayoutVars>
      </dgm:prSet>
      <dgm:spPr/>
    </dgm:pt>
    <dgm:pt modelId="{1C2238CA-55A7-F54C-B7BF-6EDD8FB1AAB3}" type="pres">
      <dgm:prSet presAssocID="{A4F0CE49-A773-2242-A3E1-94D75A58C45B}" presName="node" presStyleLbl="node1" presStyleIdx="0" presStyleCnt="1">
        <dgm:presLayoutVars>
          <dgm:bulletEnabled val="1"/>
        </dgm:presLayoutVars>
      </dgm:prSet>
      <dgm:spPr/>
    </dgm:pt>
  </dgm:ptLst>
  <dgm:cxnLst>
    <dgm:cxn modelId="{8777AC77-6CDE-C045-B09A-173E2DF8D890}" type="presOf" srcId="{1189DBE0-FEC7-7E49-8332-11ED89C1B81D}" destId="{086344B5-C6BA-2C48-98EC-9059AD694998}" srcOrd="0" destOrd="0" presId="urn:microsoft.com/office/officeart/2005/8/layout/default"/>
    <dgm:cxn modelId="{8BFFF97F-B61F-3D46-907D-45E9FA182171}" srcId="{1189DBE0-FEC7-7E49-8332-11ED89C1B81D}" destId="{A4F0CE49-A773-2242-A3E1-94D75A58C45B}" srcOrd="0" destOrd="0" parTransId="{B31E7864-5A0F-E346-AB1B-EF9BBDB63E3B}" sibTransId="{D8A08ACB-177B-9547-BF25-D3126B6F979C}"/>
    <dgm:cxn modelId="{3ABC05E3-17AC-A948-B84B-86342FCF2EC3}" type="presOf" srcId="{A4F0CE49-A773-2242-A3E1-94D75A58C45B}" destId="{1C2238CA-55A7-F54C-B7BF-6EDD8FB1AAB3}" srcOrd="0" destOrd="0" presId="urn:microsoft.com/office/officeart/2005/8/layout/default"/>
    <dgm:cxn modelId="{A9359D03-EB46-2A42-A926-1A2000CA64D7}" type="presParOf" srcId="{086344B5-C6BA-2C48-98EC-9059AD694998}" destId="{1C2238CA-55A7-F54C-B7BF-6EDD8FB1AAB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9BC67EC-F30F-D14E-AE42-7DE551D36A18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9DF4F3-D809-994F-A747-2EDCC32A27F3}">
      <dgm:prSet custT="1"/>
      <dgm:spPr/>
      <dgm:t>
        <a:bodyPr/>
        <a:lstStyle/>
        <a:p>
          <a:pPr rtl="0"/>
          <a:r>
            <a:rPr lang="en-US" sz="2800" b="1" dirty="0" err="1"/>
            <a:t>DDoS</a:t>
          </a:r>
          <a:r>
            <a:rPr lang="en-US" sz="2800" b="1" dirty="0"/>
            <a:t> Attacks </a:t>
          </a:r>
          <a:endParaRPr lang="en-US" sz="2800" dirty="0"/>
        </a:p>
      </dgm:t>
    </dgm:pt>
    <dgm:pt modelId="{C80ECC95-F17D-264B-865A-F0820A0182FC}" type="parTrans" cxnId="{D314B884-2D28-774A-980A-4C4919A777D7}">
      <dgm:prSet/>
      <dgm:spPr/>
      <dgm:t>
        <a:bodyPr/>
        <a:lstStyle/>
        <a:p>
          <a:endParaRPr lang="en-US" sz="2800"/>
        </a:p>
      </dgm:t>
    </dgm:pt>
    <dgm:pt modelId="{28D528AF-FF39-0C45-B608-29621E10AE6C}" type="sibTrans" cxnId="{D314B884-2D28-774A-980A-4C4919A777D7}">
      <dgm:prSet/>
      <dgm:spPr/>
      <dgm:t>
        <a:bodyPr/>
        <a:lstStyle/>
        <a:p>
          <a:endParaRPr lang="en-US" sz="2800"/>
        </a:p>
      </dgm:t>
    </dgm:pt>
    <dgm:pt modelId="{2D8046D5-6864-364C-8CC4-AA82CA4D26D1}">
      <dgm:prSet custT="1"/>
      <dgm:spPr/>
      <dgm:t>
        <a:bodyPr/>
        <a:lstStyle/>
        <a:p>
          <a:pPr rtl="0"/>
          <a:r>
            <a:rPr lang="en-US" sz="2800" b="1"/>
            <a:t>Spyware and Malware </a:t>
          </a:r>
          <a:endParaRPr lang="en-US" sz="2800"/>
        </a:p>
      </dgm:t>
    </dgm:pt>
    <dgm:pt modelId="{F076DFC1-A1AE-4140-9360-BED8B3B172A7}" type="parTrans" cxnId="{62F4D618-8642-554A-8626-0DDF9E82F17B}">
      <dgm:prSet/>
      <dgm:spPr/>
      <dgm:t>
        <a:bodyPr/>
        <a:lstStyle/>
        <a:p>
          <a:endParaRPr lang="en-US" sz="2800"/>
        </a:p>
      </dgm:t>
    </dgm:pt>
    <dgm:pt modelId="{508BBB39-517B-D448-917E-0510F4EB489E}" type="sibTrans" cxnId="{62F4D618-8642-554A-8626-0DDF9E82F17B}">
      <dgm:prSet/>
      <dgm:spPr/>
      <dgm:t>
        <a:bodyPr/>
        <a:lstStyle/>
        <a:p>
          <a:endParaRPr lang="en-US" sz="2800"/>
        </a:p>
      </dgm:t>
    </dgm:pt>
    <dgm:pt modelId="{C01B64F3-2054-3441-AAAF-E19E78467DDE}">
      <dgm:prSet custT="1"/>
      <dgm:spPr/>
      <dgm:t>
        <a:bodyPr/>
        <a:lstStyle/>
        <a:p>
          <a:pPr rtl="0"/>
          <a:r>
            <a:rPr lang="en-US" sz="2800" b="1"/>
            <a:t>Identity Theft </a:t>
          </a:r>
          <a:endParaRPr lang="en-US" sz="2800"/>
        </a:p>
      </dgm:t>
    </dgm:pt>
    <dgm:pt modelId="{E753051B-2E84-B84A-8306-9183D9D7C36A}" type="parTrans" cxnId="{A8456D00-17A8-3140-BE9A-95F3536EB4B1}">
      <dgm:prSet/>
      <dgm:spPr/>
      <dgm:t>
        <a:bodyPr/>
        <a:lstStyle/>
        <a:p>
          <a:endParaRPr lang="en-US" sz="2800"/>
        </a:p>
      </dgm:t>
    </dgm:pt>
    <dgm:pt modelId="{3D3B271A-7B90-AC41-A0DA-6AD44D8559B0}" type="sibTrans" cxnId="{A8456D00-17A8-3140-BE9A-95F3536EB4B1}">
      <dgm:prSet/>
      <dgm:spPr/>
      <dgm:t>
        <a:bodyPr/>
        <a:lstStyle/>
        <a:p>
          <a:endParaRPr lang="en-US" sz="2800"/>
        </a:p>
      </dgm:t>
    </dgm:pt>
    <dgm:pt modelId="{9EB0DF8A-C487-AB42-8350-7DB6910ECCF4}">
      <dgm:prSet custT="1"/>
      <dgm:spPr/>
      <dgm:t>
        <a:bodyPr/>
        <a:lstStyle/>
        <a:p>
          <a:pPr rtl="0"/>
          <a:r>
            <a:rPr lang="en-US" sz="2800" b="1"/>
            <a:t>Adware</a:t>
          </a:r>
          <a:endParaRPr lang="en-US" sz="2800"/>
        </a:p>
      </dgm:t>
    </dgm:pt>
    <dgm:pt modelId="{1D51BF5E-CBEC-F344-AE1C-A3E31E031CA2}" type="parTrans" cxnId="{D0CEF7E0-FFB5-984A-84F8-6DF1D0D789D7}">
      <dgm:prSet/>
      <dgm:spPr/>
      <dgm:t>
        <a:bodyPr/>
        <a:lstStyle/>
        <a:p>
          <a:endParaRPr lang="en-US" sz="2800"/>
        </a:p>
      </dgm:t>
    </dgm:pt>
    <dgm:pt modelId="{033F6300-91CD-324B-9EB2-90D0E99BF30F}" type="sibTrans" cxnId="{D0CEF7E0-FFB5-984A-84F8-6DF1D0D789D7}">
      <dgm:prSet/>
      <dgm:spPr/>
      <dgm:t>
        <a:bodyPr/>
        <a:lstStyle/>
        <a:p>
          <a:endParaRPr lang="en-US" sz="2800"/>
        </a:p>
      </dgm:t>
    </dgm:pt>
    <dgm:pt modelId="{D59614BD-3E86-B44A-947F-6D356BF240FC}">
      <dgm:prSet custT="1"/>
      <dgm:spPr/>
      <dgm:t>
        <a:bodyPr/>
        <a:lstStyle/>
        <a:p>
          <a:pPr rtl="0"/>
          <a:r>
            <a:rPr lang="en-US" sz="2800" b="1"/>
            <a:t>E-mail Spam </a:t>
          </a:r>
          <a:endParaRPr lang="en-US" sz="2800"/>
        </a:p>
      </dgm:t>
    </dgm:pt>
    <dgm:pt modelId="{4384E400-85EE-F048-97AF-7764356D3F4C}" type="parTrans" cxnId="{77C47C22-2ADF-A447-AC3C-767A59ACE38B}">
      <dgm:prSet/>
      <dgm:spPr/>
      <dgm:t>
        <a:bodyPr/>
        <a:lstStyle/>
        <a:p>
          <a:endParaRPr lang="en-US" sz="2800"/>
        </a:p>
      </dgm:t>
    </dgm:pt>
    <dgm:pt modelId="{51173B9B-DEFA-994A-BF86-6CCD013451F5}" type="sibTrans" cxnId="{77C47C22-2ADF-A447-AC3C-767A59ACE38B}">
      <dgm:prSet/>
      <dgm:spPr/>
      <dgm:t>
        <a:bodyPr/>
        <a:lstStyle/>
        <a:p>
          <a:endParaRPr lang="en-US" sz="2800"/>
        </a:p>
      </dgm:t>
    </dgm:pt>
    <dgm:pt modelId="{07ED4378-ED8D-AF4A-8EB3-EE5BC1D5BDEB}">
      <dgm:prSet custT="1"/>
      <dgm:spPr/>
      <dgm:t>
        <a:bodyPr/>
        <a:lstStyle/>
        <a:p>
          <a:pPr rtl="0"/>
          <a:r>
            <a:rPr lang="en-US" sz="2800" b="1"/>
            <a:t>Click Fraud </a:t>
          </a:r>
          <a:endParaRPr lang="en-US" sz="2800"/>
        </a:p>
      </dgm:t>
    </dgm:pt>
    <dgm:pt modelId="{610DDCF4-3F44-D24E-96C6-17F1BE1F0B62}" type="parTrans" cxnId="{046B6938-833B-394E-A5E7-8B2862E0E200}">
      <dgm:prSet/>
      <dgm:spPr/>
      <dgm:t>
        <a:bodyPr/>
        <a:lstStyle/>
        <a:p>
          <a:endParaRPr lang="en-US" sz="2800"/>
        </a:p>
      </dgm:t>
    </dgm:pt>
    <dgm:pt modelId="{C21D45BB-BA15-894F-83C9-52D8B7C7EEAF}" type="sibTrans" cxnId="{046B6938-833B-394E-A5E7-8B2862E0E200}">
      <dgm:prSet/>
      <dgm:spPr/>
      <dgm:t>
        <a:bodyPr/>
        <a:lstStyle/>
        <a:p>
          <a:endParaRPr lang="en-US" sz="2800"/>
        </a:p>
      </dgm:t>
    </dgm:pt>
    <dgm:pt modelId="{95B04FFA-D453-D043-A624-EB4AA645F06D}">
      <dgm:prSet custT="1"/>
      <dgm:spPr/>
      <dgm:t>
        <a:bodyPr/>
        <a:lstStyle/>
        <a:p>
          <a:pPr rtl="0"/>
          <a:r>
            <a:rPr lang="en-US" sz="2800" b="1"/>
            <a:t>Phishing </a:t>
          </a:r>
          <a:endParaRPr lang="en-US" sz="2800"/>
        </a:p>
      </dgm:t>
    </dgm:pt>
    <dgm:pt modelId="{44FF7224-DC2F-4C45-9963-3F9589E39691}" type="parTrans" cxnId="{452F79E0-31CE-4F49-8D8A-2D05DD2D6455}">
      <dgm:prSet/>
      <dgm:spPr/>
      <dgm:t>
        <a:bodyPr/>
        <a:lstStyle/>
        <a:p>
          <a:endParaRPr lang="en-US" sz="2800"/>
        </a:p>
      </dgm:t>
    </dgm:pt>
    <dgm:pt modelId="{26268D2B-E53D-1542-88DF-85434B56EB5C}" type="sibTrans" cxnId="{452F79E0-31CE-4F49-8D8A-2D05DD2D6455}">
      <dgm:prSet/>
      <dgm:spPr/>
      <dgm:t>
        <a:bodyPr/>
        <a:lstStyle/>
        <a:p>
          <a:endParaRPr lang="en-US" sz="2800"/>
        </a:p>
      </dgm:t>
    </dgm:pt>
    <dgm:pt modelId="{6AD13A53-A1F0-354E-BE8F-26B935E826D1}" type="pres">
      <dgm:prSet presAssocID="{29BC67EC-F30F-D14E-AE42-7DE551D36A18}" presName="vert0" presStyleCnt="0">
        <dgm:presLayoutVars>
          <dgm:dir/>
          <dgm:animOne val="branch"/>
          <dgm:animLvl val="lvl"/>
        </dgm:presLayoutVars>
      </dgm:prSet>
      <dgm:spPr/>
    </dgm:pt>
    <dgm:pt modelId="{61A46921-93FC-BB4A-81A3-32EDE246D98F}" type="pres">
      <dgm:prSet presAssocID="{479DF4F3-D809-994F-A747-2EDCC32A27F3}" presName="thickLine" presStyleLbl="alignNode1" presStyleIdx="0" presStyleCnt="7"/>
      <dgm:spPr/>
    </dgm:pt>
    <dgm:pt modelId="{95342F5A-68BE-BF43-AD34-556B6E49549C}" type="pres">
      <dgm:prSet presAssocID="{479DF4F3-D809-994F-A747-2EDCC32A27F3}" presName="horz1" presStyleCnt="0"/>
      <dgm:spPr/>
    </dgm:pt>
    <dgm:pt modelId="{8F206600-45FF-184D-A416-2C66A4EEBF0A}" type="pres">
      <dgm:prSet presAssocID="{479DF4F3-D809-994F-A747-2EDCC32A27F3}" presName="tx1" presStyleLbl="revTx" presStyleIdx="0" presStyleCnt="7"/>
      <dgm:spPr/>
    </dgm:pt>
    <dgm:pt modelId="{DA4D499A-FB70-5545-8AF2-DCB241BC91CC}" type="pres">
      <dgm:prSet presAssocID="{479DF4F3-D809-994F-A747-2EDCC32A27F3}" presName="vert1" presStyleCnt="0"/>
      <dgm:spPr/>
    </dgm:pt>
    <dgm:pt modelId="{531BAFE7-FAF4-2647-A604-BCD5BEF67D69}" type="pres">
      <dgm:prSet presAssocID="{2D8046D5-6864-364C-8CC4-AA82CA4D26D1}" presName="thickLine" presStyleLbl="alignNode1" presStyleIdx="1" presStyleCnt="7"/>
      <dgm:spPr/>
    </dgm:pt>
    <dgm:pt modelId="{9B76F7CA-7E06-EE4A-BF2D-8EF740863755}" type="pres">
      <dgm:prSet presAssocID="{2D8046D5-6864-364C-8CC4-AA82CA4D26D1}" presName="horz1" presStyleCnt="0"/>
      <dgm:spPr/>
    </dgm:pt>
    <dgm:pt modelId="{93D98692-56E5-4346-B9F8-A8DFA4371D3E}" type="pres">
      <dgm:prSet presAssocID="{2D8046D5-6864-364C-8CC4-AA82CA4D26D1}" presName="tx1" presStyleLbl="revTx" presStyleIdx="1" presStyleCnt="7"/>
      <dgm:spPr/>
    </dgm:pt>
    <dgm:pt modelId="{B7C1F515-0E08-9745-AED6-7E39B91E0BFE}" type="pres">
      <dgm:prSet presAssocID="{2D8046D5-6864-364C-8CC4-AA82CA4D26D1}" presName="vert1" presStyleCnt="0"/>
      <dgm:spPr/>
    </dgm:pt>
    <dgm:pt modelId="{39F90EA7-8F4F-E94B-8DEC-4AB2C4ACAAAF}" type="pres">
      <dgm:prSet presAssocID="{C01B64F3-2054-3441-AAAF-E19E78467DDE}" presName="thickLine" presStyleLbl="alignNode1" presStyleIdx="2" presStyleCnt="7"/>
      <dgm:spPr/>
    </dgm:pt>
    <dgm:pt modelId="{FF9CBC59-FEDE-D64E-AA03-94E5B63B2188}" type="pres">
      <dgm:prSet presAssocID="{C01B64F3-2054-3441-AAAF-E19E78467DDE}" presName="horz1" presStyleCnt="0"/>
      <dgm:spPr/>
    </dgm:pt>
    <dgm:pt modelId="{550CFF53-AF69-1F40-A0EB-A8E860DBB7AB}" type="pres">
      <dgm:prSet presAssocID="{C01B64F3-2054-3441-AAAF-E19E78467DDE}" presName="tx1" presStyleLbl="revTx" presStyleIdx="2" presStyleCnt="7"/>
      <dgm:spPr/>
    </dgm:pt>
    <dgm:pt modelId="{0775D659-F4B3-9645-A3AA-1307B1F0368F}" type="pres">
      <dgm:prSet presAssocID="{C01B64F3-2054-3441-AAAF-E19E78467DDE}" presName="vert1" presStyleCnt="0"/>
      <dgm:spPr/>
    </dgm:pt>
    <dgm:pt modelId="{8EFD3C51-898D-4542-A9D1-DA3DE1EB7222}" type="pres">
      <dgm:prSet presAssocID="{9EB0DF8A-C487-AB42-8350-7DB6910ECCF4}" presName="thickLine" presStyleLbl="alignNode1" presStyleIdx="3" presStyleCnt="7"/>
      <dgm:spPr/>
    </dgm:pt>
    <dgm:pt modelId="{1083123A-4E58-E14F-A78D-7070E6239EB9}" type="pres">
      <dgm:prSet presAssocID="{9EB0DF8A-C487-AB42-8350-7DB6910ECCF4}" presName="horz1" presStyleCnt="0"/>
      <dgm:spPr/>
    </dgm:pt>
    <dgm:pt modelId="{EC2DD07E-A87D-544F-BFAB-C4C8C2903154}" type="pres">
      <dgm:prSet presAssocID="{9EB0DF8A-C487-AB42-8350-7DB6910ECCF4}" presName="tx1" presStyleLbl="revTx" presStyleIdx="3" presStyleCnt="7"/>
      <dgm:spPr/>
    </dgm:pt>
    <dgm:pt modelId="{60E49108-1C7A-1742-8305-9956F23D7C8A}" type="pres">
      <dgm:prSet presAssocID="{9EB0DF8A-C487-AB42-8350-7DB6910ECCF4}" presName="vert1" presStyleCnt="0"/>
      <dgm:spPr/>
    </dgm:pt>
    <dgm:pt modelId="{CF20C36D-FAB2-C74F-84FD-B3E7E3870066}" type="pres">
      <dgm:prSet presAssocID="{D59614BD-3E86-B44A-947F-6D356BF240FC}" presName="thickLine" presStyleLbl="alignNode1" presStyleIdx="4" presStyleCnt="7"/>
      <dgm:spPr/>
    </dgm:pt>
    <dgm:pt modelId="{D3B433D4-55BB-9241-9225-E021154308C3}" type="pres">
      <dgm:prSet presAssocID="{D59614BD-3E86-B44A-947F-6D356BF240FC}" presName="horz1" presStyleCnt="0"/>
      <dgm:spPr/>
    </dgm:pt>
    <dgm:pt modelId="{0C1DD861-8331-7445-84EB-B46EEFF22531}" type="pres">
      <dgm:prSet presAssocID="{D59614BD-3E86-B44A-947F-6D356BF240FC}" presName="tx1" presStyleLbl="revTx" presStyleIdx="4" presStyleCnt="7"/>
      <dgm:spPr/>
    </dgm:pt>
    <dgm:pt modelId="{5C68CEEB-0E0D-7442-A887-A51B89664AF6}" type="pres">
      <dgm:prSet presAssocID="{D59614BD-3E86-B44A-947F-6D356BF240FC}" presName="vert1" presStyleCnt="0"/>
      <dgm:spPr/>
    </dgm:pt>
    <dgm:pt modelId="{19D2A5A1-8CEB-AF43-AB7C-423ED3C135C3}" type="pres">
      <dgm:prSet presAssocID="{07ED4378-ED8D-AF4A-8EB3-EE5BC1D5BDEB}" presName="thickLine" presStyleLbl="alignNode1" presStyleIdx="5" presStyleCnt="7"/>
      <dgm:spPr/>
    </dgm:pt>
    <dgm:pt modelId="{27C0ADF8-F6BC-CD46-BB21-B7790967477E}" type="pres">
      <dgm:prSet presAssocID="{07ED4378-ED8D-AF4A-8EB3-EE5BC1D5BDEB}" presName="horz1" presStyleCnt="0"/>
      <dgm:spPr/>
    </dgm:pt>
    <dgm:pt modelId="{316385D8-7919-0B43-BCB4-E9C7F494DEA9}" type="pres">
      <dgm:prSet presAssocID="{07ED4378-ED8D-AF4A-8EB3-EE5BC1D5BDEB}" presName="tx1" presStyleLbl="revTx" presStyleIdx="5" presStyleCnt="7"/>
      <dgm:spPr/>
    </dgm:pt>
    <dgm:pt modelId="{CA7B34D8-4F1E-1D4F-AC0B-E9FFCE88BA30}" type="pres">
      <dgm:prSet presAssocID="{07ED4378-ED8D-AF4A-8EB3-EE5BC1D5BDEB}" presName="vert1" presStyleCnt="0"/>
      <dgm:spPr/>
    </dgm:pt>
    <dgm:pt modelId="{F5510003-E0F6-4E47-BA1F-1DAC0824BEB6}" type="pres">
      <dgm:prSet presAssocID="{95B04FFA-D453-D043-A624-EB4AA645F06D}" presName="thickLine" presStyleLbl="alignNode1" presStyleIdx="6" presStyleCnt="7"/>
      <dgm:spPr/>
    </dgm:pt>
    <dgm:pt modelId="{97B026CD-8FE6-3949-B647-99154E62D917}" type="pres">
      <dgm:prSet presAssocID="{95B04FFA-D453-D043-A624-EB4AA645F06D}" presName="horz1" presStyleCnt="0"/>
      <dgm:spPr/>
    </dgm:pt>
    <dgm:pt modelId="{ACA80FCC-9467-7748-977C-2E9D5F51AE88}" type="pres">
      <dgm:prSet presAssocID="{95B04FFA-D453-D043-A624-EB4AA645F06D}" presName="tx1" presStyleLbl="revTx" presStyleIdx="6" presStyleCnt="7"/>
      <dgm:spPr/>
    </dgm:pt>
    <dgm:pt modelId="{1012E1EE-D56F-E649-9D84-7CFBDC158F51}" type="pres">
      <dgm:prSet presAssocID="{95B04FFA-D453-D043-A624-EB4AA645F06D}" presName="vert1" presStyleCnt="0"/>
      <dgm:spPr/>
    </dgm:pt>
  </dgm:ptLst>
  <dgm:cxnLst>
    <dgm:cxn modelId="{A8456D00-17A8-3140-BE9A-95F3536EB4B1}" srcId="{29BC67EC-F30F-D14E-AE42-7DE551D36A18}" destId="{C01B64F3-2054-3441-AAAF-E19E78467DDE}" srcOrd="2" destOrd="0" parTransId="{E753051B-2E84-B84A-8306-9183D9D7C36A}" sibTransId="{3D3B271A-7B90-AC41-A0DA-6AD44D8559B0}"/>
    <dgm:cxn modelId="{62F4D618-8642-554A-8626-0DDF9E82F17B}" srcId="{29BC67EC-F30F-D14E-AE42-7DE551D36A18}" destId="{2D8046D5-6864-364C-8CC4-AA82CA4D26D1}" srcOrd="1" destOrd="0" parTransId="{F076DFC1-A1AE-4140-9360-BED8B3B172A7}" sibTransId="{508BBB39-517B-D448-917E-0510F4EB489E}"/>
    <dgm:cxn modelId="{77C47C22-2ADF-A447-AC3C-767A59ACE38B}" srcId="{29BC67EC-F30F-D14E-AE42-7DE551D36A18}" destId="{D59614BD-3E86-B44A-947F-6D356BF240FC}" srcOrd="4" destOrd="0" parTransId="{4384E400-85EE-F048-97AF-7764356D3F4C}" sibTransId="{51173B9B-DEFA-994A-BF86-6CCD013451F5}"/>
    <dgm:cxn modelId="{47184431-2B15-4B4F-A7A1-B5A5846CE6EF}" type="presOf" srcId="{479DF4F3-D809-994F-A747-2EDCC32A27F3}" destId="{8F206600-45FF-184D-A416-2C66A4EEBF0A}" srcOrd="0" destOrd="0" presId="urn:microsoft.com/office/officeart/2008/layout/LinedList"/>
    <dgm:cxn modelId="{046B6938-833B-394E-A5E7-8B2862E0E200}" srcId="{29BC67EC-F30F-D14E-AE42-7DE551D36A18}" destId="{07ED4378-ED8D-AF4A-8EB3-EE5BC1D5BDEB}" srcOrd="5" destOrd="0" parTransId="{610DDCF4-3F44-D24E-96C6-17F1BE1F0B62}" sibTransId="{C21D45BB-BA15-894F-83C9-52D8B7C7EEAF}"/>
    <dgm:cxn modelId="{D0CF4B48-6AFC-4D47-8446-3133A50BEA9B}" type="presOf" srcId="{07ED4378-ED8D-AF4A-8EB3-EE5BC1D5BDEB}" destId="{316385D8-7919-0B43-BCB4-E9C7F494DEA9}" srcOrd="0" destOrd="0" presId="urn:microsoft.com/office/officeart/2008/layout/LinedList"/>
    <dgm:cxn modelId="{D314B884-2D28-774A-980A-4C4919A777D7}" srcId="{29BC67EC-F30F-D14E-AE42-7DE551D36A18}" destId="{479DF4F3-D809-994F-A747-2EDCC32A27F3}" srcOrd="0" destOrd="0" parTransId="{C80ECC95-F17D-264B-865A-F0820A0182FC}" sibTransId="{28D528AF-FF39-0C45-B608-29621E10AE6C}"/>
    <dgm:cxn modelId="{F1F702A4-32D6-2D45-B9CA-016DE1B66AAA}" type="presOf" srcId="{95B04FFA-D453-D043-A624-EB4AA645F06D}" destId="{ACA80FCC-9467-7748-977C-2E9D5F51AE88}" srcOrd="0" destOrd="0" presId="urn:microsoft.com/office/officeart/2008/layout/LinedList"/>
    <dgm:cxn modelId="{E1A471BA-1A51-FF42-BF1D-C2F843461C08}" type="presOf" srcId="{D59614BD-3E86-B44A-947F-6D356BF240FC}" destId="{0C1DD861-8331-7445-84EB-B46EEFF22531}" srcOrd="0" destOrd="0" presId="urn:microsoft.com/office/officeart/2008/layout/LinedList"/>
    <dgm:cxn modelId="{21508EC3-2DB2-5F47-84A4-E3E65D0956AC}" type="presOf" srcId="{9EB0DF8A-C487-AB42-8350-7DB6910ECCF4}" destId="{EC2DD07E-A87D-544F-BFAB-C4C8C2903154}" srcOrd="0" destOrd="0" presId="urn:microsoft.com/office/officeart/2008/layout/LinedList"/>
    <dgm:cxn modelId="{1B4569C4-4BE9-C844-8427-4E5F14A0EDD9}" type="presOf" srcId="{2D8046D5-6864-364C-8CC4-AA82CA4D26D1}" destId="{93D98692-56E5-4346-B9F8-A8DFA4371D3E}" srcOrd="0" destOrd="0" presId="urn:microsoft.com/office/officeart/2008/layout/LinedList"/>
    <dgm:cxn modelId="{452F79E0-31CE-4F49-8D8A-2D05DD2D6455}" srcId="{29BC67EC-F30F-D14E-AE42-7DE551D36A18}" destId="{95B04FFA-D453-D043-A624-EB4AA645F06D}" srcOrd="6" destOrd="0" parTransId="{44FF7224-DC2F-4C45-9963-3F9589E39691}" sibTransId="{26268D2B-E53D-1542-88DF-85434B56EB5C}"/>
    <dgm:cxn modelId="{D0CEF7E0-FFB5-984A-84F8-6DF1D0D789D7}" srcId="{29BC67EC-F30F-D14E-AE42-7DE551D36A18}" destId="{9EB0DF8A-C487-AB42-8350-7DB6910ECCF4}" srcOrd="3" destOrd="0" parTransId="{1D51BF5E-CBEC-F344-AE1C-A3E31E031CA2}" sibTransId="{033F6300-91CD-324B-9EB2-90D0E99BF30F}"/>
    <dgm:cxn modelId="{BCF717E5-C402-8240-B8A4-C4C2B57529E2}" type="presOf" srcId="{C01B64F3-2054-3441-AAAF-E19E78467DDE}" destId="{550CFF53-AF69-1F40-A0EB-A8E860DBB7AB}" srcOrd="0" destOrd="0" presId="urn:microsoft.com/office/officeart/2008/layout/LinedList"/>
    <dgm:cxn modelId="{7AD824E7-BC24-224E-BA0D-914937C5A47B}" type="presOf" srcId="{29BC67EC-F30F-D14E-AE42-7DE551D36A18}" destId="{6AD13A53-A1F0-354E-BE8F-26B935E826D1}" srcOrd="0" destOrd="0" presId="urn:microsoft.com/office/officeart/2008/layout/LinedList"/>
    <dgm:cxn modelId="{A7293EA8-0B83-284F-80A2-A902E05E0D26}" type="presParOf" srcId="{6AD13A53-A1F0-354E-BE8F-26B935E826D1}" destId="{61A46921-93FC-BB4A-81A3-32EDE246D98F}" srcOrd="0" destOrd="0" presId="urn:microsoft.com/office/officeart/2008/layout/LinedList"/>
    <dgm:cxn modelId="{887E1078-3D6E-E748-B497-5C3F75993F62}" type="presParOf" srcId="{6AD13A53-A1F0-354E-BE8F-26B935E826D1}" destId="{95342F5A-68BE-BF43-AD34-556B6E49549C}" srcOrd="1" destOrd="0" presId="urn:microsoft.com/office/officeart/2008/layout/LinedList"/>
    <dgm:cxn modelId="{04A6A773-615C-234E-AB2F-FAB48295D417}" type="presParOf" srcId="{95342F5A-68BE-BF43-AD34-556B6E49549C}" destId="{8F206600-45FF-184D-A416-2C66A4EEBF0A}" srcOrd="0" destOrd="0" presId="urn:microsoft.com/office/officeart/2008/layout/LinedList"/>
    <dgm:cxn modelId="{3EB55C61-99BD-0540-9528-741CF4EFCBE2}" type="presParOf" srcId="{95342F5A-68BE-BF43-AD34-556B6E49549C}" destId="{DA4D499A-FB70-5545-8AF2-DCB241BC91CC}" srcOrd="1" destOrd="0" presId="urn:microsoft.com/office/officeart/2008/layout/LinedList"/>
    <dgm:cxn modelId="{40851C84-9C7D-3A4A-93A8-D22976FE5854}" type="presParOf" srcId="{6AD13A53-A1F0-354E-BE8F-26B935E826D1}" destId="{531BAFE7-FAF4-2647-A604-BCD5BEF67D69}" srcOrd="2" destOrd="0" presId="urn:microsoft.com/office/officeart/2008/layout/LinedList"/>
    <dgm:cxn modelId="{47B2A4B6-29F4-034D-8E39-5624813FF532}" type="presParOf" srcId="{6AD13A53-A1F0-354E-BE8F-26B935E826D1}" destId="{9B76F7CA-7E06-EE4A-BF2D-8EF740863755}" srcOrd="3" destOrd="0" presId="urn:microsoft.com/office/officeart/2008/layout/LinedList"/>
    <dgm:cxn modelId="{4AF28F45-83FA-0946-A89E-8E92A32C2E02}" type="presParOf" srcId="{9B76F7CA-7E06-EE4A-BF2D-8EF740863755}" destId="{93D98692-56E5-4346-B9F8-A8DFA4371D3E}" srcOrd="0" destOrd="0" presId="urn:microsoft.com/office/officeart/2008/layout/LinedList"/>
    <dgm:cxn modelId="{C44D540B-F47E-1446-99E9-E40F037331AE}" type="presParOf" srcId="{9B76F7CA-7E06-EE4A-BF2D-8EF740863755}" destId="{B7C1F515-0E08-9745-AED6-7E39B91E0BFE}" srcOrd="1" destOrd="0" presId="urn:microsoft.com/office/officeart/2008/layout/LinedList"/>
    <dgm:cxn modelId="{91119FBE-89EB-064D-8C52-3B0252FC74D3}" type="presParOf" srcId="{6AD13A53-A1F0-354E-BE8F-26B935E826D1}" destId="{39F90EA7-8F4F-E94B-8DEC-4AB2C4ACAAAF}" srcOrd="4" destOrd="0" presId="urn:microsoft.com/office/officeart/2008/layout/LinedList"/>
    <dgm:cxn modelId="{38C3C53D-F9BB-0E49-A3A9-5CF3731FB25C}" type="presParOf" srcId="{6AD13A53-A1F0-354E-BE8F-26B935E826D1}" destId="{FF9CBC59-FEDE-D64E-AA03-94E5B63B2188}" srcOrd="5" destOrd="0" presId="urn:microsoft.com/office/officeart/2008/layout/LinedList"/>
    <dgm:cxn modelId="{C6D17D86-915D-1544-9FF2-87E552785C13}" type="presParOf" srcId="{FF9CBC59-FEDE-D64E-AA03-94E5B63B2188}" destId="{550CFF53-AF69-1F40-A0EB-A8E860DBB7AB}" srcOrd="0" destOrd="0" presId="urn:microsoft.com/office/officeart/2008/layout/LinedList"/>
    <dgm:cxn modelId="{202E9A6A-C460-8D47-A380-B5141E193DBE}" type="presParOf" srcId="{FF9CBC59-FEDE-D64E-AA03-94E5B63B2188}" destId="{0775D659-F4B3-9645-A3AA-1307B1F0368F}" srcOrd="1" destOrd="0" presId="urn:microsoft.com/office/officeart/2008/layout/LinedList"/>
    <dgm:cxn modelId="{BB237E2D-5458-4D41-9645-D146B054B6D2}" type="presParOf" srcId="{6AD13A53-A1F0-354E-BE8F-26B935E826D1}" destId="{8EFD3C51-898D-4542-A9D1-DA3DE1EB7222}" srcOrd="6" destOrd="0" presId="urn:microsoft.com/office/officeart/2008/layout/LinedList"/>
    <dgm:cxn modelId="{20B2E796-91A3-5544-83B6-617FF9C4AD96}" type="presParOf" srcId="{6AD13A53-A1F0-354E-BE8F-26B935E826D1}" destId="{1083123A-4E58-E14F-A78D-7070E6239EB9}" srcOrd="7" destOrd="0" presId="urn:microsoft.com/office/officeart/2008/layout/LinedList"/>
    <dgm:cxn modelId="{70584CC6-6F87-0D4A-B810-D84F12B4DCD3}" type="presParOf" srcId="{1083123A-4E58-E14F-A78D-7070E6239EB9}" destId="{EC2DD07E-A87D-544F-BFAB-C4C8C2903154}" srcOrd="0" destOrd="0" presId="urn:microsoft.com/office/officeart/2008/layout/LinedList"/>
    <dgm:cxn modelId="{87FE4438-A465-1149-B83F-B72880D24A6F}" type="presParOf" srcId="{1083123A-4E58-E14F-A78D-7070E6239EB9}" destId="{60E49108-1C7A-1742-8305-9956F23D7C8A}" srcOrd="1" destOrd="0" presId="urn:microsoft.com/office/officeart/2008/layout/LinedList"/>
    <dgm:cxn modelId="{32D5D600-9EA6-FD4A-94C0-53A3CFD6921E}" type="presParOf" srcId="{6AD13A53-A1F0-354E-BE8F-26B935E826D1}" destId="{CF20C36D-FAB2-C74F-84FD-B3E7E3870066}" srcOrd="8" destOrd="0" presId="urn:microsoft.com/office/officeart/2008/layout/LinedList"/>
    <dgm:cxn modelId="{7887ECC5-10DE-9E4B-9215-5C89A23C18B7}" type="presParOf" srcId="{6AD13A53-A1F0-354E-BE8F-26B935E826D1}" destId="{D3B433D4-55BB-9241-9225-E021154308C3}" srcOrd="9" destOrd="0" presId="urn:microsoft.com/office/officeart/2008/layout/LinedList"/>
    <dgm:cxn modelId="{16097283-28FC-A64C-9D75-944DE406AD3F}" type="presParOf" srcId="{D3B433D4-55BB-9241-9225-E021154308C3}" destId="{0C1DD861-8331-7445-84EB-B46EEFF22531}" srcOrd="0" destOrd="0" presId="urn:microsoft.com/office/officeart/2008/layout/LinedList"/>
    <dgm:cxn modelId="{93E7417C-DA4A-D94C-BF55-7C72622B279A}" type="presParOf" srcId="{D3B433D4-55BB-9241-9225-E021154308C3}" destId="{5C68CEEB-0E0D-7442-A887-A51B89664AF6}" srcOrd="1" destOrd="0" presId="urn:microsoft.com/office/officeart/2008/layout/LinedList"/>
    <dgm:cxn modelId="{4718F22A-6EE6-8449-8A7A-08C581425AD7}" type="presParOf" srcId="{6AD13A53-A1F0-354E-BE8F-26B935E826D1}" destId="{19D2A5A1-8CEB-AF43-AB7C-423ED3C135C3}" srcOrd="10" destOrd="0" presId="urn:microsoft.com/office/officeart/2008/layout/LinedList"/>
    <dgm:cxn modelId="{F5EE656A-93D9-7B48-8B14-62577BA412B0}" type="presParOf" srcId="{6AD13A53-A1F0-354E-BE8F-26B935E826D1}" destId="{27C0ADF8-F6BC-CD46-BB21-B7790967477E}" srcOrd="11" destOrd="0" presId="urn:microsoft.com/office/officeart/2008/layout/LinedList"/>
    <dgm:cxn modelId="{69E39251-C73D-6A46-9AED-8B352876AF31}" type="presParOf" srcId="{27C0ADF8-F6BC-CD46-BB21-B7790967477E}" destId="{316385D8-7919-0B43-BCB4-E9C7F494DEA9}" srcOrd="0" destOrd="0" presId="urn:microsoft.com/office/officeart/2008/layout/LinedList"/>
    <dgm:cxn modelId="{CE831255-2E3A-4546-AF14-4C225EDC29BF}" type="presParOf" srcId="{27C0ADF8-F6BC-CD46-BB21-B7790967477E}" destId="{CA7B34D8-4F1E-1D4F-AC0B-E9FFCE88BA30}" srcOrd="1" destOrd="0" presId="urn:microsoft.com/office/officeart/2008/layout/LinedList"/>
    <dgm:cxn modelId="{93EA6D67-E678-FE49-A4B3-CC86A4EB0F54}" type="presParOf" srcId="{6AD13A53-A1F0-354E-BE8F-26B935E826D1}" destId="{F5510003-E0F6-4E47-BA1F-1DAC0824BEB6}" srcOrd="12" destOrd="0" presId="urn:microsoft.com/office/officeart/2008/layout/LinedList"/>
    <dgm:cxn modelId="{28FEB3BC-4A1B-E34B-8992-54C22239ED3C}" type="presParOf" srcId="{6AD13A53-A1F0-354E-BE8F-26B935E826D1}" destId="{97B026CD-8FE6-3949-B647-99154E62D917}" srcOrd="13" destOrd="0" presId="urn:microsoft.com/office/officeart/2008/layout/LinedList"/>
    <dgm:cxn modelId="{5C26C121-1F2D-1649-8B83-23D5C17DB953}" type="presParOf" srcId="{97B026CD-8FE6-3949-B647-99154E62D917}" destId="{ACA80FCC-9467-7748-977C-2E9D5F51AE88}" srcOrd="0" destOrd="0" presId="urn:microsoft.com/office/officeart/2008/layout/LinedList"/>
    <dgm:cxn modelId="{D66485BD-4416-B84E-8AD8-B338B039370C}" type="presParOf" srcId="{97B026CD-8FE6-3949-B647-99154E62D917}" destId="{1012E1EE-D56F-E649-9D84-7CFBDC158F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FFEAFB0-67A9-8F4B-A3E9-C8131C626BB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5B579A-CA07-DF4E-B2CB-28C50522797E}">
      <dgm:prSet/>
      <dgm:spPr/>
      <dgm:t>
        <a:bodyPr/>
        <a:lstStyle/>
        <a:p>
          <a:pPr rtl="0"/>
          <a:r>
            <a:rPr lang="en-US" b="1"/>
            <a:t>Botnets use multiple attack vectors; no single technology can provide protection against them </a:t>
          </a:r>
          <a:endParaRPr lang="en-US"/>
        </a:p>
      </dgm:t>
    </dgm:pt>
    <dgm:pt modelId="{AD58A609-3F06-4147-9CC7-CCFAE890ED21}" type="parTrans" cxnId="{579F8D1C-5C5D-254A-8D39-3E2C2E1EF0C5}">
      <dgm:prSet/>
      <dgm:spPr/>
      <dgm:t>
        <a:bodyPr/>
        <a:lstStyle/>
        <a:p>
          <a:endParaRPr lang="en-US"/>
        </a:p>
      </dgm:t>
    </dgm:pt>
    <dgm:pt modelId="{65B07301-35D0-4845-9DDC-45569ACF5921}" type="sibTrans" cxnId="{579F8D1C-5C5D-254A-8D39-3E2C2E1EF0C5}">
      <dgm:prSet/>
      <dgm:spPr/>
      <dgm:t>
        <a:bodyPr/>
        <a:lstStyle/>
        <a:p>
          <a:endParaRPr lang="en-US"/>
        </a:p>
      </dgm:t>
    </dgm:pt>
    <dgm:pt modelId="{285B2BBC-D636-7F41-AA35-19E50E26266C}" type="pres">
      <dgm:prSet presAssocID="{8FFEAFB0-67A9-8F4B-A3E9-C8131C626BBD}" presName="diagram" presStyleCnt="0">
        <dgm:presLayoutVars>
          <dgm:dir/>
          <dgm:resizeHandles val="exact"/>
        </dgm:presLayoutVars>
      </dgm:prSet>
      <dgm:spPr/>
    </dgm:pt>
    <dgm:pt modelId="{09A9C02E-BB6D-8D45-A642-6DC9E9CF8954}" type="pres">
      <dgm:prSet presAssocID="{9A5B579A-CA07-DF4E-B2CB-28C50522797E}" presName="node" presStyleLbl="node1" presStyleIdx="0" presStyleCnt="1">
        <dgm:presLayoutVars>
          <dgm:bulletEnabled val="1"/>
        </dgm:presLayoutVars>
      </dgm:prSet>
      <dgm:spPr/>
    </dgm:pt>
  </dgm:ptLst>
  <dgm:cxnLst>
    <dgm:cxn modelId="{579F8D1C-5C5D-254A-8D39-3E2C2E1EF0C5}" srcId="{8FFEAFB0-67A9-8F4B-A3E9-C8131C626BBD}" destId="{9A5B579A-CA07-DF4E-B2CB-28C50522797E}" srcOrd="0" destOrd="0" parTransId="{AD58A609-3F06-4147-9CC7-CCFAE890ED21}" sibTransId="{65B07301-35D0-4845-9DDC-45569ACF5921}"/>
    <dgm:cxn modelId="{A34E114D-9F08-0F44-A773-6744D9708D35}" type="presOf" srcId="{8FFEAFB0-67A9-8F4B-A3E9-C8131C626BBD}" destId="{285B2BBC-D636-7F41-AA35-19E50E26266C}" srcOrd="0" destOrd="0" presId="urn:microsoft.com/office/officeart/2005/8/layout/default"/>
    <dgm:cxn modelId="{FE7021E2-2EB6-044E-B15D-A13531F209EF}" type="presOf" srcId="{9A5B579A-CA07-DF4E-B2CB-28C50522797E}" destId="{09A9C02E-BB6D-8D45-A642-6DC9E9CF8954}" srcOrd="0" destOrd="0" presId="urn:microsoft.com/office/officeart/2005/8/layout/default"/>
    <dgm:cxn modelId="{A791A697-EC1C-0943-8B55-18100F4AF6FD}" type="presParOf" srcId="{285B2BBC-D636-7F41-AA35-19E50E26266C}" destId="{09A9C02E-BB6D-8D45-A642-6DC9E9CF895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93E3BC-3CD7-8D44-965F-2C55CAB1A4E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8EC3A8-8CC4-F44F-AAE8-211AB5F06F32}">
      <dgm:prSet custT="1"/>
      <dgm:spPr/>
      <dgm:t>
        <a:bodyPr/>
        <a:lstStyle/>
        <a:p>
          <a:pPr rtl="0"/>
          <a:r>
            <a:rPr lang="en-US" sz="4000" b="1" dirty="0"/>
            <a:t>Adware</a:t>
          </a:r>
          <a:endParaRPr lang="en-US" sz="4000" dirty="0"/>
        </a:p>
      </dgm:t>
    </dgm:pt>
    <dgm:pt modelId="{D69BB93D-66E2-B54D-9323-8A23EB477B87}" type="parTrans" cxnId="{386CBA75-C6D4-0E41-9D1F-6B16657E9849}">
      <dgm:prSet/>
      <dgm:spPr/>
      <dgm:t>
        <a:bodyPr/>
        <a:lstStyle/>
        <a:p>
          <a:endParaRPr lang="en-US" sz="4000"/>
        </a:p>
      </dgm:t>
    </dgm:pt>
    <dgm:pt modelId="{6EB96270-5683-874D-B055-89CFB28EC2B5}" type="sibTrans" cxnId="{386CBA75-C6D4-0E41-9D1F-6B16657E9849}">
      <dgm:prSet/>
      <dgm:spPr/>
      <dgm:t>
        <a:bodyPr/>
        <a:lstStyle/>
        <a:p>
          <a:endParaRPr lang="en-US" sz="4000"/>
        </a:p>
      </dgm:t>
    </dgm:pt>
    <dgm:pt modelId="{D0776F35-FA10-4347-947A-59659035310D}">
      <dgm:prSet custT="1"/>
      <dgm:spPr/>
      <dgm:t>
        <a:bodyPr/>
        <a:lstStyle/>
        <a:p>
          <a:pPr rtl="0"/>
          <a:r>
            <a:rPr lang="en-US" sz="4000" b="1"/>
            <a:t>Spyware</a:t>
          </a:r>
          <a:endParaRPr lang="en-US" sz="4000"/>
        </a:p>
      </dgm:t>
    </dgm:pt>
    <dgm:pt modelId="{9E069C44-C09A-D740-B51A-42B0046E5917}" type="parTrans" cxnId="{C7AC6DAC-6045-3E4C-99E0-B4E4F96D78A4}">
      <dgm:prSet/>
      <dgm:spPr/>
      <dgm:t>
        <a:bodyPr/>
        <a:lstStyle/>
        <a:p>
          <a:endParaRPr lang="en-US" sz="4000"/>
        </a:p>
      </dgm:t>
    </dgm:pt>
    <dgm:pt modelId="{7096F4D9-FA70-0C4D-88D6-E71BBFD22895}" type="sibTrans" cxnId="{C7AC6DAC-6045-3E4C-99E0-B4E4F96D78A4}">
      <dgm:prSet/>
      <dgm:spPr/>
      <dgm:t>
        <a:bodyPr/>
        <a:lstStyle/>
        <a:p>
          <a:endParaRPr lang="en-US" sz="4000"/>
        </a:p>
      </dgm:t>
    </dgm:pt>
    <dgm:pt modelId="{FD490617-1AF9-DA4D-A3BE-E70B10F32E29}">
      <dgm:prSet custT="1"/>
      <dgm:spPr/>
      <dgm:t>
        <a:bodyPr/>
        <a:lstStyle/>
        <a:p>
          <a:pPr rtl="0"/>
          <a:r>
            <a:rPr lang="en-US" sz="4000" b="1"/>
            <a:t>Rogue software</a:t>
          </a:r>
          <a:endParaRPr lang="en-US" sz="4000"/>
        </a:p>
      </dgm:t>
    </dgm:pt>
    <dgm:pt modelId="{936C2A21-1541-F54F-AADE-A6CC835742DB}" type="parTrans" cxnId="{AD616D87-91D5-6845-97CB-80D64875C983}">
      <dgm:prSet/>
      <dgm:spPr/>
      <dgm:t>
        <a:bodyPr/>
        <a:lstStyle/>
        <a:p>
          <a:endParaRPr lang="en-US" sz="4000"/>
        </a:p>
      </dgm:t>
    </dgm:pt>
    <dgm:pt modelId="{1621A733-9E2C-B248-9C86-8EBCEBBD553B}" type="sibTrans" cxnId="{AD616D87-91D5-6845-97CB-80D64875C983}">
      <dgm:prSet/>
      <dgm:spPr/>
      <dgm:t>
        <a:bodyPr/>
        <a:lstStyle/>
        <a:p>
          <a:endParaRPr lang="en-US" sz="4000"/>
        </a:p>
      </dgm:t>
    </dgm:pt>
    <dgm:pt modelId="{49EF10E2-2A93-634C-B8D5-56264B1DB5DC}" type="pres">
      <dgm:prSet presAssocID="{4593E3BC-3CD7-8D44-965F-2C55CAB1A4ED}" presName="diagram" presStyleCnt="0">
        <dgm:presLayoutVars>
          <dgm:dir/>
          <dgm:resizeHandles val="exact"/>
        </dgm:presLayoutVars>
      </dgm:prSet>
      <dgm:spPr/>
    </dgm:pt>
    <dgm:pt modelId="{51E841BB-7B7B-2340-93D7-D485D37C49BA}" type="pres">
      <dgm:prSet presAssocID="{C08EC3A8-8CC4-F44F-AAE8-211AB5F06F32}" presName="node" presStyleLbl="node1" presStyleIdx="0" presStyleCnt="3">
        <dgm:presLayoutVars>
          <dgm:bulletEnabled val="1"/>
        </dgm:presLayoutVars>
      </dgm:prSet>
      <dgm:spPr/>
    </dgm:pt>
    <dgm:pt modelId="{C555215E-F243-A541-915C-2323908A9D3F}" type="pres">
      <dgm:prSet presAssocID="{6EB96270-5683-874D-B055-89CFB28EC2B5}" presName="sibTrans" presStyleCnt="0"/>
      <dgm:spPr/>
    </dgm:pt>
    <dgm:pt modelId="{AAB938BE-914A-3A4D-8BFA-3BA170C30D38}" type="pres">
      <dgm:prSet presAssocID="{D0776F35-FA10-4347-947A-59659035310D}" presName="node" presStyleLbl="node1" presStyleIdx="1" presStyleCnt="3">
        <dgm:presLayoutVars>
          <dgm:bulletEnabled val="1"/>
        </dgm:presLayoutVars>
      </dgm:prSet>
      <dgm:spPr/>
    </dgm:pt>
    <dgm:pt modelId="{17454DCA-201A-CA48-802A-DD1D36D136AA}" type="pres">
      <dgm:prSet presAssocID="{7096F4D9-FA70-0C4D-88D6-E71BBFD22895}" presName="sibTrans" presStyleCnt="0"/>
      <dgm:spPr/>
    </dgm:pt>
    <dgm:pt modelId="{66E44F5E-8950-544B-9329-C843E2750668}" type="pres">
      <dgm:prSet presAssocID="{FD490617-1AF9-DA4D-A3BE-E70B10F32E29}" presName="node" presStyleLbl="node1" presStyleIdx="2" presStyleCnt="3">
        <dgm:presLayoutVars>
          <dgm:bulletEnabled val="1"/>
        </dgm:presLayoutVars>
      </dgm:prSet>
      <dgm:spPr/>
    </dgm:pt>
  </dgm:ptLst>
  <dgm:cxnLst>
    <dgm:cxn modelId="{B78A1A1C-ECFE-574D-81A9-2E014DA529F3}" type="presOf" srcId="{C08EC3A8-8CC4-F44F-AAE8-211AB5F06F32}" destId="{51E841BB-7B7B-2340-93D7-D485D37C49BA}" srcOrd="0" destOrd="0" presId="urn:microsoft.com/office/officeart/2005/8/layout/default"/>
    <dgm:cxn modelId="{A449B73D-D8C4-A648-AE9F-C3B63C15D3C5}" type="presOf" srcId="{D0776F35-FA10-4347-947A-59659035310D}" destId="{AAB938BE-914A-3A4D-8BFA-3BA170C30D38}" srcOrd="0" destOrd="0" presId="urn:microsoft.com/office/officeart/2005/8/layout/default"/>
    <dgm:cxn modelId="{221E725C-416F-8A41-9137-9C58D5BAC17E}" type="presOf" srcId="{FD490617-1AF9-DA4D-A3BE-E70B10F32E29}" destId="{66E44F5E-8950-544B-9329-C843E2750668}" srcOrd="0" destOrd="0" presId="urn:microsoft.com/office/officeart/2005/8/layout/default"/>
    <dgm:cxn modelId="{386CBA75-C6D4-0E41-9D1F-6B16657E9849}" srcId="{4593E3BC-3CD7-8D44-965F-2C55CAB1A4ED}" destId="{C08EC3A8-8CC4-F44F-AAE8-211AB5F06F32}" srcOrd="0" destOrd="0" parTransId="{D69BB93D-66E2-B54D-9323-8A23EB477B87}" sibTransId="{6EB96270-5683-874D-B055-89CFB28EC2B5}"/>
    <dgm:cxn modelId="{AD616D87-91D5-6845-97CB-80D64875C983}" srcId="{4593E3BC-3CD7-8D44-965F-2C55CAB1A4ED}" destId="{FD490617-1AF9-DA4D-A3BE-E70B10F32E29}" srcOrd="2" destOrd="0" parTransId="{936C2A21-1541-F54F-AADE-A6CC835742DB}" sibTransId="{1621A733-9E2C-B248-9C86-8EBCEBBD553B}"/>
    <dgm:cxn modelId="{C7AC6DAC-6045-3E4C-99E0-B4E4F96D78A4}" srcId="{4593E3BC-3CD7-8D44-965F-2C55CAB1A4ED}" destId="{D0776F35-FA10-4347-947A-59659035310D}" srcOrd="1" destOrd="0" parTransId="{9E069C44-C09A-D740-B51A-42B0046E5917}" sibTransId="{7096F4D9-FA70-0C4D-88D6-E71BBFD22895}"/>
    <dgm:cxn modelId="{D9519DAC-782A-9040-AC87-BB50A2FCA27A}" type="presOf" srcId="{4593E3BC-3CD7-8D44-965F-2C55CAB1A4ED}" destId="{49EF10E2-2A93-634C-B8D5-56264B1DB5DC}" srcOrd="0" destOrd="0" presId="urn:microsoft.com/office/officeart/2005/8/layout/default"/>
    <dgm:cxn modelId="{36D2C754-F437-C841-BF85-3203C1BFB3B1}" type="presParOf" srcId="{49EF10E2-2A93-634C-B8D5-56264B1DB5DC}" destId="{51E841BB-7B7B-2340-93D7-D485D37C49BA}" srcOrd="0" destOrd="0" presId="urn:microsoft.com/office/officeart/2005/8/layout/default"/>
    <dgm:cxn modelId="{D8DA506B-F889-D84E-8193-14A86821E8CB}" type="presParOf" srcId="{49EF10E2-2A93-634C-B8D5-56264B1DB5DC}" destId="{C555215E-F243-A541-915C-2323908A9D3F}" srcOrd="1" destOrd="0" presId="urn:microsoft.com/office/officeart/2005/8/layout/default"/>
    <dgm:cxn modelId="{12CBE05C-0E67-4041-97BA-CF1D2BDC1934}" type="presParOf" srcId="{49EF10E2-2A93-634C-B8D5-56264B1DB5DC}" destId="{AAB938BE-914A-3A4D-8BFA-3BA170C30D38}" srcOrd="2" destOrd="0" presId="urn:microsoft.com/office/officeart/2005/8/layout/default"/>
    <dgm:cxn modelId="{BB5F1BC6-1545-824B-B2D8-30150B769CC8}" type="presParOf" srcId="{49EF10E2-2A93-634C-B8D5-56264B1DB5DC}" destId="{17454DCA-201A-CA48-802A-DD1D36D136AA}" srcOrd="3" destOrd="0" presId="urn:microsoft.com/office/officeart/2005/8/layout/default"/>
    <dgm:cxn modelId="{7A8527A8-45EF-CB48-AB20-8F396D69FDF1}" type="presParOf" srcId="{49EF10E2-2A93-634C-B8D5-56264B1DB5DC}" destId="{66E44F5E-8950-544B-9329-C843E275066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5577BA-824E-8F4E-8963-CBFC5B02F03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2B0321-16DF-7A49-89EE-A6CD90B7C2EB}">
      <dgm:prSet custT="1"/>
      <dgm:spPr/>
      <dgm:t>
        <a:bodyPr/>
        <a:lstStyle/>
        <a:p>
          <a:pPr rtl="0"/>
          <a:r>
            <a:rPr lang="en-US" sz="3800" b="1"/>
            <a:t>Flow data monitoring </a:t>
          </a:r>
          <a:endParaRPr lang="en-US" sz="3800"/>
        </a:p>
      </dgm:t>
    </dgm:pt>
    <dgm:pt modelId="{074A13CB-B564-754B-AA4B-B95DBCC1FCBE}" type="parTrans" cxnId="{A09E18EA-82DF-9644-A76A-F12666AEDD2F}">
      <dgm:prSet/>
      <dgm:spPr/>
      <dgm:t>
        <a:bodyPr/>
        <a:lstStyle/>
        <a:p>
          <a:endParaRPr lang="en-US" sz="3800"/>
        </a:p>
      </dgm:t>
    </dgm:pt>
    <dgm:pt modelId="{BCE457D0-B462-EC47-AB7D-74C4B0FC11FF}" type="sibTrans" cxnId="{A09E18EA-82DF-9644-A76A-F12666AEDD2F}">
      <dgm:prSet/>
      <dgm:spPr/>
      <dgm:t>
        <a:bodyPr/>
        <a:lstStyle/>
        <a:p>
          <a:endParaRPr lang="en-US" sz="3800"/>
        </a:p>
      </dgm:t>
    </dgm:pt>
    <dgm:pt modelId="{A21B9D11-8ACE-1540-9280-69BE5C17F7C0}">
      <dgm:prSet custT="1"/>
      <dgm:spPr/>
      <dgm:t>
        <a:bodyPr/>
        <a:lstStyle/>
        <a:p>
          <a:pPr rtl="0"/>
          <a:r>
            <a:rPr lang="en-US" sz="3800" b="1"/>
            <a:t>Anomaly detection </a:t>
          </a:r>
          <a:endParaRPr lang="en-US" sz="3800"/>
        </a:p>
      </dgm:t>
    </dgm:pt>
    <dgm:pt modelId="{D053D2C7-9014-FB4C-B891-D90198B6D327}" type="parTrans" cxnId="{815DA1A4-CAB1-5A4B-A327-109EF27ADA8D}">
      <dgm:prSet/>
      <dgm:spPr/>
      <dgm:t>
        <a:bodyPr/>
        <a:lstStyle/>
        <a:p>
          <a:endParaRPr lang="en-US" sz="3800"/>
        </a:p>
      </dgm:t>
    </dgm:pt>
    <dgm:pt modelId="{D72634F9-C02E-4348-A631-49F5B56B8DF3}" type="sibTrans" cxnId="{815DA1A4-CAB1-5A4B-A327-109EF27ADA8D}">
      <dgm:prSet/>
      <dgm:spPr/>
      <dgm:t>
        <a:bodyPr/>
        <a:lstStyle/>
        <a:p>
          <a:endParaRPr lang="en-US" sz="3800"/>
        </a:p>
      </dgm:t>
    </dgm:pt>
    <dgm:pt modelId="{66DDECC8-94D4-CF41-97FB-19456E8A369A}">
      <dgm:prSet custT="1"/>
      <dgm:spPr/>
      <dgm:t>
        <a:bodyPr/>
        <a:lstStyle/>
        <a:p>
          <a:pPr rtl="0"/>
          <a:r>
            <a:rPr lang="en-US" sz="3800" b="1"/>
            <a:t>DNS log analysis </a:t>
          </a:r>
          <a:endParaRPr lang="en-US" sz="3800"/>
        </a:p>
      </dgm:t>
    </dgm:pt>
    <dgm:pt modelId="{F95219A6-2480-EA4A-9F06-4579BED029CF}" type="parTrans" cxnId="{15755D87-FAB3-274D-A700-271C346D24A1}">
      <dgm:prSet/>
      <dgm:spPr/>
      <dgm:t>
        <a:bodyPr/>
        <a:lstStyle/>
        <a:p>
          <a:endParaRPr lang="en-US" sz="3800"/>
        </a:p>
      </dgm:t>
    </dgm:pt>
    <dgm:pt modelId="{BB595C3A-07BC-3743-BA8D-5E6364E50D6D}" type="sibTrans" cxnId="{15755D87-FAB3-274D-A700-271C346D24A1}">
      <dgm:prSet/>
      <dgm:spPr/>
      <dgm:t>
        <a:bodyPr/>
        <a:lstStyle/>
        <a:p>
          <a:endParaRPr lang="en-US" sz="3800"/>
        </a:p>
      </dgm:t>
    </dgm:pt>
    <dgm:pt modelId="{E7003BF5-2FB5-6447-B66F-8B4B7F3D3156}">
      <dgm:prSet custT="1"/>
      <dgm:spPr/>
      <dgm:t>
        <a:bodyPr/>
        <a:lstStyle/>
        <a:p>
          <a:pPr rtl="0"/>
          <a:r>
            <a:rPr lang="en-US" sz="3800" b="1"/>
            <a:t>Honeypots </a:t>
          </a:r>
          <a:endParaRPr lang="en-US" sz="3800"/>
        </a:p>
      </dgm:t>
    </dgm:pt>
    <dgm:pt modelId="{F15699A2-888C-5943-B33C-A58B1905AC65}" type="parTrans" cxnId="{BE36A440-6C02-594A-9A22-9F077F960D1E}">
      <dgm:prSet/>
      <dgm:spPr/>
      <dgm:t>
        <a:bodyPr/>
        <a:lstStyle/>
        <a:p>
          <a:endParaRPr lang="en-US" sz="3800"/>
        </a:p>
      </dgm:t>
    </dgm:pt>
    <dgm:pt modelId="{302D12E1-50D4-8146-B233-EF3D3018FE90}" type="sibTrans" cxnId="{BE36A440-6C02-594A-9A22-9F077F960D1E}">
      <dgm:prSet/>
      <dgm:spPr/>
      <dgm:t>
        <a:bodyPr/>
        <a:lstStyle/>
        <a:p>
          <a:endParaRPr lang="en-US" sz="3800"/>
        </a:p>
      </dgm:t>
    </dgm:pt>
    <dgm:pt modelId="{2008C43B-279B-9046-891C-1150125C11A5}" type="pres">
      <dgm:prSet presAssocID="{475577BA-824E-8F4E-8963-CBFC5B02F03E}" presName="diagram" presStyleCnt="0">
        <dgm:presLayoutVars>
          <dgm:dir/>
          <dgm:resizeHandles val="exact"/>
        </dgm:presLayoutVars>
      </dgm:prSet>
      <dgm:spPr/>
    </dgm:pt>
    <dgm:pt modelId="{1891BB89-CE02-D046-8283-98A4B8C91CB9}" type="pres">
      <dgm:prSet presAssocID="{952B0321-16DF-7A49-89EE-A6CD90B7C2EB}" presName="node" presStyleLbl="node1" presStyleIdx="0" presStyleCnt="4">
        <dgm:presLayoutVars>
          <dgm:bulletEnabled val="1"/>
        </dgm:presLayoutVars>
      </dgm:prSet>
      <dgm:spPr/>
    </dgm:pt>
    <dgm:pt modelId="{68094901-7BF6-D24C-BD60-28BCC5D90544}" type="pres">
      <dgm:prSet presAssocID="{BCE457D0-B462-EC47-AB7D-74C4B0FC11FF}" presName="sibTrans" presStyleCnt="0"/>
      <dgm:spPr/>
    </dgm:pt>
    <dgm:pt modelId="{645F5FE9-CC51-8743-8EA3-02138B3C81FB}" type="pres">
      <dgm:prSet presAssocID="{A21B9D11-8ACE-1540-9280-69BE5C17F7C0}" presName="node" presStyleLbl="node1" presStyleIdx="1" presStyleCnt="4">
        <dgm:presLayoutVars>
          <dgm:bulletEnabled val="1"/>
        </dgm:presLayoutVars>
      </dgm:prSet>
      <dgm:spPr/>
    </dgm:pt>
    <dgm:pt modelId="{EAD19DA0-9350-314B-B696-8427DAFD7E7A}" type="pres">
      <dgm:prSet presAssocID="{D72634F9-C02E-4348-A631-49F5B56B8DF3}" presName="sibTrans" presStyleCnt="0"/>
      <dgm:spPr/>
    </dgm:pt>
    <dgm:pt modelId="{F12C5ABF-4568-3446-8637-61BDD334F8EA}" type="pres">
      <dgm:prSet presAssocID="{66DDECC8-94D4-CF41-97FB-19456E8A369A}" presName="node" presStyleLbl="node1" presStyleIdx="2" presStyleCnt="4">
        <dgm:presLayoutVars>
          <dgm:bulletEnabled val="1"/>
        </dgm:presLayoutVars>
      </dgm:prSet>
      <dgm:spPr/>
    </dgm:pt>
    <dgm:pt modelId="{86324E77-A32C-1046-85A5-C00282440D25}" type="pres">
      <dgm:prSet presAssocID="{BB595C3A-07BC-3743-BA8D-5E6364E50D6D}" presName="sibTrans" presStyleCnt="0"/>
      <dgm:spPr/>
    </dgm:pt>
    <dgm:pt modelId="{B1FD20B8-073F-4549-B753-66FC9A523750}" type="pres">
      <dgm:prSet presAssocID="{E7003BF5-2FB5-6447-B66F-8B4B7F3D3156}" presName="node" presStyleLbl="node1" presStyleIdx="3" presStyleCnt="4">
        <dgm:presLayoutVars>
          <dgm:bulletEnabled val="1"/>
        </dgm:presLayoutVars>
      </dgm:prSet>
      <dgm:spPr/>
    </dgm:pt>
  </dgm:ptLst>
  <dgm:cxnLst>
    <dgm:cxn modelId="{87C37424-EFBC-F34F-8058-C5B6D67F2674}" type="presOf" srcId="{475577BA-824E-8F4E-8963-CBFC5B02F03E}" destId="{2008C43B-279B-9046-891C-1150125C11A5}" srcOrd="0" destOrd="0" presId="urn:microsoft.com/office/officeart/2005/8/layout/default"/>
    <dgm:cxn modelId="{BE36A440-6C02-594A-9A22-9F077F960D1E}" srcId="{475577BA-824E-8F4E-8963-CBFC5B02F03E}" destId="{E7003BF5-2FB5-6447-B66F-8B4B7F3D3156}" srcOrd="3" destOrd="0" parTransId="{F15699A2-888C-5943-B33C-A58B1905AC65}" sibTransId="{302D12E1-50D4-8146-B233-EF3D3018FE90}"/>
    <dgm:cxn modelId="{D4898C6B-8240-7340-A730-470660C8D028}" type="presOf" srcId="{66DDECC8-94D4-CF41-97FB-19456E8A369A}" destId="{F12C5ABF-4568-3446-8637-61BDD334F8EA}" srcOrd="0" destOrd="0" presId="urn:microsoft.com/office/officeart/2005/8/layout/default"/>
    <dgm:cxn modelId="{15755D87-FAB3-274D-A700-271C346D24A1}" srcId="{475577BA-824E-8F4E-8963-CBFC5B02F03E}" destId="{66DDECC8-94D4-CF41-97FB-19456E8A369A}" srcOrd="2" destOrd="0" parTransId="{F95219A6-2480-EA4A-9F06-4579BED029CF}" sibTransId="{BB595C3A-07BC-3743-BA8D-5E6364E50D6D}"/>
    <dgm:cxn modelId="{815DA1A4-CAB1-5A4B-A327-109EF27ADA8D}" srcId="{475577BA-824E-8F4E-8963-CBFC5B02F03E}" destId="{A21B9D11-8ACE-1540-9280-69BE5C17F7C0}" srcOrd="1" destOrd="0" parTransId="{D053D2C7-9014-FB4C-B891-D90198B6D327}" sibTransId="{D72634F9-C02E-4348-A631-49F5B56B8DF3}"/>
    <dgm:cxn modelId="{4F7B4CB6-6380-1B4D-90E1-12DF28516972}" type="presOf" srcId="{952B0321-16DF-7A49-89EE-A6CD90B7C2EB}" destId="{1891BB89-CE02-D046-8283-98A4B8C91CB9}" srcOrd="0" destOrd="0" presId="urn:microsoft.com/office/officeart/2005/8/layout/default"/>
    <dgm:cxn modelId="{A13E91B6-B8EF-DB4B-8B10-91654B30CF2E}" type="presOf" srcId="{A21B9D11-8ACE-1540-9280-69BE5C17F7C0}" destId="{645F5FE9-CC51-8743-8EA3-02138B3C81FB}" srcOrd="0" destOrd="0" presId="urn:microsoft.com/office/officeart/2005/8/layout/default"/>
    <dgm:cxn modelId="{928231D0-68E0-2946-9277-A7B036C39992}" type="presOf" srcId="{E7003BF5-2FB5-6447-B66F-8B4B7F3D3156}" destId="{B1FD20B8-073F-4549-B753-66FC9A523750}" srcOrd="0" destOrd="0" presId="urn:microsoft.com/office/officeart/2005/8/layout/default"/>
    <dgm:cxn modelId="{A09E18EA-82DF-9644-A76A-F12666AEDD2F}" srcId="{475577BA-824E-8F4E-8963-CBFC5B02F03E}" destId="{952B0321-16DF-7A49-89EE-A6CD90B7C2EB}" srcOrd="0" destOrd="0" parTransId="{074A13CB-B564-754B-AA4B-B95DBCC1FCBE}" sibTransId="{BCE457D0-B462-EC47-AB7D-74C4B0FC11FF}"/>
    <dgm:cxn modelId="{D6FBD46B-57C2-5247-8352-26057B40CCF8}" type="presParOf" srcId="{2008C43B-279B-9046-891C-1150125C11A5}" destId="{1891BB89-CE02-D046-8283-98A4B8C91CB9}" srcOrd="0" destOrd="0" presId="urn:microsoft.com/office/officeart/2005/8/layout/default"/>
    <dgm:cxn modelId="{A696D08E-34AA-854D-A6F2-42D4B17AAD67}" type="presParOf" srcId="{2008C43B-279B-9046-891C-1150125C11A5}" destId="{68094901-7BF6-D24C-BD60-28BCC5D90544}" srcOrd="1" destOrd="0" presId="urn:microsoft.com/office/officeart/2005/8/layout/default"/>
    <dgm:cxn modelId="{8A5CE00D-2D5F-AD4E-986E-443956B9FFB4}" type="presParOf" srcId="{2008C43B-279B-9046-891C-1150125C11A5}" destId="{645F5FE9-CC51-8743-8EA3-02138B3C81FB}" srcOrd="2" destOrd="0" presId="urn:microsoft.com/office/officeart/2005/8/layout/default"/>
    <dgm:cxn modelId="{13F05B57-BCD7-8E48-B2D5-B1B62A405C6B}" type="presParOf" srcId="{2008C43B-279B-9046-891C-1150125C11A5}" destId="{EAD19DA0-9350-314B-B696-8427DAFD7E7A}" srcOrd="3" destOrd="0" presId="urn:microsoft.com/office/officeart/2005/8/layout/default"/>
    <dgm:cxn modelId="{178BCEAA-62F6-A24E-9770-A79C1F98BCF6}" type="presParOf" srcId="{2008C43B-279B-9046-891C-1150125C11A5}" destId="{F12C5ABF-4568-3446-8637-61BDD334F8EA}" srcOrd="4" destOrd="0" presId="urn:microsoft.com/office/officeart/2005/8/layout/default"/>
    <dgm:cxn modelId="{20DE9A68-2A3A-114D-B236-679CBA818AFE}" type="presParOf" srcId="{2008C43B-279B-9046-891C-1150125C11A5}" destId="{86324E77-A32C-1046-85A5-C00282440D25}" srcOrd="5" destOrd="0" presId="urn:microsoft.com/office/officeart/2005/8/layout/default"/>
    <dgm:cxn modelId="{83B9C30A-8E16-0E41-A3EE-46C1C1AB445D}" type="presParOf" srcId="{2008C43B-279B-9046-891C-1150125C11A5}" destId="{B1FD20B8-073F-4549-B753-66FC9A5237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30BE68F-0B2D-724F-BB6A-5CA7D0A7BF71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BA42E-5086-094D-B4E9-0AB7A6E8EFFA}">
      <dgm:prSet custT="1"/>
      <dgm:spPr/>
      <dgm:t>
        <a:bodyPr/>
        <a:lstStyle/>
        <a:p>
          <a:pPr rtl="0"/>
          <a:r>
            <a:rPr lang="en-US" sz="3600" b="1" dirty="0"/>
            <a:t>Hacking technique that leverages vulnerabilities in the code of a web application to allow an attacker to send malicious content from an end user and collect some type of data from the victim</a:t>
          </a:r>
          <a:endParaRPr lang="en-US" sz="3600" dirty="0"/>
        </a:p>
      </dgm:t>
    </dgm:pt>
    <dgm:pt modelId="{56AA3522-08B0-A540-8245-7682107D77E2}" type="parTrans" cxnId="{4FCCAFAB-B194-1540-A21C-1A83ACCCFF18}">
      <dgm:prSet/>
      <dgm:spPr/>
      <dgm:t>
        <a:bodyPr/>
        <a:lstStyle/>
        <a:p>
          <a:endParaRPr lang="en-US"/>
        </a:p>
      </dgm:t>
    </dgm:pt>
    <dgm:pt modelId="{8B2B6C16-28B7-8343-BF71-6909739104A1}" type="sibTrans" cxnId="{4FCCAFAB-B194-1540-A21C-1A83ACCCFF18}">
      <dgm:prSet/>
      <dgm:spPr/>
      <dgm:t>
        <a:bodyPr/>
        <a:lstStyle/>
        <a:p>
          <a:endParaRPr lang="en-US"/>
        </a:p>
      </dgm:t>
    </dgm:pt>
    <dgm:pt modelId="{49E3094D-C170-EB49-AF1F-1604911ADAFA}" type="pres">
      <dgm:prSet presAssocID="{930BE68F-0B2D-724F-BB6A-5CA7D0A7BF71}" presName="diagram" presStyleCnt="0">
        <dgm:presLayoutVars>
          <dgm:dir/>
          <dgm:resizeHandles val="exact"/>
        </dgm:presLayoutVars>
      </dgm:prSet>
      <dgm:spPr/>
    </dgm:pt>
    <dgm:pt modelId="{1E1F53FE-91A4-3D40-BA54-54378DA9EC68}" type="pres">
      <dgm:prSet presAssocID="{45DBA42E-5086-094D-B4E9-0AB7A6E8EFFA}" presName="node" presStyleLbl="node1" presStyleIdx="0" presStyleCnt="1">
        <dgm:presLayoutVars>
          <dgm:bulletEnabled val="1"/>
        </dgm:presLayoutVars>
      </dgm:prSet>
      <dgm:spPr/>
    </dgm:pt>
  </dgm:ptLst>
  <dgm:cxnLst>
    <dgm:cxn modelId="{DDC49D00-5D0B-FC40-880E-629896C7D982}" type="presOf" srcId="{930BE68F-0B2D-724F-BB6A-5CA7D0A7BF71}" destId="{49E3094D-C170-EB49-AF1F-1604911ADAFA}" srcOrd="0" destOrd="0" presId="urn:microsoft.com/office/officeart/2005/8/layout/default"/>
    <dgm:cxn modelId="{4FCCAFAB-B194-1540-A21C-1A83ACCCFF18}" srcId="{930BE68F-0B2D-724F-BB6A-5CA7D0A7BF71}" destId="{45DBA42E-5086-094D-B4E9-0AB7A6E8EFFA}" srcOrd="0" destOrd="0" parTransId="{56AA3522-08B0-A540-8245-7682107D77E2}" sibTransId="{8B2B6C16-28B7-8343-BF71-6909739104A1}"/>
    <dgm:cxn modelId="{241DB5FC-5E9E-5644-9B75-6306E64321FE}" type="presOf" srcId="{45DBA42E-5086-094D-B4E9-0AB7A6E8EFFA}" destId="{1E1F53FE-91A4-3D40-BA54-54378DA9EC68}" srcOrd="0" destOrd="0" presId="urn:microsoft.com/office/officeart/2005/8/layout/default"/>
    <dgm:cxn modelId="{D755D351-D311-4E44-9406-8ACC7D6D3D3B}" type="presParOf" srcId="{49E3094D-C170-EB49-AF1F-1604911ADAFA}" destId="{1E1F53FE-91A4-3D40-BA54-54378DA9EC6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95FCD79-9066-0B47-9700-C26B80ADE4F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22E042-9B10-F34F-B543-9DC035797651}">
      <dgm:prSet custT="1"/>
      <dgm:spPr/>
      <dgm:t>
        <a:bodyPr/>
        <a:lstStyle/>
        <a:p>
          <a:pPr rtl="0"/>
          <a:r>
            <a:rPr lang="en-US" sz="3800" b="1" dirty="0"/>
            <a:t>An attack that exploits a previously unknown vulnerability in a computer application or operating system, one that developers have not had time to address and patch</a:t>
          </a:r>
          <a:endParaRPr lang="en-US" sz="3800" dirty="0"/>
        </a:p>
      </dgm:t>
    </dgm:pt>
    <dgm:pt modelId="{972E9F26-E490-EA46-AC89-75E1BC4E99C3}" type="parTrans" cxnId="{0245352F-9F35-D54A-A12E-BC87FF58096E}">
      <dgm:prSet/>
      <dgm:spPr/>
      <dgm:t>
        <a:bodyPr/>
        <a:lstStyle/>
        <a:p>
          <a:endParaRPr lang="en-US"/>
        </a:p>
      </dgm:t>
    </dgm:pt>
    <dgm:pt modelId="{586C7A9D-9841-564A-B66C-3366EAC51058}" type="sibTrans" cxnId="{0245352F-9F35-D54A-A12E-BC87FF58096E}">
      <dgm:prSet/>
      <dgm:spPr/>
      <dgm:t>
        <a:bodyPr/>
        <a:lstStyle/>
        <a:p>
          <a:endParaRPr lang="en-US"/>
        </a:p>
      </dgm:t>
    </dgm:pt>
    <dgm:pt modelId="{B48103FD-290F-E546-841E-21E08254792A}" type="pres">
      <dgm:prSet presAssocID="{A95FCD79-9066-0B47-9700-C26B80ADE4F8}" presName="diagram" presStyleCnt="0">
        <dgm:presLayoutVars>
          <dgm:dir/>
          <dgm:resizeHandles val="exact"/>
        </dgm:presLayoutVars>
      </dgm:prSet>
      <dgm:spPr/>
    </dgm:pt>
    <dgm:pt modelId="{154AD173-EF1B-B549-9397-0CD59E933A6C}" type="pres">
      <dgm:prSet presAssocID="{9C22E042-9B10-F34F-B543-9DC035797651}" presName="node" presStyleLbl="node1" presStyleIdx="0" presStyleCnt="1">
        <dgm:presLayoutVars>
          <dgm:bulletEnabled val="1"/>
        </dgm:presLayoutVars>
      </dgm:prSet>
      <dgm:spPr/>
    </dgm:pt>
  </dgm:ptLst>
  <dgm:cxnLst>
    <dgm:cxn modelId="{0245352F-9F35-D54A-A12E-BC87FF58096E}" srcId="{A95FCD79-9066-0B47-9700-C26B80ADE4F8}" destId="{9C22E042-9B10-F34F-B543-9DC035797651}" srcOrd="0" destOrd="0" parTransId="{972E9F26-E490-EA46-AC89-75E1BC4E99C3}" sibTransId="{586C7A9D-9841-564A-B66C-3366EAC51058}"/>
    <dgm:cxn modelId="{7FDB8157-7BDD-B44D-9EC1-22FDC7710E24}" type="presOf" srcId="{9C22E042-9B10-F34F-B543-9DC035797651}" destId="{154AD173-EF1B-B549-9397-0CD59E933A6C}" srcOrd="0" destOrd="0" presId="urn:microsoft.com/office/officeart/2005/8/layout/default"/>
    <dgm:cxn modelId="{62094FE7-447C-A54D-9A4B-C1E60EDBE27B}" type="presOf" srcId="{A95FCD79-9066-0B47-9700-C26B80ADE4F8}" destId="{B48103FD-290F-E546-841E-21E08254792A}" srcOrd="0" destOrd="0" presId="urn:microsoft.com/office/officeart/2005/8/layout/default"/>
    <dgm:cxn modelId="{0817B1E0-675E-8B43-8736-4C371322C70A}" type="presParOf" srcId="{B48103FD-290F-E546-841E-21E08254792A}" destId="{154AD173-EF1B-B549-9397-0CD59E933A6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CAAB8EEB-67B8-224A-94AC-1651098E7F5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1509CC-C9B3-784C-8B5A-83A9727BBB78}">
      <dgm:prSet custT="1"/>
      <dgm:spPr/>
      <dgm:t>
        <a:bodyPr/>
        <a:lstStyle/>
        <a:p>
          <a:pPr rtl="0"/>
          <a:r>
            <a:rPr lang="en-US" sz="2200" b="1"/>
            <a:t>Reconnaissance</a:t>
          </a:r>
          <a:endParaRPr lang="en-US" sz="2200"/>
        </a:p>
      </dgm:t>
    </dgm:pt>
    <dgm:pt modelId="{5EFFB9C2-F419-5A49-B4A4-792B54FE950E}" type="parTrans" cxnId="{8403351C-0B88-F042-98B0-023401740753}">
      <dgm:prSet/>
      <dgm:spPr/>
      <dgm:t>
        <a:bodyPr/>
        <a:lstStyle/>
        <a:p>
          <a:endParaRPr lang="en-US" sz="2200"/>
        </a:p>
      </dgm:t>
    </dgm:pt>
    <dgm:pt modelId="{BCD8CDB6-732B-CA42-BAA7-B86D595571BB}" type="sibTrans" cxnId="{8403351C-0B88-F042-98B0-023401740753}">
      <dgm:prSet/>
      <dgm:spPr/>
      <dgm:t>
        <a:bodyPr/>
        <a:lstStyle/>
        <a:p>
          <a:endParaRPr lang="en-US" sz="2200"/>
        </a:p>
      </dgm:t>
    </dgm:pt>
    <dgm:pt modelId="{33689844-63A3-F941-81B6-5200C2454D61}">
      <dgm:prSet custT="1"/>
      <dgm:spPr/>
      <dgm:t>
        <a:bodyPr/>
        <a:lstStyle/>
        <a:p>
          <a:pPr rtl="0"/>
          <a:r>
            <a:rPr lang="en-US" sz="2200" b="1"/>
            <a:t>Incursion</a:t>
          </a:r>
          <a:endParaRPr lang="en-US" sz="2200"/>
        </a:p>
      </dgm:t>
    </dgm:pt>
    <dgm:pt modelId="{79657506-F457-3A44-9FC4-6AAD08A8ADD0}" type="parTrans" cxnId="{1B60F3F7-BBAB-4048-90E6-4FFE5D3A0BE5}">
      <dgm:prSet/>
      <dgm:spPr/>
      <dgm:t>
        <a:bodyPr/>
        <a:lstStyle/>
        <a:p>
          <a:endParaRPr lang="en-US" sz="2200"/>
        </a:p>
      </dgm:t>
    </dgm:pt>
    <dgm:pt modelId="{A4B6ECB0-8AA2-A74B-AEE2-249C5170F6BD}" type="sibTrans" cxnId="{1B60F3F7-BBAB-4048-90E6-4FFE5D3A0BE5}">
      <dgm:prSet/>
      <dgm:spPr/>
      <dgm:t>
        <a:bodyPr/>
        <a:lstStyle/>
        <a:p>
          <a:endParaRPr lang="en-US" sz="2200"/>
        </a:p>
      </dgm:t>
    </dgm:pt>
    <dgm:pt modelId="{CEA694EE-19BE-BE48-87D0-864A8AFCBF6F}">
      <dgm:prSet custT="1"/>
      <dgm:spPr/>
      <dgm:t>
        <a:bodyPr/>
        <a:lstStyle/>
        <a:p>
          <a:pPr rtl="0"/>
          <a:r>
            <a:rPr lang="en-US" sz="2200" b="1"/>
            <a:t>Discovery</a:t>
          </a:r>
          <a:endParaRPr lang="en-US" sz="2200"/>
        </a:p>
      </dgm:t>
    </dgm:pt>
    <dgm:pt modelId="{E771923E-3D71-4A4F-AF40-65C3549FAE5E}" type="parTrans" cxnId="{B7150214-A8A8-7F44-9BB3-B602E199A2CB}">
      <dgm:prSet/>
      <dgm:spPr/>
      <dgm:t>
        <a:bodyPr/>
        <a:lstStyle/>
        <a:p>
          <a:endParaRPr lang="en-US" sz="2200"/>
        </a:p>
      </dgm:t>
    </dgm:pt>
    <dgm:pt modelId="{42C28814-3500-F349-B22F-141E692C58BA}" type="sibTrans" cxnId="{B7150214-A8A8-7F44-9BB3-B602E199A2CB}">
      <dgm:prSet/>
      <dgm:spPr/>
      <dgm:t>
        <a:bodyPr/>
        <a:lstStyle/>
        <a:p>
          <a:endParaRPr lang="en-US" sz="2200"/>
        </a:p>
      </dgm:t>
    </dgm:pt>
    <dgm:pt modelId="{1DEA03E9-324B-424D-8753-DD91BADC94A5}">
      <dgm:prSet custT="1"/>
      <dgm:spPr/>
      <dgm:t>
        <a:bodyPr/>
        <a:lstStyle/>
        <a:p>
          <a:pPr rtl="0"/>
          <a:r>
            <a:rPr lang="en-US" sz="2200" b="1"/>
            <a:t>Capture</a:t>
          </a:r>
          <a:endParaRPr lang="en-US" sz="2200"/>
        </a:p>
      </dgm:t>
    </dgm:pt>
    <dgm:pt modelId="{372A753C-D14A-2540-933A-6A18488240A2}" type="parTrans" cxnId="{C9C933A3-2F15-F74F-8823-489144A86B3C}">
      <dgm:prSet/>
      <dgm:spPr/>
      <dgm:t>
        <a:bodyPr/>
        <a:lstStyle/>
        <a:p>
          <a:endParaRPr lang="en-US" sz="2200"/>
        </a:p>
      </dgm:t>
    </dgm:pt>
    <dgm:pt modelId="{C265AC76-BB5F-5243-AA87-2DD063D7A46E}" type="sibTrans" cxnId="{C9C933A3-2F15-F74F-8823-489144A86B3C}">
      <dgm:prSet/>
      <dgm:spPr/>
      <dgm:t>
        <a:bodyPr/>
        <a:lstStyle/>
        <a:p>
          <a:endParaRPr lang="en-US" sz="2200"/>
        </a:p>
      </dgm:t>
    </dgm:pt>
    <dgm:pt modelId="{2296ACC7-0184-CA49-8C0E-D68D4FACD3D6}">
      <dgm:prSet custT="1"/>
      <dgm:spPr/>
      <dgm:t>
        <a:bodyPr/>
        <a:lstStyle/>
        <a:p>
          <a:pPr rtl="0"/>
          <a:r>
            <a:rPr lang="en-US" sz="2200" b="1"/>
            <a:t>Exfiltration </a:t>
          </a:r>
          <a:endParaRPr lang="en-US" sz="2200"/>
        </a:p>
      </dgm:t>
    </dgm:pt>
    <dgm:pt modelId="{07C0B725-7968-3B49-BFA3-EA1C51A06C06}" type="parTrans" cxnId="{DCADCAB9-3586-D046-BB7B-B6E6018DBF95}">
      <dgm:prSet/>
      <dgm:spPr/>
      <dgm:t>
        <a:bodyPr/>
        <a:lstStyle/>
        <a:p>
          <a:endParaRPr lang="en-US" sz="2200"/>
        </a:p>
      </dgm:t>
    </dgm:pt>
    <dgm:pt modelId="{EEB6A4E9-B594-F84F-9D20-1B6D0E768799}" type="sibTrans" cxnId="{DCADCAB9-3586-D046-BB7B-B6E6018DBF95}">
      <dgm:prSet/>
      <dgm:spPr/>
      <dgm:t>
        <a:bodyPr/>
        <a:lstStyle/>
        <a:p>
          <a:endParaRPr lang="en-US" sz="2200"/>
        </a:p>
      </dgm:t>
    </dgm:pt>
    <dgm:pt modelId="{332638B5-F4CB-C346-B759-72A84616D89D}" type="pres">
      <dgm:prSet presAssocID="{CAAB8EEB-67B8-224A-94AC-1651098E7F52}" presName="diagram" presStyleCnt="0">
        <dgm:presLayoutVars>
          <dgm:dir/>
          <dgm:resizeHandles val="exact"/>
        </dgm:presLayoutVars>
      </dgm:prSet>
      <dgm:spPr/>
    </dgm:pt>
    <dgm:pt modelId="{4B678CEC-6A39-A746-AF62-F981CD6389B9}" type="pres">
      <dgm:prSet presAssocID="{421509CC-C9B3-784C-8B5A-83A9727BBB78}" presName="node" presStyleLbl="node1" presStyleIdx="0" presStyleCnt="5">
        <dgm:presLayoutVars>
          <dgm:bulletEnabled val="1"/>
        </dgm:presLayoutVars>
      </dgm:prSet>
      <dgm:spPr/>
    </dgm:pt>
    <dgm:pt modelId="{04826A78-F5BA-D647-B8BE-673B498C6029}" type="pres">
      <dgm:prSet presAssocID="{BCD8CDB6-732B-CA42-BAA7-B86D595571BB}" presName="sibTrans" presStyleCnt="0"/>
      <dgm:spPr/>
    </dgm:pt>
    <dgm:pt modelId="{A1549E02-9DEE-014C-BE0B-F00186FDB771}" type="pres">
      <dgm:prSet presAssocID="{33689844-63A3-F941-81B6-5200C2454D61}" presName="node" presStyleLbl="node1" presStyleIdx="1" presStyleCnt="5">
        <dgm:presLayoutVars>
          <dgm:bulletEnabled val="1"/>
        </dgm:presLayoutVars>
      </dgm:prSet>
      <dgm:spPr/>
    </dgm:pt>
    <dgm:pt modelId="{436927A5-0601-834C-B6D6-D5B63830252B}" type="pres">
      <dgm:prSet presAssocID="{A4B6ECB0-8AA2-A74B-AEE2-249C5170F6BD}" presName="sibTrans" presStyleCnt="0"/>
      <dgm:spPr/>
    </dgm:pt>
    <dgm:pt modelId="{781CC60A-2E6E-DF48-B22E-A11243AB84E1}" type="pres">
      <dgm:prSet presAssocID="{CEA694EE-19BE-BE48-87D0-864A8AFCBF6F}" presName="node" presStyleLbl="node1" presStyleIdx="2" presStyleCnt="5">
        <dgm:presLayoutVars>
          <dgm:bulletEnabled val="1"/>
        </dgm:presLayoutVars>
      </dgm:prSet>
      <dgm:spPr/>
    </dgm:pt>
    <dgm:pt modelId="{698AC1C2-F287-024C-A7E5-FDCDEEDA7E9C}" type="pres">
      <dgm:prSet presAssocID="{42C28814-3500-F349-B22F-141E692C58BA}" presName="sibTrans" presStyleCnt="0"/>
      <dgm:spPr/>
    </dgm:pt>
    <dgm:pt modelId="{252356A6-79C0-E14B-B2B5-A9CDF78D597B}" type="pres">
      <dgm:prSet presAssocID="{1DEA03E9-324B-424D-8753-DD91BADC94A5}" presName="node" presStyleLbl="node1" presStyleIdx="3" presStyleCnt="5">
        <dgm:presLayoutVars>
          <dgm:bulletEnabled val="1"/>
        </dgm:presLayoutVars>
      </dgm:prSet>
      <dgm:spPr/>
    </dgm:pt>
    <dgm:pt modelId="{A8E5FA66-07B2-3345-A640-81D5FF5D4050}" type="pres">
      <dgm:prSet presAssocID="{C265AC76-BB5F-5243-AA87-2DD063D7A46E}" presName="sibTrans" presStyleCnt="0"/>
      <dgm:spPr/>
    </dgm:pt>
    <dgm:pt modelId="{B003BA27-901C-4D4C-B971-4FBC9D76D55B}" type="pres">
      <dgm:prSet presAssocID="{2296ACC7-0184-CA49-8C0E-D68D4FACD3D6}" presName="node" presStyleLbl="node1" presStyleIdx="4" presStyleCnt="5">
        <dgm:presLayoutVars>
          <dgm:bulletEnabled val="1"/>
        </dgm:presLayoutVars>
      </dgm:prSet>
      <dgm:spPr/>
    </dgm:pt>
  </dgm:ptLst>
  <dgm:cxnLst>
    <dgm:cxn modelId="{21D7ED0F-E623-2244-9FD5-45573D3BB752}" type="presOf" srcId="{2296ACC7-0184-CA49-8C0E-D68D4FACD3D6}" destId="{B003BA27-901C-4D4C-B971-4FBC9D76D55B}" srcOrd="0" destOrd="0" presId="urn:microsoft.com/office/officeart/2005/8/layout/default"/>
    <dgm:cxn modelId="{B7150214-A8A8-7F44-9BB3-B602E199A2CB}" srcId="{CAAB8EEB-67B8-224A-94AC-1651098E7F52}" destId="{CEA694EE-19BE-BE48-87D0-864A8AFCBF6F}" srcOrd="2" destOrd="0" parTransId="{E771923E-3D71-4A4F-AF40-65C3549FAE5E}" sibTransId="{42C28814-3500-F349-B22F-141E692C58BA}"/>
    <dgm:cxn modelId="{8403351C-0B88-F042-98B0-023401740753}" srcId="{CAAB8EEB-67B8-224A-94AC-1651098E7F52}" destId="{421509CC-C9B3-784C-8B5A-83A9727BBB78}" srcOrd="0" destOrd="0" parTransId="{5EFFB9C2-F419-5A49-B4A4-792B54FE950E}" sibTransId="{BCD8CDB6-732B-CA42-BAA7-B86D595571BB}"/>
    <dgm:cxn modelId="{2FBEDB2C-C614-6244-9443-E4DD303E2F78}" type="presOf" srcId="{CEA694EE-19BE-BE48-87D0-864A8AFCBF6F}" destId="{781CC60A-2E6E-DF48-B22E-A11243AB84E1}" srcOrd="0" destOrd="0" presId="urn:microsoft.com/office/officeart/2005/8/layout/default"/>
    <dgm:cxn modelId="{E671E22C-627C-7649-8AFB-999287762559}" type="presOf" srcId="{CAAB8EEB-67B8-224A-94AC-1651098E7F52}" destId="{332638B5-F4CB-C346-B759-72A84616D89D}" srcOrd="0" destOrd="0" presId="urn:microsoft.com/office/officeart/2005/8/layout/default"/>
    <dgm:cxn modelId="{EE221646-EF71-0D48-A1B3-CA8846A28DCD}" type="presOf" srcId="{33689844-63A3-F941-81B6-5200C2454D61}" destId="{A1549E02-9DEE-014C-BE0B-F00186FDB771}" srcOrd="0" destOrd="0" presId="urn:microsoft.com/office/officeart/2005/8/layout/default"/>
    <dgm:cxn modelId="{D16C2B72-2421-1144-9BA0-C43EE814B195}" type="presOf" srcId="{421509CC-C9B3-784C-8B5A-83A9727BBB78}" destId="{4B678CEC-6A39-A746-AF62-F981CD6389B9}" srcOrd="0" destOrd="0" presId="urn:microsoft.com/office/officeart/2005/8/layout/default"/>
    <dgm:cxn modelId="{C9C933A3-2F15-F74F-8823-489144A86B3C}" srcId="{CAAB8EEB-67B8-224A-94AC-1651098E7F52}" destId="{1DEA03E9-324B-424D-8753-DD91BADC94A5}" srcOrd="3" destOrd="0" parTransId="{372A753C-D14A-2540-933A-6A18488240A2}" sibTransId="{C265AC76-BB5F-5243-AA87-2DD063D7A46E}"/>
    <dgm:cxn modelId="{DCADCAB9-3586-D046-BB7B-B6E6018DBF95}" srcId="{CAAB8EEB-67B8-224A-94AC-1651098E7F52}" destId="{2296ACC7-0184-CA49-8C0E-D68D4FACD3D6}" srcOrd="4" destOrd="0" parTransId="{07C0B725-7968-3B49-BFA3-EA1C51A06C06}" sibTransId="{EEB6A4E9-B594-F84F-9D20-1B6D0E768799}"/>
    <dgm:cxn modelId="{1B60F3F7-BBAB-4048-90E6-4FFE5D3A0BE5}" srcId="{CAAB8EEB-67B8-224A-94AC-1651098E7F52}" destId="{33689844-63A3-F941-81B6-5200C2454D61}" srcOrd="1" destOrd="0" parTransId="{79657506-F457-3A44-9FC4-6AAD08A8ADD0}" sibTransId="{A4B6ECB0-8AA2-A74B-AEE2-249C5170F6BD}"/>
    <dgm:cxn modelId="{99A080FB-5A4E-5E4A-8253-575CD629B4C8}" type="presOf" srcId="{1DEA03E9-324B-424D-8753-DD91BADC94A5}" destId="{252356A6-79C0-E14B-B2B5-A9CDF78D597B}" srcOrd="0" destOrd="0" presId="urn:microsoft.com/office/officeart/2005/8/layout/default"/>
    <dgm:cxn modelId="{AEADA63D-7DC6-E240-87FD-DA43F0F29C9F}" type="presParOf" srcId="{332638B5-F4CB-C346-B759-72A84616D89D}" destId="{4B678CEC-6A39-A746-AF62-F981CD6389B9}" srcOrd="0" destOrd="0" presId="urn:microsoft.com/office/officeart/2005/8/layout/default"/>
    <dgm:cxn modelId="{B6A467C7-0752-8349-9B2D-1EABF1120F0C}" type="presParOf" srcId="{332638B5-F4CB-C346-B759-72A84616D89D}" destId="{04826A78-F5BA-D647-B8BE-673B498C6029}" srcOrd="1" destOrd="0" presId="urn:microsoft.com/office/officeart/2005/8/layout/default"/>
    <dgm:cxn modelId="{519C2E13-E7A1-A84B-AD05-802F7E3B636C}" type="presParOf" srcId="{332638B5-F4CB-C346-B759-72A84616D89D}" destId="{A1549E02-9DEE-014C-BE0B-F00186FDB771}" srcOrd="2" destOrd="0" presId="urn:microsoft.com/office/officeart/2005/8/layout/default"/>
    <dgm:cxn modelId="{67F4F8F3-D69A-214A-B4C8-948083593408}" type="presParOf" srcId="{332638B5-F4CB-C346-B759-72A84616D89D}" destId="{436927A5-0601-834C-B6D6-D5B63830252B}" srcOrd="3" destOrd="0" presId="urn:microsoft.com/office/officeart/2005/8/layout/default"/>
    <dgm:cxn modelId="{EE1DE554-5F52-C94E-A8EF-5B27FC7D4D62}" type="presParOf" srcId="{332638B5-F4CB-C346-B759-72A84616D89D}" destId="{781CC60A-2E6E-DF48-B22E-A11243AB84E1}" srcOrd="4" destOrd="0" presId="urn:microsoft.com/office/officeart/2005/8/layout/default"/>
    <dgm:cxn modelId="{70D59A22-EBEA-F048-BC9E-79FC45F715BF}" type="presParOf" srcId="{332638B5-F4CB-C346-B759-72A84616D89D}" destId="{698AC1C2-F287-024C-A7E5-FDCDEEDA7E9C}" srcOrd="5" destOrd="0" presId="urn:microsoft.com/office/officeart/2005/8/layout/default"/>
    <dgm:cxn modelId="{85200AB6-3C0A-4145-B9E4-395266CFA18B}" type="presParOf" srcId="{332638B5-F4CB-C346-B759-72A84616D89D}" destId="{252356A6-79C0-E14B-B2B5-A9CDF78D597B}" srcOrd="6" destOrd="0" presId="urn:microsoft.com/office/officeart/2005/8/layout/default"/>
    <dgm:cxn modelId="{E46E3F3E-A4A1-4C4A-BBA1-91C47EA1823A}" type="presParOf" srcId="{332638B5-F4CB-C346-B759-72A84616D89D}" destId="{A8E5FA66-07B2-3345-A640-81D5FF5D4050}" srcOrd="7" destOrd="0" presId="urn:microsoft.com/office/officeart/2005/8/layout/default"/>
    <dgm:cxn modelId="{F087D806-1D06-CE47-B7A1-98B82F3D8F8E}" type="presParOf" srcId="{332638B5-F4CB-C346-B759-72A84616D89D}" destId="{B003BA27-901C-4D4C-B971-4FBC9D76D5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9148B99-3FAC-F54C-86A5-9E462530ABE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774B2F-EAE3-7845-84BB-D5FED850B0CF}">
      <dgm:prSet custT="1"/>
      <dgm:spPr/>
      <dgm:t>
        <a:bodyPr/>
        <a:lstStyle/>
        <a:p>
          <a:pPr rtl="0"/>
          <a:r>
            <a:rPr lang="en-US" sz="4000" b="1" dirty="0"/>
            <a:t>Instant messaging (IM) threats may involve exploitation of software to spread code but more frequently rely on social engineering </a:t>
          </a:r>
          <a:endParaRPr lang="en-US" sz="4000" dirty="0"/>
        </a:p>
      </dgm:t>
    </dgm:pt>
    <dgm:pt modelId="{ECCB92F3-A510-774D-A47C-B8F181B4910E}" type="parTrans" cxnId="{3139C318-0122-0442-A45E-DF486512BE34}">
      <dgm:prSet/>
      <dgm:spPr/>
      <dgm:t>
        <a:bodyPr/>
        <a:lstStyle/>
        <a:p>
          <a:endParaRPr lang="en-US"/>
        </a:p>
      </dgm:t>
    </dgm:pt>
    <dgm:pt modelId="{6333FB4D-F8BE-FB41-B900-A89057CB4E37}" type="sibTrans" cxnId="{3139C318-0122-0442-A45E-DF486512BE34}">
      <dgm:prSet/>
      <dgm:spPr/>
      <dgm:t>
        <a:bodyPr/>
        <a:lstStyle/>
        <a:p>
          <a:endParaRPr lang="en-US"/>
        </a:p>
      </dgm:t>
    </dgm:pt>
    <dgm:pt modelId="{F17C3703-A075-ED44-8A8D-014E871AA073}" type="pres">
      <dgm:prSet presAssocID="{49148B99-3FAC-F54C-86A5-9E462530ABE3}" presName="diagram" presStyleCnt="0">
        <dgm:presLayoutVars>
          <dgm:dir/>
          <dgm:resizeHandles val="exact"/>
        </dgm:presLayoutVars>
      </dgm:prSet>
      <dgm:spPr/>
    </dgm:pt>
    <dgm:pt modelId="{A7F2F626-6080-AA41-8658-913A02B7A006}" type="pres">
      <dgm:prSet presAssocID="{EC774B2F-EAE3-7845-84BB-D5FED850B0CF}" presName="node" presStyleLbl="node1" presStyleIdx="0" presStyleCnt="1">
        <dgm:presLayoutVars>
          <dgm:bulletEnabled val="1"/>
        </dgm:presLayoutVars>
      </dgm:prSet>
      <dgm:spPr/>
    </dgm:pt>
  </dgm:ptLst>
  <dgm:cxnLst>
    <dgm:cxn modelId="{3139C318-0122-0442-A45E-DF486512BE34}" srcId="{49148B99-3FAC-F54C-86A5-9E462530ABE3}" destId="{EC774B2F-EAE3-7845-84BB-D5FED850B0CF}" srcOrd="0" destOrd="0" parTransId="{ECCB92F3-A510-774D-A47C-B8F181B4910E}" sibTransId="{6333FB4D-F8BE-FB41-B900-A89057CB4E37}"/>
    <dgm:cxn modelId="{B98FDF3C-DF23-DE48-8B78-D6AA35EE51BE}" type="presOf" srcId="{49148B99-3FAC-F54C-86A5-9E462530ABE3}" destId="{F17C3703-A075-ED44-8A8D-014E871AA073}" srcOrd="0" destOrd="0" presId="urn:microsoft.com/office/officeart/2005/8/layout/default"/>
    <dgm:cxn modelId="{AA3A18E4-F0E9-5D4E-A1AE-F043D45FCB82}" type="presOf" srcId="{EC774B2F-EAE3-7845-84BB-D5FED850B0CF}" destId="{A7F2F626-6080-AA41-8658-913A02B7A006}" srcOrd="0" destOrd="0" presId="urn:microsoft.com/office/officeart/2005/8/layout/default"/>
    <dgm:cxn modelId="{D23C762B-1898-BA41-88F2-487D493DDC1C}" type="presParOf" srcId="{F17C3703-A075-ED44-8A8D-014E871AA073}" destId="{A7F2F626-6080-AA41-8658-913A02B7A00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2B04A09-7F06-984E-85B6-1E2E7E38B90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275DA7-C558-B54E-9031-4442260C149F}">
      <dgm:prSet custT="1"/>
      <dgm:spPr/>
      <dgm:t>
        <a:bodyPr/>
        <a:lstStyle/>
        <a:p>
          <a:pPr rtl="0"/>
          <a:r>
            <a:rPr lang="en-US" sz="4000" b="1" dirty="0"/>
            <a:t>Peer-to-peer (P2P) networks involve hosts sharing files with one another, either directly or through a centralized P2P server </a:t>
          </a:r>
          <a:endParaRPr lang="en-US" sz="4000" dirty="0"/>
        </a:p>
      </dgm:t>
    </dgm:pt>
    <dgm:pt modelId="{2A03122E-A567-D444-AE4F-E61B1D0496A2}" type="parTrans" cxnId="{66C674AB-9565-2243-B05F-AD39FC48C08B}">
      <dgm:prSet/>
      <dgm:spPr/>
      <dgm:t>
        <a:bodyPr/>
        <a:lstStyle/>
        <a:p>
          <a:endParaRPr lang="en-US"/>
        </a:p>
      </dgm:t>
    </dgm:pt>
    <dgm:pt modelId="{CDCF5C17-0314-824C-AA97-B02C43D04954}" type="sibTrans" cxnId="{66C674AB-9565-2243-B05F-AD39FC48C08B}">
      <dgm:prSet/>
      <dgm:spPr/>
      <dgm:t>
        <a:bodyPr/>
        <a:lstStyle/>
        <a:p>
          <a:endParaRPr lang="en-US"/>
        </a:p>
      </dgm:t>
    </dgm:pt>
    <dgm:pt modelId="{5B8B6829-2ADF-7841-899B-C98DC17F0B7B}" type="pres">
      <dgm:prSet presAssocID="{32B04A09-7F06-984E-85B6-1E2E7E38B908}" presName="diagram" presStyleCnt="0">
        <dgm:presLayoutVars>
          <dgm:dir/>
          <dgm:resizeHandles val="exact"/>
        </dgm:presLayoutVars>
      </dgm:prSet>
      <dgm:spPr/>
    </dgm:pt>
    <dgm:pt modelId="{2C52AC30-8F7F-9943-9B92-FB4326BF8107}" type="pres">
      <dgm:prSet presAssocID="{CA275DA7-C558-B54E-9031-4442260C149F}" presName="node" presStyleLbl="node1" presStyleIdx="0" presStyleCnt="1">
        <dgm:presLayoutVars>
          <dgm:bulletEnabled val="1"/>
        </dgm:presLayoutVars>
      </dgm:prSet>
      <dgm:spPr/>
    </dgm:pt>
  </dgm:ptLst>
  <dgm:cxnLst>
    <dgm:cxn modelId="{66C674AB-9565-2243-B05F-AD39FC48C08B}" srcId="{32B04A09-7F06-984E-85B6-1E2E7E38B908}" destId="{CA275DA7-C558-B54E-9031-4442260C149F}" srcOrd="0" destOrd="0" parTransId="{2A03122E-A567-D444-AE4F-E61B1D0496A2}" sibTransId="{CDCF5C17-0314-824C-AA97-B02C43D04954}"/>
    <dgm:cxn modelId="{3D96E7B6-0017-5544-B67F-2C6278611630}" type="presOf" srcId="{32B04A09-7F06-984E-85B6-1E2E7E38B908}" destId="{5B8B6829-2ADF-7841-899B-C98DC17F0B7B}" srcOrd="0" destOrd="0" presId="urn:microsoft.com/office/officeart/2005/8/layout/default"/>
    <dgm:cxn modelId="{BCEB33D2-C053-CF46-908F-BFCD1801119F}" type="presOf" srcId="{CA275DA7-C558-B54E-9031-4442260C149F}" destId="{2C52AC30-8F7F-9943-9B92-FB4326BF8107}" srcOrd="0" destOrd="0" presId="urn:microsoft.com/office/officeart/2005/8/layout/default"/>
    <dgm:cxn modelId="{5094CEEB-8D88-5247-A554-EE71DAB0193E}" type="presParOf" srcId="{5B8B6829-2ADF-7841-899B-C98DC17F0B7B}" destId="{2C52AC30-8F7F-9943-9B92-FB4326BF810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E62C3576-79AE-7142-9725-62EF01C943A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2004DC-B92F-4140-9C00-3EA3E9D0D93E}">
      <dgm:prSet/>
      <dgm:spPr/>
      <dgm:t>
        <a:bodyPr/>
        <a:lstStyle/>
        <a:p>
          <a:pPr rtl="0"/>
          <a:r>
            <a:rPr lang="en-US" b="1"/>
            <a:t>Collect information</a:t>
          </a:r>
          <a:endParaRPr lang="en-US"/>
        </a:p>
      </dgm:t>
    </dgm:pt>
    <dgm:pt modelId="{4D5C0725-10E0-B04C-A748-AE01FC892D12}" type="parTrans" cxnId="{71566AFA-21B4-A744-8B02-8E9725B2997E}">
      <dgm:prSet/>
      <dgm:spPr/>
      <dgm:t>
        <a:bodyPr/>
        <a:lstStyle/>
        <a:p>
          <a:endParaRPr lang="en-US"/>
        </a:p>
      </dgm:t>
    </dgm:pt>
    <dgm:pt modelId="{EEA47A0C-C849-7341-87CB-E8602121A638}" type="sibTrans" cxnId="{71566AFA-21B4-A744-8B02-8E9725B2997E}">
      <dgm:prSet/>
      <dgm:spPr/>
      <dgm:t>
        <a:bodyPr/>
        <a:lstStyle/>
        <a:p>
          <a:endParaRPr lang="en-US"/>
        </a:p>
      </dgm:t>
    </dgm:pt>
    <dgm:pt modelId="{6FC83E7F-63D6-024C-9F1A-6E9B2EBB0AD8}">
      <dgm:prSet/>
      <dgm:spPr/>
      <dgm:t>
        <a:bodyPr/>
        <a:lstStyle/>
        <a:p>
          <a:pPr rtl="0"/>
          <a:r>
            <a:rPr lang="en-US" b="1"/>
            <a:t>Terminate tasks and processes </a:t>
          </a:r>
          <a:endParaRPr lang="en-US"/>
        </a:p>
      </dgm:t>
    </dgm:pt>
    <dgm:pt modelId="{2D7A32B5-EDC8-0942-B502-517E4EBF7B2B}" type="parTrans" cxnId="{2EC918A2-DFFC-2C4B-B8EE-67E5D8AEDFB8}">
      <dgm:prSet/>
      <dgm:spPr/>
      <dgm:t>
        <a:bodyPr/>
        <a:lstStyle/>
        <a:p>
          <a:endParaRPr lang="en-US"/>
        </a:p>
      </dgm:t>
    </dgm:pt>
    <dgm:pt modelId="{819F211A-22FF-C043-81A1-C78116BCBC55}" type="sibTrans" cxnId="{2EC918A2-DFFC-2C4B-B8EE-67E5D8AEDFB8}">
      <dgm:prSet/>
      <dgm:spPr/>
      <dgm:t>
        <a:bodyPr/>
        <a:lstStyle/>
        <a:p>
          <a:endParaRPr lang="en-US"/>
        </a:p>
      </dgm:t>
    </dgm:pt>
    <dgm:pt modelId="{A88D006D-7CB6-7841-86E2-39E5EFD0B131}">
      <dgm:prSet/>
      <dgm:spPr/>
      <dgm:t>
        <a:bodyPr/>
        <a:lstStyle/>
        <a:p>
          <a:pPr rtl="0"/>
          <a:r>
            <a:rPr lang="en-US" b="1"/>
            <a:t>Run tasks and processes</a:t>
          </a:r>
          <a:endParaRPr lang="en-US"/>
        </a:p>
      </dgm:t>
    </dgm:pt>
    <dgm:pt modelId="{12A121CA-9161-A743-B1D4-3FBC1DAB89C7}" type="parTrans" cxnId="{6B3FACEC-0E3E-1D43-BFDD-5ABE7DE3F03C}">
      <dgm:prSet/>
      <dgm:spPr/>
      <dgm:t>
        <a:bodyPr/>
        <a:lstStyle/>
        <a:p>
          <a:endParaRPr lang="en-US"/>
        </a:p>
      </dgm:t>
    </dgm:pt>
    <dgm:pt modelId="{DB943410-1A59-194A-ABB7-B5A4DB2F77AB}" type="sibTrans" cxnId="{6B3FACEC-0E3E-1D43-BFDD-5ABE7DE3F03C}">
      <dgm:prSet/>
      <dgm:spPr/>
      <dgm:t>
        <a:bodyPr/>
        <a:lstStyle/>
        <a:p>
          <a:endParaRPr lang="en-US"/>
        </a:p>
      </dgm:t>
    </dgm:pt>
    <dgm:pt modelId="{138FBC1C-3ACB-134E-9F34-7F30B920EA9E}">
      <dgm:prSet/>
      <dgm:spPr/>
      <dgm:t>
        <a:bodyPr/>
        <a:lstStyle/>
        <a:p>
          <a:pPr rtl="0"/>
          <a:r>
            <a:rPr lang="en-US" b="1"/>
            <a:t>Download additional files</a:t>
          </a:r>
          <a:endParaRPr lang="en-US"/>
        </a:p>
      </dgm:t>
    </dgm:pt>
    <dgm:pt modelId="{B7859E7B-C0A2-B84E-9BF6-58EA63758832}" type="parTrans" cxnId="{2C4DED9B-01B6-244E-87D5-7C0AD35F9C78}">
      <dgm:prSet/>
      <dgm:spPr/>
      <dgm:t>
        <a:bodyPr/>
        <a:lstStyle/>
        <a:p>
          <a:endParaRPr lang="en-US"/>
        </a:p>
      </dgm:t>
    </dgm:pt>
    <dgm:pt modelId="{A0CA79B5-5B31-9441-8B5D-CFB2832DB766}" type="sibTrans" cxnId="{2C4DED9B-01B6-244E-87D5-7C0AD35F9C78}">
      <dgm:prSet/>
      <dgm:spPr/>
      <dgm:t>
        <a:bodyPr/>
        <a:lstStyle/>
        <a:p>
          <a:endParaRPr lang="en-US"/>
        </a:p>
      </dgm:t>
    </dgm:pt>
    <dgm:pt modelId="{2E173625-7A45-3B49-9A9E-454A7DE627B7}">
      <dgm:prSet/>
      <dgm:spPr/>
      <dgm:t>
        <a:bodyPr/>
        <a:lstStyle/>
        <a:p>
          <a:pPr rtl="0"/>
          <a:r>
            <a:rPr lang="en-US" b="1"/>
            <a:t>Upload files and other content</a:t>
          </a:r>
          <a:endParaRPr lang="en-US"/>
        </a:p>
      </dgm:t>
    </dgm:pt>
    <dgm:pt modelId="{F28896DE-A424-5F48-A2E3-2B39DB26BFE1}" type="parTrans" cxnId="{0C4C01F6-8771-E34E-A315-61D4DA84E010}">
      <dgm:prSet/>
      <dgm:spPr/>
      <dgm:t>
        <a:bodyPr/>
        <a:lstStyle/>
        <a:p>
          <a:endParaRPr lang="en-US"/>
        </a:p>
      </dgm:t>
    </dgm:pt>
    <dgm:pt modelId="{458856D6-4444-FD44-B38B-1318E51B49E7}" type="sibTrans" cxnId="{0C4C01F6-8771-E34E-A315-61D4DA84E010}">
      <dgm:prSet/>
      <dgm:spPr/>
      <dgm:t>
        <a:bodyPr/>
        <a:lstStyle/>
        <a:p>
          <a:endParaRPr lang="en-US"/>
        </a:p>
      </dgm:t>
    </dgm:pt>
    <dgm:pt modelId="{CEC1C616-1BF6-2946-8A73-8A743DDFDC6E}">
      <dgm:prSet/>
      <dgm:spPr/>
      <dgm:t>
        <a:bodyPr/>
        <a:lstStyle/>
        <a:p>
          <a:pPr rtl="0"/>
          <a:r>
            <a:rPr lang="en-US" b="1"/>
            <a:t>Report on status</a:t>
          </a:r>
          <a:endParaRPr lang="en-US"/>
        </a:p>
      </dgm:t>
    </dgm:pt>
    <dgm:pt modelId="{904F7516-A3A2-B74D-9E8C-36250906D9BA}" type="parTrans" cxnId="{97311992-3045-AF48-B053-993A001C95B7}">
      <dgm:prSet/>
      <dgm:spPr/>
      <dgm:t>
        <a:bodyPr/>
        <a:lstStyle/>
        <a:p>
          <a:endParaRPr lang="en-US"/>
        </a:p>
      </dgm:t>
    </dgm:pt>
    <dgm:pt modelId="{31FDBFC6-4FAF-A349-8E8A-8CFD06853F2F}" type="sibTrans" cxnId="{97311992-3045-AF48-B053-993A001C95B7}">
      <dgm:prSet/>
      <dgm:spPr/>
      <dgm:t>
        <a:bodyPr/>
        <a:lstStyle/>
        <a:p>
          <a:endParaRPr lang="en-US"/>
        </a:p>
      </dgm:t>
    </dgm:pt>
    <dgm:pt modelId="{659C5A6A-F41E-A84E-BBA2-7277DDE27171}">
      <dgm:prSet/>
      <dgm:spPr/>
      <dgm:t>
        <a:bodyPr/>
        <a:lstStyle/>
        <a:p>
          <a:pPr rtl="0"/>
          <a:r>
            <a:rPr lang="en-US" b="1"/>
            <a:t>Open remote command line shells</a:t>
          </a:r>
          <a:endParaRPr lang="en-US"/>
        </a:p>
      </dgm:t>
    </dgm:pt>
    <dgm:pt modelId="{16C2E480-E864-7C4D-BF81-334E18E7A49E}" type="parTrans" cxnId="{57DC6814-B7FD-BF44-AB18-11A8FC53E9A8}">
      <dgm:prSet/>
      <dgm:spPr/>
      <dgm:t>
        <a:bodyPr/>
        <a:lstStyle/>
        <a:p>
          <a:endParaRPr lang="en-US"/>
        </a:p>
      </dgm:t>
    </dgm:pt>
    <dgm:pt modelId="{5EEC0850-B387-DF4E-B817-4FBE5143013B}" type="sibTrans" cxnId="{57DC6814-B7FD-BF44-AB18-11A8FC53E9A8}">
      <dgm:prSet/>
      <dgm:spPr/>
      <dgm:t>
        <a:bodyPr/>
        <a:lstStyle/>
        <a:p>
          <a:endParaRPr lang="en-US"/>
        </a:p>
      </dgm:t>
    </dgm:pt>
    <dgm:pt modelId="{D2F77B1A-AAA4-C14F-B056-C8D3E2FA4FA6}">
      <dgm:prSet/>
      <dgm:spPr/>
      <dgm:t>
        <a:bodyPr/>
        <a:lstStyle/>
        <a:p>
          <a:pPr rtl="0"/>
          <a:r>
            <a:rPr lang="en-US" b="1"/>
            <a:t>Denial-of-service attacks</a:t>
          </a:r>
          <a:endParaRPr lang="en-US"/>
        </a:p>
      </dgm:t>
    </dgm:pt>
    <dgm:pt modelId="{3C245A52-75E1-EA40-A5DA-6F8D63096C9A}" type="parTrans" cxnId="{84D77899-628F-E545-ACA5-98D2BD74FC8E}">
      <dgm:prSet/>
      <dgm:spPr/>
      <dgm:t>
        <a:bodyPr/>
        <a:lstStyle/>
        <a:p>
          <a:endParaRPr lang="en-US"/>
        </a:p>
      </dgm:t>
    </dgm:pt>
    <dgm:pt modelId="{86B705C9-72F1-D248-8917-555A98DCFC26}" type="sibTrans" cxnId="{84D77899-628F-E545-ACA5-98D2BD74FC8E}">
      <dgm:prSet/>
      <dgm:spPr/>
      <dgm:t>
        <a:bodyPr/>
        <a:lstStyle/>
        <a:p>
          <a:endParaRPr lang="en-US"/>
        </a:p>
      </dgm:t>
    </dgm:pt>
    <dgm:pt modelId="{93A7504B-49BF-3047-9A1A-E9CC5EBA8521}">
      <dgm:prSet/>
      <dgm:spPr/>
      <dgm:t>
        <a:bodyPr/>
        <a:lstStyle/>
        <a:p>
          <a:pPr rtl="0"/>
          <a:r>
            <a:rPr lang="en-US" b="1"/>
            <a:t>Change computer settings</a:t>
          </a:r>
          <a:endParaRPr lang="en-US"/>
        </a:p>
      </dgm:t>
    </dgm:pt>
    <dgm:pt modelId="{1FD74BB3-F20E-1745-B6E6-7534CE041EA1}" type="parTrans" cxnId="{17C7341E-85CE-8C49-88FA-57167C8197A7}">
      <dgm:prSet/>
      <dgm:spPr/>
      <dgm:t>
        <a:bodyPr/>
        <a:lstStyle/>
        <a:p>
          <a:endParaRPr lang="en-US"/>
        </a:p>
      </dgm:t>
    </dgm:pt>
    <dgm:pt modelId="{22ABFB1B-18B6-354D-85FD-611BEE065403}" type="sibTrans" cxnId="{17C7341E-85CE-8C49-88FA-57167C8197A7}">
      <dgm:prSet/>
      <dgm:spPr/>
      <dgm:t>
        <a:bodyPr/>
        <a:lstStyle/>
        <a:p>
          <a:endParaRPr lang="en-US"/>
        </a:p>
      </dgm:t>
    </dgm:pt>
    <dgm:pt modelId="{C2F3E74D-8430-C046-BE9F-C27E7F00B773}">
      <dgm:prSet/>
      <dgm:spPr/>
      <dgm:t>
        <a:bodyPr/>
        <a:lstStyle/>
        <a:p>
          <a:pPr rtl="0"/>
          <a:r>
            <a:rPr lang="en-US" b="1"/>
            <a:t>Shut down or restart the computer</a:t>
          </a:r>
          <a:endParaRPr lang="en-US"/>
        </a:p>
      </dgm:t>
    </dgm:pt>
    <dgm:pt modelId="{28ECD587-5746-D442-A7E3-5BC93E15FA86}" type="parTrans" cxnId="{AF6F7CED-211F-1A49-B784-C22B7F61FC08}">
      <dgm:prSet/>
      <dgm:spPr/>
      <dgm:t>
        <a:bodyPr/>
        <a:lstStyle/>
        <a:p>
          <a:endParaRPr lang="en-US"/>
        </a:p>
      </dgm:t>
    </dgm:pt>
    <dgm:pt modelId="{47C99FA6-F967-BC40-AE4E-DE25003FEB7B}" type="sibTrans" cxnId="{AF6F7CED-211F-1A49-B784-C22B7F61FC08}">
      <dgm:prSet/>
      <dgm:spPr/>
      <dgm:t>
        <a:bodyPr/>
        <a:lstStyle/>
        <a:p>
          <a:endParaRPr lang="en-US"/>
        </a:p>
      </dgm:t>
    </dgm:pt>
    <dgm:pt modelId="{8A536593-0A94-2742-9C37-A511FD3A0CD5}" type="pres">
      <dgm:prSet presAssocID="{E62C3576-79AE-7142-9725-62EF01C943A9}" presName="vert0" presStyleCnt="0">
        <dgm:presLayoutVars>
          <dgm:dir/>
          <dgm:animOne val="branch"/>
          <dgm:animLvl val="lvl"/>
        </dgm:presLayoutVars>
      </dgm:prSet>
      <dgm:spPr/>
    </dgm:pt>
    <dgm:pt modelId="{B6EC8186-8E82-C349-BB6B-555A455DE911}" type="pres">
      <dgm:prSet presAssocID="{C62004DC-B92F-4140-9C00-3EA3E9D0D93E}" presName="thickLine" presStyleLbl="alignNode1" presStyleIdx="0" presStyleCnt="10"/>
      <dgm:spPr/>
    </dgm:pt>
    <dgm:pt modelId="{7474BF62-EF8B-AD40-898A-8D2F3F4D29EC}" type="pres">
      <dgm:prSet presAssocID="{C62004DC-B92F-4140-9C00-3EA3E9D0D93E}" presName="horz1" presStyleCnt="0"/>
      <dgm:spPr/>
    </dgm:pt>
    <dgm:pt modelId="{E33F2B65-844E-5F42-BB32-BDFD9FDCE38A}" type="pres">
      <dgm:prSet presAssocID="{C62004DC-B92F-4140-9C00-3EA3E9D0D93E}" presName="tx1" presStyleLbl="revTx" presStyleIdx="0" presStyleCnt="10"/>
      <dgm:spPr/>
    </dgm:pt>
    <dgm:pt modelId="{156905BD-7CA1-E346-BE20-A92E56808E6C}" type="pres">
      <dgm:prSet presAssocID="{C62004DC-B92F-4140-9C00-3EA3E9D0D93E}" presName="vert1" presStyleCnt="0"/>
      <dgm:spPr/>
    </dgm:pt>
    <dgm:pt modelId="{B7B92A20-9DA6-9344-B922-4143B3107D65}" type="pres">
      <dgm:prSet presAssocID="{6FC83E7F-63D6-024C-9F1A-6E9B2EBB0AD8}" presName="thickLine" presStyleLbl="alignNode1" presStyleIdx="1" presStyleCnt="10"/>
      <dgm:spPr/>
    </dgm:pt>
    <dgm:pt modelId="{DCE3C7D0-3A26-E145-B919-5DB10ABACCFE}" type="pres">
      <dgm:prSet presAssocID="{6FC83E7F-63D6-024C-9F1A-6E9B2EBB0AD8}" presName="horz1" presStyleCnt="0"/>
      <dgm:spPr/>
    </dgm:pt>
    <dgm:pt modelId="{A8D10D37-A289-7345-81E0-EDA47F8B9B8B}" type="pres">
      <dgm:prSet presAssocID="{6FC83E7F-63D6-024C-9F1A-6E9B2EBB0AD8}" presName="tx1" presStyleLbl="revTx" presStyleIdx="1" presStyleCnt="10"/>
      <dgm:spPr/>
    </dgm:pt>
    <dgm:pt modelId="{2508857B-D96D-9D4E-9652-ED585627DD1D}" type="pres">
      <dgm:prSet presAssocID="{6FC83E7F-63D6-024C-9F1A-6E9B2EBB0AD8}" presName="vert1" presStyleCnt="0"/>
      <dgm:spPr/>
    </dgm:pt>
    <dgm:pt modelId="{5A1ADD77-792E-6B4B-9C3C-42AD53E7C39E}" type="pres">
      <dgm:prSet presAssocID="{A88D006D-7CB6-7841-86E2-39E5EFD0B131}" presName="thickLine" presStyleLbl="alignNode1" presStyleIdx="2" presStyleCnt="10"/>
      <dgm:spPr/>
    </dgm:pt>
    <dgm:pt modelId="{A99DDFE3-63F4-DF45-B4E9-37EF6AE3BECC}" type="pres">
      <dgm:prSet presAssocID="{A88D006D-7CB6-7841-86E2-39E5EFD0B131}" presName="horz1" presStyleCnt="0"/>
      <dgm:spPr/>
    </dgm:pt>
    <dgm:pt modelId="{BAACEB37-35F1-0A45-BB67-BD404D0BF40C}" type="pres">
      <dgm:prSet presAssocID="{A88D006D-7CB6-7841-86E2-39E5EFD0B131}" presName="tx1" presStyleLbl="revTx" presStyleIdx="2" presStyleCnt="10"/>
      <dgm:spPr/>
    </dgm:pt>
    <dgm:pt modelId="{3FE199EC-39C2-2648-B25A-30F5CC1D7B7C}" type="pres">
      <dgm:prSet presAssocID="{A88D006D-7CB6-7841-86E2-39E5EFD0B131}" presName="vert1" presStyleCnt="0"/>
      <dgm:spPr/>
    </dgm:pt>
    <dgm:pt modelId="{56988EC1-C18E-2D4C-B797-2F462B1C0AAA}" type="pres">
      <dgm:prSet presAssocID="{138FBC1C-3ACB-134E-9F34-7F30B920EA9E}" presName="thickLine" presStyleLbl="alignNode1" presStyleIdx="3" presStyleCnt="10"/>
      <dgm:spPr/>
    </dgm:pt>
    <dgm:pt modelId="{62060211-3B69-494F-874C-D9872B41180F}" type="pres">
      <dgm:prSet presAssocID="{138FBC1C-3ACB-134E-9F34-7F30B920EA9E}" presName="horz1" presStyleCnt="0"/>
      <dgm:spPr/>
    </dgm:pt>
    <dgm:pt modelId="{E335582D-D73F-0042-B8F9-2DC03B285C23}" type="pres">
      <dgm:prSet presAssocID="{138FBC1C-3ACB-134E-9F34-7F30B920EA9E}" presName="tx1" presStyleLbl="revTx" presStyleIdx="3" presStyleCnt="10"/>
      <dgm:spPr/>
    </dgm:pt>
    <dgm:pt modelId="{7AF0410F-81FF-FB46-AA51-E9B2856450D8}" type="pres">
      <dgm:prSet presAssocID="{138FBC1C-3ACB-134E-9F34-7F30B920EA9E}" presName="vert1" presStyleCnt="0"/>
      <dgm:spPr/>
    </dgm:pt>
    <dgm:pt modelId="{1577A2A9-A72B-4E4E-9588-B377D60AC078}" type="pres">
      <dgm:prSet presAssocID="{2E173625-7A45-3B49-9A9E-454A7DE627B7}" presName="thickLine" presStyleLbl="alignNode1" presStyleIdx="4" presStyleCnt="10"/>
      <dgm:spPr/>
    </dgm:pt>
    <dgm:pt modelId="{6828B990-4D38-BF43-84DB-75C72EF3E69B}" type="pres">
      <dgm:prSet presAssocID="{2E173625-7A45-3B49-9A9E-454A7DE627B7}" presName="horz1" presStyleCnt="0"/>
      <dgm:spPr/>
    </dgm:pt>
    <dgm:pt modelId="{EED85421-9C00-9940-B325-296D472C13FF}" type="pres">
      <dgm:prSet presAssocID="{2E173625-7A45-3B49-9A9E-454A7DE627B7}" presName="tx1" presStyleLbl="revTx" presStyleIdx="4" presStyleCnt="10"/>
      <dgm:spPr/>
    </dgm:pt>
    <dgm:pt modelId="{44E7522C-CB77-0549-95FB-4982611A60A8}" type="pres">
      <dgm:prSet presAssocID="{2E173625-7A45-3B49-9A9E-454A7DE627B7}" presName="vert1" presStyleCnt="0"/>
      <dgm:spPr/>
    </dgm:pt>
    <dgm:pt modelId="{D76B3EF4-C3FA-E343-A201-FE1219D95575}" type="pres">
      <dgm:prSet presAssocID="{CEC1C616-1BF6-2946-8A73-8A743DDFDC6E}" presName="thickLine" presStyleLbl="alignNode1" presStyleIdx="5" presStyleCnt="10"/>
      <dgm:spPr/>
    </dgm:pt>
    <dgm:pt modelId="{44AE4CFE-9B61-AA44-8428-1D3BAE5B5172}" type="pres">
      <dgm:prSet presAssocID="{CEC1C616-1BF6-2946-8A73-8A743DDFDC6E}" presName="horz1" presStyleCnt="0"/>
      <dgm:spPr/>
    </dgm:pt>
    <dgm:pt modelId="{29CEE137-EBD2-0543-A2D3-121E172BA967}" type="pres">
      <dgm:prSet presAssocID="{CEC1C616-1BF6-2946-8A73-8A743DDFDC6E}" presName="tx1" presStyleLbl="revTx" presStyleIdx="5" presStyleCnt="10"/>
      <dgm:spPr/>
    </dgm:pt>
    <dgm:pt modelId="{476F0CD7-CE20-9D4B-87A9-C96EA0F9CDDB}" type="pres">
      <dgm:prSet presAssocID="{CEC1C616-1BF6-2946-8A73-8A743DDFDC6E}" presName="vert1" presStyleCnt="0"/>
      <dgm:spPr/>
    </dgm:pt>
    <dgm:pt modelId="{8831FE79-DA97-664F-BA9A-3DDCB8E8E93D}" type="pres">
      <dgm:prSet presAssocID="{659C5A6A-F41E-A84E-BBA2-7277DDE27171}" presName="thickLine" presStyleLbl="alignNode1" presStyleIdx="6" presStyleCnt="10"/>
      <dgm:spPr/>
    </dgm:pt>
    <dgm:pt modelId="{7FBD172E-8CE7-9B4C-B757-FDE8A0B81298}" type="pres">
      <dgm:prSet presAssocID="{659C5A6A-F41E-A84E-BBA2-7277DDE27171}" presName="horz1" presStyleCnt="0"/>
      <dgm:spPr/>
    </dgm:pt>
    <dgm:pt modelId="{9D95697A-1E1E-FA43-8E19-E40F0E065167}" type="pres">
      <dgm:prSet presAssocID="{659C5A6A-F41E-A84E-BBA2-7277DDE27171}" presName="tx1" presStyleLbl="revTx" presStyleIdx="6" presStyleCnt="10"/>
      <dgm:spPr/>
    </dgm:pt>
    <dgm:pt modelId="{DF887483-C492-2B4F-B53F-0D072EB1BA4A}" type="pres">
      <dgm:prSet presAssocID="{659C5A6A-F41E-A84E-BBA2-7277DDE27171}" presName="vert1" presStyleCnt="0"/>
      <dgm:spPr/>
    </dgm:pt>
    <dgm:pt modelId="{2F6E155B-294C-CF42-95C8-17250A9ADAD8}" type="pres">
      <dgm:prSet presAssocID="{D2F77B1A-AAA4-C14F-B056-C8D3E2FA4FA6}" presName="thickLine" presStyleLbl="alignNode1" presStyleIdx="7" presStyleCnt="10"/>
      <dgm:spPr/>
    </dgm:pt>
    <dgm:pt modelId="{F8AD7236-E3AA-F54E-8174-AEE8E8A25E9C}" type="pres">
      <dgm:prSet presAssocID="{D2F77B1A-AAA4-C14F-B056-C8D3E2FA4FA6}" presName="horz1" presStyleCnt="0"/>
      <dgm:spPr/>
    </dgm:pt>
    <dgm:pt modelId="{28578FB8-F6E9-2D4F-AE43-F0894AD6C374}" type="pres">
      <dgm:prSet presAssocID="{D2F77B1A-AAA4-C14F-B056-C8D3E2FA4FA6}" presName="tx1" presStyleLbl="revTx" presStyleIdx="7" presStyleCnt="10"/>
      <dgm:spPr/>
    </dgm:pt>
    <dgm:pt modelId="{E21EA760-D848-FA49-81AD-0A317C8AED37}" type="pres">
      <dgm:prSet presAssocID="{D2F77B1A-AAA4-C14F-B056-C8D3E2FA4FA6}" presName="vert1" presStyleCnt="0"/>
      <dgm:spPr/>
    </dgm:pt>
    <dgm:pt modelId="{DF3E0C54-32B4-7649-B546-4A201B2BC3F6}" type="pres">
      <dgm:prSet presAssocID="{93A7504B-49BF-3047-9A1A-E9CC5EBA8521}" presName="thickLine" presStyleLbl="alignNode1" presStyleIdx="8" presStyleCnt="10"/>
      <dgm:spPr/>
    </dgm:pt>
    <dgm:pt modelId="{2938A785-57F4-2A48-B0CA-C77B17905B81}" type="pres">
      <dgm:prSet presAssocID="{93A7504B-49BF-3047-9A1A-E9CC5EBA8521}" presName="horz1" presStyleCnt="0"/>
      <dgm:spPr/>
    </dgm:pt>
    <dgm:pt modelId="{99DF5451-573A-8E41-A0B9-4BA48E9CD8A0}" type="pres">
      <dgm:prSet presAssocID="{93A7504B-49BF-3047-9A1A-E9CC5EBA8521}" presName="tx1" presStyleLbl="revTx" presStyleIdx="8" presStyleCnt="10"/>
      <dgm:spPr/>
    </dgm:pt>
    <dgm:pt modelId="{C3A88E4C-F9DB-EE48-92EA-30763903FB43}" type="pres">
      <dgm:prSet presAssocID="{93A7504B-49BF-3047-9A1A-E9CC5EBA8521}" presName="vert1" presStyleCnt="0"/>
      <dgm:spPr/>
    </dgm:pt>
    <dgm:pt modelId="{BC286DBA-5834-084A-B837-A7985ACA48A7}" type="pres">
      <dgm:prSet presAssocID="{C2F3E74D-8430-C046-BE9F-C27E7F00B773}" presName="thickLine" presStyleLbl="alignNode1" presStyleIdx="9" presStyleCnt="10"/>
      <dgm:spPr/>
    </dgm:pt>
    <dgm:pt modelId="{9BC460E6-2B66-CC41-9E74-5D550D675292}" type="pres">
      <dgm:prSet presAssocID="{C2F3E74D-8430-C046-BE9F-C27E7F00B773}" presName="horz1" presStyleCnt="0"/>
      <dgm:spPr/>
    </dgm:pt>
    <dgm:pt modelId="{53430D1A-167D-E246-B8FF-E5F1BEBA27F9}" type="pres">
      <dgm:prSet presAssocID="{C2F3E74D-8430-C046-BE9F-C27E7F00B773}" presName="tx1" presStyleLbl="revTx" presStyleIdx="9" presStyleCnt="10"/>
      <dgm:spPr/>
    </dgm:pt>
    <dgm:pt modelId="{96482FCE-F7D0-A343-BD97-28F1B0B2FEF2}" type="pres">
      <dgm:prSet presAssocID="{C2F3E74D-8430-C046-BE9F-C27E7F00B773}" presName="vert1" presStyleCnt="0"/>
      <dgm:spPr/>
    </dgm:pt>
  </dgm:ptLst>
  <dgm:cxnLst>
    <dgm:cxn modelId="{8D875301-4907-C441-B32F-58E2BD3A50AC}" type="presOf" srcId="{C2F3E74D-8430-C046-BE9F-C27E7F00B773}" destId="{53430D1A-167D-E246-B8FF-E5F1BEBA27F9}" srcOrd="0" destOrd="0" presId="urn:microsoft.com/office/officeart/2008/layout/LinedList"/>
    <dgm:cxn modelId="{57DC6814-B7FD-BF44-AB18-11A8FC53E9A8}" srcId="{E62C3576-79AE-7142-9725-62EF01C943A9}" destId="{659C5A6A-F41E-A84E-BBA2-7277DDE27171}" srcOrd="6" destOrd="0" parTransId="{16C2E480-E864-7C4D-BF81-334E18E7A49E}" sibTransId="{5EEC0850-B387-DF4E-B817-4FBE5143013B}"/>
    <dgm:cxn modelId="{17C7341E-85CE-8C49-88FA-57167C8197A7}" srcId="{E62C3576-79AE-7142-9725-62EF01C943A9}" destId="{93A7504B-49BF-3047-9A1A-E9CC5EBA8521}" srcOrd="8" destOrd="0" parTransId="{1FD74BB3-F20E-1745-B6E6-7534CE041EA1}" sibTransId="{22ABFB1B-18B6-354D-85FD-611BEE065403}"/>
    <dgm:cxn modelId="{7D55A425-B3AB-2144-B465-EA9D8BEA7763}" type="presOf" srcId="{93A7504B-49BF-3047-9A1A-E9CC5EBA8521}" destId="{99DF5451-573A-8E41-A0B9-4BA48E9CD8A0}" srcOrd="0" destOrd="0" presId="urn:microsoft.com/office/officeart/2008/layout/LinedList"/>
    <dgm:cxn modelId="{98B6B246-B351-1142-A1DD-284D50DA02D4}" type="presOf" srcId="{138FBC1C-3ACB-134E-9F34-7F30B920EA9E}" destId="{E335582D-D73F-0042-B8F9-2DC03B285C23}" srcOrd="0" destOrd="0" presId="urn:microsoft.com/office/officeart/2008/layout/LinedList"/>
    <dgm:cxn modelId="{50F99A78-3E4D-5842-8BA0-227C3E2B030C}" type="presOf" srcId="{A88D006D-7CB6-7841-86E2-39E5EFD0B131}" destId="{BAACEB37-35F1-0A45-BB67-BD404D0BF40C}" srcOrd="0" destOrd="0" presId="urn:microsoft.com/office/officeart/2008/layout/LinedList"/>
    <dgm:cxn modelId="{97311992-3045-AF48-B053-993A001C95B7}" srcId="{E62C3576-79AE-7142-9725-62EF01C943A9}" destId="{CEC1C616-1BF6-2946-8A73-8A743DDFDC6E}" srcOrd="5" destOrd="0" parTransId="{904F7516-A3A2-B74D-9E8C-36250906D9BA}" sibTransId="{31FDBFC6-4FAF-A349-8E8A-8CFD06853F2F}"/>
    <dgm:cxn modelId="{AE55E392-5626-4049-A7F5-196FB8AC9C91}" type="presOf" srcId="{C62004DC-B92F-4140-9C00-3EA3E9D0D93E}" destId="{E33F2B65-844E-5F42-BB32-BDFD9FDCE38A}" srcOrd="0" destOrd="0" presId="urn:microsoft.com/office/officeart/2008/layout/LinedList"/>
    <dgm:cxn modelId="{84D77899-628F-E545-ACA5-98D2BD74FC8E}" srcId="{E62C3576-79AE-7142-9725-62EF01C943A9}" destId="{D2F77B1A-AAA4-C14F-B056-C8D3E2FA4FA6}" srcOrd="7" destOrd="0" parTransId="{3C245A52-75E1-EA40-A5DA-6F8D63096C9A}" sibTransId="{86B705C9-72F1-D248-8917-555A98DCFC26}"/>
    <dgm:cxn modelId="{2C4DED9B-01B6-244E-87D5-7C0AD35F9C78}" srcId="{E62C3576-79AE-7142-9725-62EF01C943A9}" destId="{138FBC1C-3ACB-134E-9F34-7F30B920EA9E}" srcOrd="3" destOrd="0" parTransId="{B7859E7B-C0A2-B84E-9BF6-58EA63758832}" sibTransId="{A0CA79B5-5B31-9441-8B5D-CFB2832DB766}"/>
    <dgm:cxn modelId="{2EC918A2-DFFC-2C4B-B8EE-67E5D8AEDFB8}" srcId="{E62C3576-79AE-7142-9725-62EF01C943A9}" destId="{6FC83E7F-63D6-024C-9F1A-6E9B2EBB0AD8}" srcOrd="1" destOrd="0" parTransId="{2D7A32B5-EDC8-0942-B502-517E4EBF7B2B}" sibTransId="{819F211A-22FF-C043-81A1-C78116BCBC55}"/>
    <dgm:cxn modelId="{5AF810AD-FF68-DC4C-AD6E-15DDA08DDD99}" type="presOf" srcId="{2E173625-7A45-3B49-9A9E-454A7DE627B7}" destId="{EED85421-9C00-9940-B325-296D472C13FF}" srcOrd="0" destOrd="0" presId="urn:microsoft.com/office/officeart/2008/layout/LinedList"/>
    <dgm:cxn modelId="{F9654ACE-9E9D-AB4B-9667-5211505D2096}" type="presOf" srcId="{E62C3576-79AE-7142-9725-62EF01C943A9}" destId="{8A536593-0A94-2742-9C37-A511FD3A0CD5}" srcOrd="0" destOrd="0" presId="urn:microsoft.com/office/officeart/2008/layout/LinedList"/>
    <dgm:cxn modelId="{876254D4-02CF-5E48-ABEB-F7E093B71D68}" type="presOf" srcId="{659C5A6A-F41E-A84E-BBA2-7277DDE27171}" destId="{9D95697A-1E1E-FA43-8E19-E40F0E065167}" srcOrd="0" destOrd="0" presId="urn:microsoft.com/office/officeart/2008/layout/LinedList"/>
    <dgm:cxn modelId="{EB7E04D5-91AA-CA43-BEEC-E59EF3DD5469}" type="presOf" srcId="{D2F77B1A-AAA4-C14F-B056-C8D3E2FA4FA6}" destId="{28578FB8-F6E9-2D4F-AE43-F0894AD6C374}" srcOrd="0" destOrd="0" presId="urn:microsoft.com/office/officeart/2008/layout/LinedList"/>
    <dgm:cxn modelId="{532AFEDE-77BD-CE49-8301-9DF2443C7EAD}" type="presOf" srcId="{CEC1C616-1BF6-2946-8A73-8A743DDFDC6E}" destId="{29CEE137-EBD2-0543-A2D3-121E172BA967}" srcOrd="0" destOrd="0" presId="urn:microsoft.com/office/officeart/2008/layout/LinedList"/>
    <dgm:cxn modelId="{BECC5FE9-0E4E-CF41-9BF8-C4D4CA17594D}" type="presOf" srcId="{6FC83E7F-63D6-024C-9F1A-6E9B2EBB0AD8}" destId="{A8D10D37-A289-7345-81E0-EDA47F8B9B8B}" srcOrd="0" destOrd="0" presId="urn:microsoft.com/office/officeart/2008/layout/LinedList"/>
    <dgm:cxn modelId="{6B3FACEC-0E3E-1D43-BFDD-5ABE7DE3F03C}" srcId="{E62C3576-79AE-7142-9725-62EF01C943A9}" destId="{A88D006D-7CB6-7841-86E2-39E5EFD0B131}" srcOrd="2" destOrd="0" parTransId="{12A121CA-9161-A743-B1D4-3FBC1DAB89C7}" sibTransId="{DB943410-1A59-194A-ABB7-B5A4DB2F77AB}"/>
    <dgm:cxn modelId="{AF6F7CED-211F-1A49-B784-C22B7F61FC08}" srcId="{E62C3576-79AE-7142-9725-62EF01C943A9}" destId="{C2F3E74D-8430-C046-BE9F-C27E7F00B773}" srcOrd="9" destOrd="0" parTransId="{28ECD587-5746-D442-A7E3-5BC93E15FA86}" sibTransId="{47C99FA6-F967-BC40-AE4E-DE25003FEB7B}"/>
    <dgm:cxn modelId="{0C4C01F6-8771-E34E-A315-61D4DA84E010}" srcId="{E62C3576-79AE-7142-9725-62EF01C943A9}" destId="{2E173625-7A45-3B49-9A9E-454A7DE627B7}" srcOrd="4" destOrd="0" parTransId="{F28896DE-A424-5F48-A2E3-2B39DB26BFE1}" sibTransId="{458856D6-4444-FD44-B38B-1318E51B49E7}"/>
    <dgm:cxn modelId="{71566AFA-21B4-A744-8B02-8E9725B2997E}" srcId="{E62C3576-79AE-7142-9725-62EF01C943A9}" destId="{C62004DC-B92F-4140-9C00-3EA3E9D0D93E}" srcOrd="0" destOrd="0" parTransId="{4D5C0725-10E0-B04C-A748-AE01FC892D12}" sibTransId="{EEA47A0C-C849-7341-87CB-E8602121A638}"/>
    <dgm:cxn modelId="{0C910C66-63A1-1A4E-8F88-FA4B985497D2}" type="presParOf" srcId="{8A536593-0A94-2742-9C37-A511FD3A0CD5}" destId="{B6EC8186-8E82-C349-BB6B-555A455DE911}" srcOrd="0" destOrd="0" presId="urn:microsoft.com/office/officeart/2008/layout/LinedList"/>
    <dgm:cxn modelId="{5C2AAF7A-32F2-9448-8F44-2A4A66B14841}" type="presParOf" srcId="{8A536593-0A94-2742-9C37-A511FD3A0CD5}" destId="{7474BF62-EF8B-AD40-898A-8D2F3F4D29EC}" srcOrd="1" destOrd="0" presId="urn:microsoft.com/office/officeart/2008/layout/LinedList"/>
    <dgm:cxn modelId="{068986CD-8D0D-B648-9D9A-67CA1A193778}" type="presParOf" srcId="{7474BF62-EF8B-AD40-898A-8D2F3F4D29EC}" destId="{E33F2B65-844E-5F42-BB32-BDFD9FDCE38A}" srcOrd="0" destOrd="0" presId="urn:microsoft.com/office/officeart/2008/layout/LinedList"/>
    <dgm:cxn modelId="{2D9C1F37-28E2-C048-81F5-CAF66C3F9DB6}" type="presParOf" srcId="{7474BF62-EF8B-AD40-898A-8D2F3F4D29EC}" destId="{156905BD-7CA1-E346-BE20-A92E56808E6C}" srcOrd="1" destOrd="0" presId="urn:microsoft.com/office/officeart/2008/layout/LinedList"/>
    <dgm:cxn modelId="{415F5A0E-EFA7-0545-B5BA-FDE9D43AF866}" type="presParOf" srcId="{8A536593-0A94-2742-9C37-A511FD3A0CD5}" destId="{B7B92A20-9DA6-9344-B922-4143B3107D65}" srcOrd="2" destOrd="0" presId="urn:microsoft.com/office/officeart/2008/layout/LinedList"/>
    <dgm:cxn modelId="{75B204F7-F081-4049-AE45-1B3FF8D5D1F8}" type="presParOf" srcId="{8A536593-0A94-2742-9C37-A511FD3A0CD5}" destId="{DCE3C7D0-3A26-E145-B919-5DB10ABACCFE}" srcOrd="3" destOrd="0" presId="urn:microsoft.com/office/officeart/2008/layout/LinedList"/>
    <dgm:cxn modelId="{28B8EA0D-98FB-6949-82A1-9CFD9CA99569}" type="presParOf" srcId="{DCE3C7D0-3A26-E145-B919-5DB10ABACCFE}" destId="{A8D10D37-A289-7345-81E0-EDA47F8B9B8B}" srcOrd="0" destOrd="0" presId="urn:microsoft.com/office/officeart/2008/layout/LinedList"/>
    <dgm:cxn modelId="{3A8FDAD7-AC30-E245-ACC4-69A4DD267286}" type="presParOf" srcId="{DCE3C7D0-3A26-E145-B919-5DB10ABACCFE}" destId="{2508857B-D96D-9D4E-9652-ED585627DD1D}" srcOrd="1" destOrd="0" presId="urn:microsoft.com/office/officeart/2008/layout/LinedList"/>
    <dgm:cxn modelId="{18003D35-89D6-B54F-8C75-28531CDD1A5C}" type="presParOf" srcId="{8A536593-0A94-2742-9C37-A511FD3A0CD5}" destId="{5A1ADD77-792E-6B4B-9C3C-42AD53E7C39E}" srcOrd="4" destOrd="0" presId="urn:microsoft.com/office/officeart/2008/layout/LinedList"/>
    <dgm:cxn modelId="{FD5BFA4E-A279-3A4B-BEDC-1CEEE0A9A246}" type="presParOf" srcId="{8A536593-0A94-2742-9C37-A511FD3A0CD5}" destId="{A99DDFE3-63F4-DF45-B4E9-37EF6AE3BECC}" srcOrd="5" destOrd="0" presId="urn:microsoft.com/office/officeart/2008/layout/LinedList"/>
    <dgm:cxn modelId="{40483345-E921-FF40-944D-49532344CB5F}" type="presParOf" srcId="{A99DDFE3-63F4-DF45-B4E9-37EF6AE3BECC}" destId="{BAACEB37-35F1-0A45-BB67-BD404D0BF40C}" srcOrd="0" destOrd="0" presId="urn:microsoft.com/office/officeart/2008/layout/LinedList"/>
    <dgm:cxn modelId="{13ED8DC3-BAA8-654D-BBA9-6C76A52A9AED}" type="presParOf" srcId="{A99DDFE3-63F4-DF45-B4E9-37EF6AE3BECC}" destId="{3FE199EC-39C2-2648-B25A-30F5CC1D7B7C}" srcOrd="1" destOrd="0" presId="urn:microsoft.com/office/officeart/2008/layout/LinedList"/>
    <dgm:cxn modelId="{D30763E2-F8E0-8D46-A125-80C97C3E275F}" type="presParOf" srcId="{8A536593-0A94-2742-9C37-A511FD3A0CD5}" destId="{56988EC1-C18E-2D4C-B797-2F462B1C0AAA}" srcOrd="6" destOrd="0" presId="urn:microsoft.com/office/officeart/2008/layout/LinedList"/>
    <dgm:cxn modelId="{29465A55-748F-DF43-92F6-BA9072F438FF}" type="presParOf" srcId="{8A536593-0A94-2742-9C37-A511FD3A0CD5}" destId="{62060211-3B69-494F-874C-D9872B41180F}" srcOrd="7" destOrd="0" presId="urn:microsoft.com/office/officeart/2008/layout/LinedList"/>
    <dgm:cxn modelId="{9654D058-D86B-824E-9646-B06213EF83BE}" type="presParOf" srcId="{62060211-3B69-494F-874C-D9872B41180F}" destId="{E335582D-D73F-0042-B8F9-2DC03B285C23}" srcOrd="0" destOrd="0" presId="urn:microsoft.com/office/officeart/2008/layout/LinedList"/>
    <dgm:cxn modelId="{16230103-4C71-8B49-B41D-FA8CA4BB64DC}" type="presParOf" srcId="{62060211-3B69-494F-874C-D9872B41180F}" destId="{7AF0410F-81FF-FB46-AA51-E9B2856450D8}" srcOrd="1" destOrd="0" presId="urn:microsoft.com/office/officeart/2008/layout/LinedList"/>
    <dgm:cxn modelId="{1A8AD919-0A7C-0E40-8397-E421200E79B2}" type="presParOf" srcId="{8A536593-0A94-2742-9C37-A511FD3A0CD5}" destId="{1577A2A9-A72B-4E4E-9588-B377D60AC078}" srcOrd="8" destOrd="0" presId="urn:microsoft.com/office/officeart/2008/layout/LinedList"/>
    <dgm:cxn modelId="{FE8B5DA3-35DF-DB4E-8F81-22C3A8CB3FBB}" type="presParOf" srcId="{8A536593-0A94-2742-9C37-A511FD3A0CD5}" destId="{6828B990-4D38-BF43-84DB-75C72EF3E69B}" srcOrd="9" destOrd="0" presId="urn:microsoft.com/office/officeart/2008/layout/LinedList"/>
    <dgm:cxn modelId="{B7B35330-DFF6-9E4D-8937-149E611CD543}" type="presParOf" srcId="{6828B990-4D38-BF43-84DB-75C72EF3E69B}" destId="{EED85421-9C00-9940-B325-296D472C13FF}" srcOrd="0" destOrd="0" presId="urn:microsoft.com/office/officeart/2008/layout/LinedList"/>
    <dgm:cxn modelId="{ECB26FB6-16BB-E64C-9B5C-107A5994E728}" type="presParOf" srcId="{6828B990-4D38-BF43-84DB-75C72EF3E69B}" destId="{44E7522C-CB77-0549-95FB-4982611A60A8}" srcOrd="1" destOrd="0" presId="urn:microsoft.com/office/officeart/2008/layout/LinedList"/>
    <dgm:cxn modelId="{71D376AD-E952-0A40-B095-977B110CD41E}" type="presParOf" srcId="{8A536593-0A94-2742-9C37-A511FD3A0CD5}" destId="{D76B3EF4-C3FA-E343-A201-FE1219D95575}" srcOrd="10" destOrd="0" presId="urn:microsoft.com/office/officeart/2008/layout/LinedList"/>
    <dgm:cxn modelId="{C48CC334-F07F-484B-A502-A9B780067607}" type="presParOf" srcId="{8A536593-0A94-2742-9C37-A511FD3A0CD5}" destId="{44AE4CFE-9B61-AA44-8428-1D3BAE5B5172}" srcOrd="11" destOrd="0" presId="urn:microsoft.com/office/officeart/2008/layout/LinedList"/>
    <dgm:cxn modelId="{C8A31F3A-80D0-E142-BBED-EA6A715A1E87}" type="presParOf" srcId="{44AE4CFE-9B61-AA44-8428-1D3BAE5B5172}" destId="{29CEE137-EBD2-0543-A2D3-121E172BA967}" srcOrd="0" destOrd="0" presId="urn:microsoft.com/office/officeart/2008/layout/LinedList"/>
    <dgm:cxn modelId="{E0F06C7A-815E-A14D-9F4E-8A2DB42E9362}" type="presParOf" srcId="{44AE4CFE-9B61-AA44-8428-1D3BAE5B5172}" destId="{476F0CD7-CE20-9D4B-87A9-C96EA0F9CDDB}" srcOrd="1" destOrd="0" presId="urn:microsoft.com/office/officeart/2008/layout/LinedList"/>
    <dgm:cxn modelId="{E063E96C-5920-3947-9B71-282A0F43402D}" type="presParOf" srcId="{8A536593-0A94-2742-9C37-A511FD3A0CD5}" destId="{8831FE79-DA97-664F-BA9A-3DDCB8E8E93D}" srcOrd="12" destOrd="0" presId="urn:microsoft.com/office/officeart/2008/layout/LinedList"/>
    <dgm:cxn modelId="{D298149A-2ED4-064E-BA3A-16FBD7B29089}" type="presParOf" srcId="{8A536593-0A94-2742-9C37-A511FD3A0CD5}" destId="{7FBD172E-8CE7-9B4C-B757-FDE8A0B81298}" srcOrd="13" destOrd="0" presId="urn:microsoft.com/office/officeart/2008/layout/LinedList"/>
    <dgm:cxn modelId="{E40C9DFF-FBEC-134B-A33D-EA362ABDE55C}" type="presParOf" srcId="{7FBD172E-8CE7-9B4C-B757-FDE8A0B81298}" destId="{9D95697A-1E1E-FA43-8E19-E40F0E065167}" srcOrd="0" destOrd="0" presId="urn:microsoft.com/office/officeart/2008/layout/LinedList"/>
    <dgm:cxn modelId="{50E4A4E1-59E9-C14A-9C11-BCF89C8FEF93}" type="presParOf" srcId="{7FBD172E-8CE7-9B4C-B757-FDE8A0B81298}" destId="{DF887483-C492-2B4F-B53F-0D072EB1BA4A}" srcOrd="1" destOrd="0" presId="urn:microsoft.com/office/officeart/2008/layout/LinedList"/>
    <dgm:cxn modelId="{0C1DE9FC-436D-3A47-9D73-B902FBFBF76B}" type="presParOf" srcId="{8A536593-0A94-2742-9C37-A511FD3A0CD5}" destId="{2F6E155B-294C-CF42-95C8-17250A9ADAD8}" srcOrd="14" destOrd="0" presId="urn:microsoft.com/office/officeart/2008/layout/LinedList"/>
    <dgm:cxn modelId="{34452C51-7D4A-9540-8DFC-98F05E1971EC}" type="presParOf" srcId="{8A536593-0A94-2742-9C37-A511FD3A0CD5}" destId="{F8AD7236-E3AA-F54E-8174-AEE8E8A25E9C}" srcOrd="15" destOrd="0" presId="urn:microsoft.com/office/officeart/2008/layout/LinedList"/>
    <dgm:cxn modelId="{CC9ABE80-9C94-454A-AE93-5D13C9D8AD64}" type="presParOf" srcId="{F8AD7236-E3AA-F54E-8174-AEE8E8A25E9C}" destId="{28578FB8-F6E9-2D4F-AE43-F0894AD6C374}" srcOrd="0" destOrd="0" presId="urn:microsoft.com/office/officeart/2008/layout/LinedList"/>
    <dgm:cxn modelId="{5CC8C0D6-6022-364F-A989-CACF9FF54107}" type="presParOf" srcId="{F8AD7236-E3AA-F54E-8174-AEE8E8A25E9C}" destId="{E21EA760-D848-FA49-81AD-0A317C8AED37}" srcOrd="1" destOrd="0" presId="urn:microsoft.com/office/officeart/2008/layout/LinedList"/>
    <dgm:cxn modelId="{18265415-FC5D-3E49-AEC2-80A7E58FBFE0}" type="presParOf" srcId="{8A536593-0A94-2742-9C37-A511FD3A0CD5}" destId="{DF3E0C54-32B4-7649-B546-4A201B2BC3F6}" srcOrd="16" destOrd="0" presId="urn:microsoft.com/office/officeart/2008/layout/LinedList"/>
    <dgm:cxn modelId="{D096BFB9-40D9-E74D-A0BB-EDFED1083DD4}" type="presParOf" srcId="{8A536593-0A94-2742-9C37-A511FD3A0CD5}" destId="{2938A785-57F4-2A48-B0CA-C77B17905B81}" srcOrd="17" destOrd="0" presId="urn:microsoft.com/office/officeart/2008/layout/LinedList"/>
    <dgm:cxn modelId="{66F0C4FD-019B-B446-AFA3-FD10AF58CF49}" type="presParOf" srcId="{2938A785-57F4-2A48-B0CA-C77B17905B81}" destId="{99DF5451-573A-8E41-A0B9-4BA48E9CD8A0}" srcOrd="0" destOrd="0" presId="urn:microsoft.com/office/officeart/2008/layout/LinedList"/>
    <dgm:cxn modelId="{06545277-39D2-0F4E-8D03-EC797EA170C3}" type="presParOf" srcId="{2938A785-57F4-2A48-B0CA-C77B17905B81}" destId="{C3A88E4C-F9DB-EE48-92EA-30763903FB43}" srcOrd="1" destOrd="0" presId="urn:microsoft.com/office/officeart/2008/layout/LinedList"/>
    <dgm:cxn modelId="{1A78125B-5C3B-6241-941D-D56BA564AEA3}" type="presParOf" srcId="{8A536593-0A94-2742-9C37-A511FD3A0CD5}" destId="{BC286DBA-5834-084A-B837-A7985ACA48A7}" srcOrd="18" destOrd="0" presId="urn:microsoft.com/office/officeart/2008/layout/LinedList"/>
    <dgm:cxn modelId="{965EB9E1-746A-9D45-B0EE-672BC59D052B}" type="presParOf" srcId="{8A536593-0A94-2742-9C37-A511FD3A0CD5}" destId="{9BC460E6-2B66-CC41-9E74-5D550D675292}" srcOrd="19" destOrd="0" presId="urn:microsoft.com/office/officeart/2008/layout/LinedList"/>
    <dgm:cxn modelId="{2196B551-D34F-6546-84EC-F3C205BBF37D}" type="presParOf" srcId="{9BC460E6-2B66-CC41-9E74-5D550D675292}" destId="{53430D1A-167D-E246-B8FF-E5F1BEBA27F9}" srcOrd="0" destOrd="0" presId="urn:microsoft.com/office/officeart/2008/layout/LinedList"/>
    <dgm:cxn modelId="{3D0A49EA-CB4A-B94F-9151-0A7AADB4B375}" type="presParOf" srcId="{9BC460E6-2B66-CC41-9E74-5D550D675292}" destId="{96482FCE-F7D0-A343-BD97-28F1B0B2FE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D69F842E-5DC5-4948-8493-AA8A0046A41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3DC497-2402-0546-BAB1-9077D5AC5900}">
      <dgm:prSet custT="1"/>
      <dgm:spPr/>
      <dgm:t>
        <a:bodyPr/>
        <a:lstStyle/>
        <a:p>
          <a:pPr rtl="0"/>
          <a:r>
            <a:rPr lang="en-US" sz="5000" b="1"/>
            <a:t>Signature Detection </a:t>
          </a:r>
          <a:endParaRPr lang="en-US" sz="5000"/>
        </a:p>
      </dgm:t>
    </dgm:pt>
    <dgm:pt modelId="{5294E733-DF93-3949-BE7B-B4DF658DC681}" type="parTrans" cxnId="{47E3552B-974A-E94F-9654-991DF2FFDC10}">
      <dgm:prSet/>
      <dgm:spPr/>
      <dgm:t>
        <a:bodyPr/>
        <a:lstStyle/>
        <a:p>
          <a:endParaRPr lang="en-US" sz="5000"/>
        </a:p>
      </dgm:t>
    </dgm:pt>
    <dgm:pt modelId="{7C84AE72-A4C9-1641-8A69-47EA466E65F2}" type="sibTrans" cxnId="{47E3552B-974A-E94F-9654-991DF2FFDC10}">
      <dgm:prSet/>
      <dgm:spPr/>
      <dgm:t>
        <a:bodyPr/>
        <a:lstStyle/>
        <a:p>
          <a:endParaRPr lang="en-US" sz="5000"/>
        </a:p>
      </dgm:t>
    </dgm:pt>
    <dgm:pt modelId="{C8F89283-5F73-944B-A020-E7C22F990310}">
      <dgm:prSet custT="1"/>
      <dgm:spPr/>
      <dgm:t>
        <a:bodyPr/>
        <a:lstStyle/>
        <a:p>
          <a:pPr rtl="0"/>
          <a:r>
            <a:rPr lang="en-US" sz="5000" b="1"/>
            <a:t>Heuristic Analysis </a:t>
          </a:r>
          <a:endParaRPr lang="en-US" sz="5000"/>
        </a:p>
      </dgm:t>
    </dgm:pt>
    <dgm:pt modelId="{4FD17338-BD37-0A4F-9DE8-0494142763EF}" type="parTrans" cxnId="{4655B9B4-F6D9-0141-8231-2CB208E4138A}">
      <dgm:prSet/>
      <dgm:spPr/>
      <dgm:t>
        <a:bodyPr/>
        <a:lstStyle/>
        <a:p>
          <a:endParaRPr lang="en-US" sz="5000"/>
        </a:p>
      </dgm:t>
    </dgm:pt>
    <dgm:pt modelId="{47713B4B-51ED-B74A-813C-399BCDC649FB}" type="sibTrans" cxnId="{4655B9B4-F6D9-0141-8231-2CB208E4138A}">
      <dgm:prSet/>
      <dgm:spPr/>
      <dgm:t>
        <a:bodyPr/>
        <a:lstStyle/>
        <a:p>
          <a:endParaRPr lang="en-US" sz="5000"/>
        </a:p>
      </dgm:t>
    </dgm:pt>
    <dgm:pt modelId="{C932459C-1F52-C047-BE03-3970E42B871C}" type="pres">
      <dgm:prSet presAssocID="{D69F842E-5DC5-4948-8493-AA8A0046A416}" presName="diagram" presStyleCnt="0">
        <dgm:presLayoutVars>
          <dgm:dir/>
          <dgm:resizeHandles val="exact"/>
        </dgm:presLayoutVars>
      </dgm:prSet>
      <dgm:spPr/>
    </dgm:pt>
    <dgm:pt modelId="{44C2F79D-4A33-5E4A-A179-BAEC4C931A17}" type="pres">
      <dgm:prSet presAssocID="{2B3DC497-2402-0546-BAB1-9077D5AC5900}" presName="node" presStyleLbl="node1" presStyleIdx="0" presStyleCnt="2">
        <dgm:presLayoutVars>
          <dgm:bulletEnabled val="1"/>
        </dgm:presLayoutVars>
      </dgm:prSet>
      <dgm:spPr/>
    </dgm:pt>
    <dgm:pt modelId="{A8E0BB49-24B4-2E43-87FF-34FD3C7DF382}" type="pres">
      <dgm:prSet presAssocID="{7C84AE72-A4C9-1641-8A69-47EA466E65F2}" presName="sibTrans" presStyleCnt="0"/>
      <dgm:spPr/>
    </dgm:pt>
    <dgm:pt modelId="{6C705FA9-2C63-A246-A7A0-6DC5D0D72843}" type="pres">
      <dgm:prSet presAssocID="{C8F89283-5F73-944B-A020-E7C22F990310}" presName="node" presStyleLbl="node1" presStyleIdx="1" presStyleCnt="2">
        <dgm:presLayoutVars>
          <dgm:bulletEnabled val="1"/>
        </dgm:presLayoutVars>
      </dgm:prSet>
      <dgm:spPr/>
    </dgm:pt>
  </dgm:ptLst>
  <dgm:cxnLst>
    <dgm:cxn modelId="{47E3552B-974A-E94F-9654-991DF2FFDC10}" srcId="{D69F842E-5DC5-4948-8493-AA8A0046A416}" destId="{2B3DC497-2402-0546-BAB1-9077D5AC5900}" srcOrd="0" destOrd="0" parTransId="{5294E733-DF93-3949-BE7B-B4DF658DC681}" sibTransId="{7C84AE72-A4C9-1641-8A69-47EA466E65F2}"/>
    <dgm:cxn modelId="{52E5675B-D5BF-6743-86D8-5FF7D21A0098}" type="presOf" srcId="{2B3DC497-2402-0546-BAB1-9077D5AC5900}" destId="{44C2F79D-4A33-5E4A-A179-BAEC4C931A17}" srcOrd="0" destOrd="0" presId="urn:microsoft.com/office/officeart/2005/8/layout/default"/>
    <dgm:cxn modelId="{6AC70583-2388-9B47-BA6C-9BFB3F32B4DE}" type="presOf" srcId="{D69F842E-5DC5-4948-8493-AA8A0046A416}" destId="{C932459C-1F52-C047-BE03-3970E42B871C}" srcOrd="0" destOrd="0" presId="urn:microsoft.com/office/officeart/2005/8/layout/default"/>
    <dgm:cxn modelId="{0683C8AC-2E07-8841-B1CE-2F3D11C36DAD}" type="presOf" srcId="{C8F89283-5F73-944B-A020-E7C22F990310}" destId="{6C705FA9-2C63-A246-A7A0-6DC5D0D72843}" srcOrd="0" destOrd="0" presId="urn:microsoft.com/office/officeart/2005/8/layout/default"/>
    <dgm:cxn modelId="{4655B9B4-F6D9-0141-8231-2CB208E4138A}" srcId="{D69F842E-5DC5-4948-8493-AA8A0046A416}" destId="{C8F89283-5F73-944B-A020-E7C22F990310}" srcOrd="1" destOrd="0" parTransId="{4FD17338-BD37-0A4F-9DE8-0494142763EF}" sibTransId="{47713B4B-51ED-B74A-813C-399BCDC649FB}"/>
    <dgm:cxn modelId="{04A7E205-9F41-E340-97A5-383826526EBA}" type="presParOf" srcId="{C932459C-1F52-C047-BE03-3970E42B871C}" destId="{44C2F79D-4A33-5E4A-A179-BAEC4C931A17}" srcOrd="0" destOrd="0" presId="urn:microsoft.com/office/officeart/2005/8/layout/default"/>
    <dgm:cxn modelId="{0268E818-B1DD-C447-9BD3-E83935837C74}" type="presParOf" srcId="{C932459C-1F52-C047-BE03-3970E42B871C}" destId="{A8E0BB49-24B4-2E43-87FF-34FD3C7DF382}" srcOrd="1" destOrd="0" presId="urn:microsoft.com/office/officeart/2005/8/layout/default"/>
    <dgm:cxn modelId="{B944DB94-4B8C-3B49-8F7E-83281B3181E0}" type="presParOf" srcId="{C932459C-1F52-C047-BE03-3970E42B871C}" destId="{6C705FA9-2C63-A246-A7A0-6DC5D0D7284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7F49C50C-6932-DF4C-A436-D748BDB254F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8EAF2F-66F3-7A4F-9C0C-BCD0F3A42B2A}">
      <dgm:prSet/>
      <dgm:spPr/>
      <dgm:t>
        <a:bodyPr/>
        <a:lstStyle/>
        <a:p>
          <a:pPr rtl="0"/>
          <a:r>
            <a:rPr lang="en-US" b="1"/>
            <a:t>File Emulation</a:t>
          </a:r>
          <a:endParaRPr lang="en-US"/>
        </a:p>
      </dgm:t>
    </dgm:pt>
    <dgm:pt modelId="{F3E1B3C7-5105-4440-89AF-9A66F443767F}" type="parTrans" cxnId="{E21C1379-E917-844D-8DCD-F66EB8F722AD}">
      <dgm:prSet/>
      <dgm:spPr/>
      <dgm:t>
        <a:bodyPr/>
        <a:lstStyle/>
        <a:p>
          <a:endParaRPr lang="en-US"/>
        </a:p>
      </dgm:t>
    </dgm:pt>
    <dgm:pt modelId="{C5797A49-4152-7246-83C8-C8E45B9ECE4A}" type="sibTrans" cxnId="{E21C1379-E917-844D-8DCD-F66EB8F722AD}">
      <dgm:prSet/>
      <dgm:spPr/>
      <dgm:t>
        <a:bodyPr/>
        <a:lstStyle/>
        <a:p>
          <a:endParaRPr lang="en-US"/>
        </a:p>
      </dgm:t>
    </dgm:pt>
    <dgm:pt modelId="{85C440A0-FED1-304C-9C77-13689F61A7F8}">
      <dgm:prSet/>
      <dgm:spPr/>
      <dgm:t>
        <a:bodyPr/>
        <a:lstStyle/>
        <a:p>
          <a:pPr rtl="0"/>
          <a:r>
            <a:rPr lang="en-US" b="1"/>
            <a:t>File Analysis</a:t>
          </a:r>
          <a:endParaRPr lang="en-US"/>
        </a:p>
      </dgm:t>
    </dgm:pt>
    <dgm:pt modelId="{32341FF6-1E84-6244-9C2E-EACE7AC813F0}" type="parTrans" cxnId="{878C1276-4381-5145-BB29-D7BAD440BCA6}">
      <dgm:prSet/>
      <dgm:spPr/>
      <dgm:t>
        <a:bodyPr/>
        <a:lstStyle/>
        <a:p>
          <a:endParaRPr lang="en-US"/>
        </a:p>
      </dgm:t>
    </dgm:pt>
    <dgm:pt modelId="{1506F8E0-8544-DA45-8A42-306B0AAFCFA4}" type="sibTrans" cxnId="{878C1276-4381-5145-BB29-D7BAD440BCA6}">
      <dgm:prSet/>
      <dgm:spPr/>
      <dgm:t>
        <a:bodyPr/>
        <a:lstStyle/>
        <a:p>
          <a:endParaRPr lang="en-US"/>
        </a:p>
      </dgm:t>
    </dgm:pt>
    <dgm:pt modelId="{3E76C30D-AF4B-394F-8A49-079411E24A1E}">
      <dgm:prSet/>
      <dgm:spPr/>
      <dgm:t>
        <a:bodyPr/>
        <a:lstStyle/>
        <a:p>
          <a:pPr rtl="0"/>
          <a:r>
            <a:rPr lang="en-US" b="1"/>
            <a:t>Genetic Signature Detection </a:t>
          </a:r>
          <a:endParaRPr lang="en-US"/>
        </a:p>
      </dgm:t>
    </dgm:pt>
    <dgm:pt modelId="{CED338C3-FC17-AA49-B53A-9A3C0032491A}" type="parTrans" cxnId="{561D1117-9820-434C-845D-FBF4051177BF}">
      <dgm:prSet/>
      <dgm:spPr/>
      <dgm:t>
        <a:bodyPr/>
        <a:lstStyle/>
        <a:p>
          <a:endParaRPr lang="en-US"/>
        </a:p>
      </dgm:t>
    </dgm:pt>
    <dgm:pt modelId="{6781A76A-7C7F-8945-A491-D39503543AF2}" type="sibTrans" cxnId="{561D1117-9820-434C-845D-FBF4051177BF}">
      <dgm:prSet/>
      <dgm:spPr/>
      <dgm:t>
        <a:bodyPr/>
        <a:lstStyle/>
        <a:p>
          <a:endParaRPr lang="en-US"/>
        </a:p>
      </dgm:t>
    </dgm:pt>
    <dgm:pt modelId="{157DAC25-AF70-EC49-B407-4BADE307114E}" type="pres">
      <dgm:prSet presAssocID="{7F49C50C-6932-DF4C-A436-D748BDB254F8}" presName="diagram" presStyleCnt="0">
        <dgm:presLayoutVars>
          <dgm:dir/>
          <dgm:resizeHandles val="exact"/>
        </dgm:presLayoutVars>
      </dgm:prSet>
      <dgm:spPr/>
    </dgm:pt>
    <dgm:pt modelId="{3BDA7A62-13D6-384E-A857-D5B4D56C1F1B}" type="pres">
      <dgm:prSet presAssocID="{888EAF2F-66F3-7A4F-9C0C-BCD0F3A42B2A}" presName="node" presStyleLbl="node1" presStyleIdx="0" presStyleCnt="3">
        <dgm:presLayoutVars>
          <dgm:bulletEnabled val="1"/>
        </dgm:presLayoutVars>
      </dgm:prSet>
      <dgm:spPr/>
    </dgm:pt>
    <dgm:pt modelId="{105493E3-A4CD-1A41-A8A7-219F4D2D884F}" type="pres">
      <dgm:prSet presAssocID="{C5797A49-4152-7246-83C8-C8E45B9ECE4A}" presName="sibTrans" presStyleCnt="0"/>
      <dgm:spPr/>
    </dgm:pt>
    <dgm:pt modelId="{5F26F85C-BE2B-2344-B75C-0FD417AFA2E0}" type="pres">
      <dgm:prSet presAssocID="{85C440A0-FED1-304C-9C77-13689F61A7F8}" presName="node" presStyleLbl="node1" presStyleIdx="1" presStyleCnt="3">
        <dgm:presLayoutVars>
          <dgm:bulletEnabled val="1"/>
        </dgm:presLayoutVars>
      </dgm:prSet>
      <dgm:spPr/>
    </dgm:pt>
    <dgm:pt modelId="{54AF40AD-24BB-7F47-AC61-239DB21C7D2F}" type="pres">
      <dgm:prSet presAssocID="{1506F8E0-8544-DA45-8A42-306B0AAFCFA4}" presName="sibTrans" presStyleCnt="0"/>
      <dgm:spPr/>
    </dgm:pt>
    <dgm:pt modelId="{D6207EFA-86B4-194A-B5BA-254701B0B84F}" type="pres">
      <dgm:prSet presAssocID="{3E76C30D-AF4B-394F-8A49-079411E24A1E}" presName="node" presStyleLbl="node1" presStyleIdx="2" presStyleCnt="3">
        <dgm:presLayoutVars>
          <dgm:bulletEnabled val="1"/>
        </dgm:presLayoutVars>
      </dgm:prSet>
      <dgm:spPr/>
    </dgm:pt>
  </dgm:ptLst>
  <dgm:cxnLst>
    <dgm:cxn modelId="{561D1117-9820-434C-845D-FBF4051177BF}" srcId="{7F49C50C-6932-DF4C-A436-D748BDB254F8}" destId="{3E76C30D-AF4B-394F-8A49-079411E24A1E}" srcOrd="2" destOrd="0" parTransId="{CED338C3-FC17-AA49-B53A-9A3C0032491A}" sibTransId="{6781A76A-7C7F-8945-A491-D39503543AF2}"/>
    <dgm:cxn modelId="{BBCAA64C-33FA-F140-9C17-3D2494F8958D}" type="presOf" srcId="{7F49C50C-6932-DF4C-A436-D748BDB254F8}" destId="{157DAC25-AF70-EC49-B407-4BADE307114E}" srcOrd="0" destOrd="0" presId="urn:microsoft.com/office/officeart/2005/8/layout/default"/>
    <dgm:cxn modelId="{878C1276-4381-5145-BB29-D7BAD440BCA6}" srcId="{7F49C50C-6932-DF4C-A436-D748BDB254F8}" destId="{85C440A0-FED1-304C-9C77-13689F61A7F8}" srcOrd="1" destOrd="0" parTransId="{32341FF6-1E84-6244-9C2E-EACE7AC813F0}" sibTransId="{1506F8E0-8544-DA45-8A42-306B0AAFCFA4}"/>
    <dgm:cxn modelId="{E21C1379-E917-844D-8DCD-F66EB8F722AD}" srcId="{7F49C50C-6932-DF4C-A436-D748BDB254F8}" destId="{888EAF2F-66F3-7A4F-9C0C-BCD0F3A42B2A}" srcOrd="0" destOrd="0" parTransId="{F3E1B3C7-5105-4440-89AF-9A66F443767F}" sibTransId="{C5797A49-4152-7246-83C8-C8E45B9ECE4A}"/>
    <dgm:cxn modelId="{85276D7B-4230-CA47-9D18-C63C15D7C10A}" type="presOf" srcId="{3E76C30D-AF4B-394F-8A49-079411E24A1E}" destId="{D6207EFA-86B4-194A-B5BA-254701B0B84F}" srcOrd="0" destOrd="0" presId="urn:microsoft.com/office/officeart/2005/8/layout/default"/>
    <dgm:cxn modelId="{BC3FC6A4-1624-674C-BC78-EA7DBA4DC94D}" type="presOf" srcId="{85C440A0-FED1-304C-9C77-13689F61A7F8}" destId="{5F26F85C-BE2B-2344-B75C-0FD417AFA2E0}" srcOrd="0" destOrd="0" presId="urn:microsoft.com/office/officeart/2005/8/layout/default"/>
    <dgm:cxn modelId="{4EF726C4-D71B-9E40-80E9-90615E6C136F}" type="presOf" srcId="{888EAF2F-66F3-7A4F-9C0C-BCD0F3A42B2A}" destId="{3BDA7A62-13D6-384E-A857-D5B4D56C1F1B}" srcOrd="0" destOrd="0" presId="urn:microsoft.com/office/officeart/2005/8/layout/default"/>
    <dgm:cxn modelId="{324162FD-8BF9-484A-AC90-C19C2B70737D}" type="presParOf" srcId="{157DAC25-AF70-EC49-B407-4BADE307114E}" destId="{3BDA7A62-13D6-384E-A857-D5B4D56C1F1B}" srcOrd="0" destOrd="0" presId="urn:microsoft.com/office/officeart/2005/8/layout/default"/>
    <dgm:cxn modelId="{09D69441-9D52-1B4D-899F-5B5C774358C6}" type="presParOf" srcId="{157DAC25-AF70-EC49-B407-4BADE307114E}" destId="{105493E3-A4CD-1A41-A8A7-219F4D2D884F}" srcOrd="1" destOrd="0" presId="urn:microsoft.com/office/officeart/2005/8/layout/default"/>
    <dgm:cxn modelId="{D8D6BACF-0122-C245-BF74-FEA2E8DBBF4C}" type="presParOf" srcId="{157DAC25-AF70-EC49-B407-4BADE307114E}" destId="{5F26F85C-BE2B-2344-B75C-0FD417AFA2E0}" srcOrd="2" destOrd="0" presId="urn:microsoft.com/office/officeart/2005/8/layout/default"/>
    <dgm:cxn modelId="{41571041-8D7A-2F40-915E-BDB6AD1D7313}" type="presParOf" srcId="{157DAC25-AF70-EC49-B407-4BADE307114E}" destId="{54AF40AD-24BB-7F47-AC61-239DB21C7D2F}" srcOrd="3" destOrd="0" presId="urn:microsoft.com/office/officeart/2005/8/layout/default"/>
    <dgm:cxn modelId="{F2B6377A-FA91-2449-AEFA-0BCB4B549555}" type="presParOf" srcId="{157DAC25-AF70-EC49-B407-4BADE307114E}" destId="{D6207EFA-86B4-194A-B5BA-254701B0B84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B9A487F0-6A04-034F-9EEE-D09D13850E8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0E30FF-6E53-A74A-984A-03CBD37555B1}">
      <dgm:prSet custT="1"/>
      <dgm:spPr/>
      <dgm:t>
        <a:bodyPr/>
        <a:lstStyle/>
        <a:p>
          <a:pPr rtl="0"/>
          <a:r>
            <a:rPr lang="en-US" sz="2800" b="1"/>
            <a:t>Identify solutions that provide centralized management </a:t>
          </a:r>
          <a:endParaRPr lang="en-US" sz="2800"/>
        </a:p>
      </dgm:t>
    </dgm:pt>
    <dgm:pt modelId="{6F69E7EF-B1FB-E84D-BA6E-373CBC0463A7}" type="parTrans" cxnId="{CE09BD23-597B-214D-AAAE-1A79C523AF07}">
      <dgm:prSet/>
      <dgm:spPr/>
      <dgm:t>
        <a:bodyPr/>
        <a:lstStyle/>
        <a:p>
          <a:endParaRPr lang="en-US" sz="2800"/>
        </a:p>
      </dgm:t>
    </dgm:pt>
    <dgm:pt modelId="{F81AA7AA-6F2A-AC45-A0A1-0AF24F231A10}" type="sibTrans" cxnId="{CE09BD23-597B-214D-AAAE-1A79C523AF07}">
      <dgm:prSet/>
      <dgm:spPr/>
      <dgm:t>
        <a:bodyPr/>
        <a:lstStyle/>
        <a:p>
          <a:endParaRPr lang="en-US" sz="2800"/>
        </a:p>
      </dgm:t>
    </dgm:pt>
    <dgm:pt modelId="{4B4455E8-8E2E-8242-A6E1-8D75E1AD298A}">
      <dgm:prSet custT="1"/>
      <dgm:spPr/>
      <dgm:t>
        <a:bodyPr/>
        <a:lstStyle/>
        <a:p>
          <a:pPr rtl="0"/>
          <a:r>
            <a:rPr lang="en-US" sz="2800" b="1" dirty="0"/>
            <a:t>Consider demonstrations of products </a:t>
          </a:r>
          <a:endParaRPr lang="en-US" sz="2800" dirty="0"/>
        </a:p>
      </dgm:t>
    </dgm:pt>
    <dgm:pt modelId="{EC05976A-45E2-9840-954A-61919325D0B7}" type="parTrans" cxnId="{8F44B647-E4F8-F14A-92CB-7DD09F64789A}">
      <dgm:prSet/>
      <dgm:spPr/>
      <dgm:t>
        <a:bodyPr/>
        <a:lstStyle/>
        <a:p>
          <a:endParaRPr lang="en-US" sz="2800"/>
        </a:p>
      </dgm:t>
    </dgm:pt>
    <dgm:pt modelId="{1FE296BB-C6BE-B747-9255-E59D383BFA61}" type="sibTrans" cxnId="{8F44B647-E4F8-F14A-92CB-7DD09F64789A}">
      <dgm:prSet/>
      <dgm:spPr/>
      <dgm:t>
        <a:bodyPr/>
        <a:lstStyle/>
        <a:p>
          <a:endParaRPr lang="en-US" sz="2800"/>
        </a:p>
      </dgm:t>
    </dgm:pt>
    <dgm:pt modelId="{4CE97BBD-5B8D-AF4D-A9C1-2E6BE8DB19A8}">
      <dgm:prSet custT="1"/>
      <dgm:spPr/>
      <dgm:t>
        <a:bodyPr/>
        <a:lstStyle/>
        <a:p>
          <a:pPr rtl="0"/>
          <a:r>
            <a:rPr lang="en-US" sz="2800" b="1"/>
            <a:t>Look for consistency in certifications </a:t>
          </a:r>
          <a:endParaRPr lang="en-US" sz="2800"/>
        </a:p>
      </dgm:t>
    </dgm:pt>
    <dgm:pt modelId="{6B3EFD74-ECC1-CF47-88FB-9123D682DB50}" type="parTrans" cxnId="{C08145CB-C576-B54C-B1DB-099666010462}">
      <dgm:prSet/>
      <dgm:spPr/>
      <dgm:t>
        <a:bodyPr/>
        <a:lstStyle/>
        <a:p>
          <a:endParaRPr lang="en-US" sz="2800"/>
        </a:p>
      </dgm:t>
    </dgm:pt>
    <dgm:pt modelId="{D37CAAE2-DFEA-114A-B96A-88CEDC2B9BBE}" type="sibTrans" cxnId="{C08145CB-C576-B54C-B1DB-099666010462}">
      <dgm:prSet/>
      <dgm:spPr/>
      <dgm:t>
        <a:bodyPr/>
        <a:lstStyle/>
        <a:p>
          <a:endParaRPr lang="en-US" sz="2800"/>
        </a:p>
      </dgm:t>
    </dgm:pt>
    <dgm:pt modelId="{34738539-29F1-6548-A0CB-3AE5E21C6CC1}" type="pres">
      <dgm:prSet presAssocID="{B9A487F0-6A04-034F-9EEE-D09D13850E86}" presName="vert0" presStyleCnt="0">
        <dgm:presLayoutVars>
          <dgm:dir/>
          <dgm:animOne val="branch"/>
          <dgm:animLvl val="lvl"/>
        </dgm:presLayoutVars>
      </dgm:prSet>
      <dgm:spPr/>
    </dgm:pt>
    <dgm:pt modelId="{1C1DDF23-76E6-264C-85A9-9A7E14CEDA5C}" type="pres">
      <dgm:prSet presAssocID="{690E30FF-6E53-A74A-984A-03CBD37555B1}" presName="thickLine" presStyleLbl="alignNode1" presStyleIdx="0" presStyleCnt="3"/>
      <dgm:spPr/>
    </dgm:pt>
    <dgm:pt modelId="{2230C94A-08F4-D046-95F1-2E38B3E4950E}" type="pres">
      <dgm:prSet presAssocID="{690E30FF-6E53-A74A-984A-03CBD37555B1}" presName="horz1" presStyleCnt="0"/>
      <dgm:spPr/>
    </dgm:pt>
    <dgm:pt modelId="{16F18D67-BFC4-EA42-B2C5-894A40D86978}" type="pres">
      <dgm:prSet presAssocID="{690E30FF-6E53-A74A-984A-03CBD37555B1}" presName="tx1" presStyleLbl="revTx" presStyleIdx="0" presStyleCnt="3"/>
      <dgm:spPr/>
    </dgm:pt>
    <dgm:pt modelId="{8E646017-1090-8C44-A5C2-F4E63228FAB6}" type="pres">
      <dgm:prSet presAssocID="{690E30FF-6E53-A74A-984A-03CBD37555B1}" presName="vert1" presStyleCnt="0"/>
      <dgm:spPr/>
    </dgm:pt>
    <dgm:pt modelId="{8344F131-06C3-B740-B242-961B6B3DE1E5}" type="pres">
      <dgm:prSet presAssocID="{4B4455E8-8E2E-8242-A6E1-8D75E1AD298A}" presName="thickLine" presStyleLbl="alignNode1" presStyleIdx="1" presStyleCnt="3"/>
      <dgm:spPr/>
    </dgm:pt>
    <dgm:pt modelId="{7FA0D644-1831-D747-B4A4-7CE64C989AA1}" type="pres">
      <dgm:prSet presAssocID="{4B4455E8-8E2E-8242-A6E1-8D75E1AD298A}" presName="horz1" presStyleCnt="0"/>
      <dgm:spPr/>
    </dgm:pt>
    <dgm:pt modelId="{EAD04858-AB9B-2D42-B132-394743A55197}" type="pres">
      <dgm:prSet presAssocID="{4B4455E8-8E2E-8242-A6E1-8D75E1AD298A}" presName="tx1" presStyleLbl="revTx" presStyleIdx="1" presStyleCnt="3"/>
      <dgm:spPr/>
    </dgm:pt>
    <dgm:pt modelId="{46F3E588-E7D8-F04F-AA43-027B8002D0BF}" type="pres">
      <dgm:prSet presAssocID="{4B4455E8-8E2E-8242-A6E1-8D75E1AD298A}" presName="vert1" presStyleCnt="0"/>
      <dgm:spPr/>
    </dgm:pt>
    <dgm:pt modelId="{7B46F1C4-4710-8648-B0A4-D02C848C601E}" type="pres">
      <dgm:prSet presAssocID="{4CE97BBD-5B8D-AF4D-A9C1-2E6BE8DB19A8}" presName="thickLine" presStyleLbl="alignNode1" presStyleIdx="2" presStyleCnt="3"/>
      <dgm:spPr/>
    </dgm:pt>
    <dgm:pt modelId="{BFEEF2FA-9E7E-8E47-B93E-F495AD8E9C76}" type="pres">
      <dgm:prSet presAssocID="{4CE97BBD-5B8D-AF4D-A9C1-2E6BE8DB19A8}" presName="horz1" presStyleCnt="0"/>
      <dgm:spPr/>
    </dgm:pt>
    <dgm:pt modelId="{0E3DFE56-043B-9F48-B1C2-8BF77059C284}" type="pres">
      <dgm:prSet presAssocID="{4CE97BBD-5B8D-AF4D-A9C1-2E6BE8DB19A8}" presName="tx1" presStyleLbl="revTx" presStyleIdx="2" presStyleCnt="3"/>
      <dgm:spPr/>
    </dgm:pt>
    <dgm:pt modelId="{1F870372-842A-DF45-BDA6-9D0969329D4F}" type="pres">
      <dgm:prSet presAssocID="{4CE97BBD-5B8D-AF4D-A9C1-2E6BE8DB19A8}" presName="vert1" presStyleCnt="0"/>
      <dgm:spPr/>
    </dgm:pt>
  </dgm:ptLst>
  <dgm:cxnLst>
    <dgm:cxn modelId="{07039117-CED3-114D-8976-2C25E3A5003E}" type="presOf" srcId="{4CE97BBD-5B8D-AF4D-A9C1-2E6BE8DB19A8}" destId="{0E3DFE56-043B-9F48-B1C2-8BF77059C284}" srcOrd="0" destOrd="0" presId="urn:microsoft.com/office/officeart/2008/layout/LinedList"/>
    <dgm:cxn modelId="{CE09BD23-597B-214D-AAAE-1A79C523AF07}" srcId="{B9A487F0-6A04-034F-9EEE-D09D13850E86}" destId="{690E30FF-6E53-A74A-984A-03CBD37555B1}" srcOrd="0" destOrd="0" parTransId="{6F69E7EF-B1FB-E84D-BA6E-373CBC0463A7}" sibTransId="{F81AA7AA-6F2A-AC45-A0A1-0AF24F231A10}"/>
    <dgm:cxn modelId="{8F44B647-E4F8-F14A-92CB-7DD09F64789A}" srcId="{B9A487F0-6A04-034F-9EEE-D09D13850E86}" destId="{4B4455E8-8E2E-8242-A6E1-8D75E1AD298A}" srcOrd="1" destOrd="0" parTransId="{EC05976A-45E2-9840-954A-61919325D0B7}" sibTransId="{1FE296BB-C6BE-B747-9255-E59D383BFA61}"/>
    <dgm:cxn modelId="{4C2EB284-E326-E047-8235-8E4CE1167CED}" type="presOf" srcId="{4B4455E8-8E2E-8242-A6E1-8D75E1AD298A}" destId="{EAD04858-AB9B-2D42-B132-394743A55197}" srcOrd="0" destOrd="0" presId="urn:microsoft.com/office/officeart/2008/layout/LinedList"/>
    <dgm:cxn modelId="{BC3124A6-EF90-F04A-AE1E-0ED1F7E59688}" type="presOf" srcId="{B9A487F0-6A04-034F-9EEE-D09D13850E86}" destId="{34738539-29F1-6548-A0CB-3AE5E21C6CC1}" srcOrd="0" destOrd="0" presId="urn:microsoft.com/office/officeart/2008/layout/LinedList"/>
    <dgm:cxn modelId="{C08145CB-C576-B54C-B1DB-099666010462}" srcId="{B9A487F0-6A04-034F-9EEE-D09D13850E86}" destId="{4CE97BBD-5B8D-AF4D-A9C1-2E6BE8DB19A8}" srcOrd="2" destOrd="0" parTransId="{6B3EFD74-ECC1-CF47-88FB-9123D682DB50}" sibTransId="{D37CAAE2-DFEA-114A-B96A-88CEDC2B9BBE}"/>
    <dgm:cxn modelId="{E48A50FE-E756-F24C-862C-77D334EA49AF}" type="presOf" srcId="{690E30FF-6E53-A74A-984A-03CBD37555B1}" destId="{16F18D67-BFC4-EA42-B2C5-894A40D86978}" srcOrd="0" destOrd="0" presId="urn:microsoft.com/office/officeart/2008/layout/LinedList"/>
    <dgm:cxn modelId="{4DC2EAD4-E75D-5244-AFD8-606F47465694}" type="presParOf" srcId="{34738539-29F1-6548-A0CB-3AE5E21C6CC1}" destId="{1C1DDF23-76E6-264C-85A9-9A7E14CEDA5C}" srcOrd="0" destOrd="0" presId="urn:microsoft.com/office/officeart/2008/layout/LinedList"/>
    <dgm:cxn modelId="{C4D521A2-516F-CB46-B917-4F6895DF1B76}" type="presParOf" srcId="{34738539-29F1-6548-A0CB-3AE5E21C6CC1}" destId="{2230C94A-08F4-D046-95F1-2E38B3E4950E}" srcOrd="1" destOrd="0" presId="urn:microsoft.com/office/officeart/2008/layout/LinedList"/>
    <dgm:cxn modelId="{67DDF92C-328C-B847-ACE3-47898701C58C}" type="presParOf" srcId="{2230C94A-08F4-D046-95F1-2E38B3E4950E}" destId="{16F18D67-BFC4-EA42-B2C5-894A40D86978}" srcOrd="0" destOrd="0" presId="urn:microsoft.com/office/officeart/2008/layout/LinedList"/>
    <dgm:cxn modelId="{E013F2F8-2738-B345-80FF-94FA981E2977}" type="presParOf" srcId="{2230C94A-08F4-D046-95F1-2E38B3E4950E}" destId="{8E646017-1090-8C44-A5C2-F4E63228FAB6}" srcOrd="1" destOrd="0" presId="urn:microsoft.com/office/officeart/2008/layout/LinedList"/>
    <dgm:cxn modelId="{6F39DEC0-4674-F647-AB48-F31971D2D3A0}" type="presParOf" srcId="{34738539-29F1-6548-A0CB-3AE5E21C6CC1}" destId="{8344F131-06C3-B740-B242-961B6B3DE1E5}" srcOrd="2" destOrd="0" presId="urn:microsoft.com/office/officeart/2008/layout/LinedList"/>
    <dgm:cxn modelId="{4B9AD836-2788-1C49-8908-D370E01D4A66}" type="presParOf" srcId="{34738539-29F1-6548-A0CB-3AE5E21C6CC1}" destId="{7FA0D644-1831-D747-B4A4-7CE64C989AA1}" srcOrd="3" destOrd="0" presId="urn:microsoft.com/office/officeart/2008/layout/LinedList"/>
    <dgm:cxn modelId="{17CD1149-E3CE-A74F-805E-52CBC157620A}" type="presParOf" srcId="{7FA0D644-1831-D747-B4A4-7CE64C989AA1}" destId="{EAD04858-AB9B-2D42-B132-394743A55197}" srcOrd="0" destOrd="0" presId="urn:microsoft.com/office/officeart/2008/layout/LinedList"/>
    <dgm:cxn modelId="{885EB7D1-21B8-444E-AE56-5EFDDE1AFF2E}" type="presParOf" srcId="{7FA0D644-1831-D747-B4A4-7CE64C989AA1}" destId="{46F3E588-E7D8-F04F-AA43-027B8002D0BF}" srcOrd="1" destOrd="0" presId="urn:microsoft.com/office/officeart/2008/layout/LinedList"/>
    <dgm:cxn modelId="{A686568C-EA7F-1640-90CB-C8D84AE1B27D}" type="presParOf" srcId="{34738539-29F1-6548-A0CB-3AE5E21C6CC1}" destId="{7B46F1C4-4710-8648-B0A4-D02C848C601E}" srcOrd="4" destOrd="0" presId="urn:microsoft.com/office/officeart/2008/layout/LinedList"/>
    <dgm:cxn modelId="{BA6C1349-635A-D843-901A-18734C2F1341}" type="presParOf" srcId="{34738539-29F1-6548-A0CB-3AE5E21C6CC1}" destId="{BFEEF2FA-9E7E-8E47-B93E-F495AD8E9C76}" srcOrd="5" destOrd="0" presId="urn:microsoft.com/office/officeart/2008/layout/LinedList"/>
    <dgm:cxn modelId="{AF0CE25B-E39C-5D47-81A4-38CE48FAD1E7}" type="presParOf" srcId="{BFEEF2FA-9E7E-8E47-B93E-F495AD8E9C76}" destId="{0E3DFE56-043B-9F48-B1C2-8BF77059C284}" srcOrd="0" destOrd="0" presId="urn:microsoft.com/office/officeart/2008/layout/LinedList"/>
    <dgm:cxn modelId="{CEE183EA-B55B-A146-BC58-423F6E1ACC6A}" type="presParOf" srcId="{BFEEF2FA-9E7E-8E47-B93E-F495AD8E9C76}" destId="{1F870372-842A-DF45-BDA6-9D0969329D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2BF4CF-ABEE-DC43-BC6D-0662E79EC9B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F4D494-5E0E-3C41-9053-33A8DA723391}">
      <dgm:prSet custT="1"/>
      <dgm:spPr/>
      <dgm:t>
        <a:bodyPr/>
        <a:lstStyle/>
        <a:p>
          <a:pPr rtl="0"/>
          <a:r>
            <a:rPr lang="en-US" sz="4400" b="1" dirty="0"/>
            <a:t>Polymorphic viruses assume many (poly) shapes and forms (</a:t>
          </a:r>
          <a:r>
            <a:rPr lang="en-US" sz="4400" b="1" dirty="0" err="1"/>
            <a:t>morphic</a:t>
          </a:r>
          <a:r>
            <a:rPr lang="en-US" sz="4400" b="1" dirty="0"/>
            <a:t>) by encrypting code differently with each infection </a:t>
          </a:r>
          <a:endParaRPr lang="en-US" sz="4400" dirty="0"/>
        </a:p>
      </dgm:t>
    </dgm:pt>
    <dgm:pt modelId="{E1C2380F-386E-6746-9458-A30AE00BA677}" type="parTrans" cxnId="{73A14F86-FB59-F84E-B386-47CAAE288022}">
      <dgm:prSet/>
      <dgm:spPr/>
      <dgm:t>
        <a:bodyPr/>
        <a:lstStyle/>
        <a:p>
          <a:endParaRPr lang="en-US"/>
        </a:p>
      </dgm:t>
    </dgm:pt>
    <dgm:pt modelId="{95CB226A-8A3B-3741-B71F-602C06314014}" type="sibTrans" cxnId="{73A14F86-FB59-F84E-B386-47CAAE288022}">
      <dgm:prSet/>
      <dgm:spPr/>
      <dgm:t>
        <a:bodyPr/>
        <a:lstStyle/>
        <a:p>
          <a:endParaRPr lang="en-US"/>
        </a:p>
      </dgm:t>
    </dgm:pt>
    <dgm:pt modelId="{E0682576-E5F8-4345-9F3D-4F4A4F2BFAE0}" type="pres">
      <dgm:prSet presAssocID="{942BF4CF-ABEE-DC43-BC6D-0662E79EC9B8}" presName="diagram" presStyleCnt="0">
        <dgm:presLayoutVars>
          <dgm:dir/>
          <dgm:resizeHandles val="exact"/>
        </dgm:presLayoutVars>
      </dgm:prSet>
      <dgm:spPr/>
    </dgm:pt>
    <dgm:pt modelId="{5A78C573-D4DA-CE45-945C-78B1E6D97197}" type="pres">
      <dgm:prSet presAssocID="{7DF4D494-5E0E-3C41-9053-33A8DA723391}" presName="node" presStyleLbl="node1" presStyleIdx="0" presStyleCnt="1">
        <dgm:presLayoutVars>
          <dgm:bulletEnabled val="1"/>
        </dgm:presLayoutVars>
      </dgm:prSet>
      <dgm:spPr/>
    </dgm:pt>
  </dgm:ptLst>
  <dgm:cxnLst>
    <dgm:cxn modelId="{E101AF3E-485D-2A48-9979-D707323608DF}" type="presOf" srcId="{942BF4CF-ABEE-DC43-BC6D-0662E79EC9B8}" destId="{E0682576-E5F8-4345-9F3D-4F4A4F2BFAE0}" srcOrd="0" destOrd="0" presId="urn:microsoft.com/office/officeart/2005/8/layout/default"/>
    <dgm:cxn modelId="{B5AA867E-2DD9-9B4E-81BC-5D93150DC8B6}" type="presOf" srcId="{7DF4D494-5E0E-3C41-9053-33A8DA723391}" destId="{5A78C573-D4DA-CE45-945C-78B1E6D97197}" srcOrd="0" destOrd="0" presId="urn:microsoft.com/office/officeart/2005/8/layout/default"/>
    <dgm:cxn modelId="{73A14F86-FB59-F84E-B386-47CAAE288022}" srcId="{942BF4CF-ABEE-DC43-BC6D-0662E79EC9B8}" destId="{7DF4D494-5E0E-3C41-9053-33A8DA723391}" srcOrd="0" destOrd="0" parTransId="{E1C2380F-386E-6746-9458-A30AE00BA677}" sibTransId="{95CB226A-8A3B-3741-B71F-602C06314014}"/>
    <dgm:cxn modelId="{A5ACD1F7-EF10-5D49-A885-CA86DC389A07}" type="presParOf" srcId="{E0682576-E5F8-4345-9F3D-4F4A4F2BFAE0}" destId="{5A78C573-D4DA-CE45-945C-78B1E6D9719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B93094CB-CDC2-3541-86D6-5E87A953329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9A227E-E1D2-F541-A70F-0EDCEFF9750D}">
      <dgm:prSet/>
      <dgm:spPr/>
      <dgm:t>
        <a:bodyPr/>
        <a:lstStyle/>
        <a:p>
          <a:pPr rtl="0"/>
          <a:r>
            <a:rPr lang="en-US" b="1"/>
            <a:t>Persistent rootkits </a:t>
          </a:r>
          <a:endParaRPr lang="en-US"/>
        </a:p>
      </dgm:t>
    </dgm:pt>
    <dgm:pt modelId="{44E2F93B-1C22-7845-9AC3-054222F2174E}" type="parTrans" cxnId="{C668A980-B1FD-524B-8026-4EEC7CECDBEB}">
      <dgm:prSet/>
      <dgm:spPr/>
      <dgm:t>
        <a:bodyPr/>
        <a:lstStyle/>
        <a:p>
          <a:endParaRPr lang="en-US"/>
        </a:p>
      </dgm:t>
    </dgm:pt>
    <dgm:pt modelId="{88ACEE0D-F33D-3C45-A257-FBEDC13E6000}" type="sibTrans" cxnId="{C668A980-B1FD-524B-8026-4EEC7CECDBEB}">
      <dgm:prSet/>
      <dgm:spPr/>
      <dgm:t>
        <a:bodyPr/>
        <a:lstStyle/>
        <a:p>
          <a:endParaRPr lang="en-US"/>
        </a:p>
      </dgm:t>
    </dgm:pt>
    <dgm:pt modelId="{B81A6DA4-6072-5342-BCBF-DE1172EC7650}">
      <dgm:prSet/>
      <dgm:spPr/>
      <dgm:t>
        <a:bodyPr/>
        <a:lstStyle/>
        <a:p>
          <a:pPr rtl="0"/>
          <a:r>
            <a:rPr lang="en-US" b="1"/>
            <a:t>Memory-based rootkits </a:t>
          </a:r>
          <a:endParaRPr lang="en-US"/>
        </a:p>
      </dgm:t>
    </dgm:pt>
    <dgm:pt modelId="{802C0873-8F01-D748-898F-53C7526053FA}" type="parTrans" cxnId="{C349023B-369E-F843-B144-BE42E2900840}">
      <dgm:prSet/>
      <dgm:spPr/>
      <dgm:t>
        <a:bodyPr/>
        <a:lstStyle/>
        <a:p>
          <a:endParaRPr lang="en-US"/>
        </a:p>
      </dgm:t>
    </dgm:pt>
    <dgm:pt modelId="{EACFF175-5D98-5840-A06F-00C419CC7771}" type="sibTrans" cxnId="{C349023B-369E-F843-B144-BE42E2900840}">
      <dgm:prSet/>
      <dgm:spPr/>
      <dgm:t>
        <a:bodyPr/>
        <a:lstStyle/>
        <a:p>
          <a:endParaRPr lang="en-US"/>
        </a:p>
      </dgm:t>
    </dgm:pt>
    <dgm:pt modelId="{93A695C9-E296-F145-A730-B628F23A74CB}">
      <dgm:prSet/>
      <dgm:spPr/>
      <dgm:t>
        <a:bodyPr/>
        <a:lstStyle/>
        <a:p>
          <a:pPr rtl="0"/>
          <a:r>
            <a:rPr lang="en-US" b="1"/>
            <a:t>User-mode rootkits </a:t>
          </a:r>
          <a:endParaRPr lang="en-US"/>
        </a:p>
      </dgm:t>
    </dgm:pt>
    <dgm:pt modelId="{0F54FFA5-E890-AB40-A329-8076CA813BC0}" type="parTrans" cxnId="{B4502819-530C-6947-8C9C-B2267371B3A9}">
      <dgm:prSet/>
      <dgm:spPr/>
      <dgm:t>
        <a:bodyPr/>
        <a:lstStyle/>
        <a:p>
          <a:endParaRPr lang="en-US"/>
        </a:p>
      </dgm:t>
    </dgm:pt>
    <dgm:pt modelId="{B8D13E10-39D7-F942-ADD9-1B24EC4309E7}" type="sibTrans" cxnId="{B4502819-530C-6947-8C9C-B2267371B3A9}">
      <dgm:prSet/>
      <dgm:spPr/>
      <dgm:t>
        <a:bodyPr/>
        <a:lstStyle/>
        <a:p>
          <a:endParaRPr lang="en-US"/>
        </a:p>
      </dgm:t>
    </dgm:pt>
    <dgm:pt modelId="{F1B690AE-AFDC-904D-B240-950D2D298084}" type="pres">
      <dgm:prSet presAssocID="{B93094CB-CDC2-3541-86D6-5E87A953329D}" presName="diagram" presStyleCnt="0">
        <dgm:presLayoutVars>
          <dgm:dir/>
          <dgm:resizeHandles val="exact"/>
        </dgm:presLayoutVars>
      </dgm:prSet>
      <dgm:spPr/>
    </dgm:pt>
    <dgm:pt modelId="{18169A12-867B-EF40-810F-2B020C33D9CB}" type="pres">
      <dgm:prSet presAssocID="{E49A227E-E1D2-F541-A70F-0EDCEFF9750D}" presName="node" presStyleLbl="node1" presStyleIdx="0" presStyleCnt="3">
        <dgm:presLayoutVars>
          <dgm:bulletEnabled val="1"/>
        </dgm:presLayoutVars>
      </dgm:prSet>
      <dgm:spPr/>
    </dgm:pt>
    <dgm:pt modelId="{CE178E3F-90C6-F14B-BE62-47A549BEE7E9}" type="pres">
      <dgm:prSet presAssocID="{88ACEE0D-F33D-3C45-A257-FBEDC13E6000}" presName="sibTrans" presStyleCnt="0"/>
      <dgm:spPr/>
    </dgm:pt>
    <dgm:pt modelId="{22B5F42B-95AC-7B49-A394-6E2C5E11034E}" type="pres">
      <dgm:prSet presAssocID="{B81A6DA4-6072-5342-BCBF-DE1172EC7650}" presName="node" presStyleLbl="node1" presStyleIdx="1" presStyleCnt="3">
        <dgm:presLayoutVars>
          <dgm:bulletEnabled val="1"/>
        </dgm:presLayoutVars>
      </dgm:prSet>
      <dgm:spPr/>
    </dgm:pt>
    <dgm:pt modelId="{75FFE5C4-2E13-BE4F-B7AA-78D481E15BFC}" type="pres">
      <dgm:prSet presAssocID="{EACFF175-5D98-5840-A06F-00C419CC7771}" presName="sibTrans" presStyleCnt="0"/>
      <dgm:spPr/>
    </dgm:pt>
    <dgm:pt modelId="{6E6DBE47-A666-C54E-BF67-120BEA492A8E}" type="pres">
      <dgm:prSet presAssocID="{93A695C9-E296-F145-A730-B628F23A74CB}" presName="node" presStyleLbl="node1" presStyleIdx="2" presStyleCnt="3">
        <dgm:presLayoutVars>
          <dgm:bulletEnabled val="1"/>
        </dgm:presLayoutVars>
      </dgm:prSet>
      <dgm:spPr/>
    </dgm:pt>
  </dgm:ptLst>
  <dgm:cxnLst>
    <dgm:cxn modelId="{1B369B16-7065-124B-B0D6-BBD9C388A64F}" type="presOf" srcId="{E49A227E-E1D2-F541-A70F-0EDCEFF9750D}" destId="{18169A12-867B-EF40-810F-2B020C33D9CB}" srcOrd="0" destOrd="0" presId="urn:microsoft.com/office/officeart/2005/8/layout/default"/>
    <dgm:cxn modelId="{B4502819-530C-6947-8C9C-B2267371B3A9}" srcId="{B93094CB-CDC2-3541-86D6-5E87A953329D}" destId="{93A695C9-E296-F145-A730-B628F23A74CB}" srcOrd="2" destOrd="0" parTransId="{0F54FFA5-E890-AB40-A329-8076CA813BC0}" sibTransId="{B8D13E10-39D7-F942-ADD9-1B24EC4309E7}"/>
    <dgm:cxn modelId="{C349023B-369E-F843-B144-BE42E2900840}" srcId="{B93094CB-CDC2-3541-86D6-5E87A953329D}" destId="{B81A6DA4-6072-5342-BCBF-DE1172EC7650}" srcOrd="1" destOrd="0" parTransId="{802C0873-8F01-D748-898F-53C7526053FA}" sibTransId="{EACFF175-5D98-5840-A06F-00C419CC7771}"/>
    <dgm:cxn modelId="{2284DA40-8C3E-6E45-AEE6-45E032306E78}" type="presOf" srcId="{B93094CB-CDC2-3541-86D6-5E87A953329D}" destId="{F1B690AE-AFDC-904D-B240-950D2D298084}" srcOrd="0" destOrd="0" presId="urn:microsoft.com/office/officeart/2005/8/layout/default"/>
    <dgm:cxn modelId="{B222C746-1270-8848-BD41-060314733733}" type="presOf" srcId="{B81A6DA4-6072-5342-BCBF-DE1172EC7650}" destId="{22B5F42B-95AC-7B49-A394-6E2C5E11034E}" srcOrd="0" destOrd="0" presId="urn:microsoft.com/office/officeart/2005/8/layout/default"/>
    <dgm:cxn modelId="{BDCD5F54-0D10-7B49-8C21-D3AB3DDC9A1B}" type="presOf" srcId="{93A695C9-E296-F145-A730-B628F23A74CB}" destId="{6E6DBE47-A666-C54E-BF67-120BEA492A8E}" srcOrd="0" destOrd="0" presId="urn:microsoft.com/office/officeart/2005/8/layout/default"/>
    <dgm:cxn modelId="{C668A980-B1FD-524B-8026-4EEC7CECDBEB}" srcId="{B93094CB-CDC2-3541-86D6-5E87A953329D}" destId="{E49A227E-E1D2-F541-A70F-0EDCEFF9750D}" srcOrd="0" destOrd="0" parTransId="{44E2F93B-1C22-7845-9AC3-054222F2174E}" sibTransId="{88ACEE0D-F33D-3C45-A257-FBEDC13E6000}"/>
    <dgm:cxn modelId="{E4C2D2BA-32A7-234F-B65A-1D7A67B5EB76}" type="presParOf" srcId="{F1B690AE-AFDC-904D-B240-950D2D298084}" destId="{18169A12-867B-EF40-810F-2B020C33D9CB}" srcOrd="0" destOrd="0" presId="urn:microsoft.com/office/officeart/2005/8/layout/default"/>
    <dgm:cxn modelId="{0ED0BD51-AC5D-7F43-8478-5D3E24DAE950}" type="presParOf" srcId="{F1B690AE-AFDC-904D-B240-950D2D298084}" destId="{CE178E3F-90C6-F14B-BE62-47A549BEE7E9}" srcOrd="1" destOrd="0" presId="urn:microsoft.com/office/officeart/2005/8/layout/default"/>
    <dgm:cxn modelId="{7BE9CEA0-0189-294E-93C7-E0387C686543}" type="presParOf" srcId="{F1B690AE-AFDC-904D-B240-950D2D298084}" destId="{22B5F42B-95AC-7B49-A394-6E2C5E11034E}" srcOrd="2" destOrd="0" presId="urn:microsoft.com/office/officeart/2005/8/layout/default"/>
    <dgm:cxn modelId="{14CB1EB5-7E4B-0346-A048-A2EA9E8F9FF4}" type="presParOf" srcId="{F1B690AE-AFDC-904D-B240-950D2D298084}" destId="{75FFE5C4-2E13-BE4F-B7AA-78D481E15BFC}" srcOrd="3" destOrd="0" presId="urn:microsoft.com/office/officeart/2005/8/layout/default"/>
    <dgm:cxn modelId="{40A73974-0994-3347-8B87-CB025E6E43C2}" type="presParOf" srcId="{F1B690AE-AFDC-904D-B240-950D2D298084}" destId="{6E6DBE47-A666-C54E-BF67-120BEA492A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20EA65F8-74A3-B640-B02B-93C3002B968E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C36AE7-A3C9-E444-84D5-43ABCE8F031C}">
      <dgm:prSet custT="1"/>
      <dgm:spPr/>
      <dgm:t>
        <a:bodyPr/>
        <a:lstStyle/>
        <a:p>
          <a:pPr rtl="0"/>
          <a:r>
            <a:rPr lang="en-US" sz="4400" b="1" dirty="0"/>
            <a:t>Portable </a:t>
          </a:r>
          <a:r>
            <a:rPr lang="en-US" sz="4400" b="1" dirty="0" err="1"/>
            <a:t>Executables</a:t>
          </a:r>
          <a:r>
            <a:rPr lang="en-US" sz="4400" b="1" dirty="0"/>
            <a:t> (PE files) for Windows 32- and 64-bit systems have a header that can tell much about the file </a:t>
          </a:r>
          <a:endParaRPr lang="en-US" sz="4400" dirty="0"/>
        </a:p>
      </dgm:t>
    </dgm:pt>
    <dgm:pt modelId="{254F752C-64FD-F048-9F86-DDDF1FCD61A1}" type="parTrans" cxnId="{407E5044-A330-2E48-B0D2-5F576866E35C}">
      <dgm:prSet/>
      <dgm:spPr/>
      <dgm:t>
        <a:bodyPr/>
        <a:lstStyle/>
        <a:p>
          <a:endParaRPr lang="en-US"/>
        </a:p>
      </dgm:t>
    </dgm:pt>
    <dgm:pt modelId="{3337B941-091E-634E-8154-192D3B496ACB}" type="sibTrans" cxnId="{407E5044-A330-2E48-B0D2-5F576866E35C}">
      <dgm:prSet/>
      <dgm:spPr/>
      <dgm:t>
        <a:bodyPr/>
        <a:lstStyle/>
        <a:p>
          <a:endParaRPr lang="en-US"/>
        </a:p>
      </dgm:t>
    </dgm:pt>
    <dgm:pt modelId="{782FF099-28FD-A343-ACA1-1CBCBF11DB98}" type="pres">
      <dgm:prSet presAssocID="{20EA65F8-74A3-B640-B02B-93C3002B968E}" presName="diagram" presStyleCnt="0">
        <dgm:presLayoutVars>
          <dgm:dir/>
          <dgm:resizeHandles val="exact"/>
        </dgm:presLayoutVars>
      </dgm:prSet>
      <dgm:spPr/>
    </dgm:pt>
    <dgm:pt modelId="{EDFDD188-2F82-B445-812D-435EE2B05FBD}" type="pres">
      <dgm:prSet presAssocID="{D6C36AE7-A3C9-E444-84D5-43ABCE8F031C}" presName="node" presStyleLbl="node1" presStyleIdx="0" presStyleCnt="1">
        <dgm:presLayoutVars>
          <dgm:bulletEnabled val="1"/>
        </dgm:presLayoutVars>
      </dgm:prSet>
      <dgm:spPr/>
    </dgm:pt>
  </dgm:ptLst>
  <dgm:cxnLst>
    <dgm:cxn modelId="{407E5044-A330-2E48-B0D2-5F576866E35C}" srcId="{20EA65F8-74A3-B640-B02B-93C3002B968E}" destId="{D6C36AE7-A3C9-E444-84D5-43ABCE8F031C}" srcOrd="0" destOrd="0" parTransId="{254F752C-64FD-F048-9F86-DDDF1FCD61A1}" sibTransId="{3337B941-091E-634E-8154-192D3B496ACB}"/>
    <dgm:cxn modelId="{087513CE-E2A9-0B4B-92DD-1ACFEC065481}" type="presOf" srcId="{20EA65F8-74A3-B640-B02B-93C3002B968E}" destId="{782FF099-28FD-A343-ACA1-1CBCBF11DB98}" srcOrd="0" destOrd="0" presId="urn:microsoft.com/office/officeart/2005/8/layout/default"/>
    <dgm:cxn modelId="{24ECE4E6-C537-4447-BB18-5F4EA7317F13}" type="presOf" srcId="{D6C36AE7-A3C9-E444-84D5-43ABCE8F031C}" destId="{EDFDD188-2F82-B445-812D-435EE2B05FBD}" srcOrd="0" destOrd="0" presId="urn:microsoft.com/office/officeart/2005/8/layout/default"/>
    <dgm:cxn modelId="{C7EE9714-3001-5E43-B1FB-894878672CB7}" type="presParOf" srcId="{782FF099-28FD-A343-ACA1-1CBCBF11DB98}" destId="{EDFDD188-2F82-B445-812D-435EE2B05FB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D9F30364-B2E8-FB44-921A-1D8042D5722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06C479-2BAE-2C42-87C6-1DA101F76331}">
      <dgm:prSet/>
      <dgm:spPr/>
      <dgm:t>
        <a:bodyPr/>
        <a:lstStyle/>
        <a:p>
          <a:pPr rtl="0"/>
          <a:r>
            <a:rPr lang="en-US" b="1"/>
            <a:t>Unpacking files first involves trying to identify what program or tool the code was packed with</a:t>
          </a:r>
          <a:endParaRPr lang="en-US"/>
        </a:p>
      </dgm:t>
    </dgm:pt>
    <dgm:pt modelId="{DA43158D-BBF3-874B-B5CF-66DE7947B26E}" type="parTrans" cxnId="{754C9726-8E45-A44E-B948-827CE46E03A1}">
      <dgm:prSet/>
      <dgm:spPr/>
      <dgm:t>
        <a:bodyPr/>
        <a:lstStyle/>
        <a:p>
          <a:endParaRPr lang="en-US"/>
        </a:p>
      </dgm:t>
    </dgm:pt>
    <dgm:pt modelId="{B782D09E-848E-9546-B0B7-1F415AAB09A3}" type="sibTrans" cxnId="{754C9726-8E45-A44E-B948-827CE46E03A1}">
      <dgm:prSet/>
      <dgm:spPr/>
      <dgm:t>
        <a:bodyPr/>
        <a:lstStyle/>
        <a:p>
          <a:endParaRPr lang="en-US"/>
        </a:p>
      </dgm:t>
    </dgm:pt>
    <dgm:pt modelId="{ED2877C1-2082-7244-887C-66A6DA9C77AF}" type="pres">
      <dgm:prSet presAssocID="{D9F30364-B2E8-FB44-921A-1D8042D57225}" presName="diagram" presStyleCnt="0">
        <dgm:presLayoutVars>
          <dgm:dir/>
          <dgm:resizeHandles val="exact"/>
        </dgm:presLayoutVars>
      </dgm:prSet>
      <dgm:spPr/>
    </dgm:pt>
    <dgm:pt modelId="{01DF0D76-F773-434E-B0C4-B50525A326DF}" type="pres">
      <dgm:prSet presAssocID="{7606C479-2BAE-2C42-87C6-1DA101F76331}" presName="node" presStyleLbl="node1" presStyleIdx="0" presStyleCnt="1">
        <dgm:presLayoutVars>
          <dgm:bulletEnabled val="1"/>
        </dgm:presLayoutVars>
      </dgm:prSet>
      <dgm:spPr/>
    </dgm:pt>
  </dgm:ptLst>
  <dgm:cxnLst>
    <dgm:cxn modelId="{754C9726-8E45-A44E-B948-827CE46E03A1}" srcId="{D9F30364-B2E8-FB44-921A-1D8042D57225}" destId="{7606C479-2BAE-2C42-87C6-1DA101F76331}" srcOrd="0" destOrd="0" parTransId="{DA43158D-BBF3-874B-B5CF-66DE7947B26E}" sibTransId="{B782D09E-848E-9546-B0B7-1F415AAB09A3}"/>
    <dgm:cxn modelId="{D5BAD6B8-8369-8347-8954-1236E0DFD5E6}" type="presOf" srcId="{7606C479-2BAE-2C42-87C6-1DA101F76331}" destId="{01DF0D76-F773-434E-B0C4-B50525A326DF}" srcOrd="0" destOrd="0" presId="urn:microsoft.com/office/officeart/2005/8/layout/default"/>
    <dgm:cxn modelId="{FB287FBC-EBAF-FB4F-BBAD-EF07147E0D90}" type="presOf" srcId="{D9F30364-B2E8-FB44-921A-1D8042D57225}" destId="{ED2877C1-2082-7244-887C-66A6DA9C77AF}" srcOrd="0" destOrd="0" presId="urn:microsoft.com/office/officeart/2005/8/layout/default"/>
    <dgm:cxn modelId="{C9C4D6AE-8122-1341-B320-5D1B2946335E}" type="presParOf" srcId="{ED2877C1-2082-7244-887C-66A6DA9C77AF}" destId="{01DF0D76-F773-434E-B0C4-B50525A326D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D262D96-A722-8144-B333-EBD0EFFA5D3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492965-0E52-1C4B-A99C-AADA81F895F9}">
      <dgm:prSet custT="1"/>
      <dgm:spPr/>
      <dgm:t>
        <a:bodyPr/>
        <a:lstStyle/>
        <a:p>
          <a:pPr rtl="0"/>
          <a:r>
            <a:rPr lang="en-US" sz="2800" b="1" dirty="0"/>
            <a:t>Log files from firewalls, IDS, IPS, Snort, and others are often configured to only report the basic fact</a:t>
          </a:r>
          <a:endParaRPr lang="en-US" sz="2800" dirty="0"/>
        </a:p>
      </dgm:t>
    </dgm:pt>
    <dgm:pt modelId="{98F88921-0CAE-8A4D-BFCE-4139772AC1CC}" type="parTrans" cxnId="{32BC2278-B751-FC46-AAC9-A9FD9B280349}">
      <dgm:prSet/>
      <dgm:spPr/>
      <dgm:t>
        <a:bodyPr/>
        <a:lstStyle/>
        <a:p>
          <a:endParaRPr lang="en-US" sz="2800"/>
        </a:p>
      </dgm:t>
    </dgm:pt>
    <dgm:pt modelId="{6367081D-6A00-4249-B5C8-AEA22383F99A}" type="sibTrans" cxnId="{32BC2278-B751-FC46-AAC9-A9FD9B280349}">
      <dgm:prSet/>
      <dgm:spPr/>
      <dgm:t>
        <a:bodyPr/>
        <a:lstStyle/>
        <a:p>
          <a:endParaRPr lang="en-US" sz="2800"/>
        </a:p>
      </dgm:t>
    </dgm:pt>
    <dgm:pt modelId="{58FDC693-EB95-BE4C-B13E-C9BFD0229412}">
      <dgm:prSet custT="1"/>
      <dgm:spPr/>
      <dgm:t>
        <a:bodyPr/>
        <a:lstStyle/>
        <a:p>
          <a:pPr rtl="0"/>
          <a:r>
            <a:rPr lang="en-US" sz="2800" b="1" dirty="0"/>
            <a:t>Often leaves out important information such as the exact path or domain visited by a victim during an attack  </a:t>
          </a:r>
          <a:endParaRPr lang="en-US" sz="2800" dirty="0"/>
        </a:p>
      </dgm:t>
    </dgm:pt>
    <dgm:pt modelId="{A4203B80-D280-084B-B2F6-22720C06667C}" type="parTrans" cxnId="{FB4E2DC8-2A88-C444-9C63-592A8A9606B8}">
      <dgm:prSet/>
      <dgm:spPr/>
      <dgm:t>
        <a:bodyPr/>
        <a:lstStyle/>
        <a:p>
          <a:endParaRPr lang="en-US" sz="2800"/>
        </a:p>
      </dgm:t>
    </dgm:pt>
    <dgm:pt modelId="{6FC7F9C0-AA40-4B42-831A-B14FC684ECAE}" type="sibTrans" cxnId="{FB4E2DC8-2A88-C444-9C63-592A8A9606B8}">
      <dgm:prSet/>
      <dgm:spPr/>
      <dgm:t>
        <a:bodyPr/>
        <a:lstStyle/>
        <a:p>
          <a:endParaRPr lang="en-US" sz="2800"/>
        </a:p>
      </dgm:t>
    </dgm:pt>
    <dgm:pt modelId="{0B614970-2577-0C42-BACC-548891A97062}" type="pres">
      <dgm:prSet presAssocID="{FD262D96-A722-8144-B333-EBD0EFFA5D32}" presName="vert0" presStyleCnt="0">
        <dgm:presLayoutVars>
          <dgm:dir/>
          <dgm:animOne val="branch"/>
          <dgm:animLvl val="lvl"/>
        </dgm:presLayoutVars>
      </dgm:prSet>
      <dgm:spPr/>
    </dgm:pt>
    <dgm:pt modelId="{E82CA857-53BF-CD43-89B4-9124D1C90039}" type="pres">
      <dgm:prSet presAssocID="{AB492965-0E52-1C4B-A99C-AADA81F895F9}" presName="thickLine" presStyleLbl="alignNode1" presStyleIdx="0" presStyleCnt="2"/>
      <dgm:spPr/>
    </dgm:pt>
    <dgm:pt modelId="{E8B8351D-C4B8-894A-B3BE-44C5CC48AFDA}" type="pres">
      <dgm:prSet presAssocID="{AB492965-0E52-1C4B-A99C-AADA81F895F9}" presName="horz1" presStyleCnt="0"/>
      <dgm:spPr/>
    </dgm:pt>
    <dgm:pt modelId="{DCF14CE4-0DCB-0149-9A81-E84FBF905A90}" type="pres">
      <dgm:prSet presAssocID="{AB492965-0E52-1C4B-A99C-AADA81F895F9}" presName="tx1" presStyleLbl="revTx" presStyleIdx="0" presStyleCnt="2"/>
      <dgm:spPr/>
    </dgm:pt>
    <dgm:pt modelId="{348A0466-925B-894E-91E7-CD1D906A2AFC}" type="pres">
      <dgm:prSet presAssocID="{AB492965-0E52-1C4B-A99C-AADA81F895F9}" presName="vert1" presStyleCnt="0"/>
      <dgm:spPr/>
    </dgm:pt>
    <dgm:pt modelId="{BA691F8A-39A7-8145-87F1-52ADA28AF438}" type="pres">
      <dgm:prSet presAssocID="{58FDC693-EB95-BE4C-B13E-C9BFD0229412}" presName="thickLine" presStyleLbl="alignNode1" presStyleIdx="1" presStyleCnt="2"/>
      <dgm:spPr/>
    </dgm:pt>
    <dgm:pt modelId="{ECAFC79D-7E9A-1C49-AE82-64073292404C}" type="pres">
      <dgm:prSet presAssocID="{58FDC693-EB95-BE4C-B13E-C9BFD0229412}" presName="horz1" presStyleCnt="0"/>
      <dgm:spPr/>
    </dgm:pt>
    <dgm:pt modelId="{FFDB7E04-CC50-A545-AA6F-AD65CC7E5B18}" type="pres">
      <dgm:prSet presAssocID="{58FDC693-EB95-BE4C-B13E-C9BFD0229412}" presName="tx1" presStyleLbl="revTx" presStyleIdx="1" presStyleCnt="2"/>
      <dgm:spPr/>
    </dgm:pt>
    <dgm:pt modelId="{49CBDD6A-DCAE-D643-9091-33294574D743}" type="pres">
      <dgm:prSet presAssocID="{58FDC693-EB95-BE4C-B13E-C9BFD0229412}" presName="vert1" presStyleCnt="0"/>
      <dgm:spPr/>
    </dgm:pt>
  </dgm:ptLst>
  <dgm:cxnLst>
    <dgm:cxn modelId="{A214222F-9891-BD41-B59B-9FF725A8F6A5}" type="presOf" srcId="{58FDC693-EB95-BE4C-B13E-C9BFD0229412}" destId="{FFDB7E04-CC50-A545-AA6F-AD65CC7E5B18}" srcOrd="0" destOrd="0" presId="urn:microsoft.com/office/officeart/2008/layout/LinedList"/>
    <dgm:cxn modelId="{8EEADA5D-8D88-BA4A-8E74-679F3DC2B765}" type="presOf" srcId="{AB492965-0E52-1C4B-A99C-AADA81F895F9}" destId="{DCF14CE4-0DCB-0149-9A81-E84FBF905A90}" srcOrd="0" destOrd="0" presId="urn:microsoft.com/office/officeart/2008/layout/LinedList"/>
    <dgm:cxn modelId="{32BC2278-B751-FC46-AAC9-A9FD9B280349}" srcId="{FD262D96-A722-8144-B333-EBD0EFFA5D32}" destId="{AB492965-0E52-1C4B-A99C-AADA81F895F9}" srcOrd="0" destOrd="0" parTransId="{98F88921-0CAE-8A4D-BFCE-4139772AC1CC}" sibTransId="{6367081D-6A00-4249-B5C8-AEA22383F99A}"/>
    <dgm:cxn modelId="{FB4E2DC8-2A88-C444-9C63-592A8A9606B8}" srcId="{FD262D96-A722-8144-B333-EBD0EFFA5D32}" destId="{58FDC693-EB95-BE4C-B13E-C9BFD0229412}" srcOrd="1" destOrd="0" parTransId="{A4203B80-D280-084B-B2F6-22720C06667C}" sibTransId="{6FC7F9C0-AA40-4B42-831A-B14FC684ECAE}"/>
    <dgm:cxn modelId="{69A021FB-4869-3C4B-8631-BFBB0078B796}" type="presOf" srcId="{FD262D96-A722-8144-B333-EBD0EFFA5D32}" destId="{0B614970-2577-0C42-BACC-548891A97062}" srcOrd="0" destOrd="0" presId="urn:microsoft.com/office/officeart/2008/layout/LinedList"/>
    <dgm:cxn modelId="{A3475212-E665-F845-A953-E4D9783A82B2}" type="presParOf" srcId="{0B614970-2577-0C42-BACC-548891A97062}" destId="{E82CA857-53BF-CD43-89B4-9124D1C90039}" srcOrd="0" destOrd="0" presId="urn:microsoft.com/office/officeart/2008/layout/LinedList"/>
    <dgm:cxn modelId="{1234B9D1-A23D-1946-9313-A754F2DE18E2}" type="presParOf" srcId="{0B614970-2577-0C42-BACC-548891A97062}" destId="{E8B8351D-C4B8-894A-B3BE-44C5CC48AFDA}" srcOrd="1" destOrd="0" presId="urn:microsoft.com/office/officeart/2008/layout/LinedList"/>
    <dgm:cxn modelId="{F5BC6B49-13D2-FB4A-8203-3FE65BEA277F}" type="presParOf" srcId="{E8B8351D-C4B8-894A-B3BE-44C5CC48AFDA}" destId="{DCF14CE4-0DCB-0149-9A81-E84FBF905A90}" srcOrd="0" destOrd="0" presId="urn:microsoft.com/office/officeart/2008/layout/LinedList"/>
    <dgm:cxn modelId="{CBE32BDD-8F5B-604B-95DF-ACAD9EF116C1}" type="presParOf" srcId="{E8B8351D-C4B8-894A-B3BE-44C5CC48AFDA}" destId="{348A0466-925B-894E-91E7-CD1D906A2AFC}" srcOrd="1" destOrd="0" presId="urn:microsoft.com/office/officeart/2008/layout/LinedList"/>
    <dgm:cxn modelId="{A33812F5-E808-3E40-8291-E15B20635A40}" type="presParOf" srcId="{0B614970-2577-0C42-BACC-548891A97062}" destId="{BA691F8A-39A7-8145-87F1-52ADA28AF438}" srcOrd="2" destOrd="0" presId="urn:microsoft.com/office/officeart/2008/layout/LinedList"/>
    <dgm:cxn modelId="{1FD9BAB0-8CB7-7D43-B863-9B6CAED06D75}" type="presParOf" srcId="{0B614970-2577-0C42-BACC-548891A97062}" destId="{ECAFC79D-7E9A-1C49-AE82-64073292404C}" srcOrd="3" destOrd="0" presId="urn:microsoft.com/office/officeart/2008/layout/LinedList"/>
    <dgm:cxn modelId="{126F4E4A-CCAF-1E4A-8612-D880D821167A}" type="presParOf" srcId="{ECAFC79D-7E9A-1C49-AE82-64073292404C}" destId="{FFDB7E04-CC50-A545-AA6F-AD65CC7E5B18}" srcOrd="0" destOrd="0" presId="urn:microsoft.com/office/officeart/2008/layout/LinedList"/>
    <dgm:cxn modelId="{727973F5-5EBD-D44D-8BD6-14D0FF094225}" type="presParOf" srcId="{ECAFC79D-7E9A-1C49-AE82-64073292404C}" destId="{49CBDD6A-DCAE-D643-9091-33294574D7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EF9F2892-8481-784C-B7A2-D2195C60A869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A36C0-8196-244D-9209-10B96BF1C4BA}">
      <dgm:prSet custT="1"/>
      <dgm:spPr/>
      <dgm:t>
        <a:bodyPr/>
        <a:lstStyle/>
        <a:p>
          <a:pPr rtl="0"/>
          <a:r>
            <a:rPr lang="en-US" sz="2800" b="1"/>
            <a:t>Proxify</a:t>
          </a:r>
          <a:endParaRPr lang="en-US" sz="2800"/>
        </a:p>
      </dgm:t>
    </dgm:pt>
    <dgm:pt modelId="{4B3DC31D-D04D-AF43-B506-76CE8C9BFBC3}" type="parTrans" cxnId="{AA621B29-CF10-994A-93B8-F59FBEAF713F}">
      <dgm:prSet/>
      <dgm:spPr/>
      <dgm:t>
        <a:bodyPr/>
        <a:lstStyle/>
        <a:p>
          <a:endParaRPr lang="en-US" sz="2800"/>
        </a:p>
      </dgm:t>
    </dgm:pt>
    <dgm:pt modelId="{F350A81F-8C51-0845-9AB2-22EC59CC8280}" type="sibTrans" cxnId="{AA621B29-CF10-994A-93B8-F59FBEAF713F}">
      <dgm:prSet/>
      <dgm:spPr/>
      <dgm:t>
        <a:bodyPr/>
        <a:lstStyle/>
        <a:p>
          <a:endParaRPr lang="en-US" sz="2800"/>
        </a:p>
      </dgm:t>
    </dgm:pt>
    <dgm:pt modelId="{D0AD15D4-5BEC-A744-AD55-A1EB8BC0F147}">
      <dgm:prSet custT="1"/>
      <dgm:spPr/>
      <dgm:t>
        <a:bodyPr/>
        <a:lstStyle/>
        <a:p>
          <a:pPr rtl="0"/>
          <a:r>
            <a:rPr lang="en-US" sz="2800" b="1"/>
            <a:t>Anonymouse</a:t>
          </a:r>
          <a:endParaRPr lang="en-US" sz="2800"/>
        </a:p>
      </dgm:t>
    </dgm:pt>
    <dgm:pt modelId="{6F3E58D0-BC28-B543-946B-A08BA12DEC3F}" type="parTrans" cxnId="{8F05BF52-5BD2-BD47-97BB-4B91DB5C0D29}">
      <dgm:prSet/>
      <dgm:spPr/>
      <dgm:t>
        <a:bodyPr/>
        <a:lstStyle/>
        <a:p>
          <a:endParaRPr lang="en-US" sz="2800"/>
        </a:p>
      </dgm:t>
    </dgm:pt>
    <dgm:pt modelId="{FB2F5A85-C82F-8047-B035-5E43BC47B58D}" type="sibTrans" cxnId="{8F05BF52-5BD2-BD47-97BB-4B91DB5C0D29}">
      <dgm:prSet/>
      <dgm:spPr/>
      <dgm:t>
        <a:bodyPr/>
        <a:lstStyle/>
        <a:p>
          <a:endParaRPr lang="en-US" sz="2800"/>
        </a:p>
      </dgm:t>
    </dgm:pt>
    <dgm:pt modelId="{6E7D0D8D-EFDE-F748-A4D2-9901A4DECAE4}">
      <dgm:prSet custT="1"/>
      <dgm:spPr/>
      <dgm:t>
        <a:bodyPr/>
        <a:lstStyle/>
        <a:p>
          <a:pPr rtl="0"/>
          <a:r>
            <a:rPr lang="en-US" sz="2800" b="1"/>
            <a:t>Anonymizer</a:t>
          </a:r>
          <a:endParaRPr lang="en-US" sz="2800"/>
        </a:p>
      </dgm:t>
    </dgm:pt>
    <dgm:pt modelId="{211D27BF-AFDB-F644-995E-D63E5944A67E}" type="parTrans" cxnId="{6A8834AF-C27D-7E4B-9C04-ABBB80648F7E}">
      <dgm:prSet/>
      <dgm:spPr/>
      <dgm:t>
        <a:bodyPr/>
        <a:lstStyle/>
        <a:p>
          <a:endParaRPr lang="en-US" sz="2800"/>
        </a:p>
      </dgm:t>
    </dgm:pt>
    <dgm:pt modelId="{F249EEC1-AF5F-464C-8FCA-D044F9C9BA6D}" type="sibTrans" cxnId="{6A8834AF-C27D-7E4B-9C04-ABBB80648F7E}">
      <dgm:prSet/>
      <dgm:spPr/>
      <dgm:t>
        <a:bodyPr/>
        <a:lstStyle/>
        <a:p>
          <a:endParaRPr lang="en-US" sz="2800"/>
        </a:p>
      </dgm:t>
    </dgm:pt>
    <dgm:pt modelId="{2E1CEBA8-5BB9-3743-B836-18F31E368628}">
      <dgm:prSet custT="1"/>
      <dgm:spPr/>
      <dgm:t>
        <a:bodyPr/>
        <a:lstStyle/>
        <a:p>
          <a:pPr rtl="0"/>
          <a:r>
            <a:rPr lang="en-US" sz="2800" b="1"/>
            <a:t>Ninja Cloak</a:t>
          </a:r>
          <a:endParaRPr lang="en-US" sz="2800"/>
        </a:p>
      </dgm:t>
    </dgm:pt>
    <dgm:pt modelId="{3A6E06D3-F02D-3E46-A1BA-8A2CC1AFB5ED}" type="parTrans" cxnId="{8D36C0CC-38F2-444C-B0A3-21D191FE7F00}">
      <dgm:prSet/>
      <dgm:spPr/>
      <dgm:t>
        <a:bodyPr/>
        <a:lstStyle/>
        <a:p>
          <a:endParaRPr lang="en-US" sz="2800"/>
        </a:p>
      </dgm:t>
    </dgm:pt>
    <dgm:pt modelId="{2F1D3F74-6756-A045-83C3-926930DA0AE2}" type="sibTrans" cxnId="{8D36C0CC-38F2-444C-B0A3-21D191FE7F00}">
      <dgm:prSet/>
      <dgm:spPr/>
      <dgm:t>
        <a:bodyPr/>
        <a:lstStyle/>
        <a:p>
          <a:endParaRPr lang="en-US" sz="2800"/>
        </a:p>
      </dgm:t>
    </dgm:pt>
    <dgm:pt modelId="{B8FB86CC-DD67-BE45-84B5-734E1357ABB8}">
      <dgm:prSet custT="1"/>
      <dgm:spPr/>
      <dgm:t>
        <a:bodyPr/>
        <a:lstStyle/>
        <a:p>
          <a:pPr rtl="0"/>
          <a:r>
            <a:rPr lang="en-US" sz="2800" b="1"/>
            <a:t>Firefox, Adobe Acrobat Reader </a:t>
          </a:r>
          <a:endParaRPr lang="en-US" sz="2800"/>
        </a:p>
      </dgm:t>
    </dgm:pt>
    <dgm:pt modelId="{64B4355D-0C70-AE42-B4CD-254D42AEC2E4}" type="parTrans" cxnId="{B338EF2F-8BC4-A94B-A1D7-536F0AE0F4B9}">
      <dgm:prSet/>
      <dgm:spPr/>
      <dgm:t>
        <a:bodyPr/>
        <a:lstStyle/>
        <a:p>
          <a:endParaRPr lang="en-US" sz="2800"/>
        </a:p>
      </dgm:t>
    </dgm:pt>
    <dgm:pt modelId="{25D5ADD0-62F7-E848-922E-46546F74D913}" type="sibTrans" cxnId="{B338EF2F-8BC4-A94B-A1D7-536F0AE0F4B9}">
      <dgm:prSet/>
      <dgm:spPr/>
      <dgm:t>
        <a:bodyPr/>
        <a:lstStyle/>
        <a:p>
          <a:endParaRPr lang="en-US" sz="2800"/>
        </a:p>
      </dgm:t>
    </dgm:pt>
    <dgm:pt modelId="{6FB403EB-9D51-194E-B018-1ED3C4369BEC}">
      <dgm:prSet custT="1"/>
      <dgm:spPr/>
      <dgm:t>
        <a:bodyPr/>
        <a:lstStyle/>
        <a:p>
          <a:pPr rtl="0"/>
          <a:r>
            <a:rPr lang="en-US" sz="2800" b="1" dirty="0" err="1"/>
            <a:t>OllyDbg</a:t>
          </a:r>
          <a:r>
            <a:rPr lang="en-US" sz="2800" b="1" dirty="0"/>
            <a:t> with </a:t>
          </a:r>
          <a:r>
            <a:rPr lang="en-US" sz="2800" b="1" dirty="0" err="1"/>
            <a:t>OllyScript</a:t>
          </a:r>
          <a:endParaRPr lang="en-US" sz="2800" dirty="0"/>
        </a:p>
      </dgm:t>
    </dgm:pt>
    <dgm:pt modelId="{1D98C199-9A44-1C43-89B9-7475471D78F2}" type="parTrans" cxnId="{440A2B6E-F731-BA45-BB09-20AE714AC3D2}">
      <dgm:prSet/>
      <dgm:spPr/>
      <dgm:t>
        <a:bodyPr/>
        <a:lstStyle/>
        <a:p>
          <a:endParaRPr lang="en-US" sz="2800"/>
        </a:p>
      </dgm:t>
    </dgm:pt>
    <dgm:pt modelId="{9C77CA3F-377F-C741-874E-E513A36F1E11}" type="sibTrans" cxnId="{440A2B6E-F731-BA45-BB09-20AE714AC3D2}">
      <dgm:prSet/>
      <dgm:spPr/>
      <dgm:t>
        <a:bodyPr/>
        <a:lstStyle/>
        <a:p>
          <a:endParaRPr lang="en-US" sz="2800"/>
        </a:p>
      </dgm:t>
    </dgm:pt>
    <dgm:pt modelId="{CE960290-C30B-144C-9710-2DF44D2513AD}" type="pres">
      <dgm:prSet presAssocID="{EF9F2892-8481-784C-B7A2-D2195C60A869}" presName="vert0" presStyleCnt="0">
        <dgm:presLayoutVars>
          <dgm:dir/>
          <dgm:animOne val="branch"/>
          <dgm:animLvl val="lvl"/>
        </dgm:presLayoutVars>
      </dgm:prSet>
      <dgm:spPr/>
    </dgm:pt>
    <dgm:pt modelId="{6084E28F-DCD5-794B-A939-64BA3948492E}" type="pres">
      <dgm:prSet presAssocID="{8AAA36C0-8196-244D-9209-10B96BF1C4BA}" presName="thickLine" presStyleLbl="alignNode1" presStyleIdx="0" presStyleCnt="6"/>
      <dgm:spPr/>
    </dgm:pt>
    <dgm:pt modelId="{B7554D74-A08C-9149-954D-8BA9DD4FE8C5}" type="pres">
      <dgm:prSet presAssocID="{8AAA36C0-8196-244D-9209-10B96BF1C4BA}" presName="horz1" presStyleCnt="0"/>
      <dgm:spPr/>
    </dgm:pt>
    <dgm:pt modelId="{F53977AB-6277-A94A-A0B4-209F00FB6ADE}" type="pres">
      <dgm:prSet presAssocID="{8AAA36C0-8196-244D-9209-10B96BF1C4BA}" presName="tx1" presStyleLbl="revTx" presStyleIdx="0" presStyleCnt="6"/>
      <dgm:spPr/>
    </dgm:pt>
    <dgm:pt modelId="{3FDEFD2C-3226-B949-AA9D-B15A3F4BE63E}" type="pres">
      <dgm:prSet presAssocID="{8AAA36C0-8196-244D-9209-10B96BF1C4BA}" presName="vert1" presStyleCnt="0"/>
      <dgm:spPr/>
    </dgm:pt>
    <dgm:pt modelId="{7D1E789A-29A4-F143-B5E2-AF42D4C0811D}" type="pres">
      <dgm:prSet presAssocID="{D0AD15D4-5BEC-A744-AD55-A1EB8BC0F147}" presName="thickLine" presStyleLbl="alignNode1" presStyleIdx="1" presStyleCnt="6"/>
      <dgm:spPr/>
    </dgm:pt>
    <dgm:pt modelId="{4C7AE68B-D736-934D-A645-19DBB51EDD10}" type="pres">
      <dgm:prSet presAssocID="{D0AD15D4-5BEC-A744-AD55-A1EB8BC0F147}" presName="horz1" presStyleCnt="0"/>
      <dgm:spPr/>
    </dgm:pt>
    <dgm:pt modelId="{A1D5EB36-4832-D94E-AC05-EBB4486725AB}" type="pres">
      <dgm:prSet presAssocID="{D0AD15D4-5BEC-A744-AD55-A1EB8BC0F147}" presName="tx1" presStyleLbl="revTx" presStyleIdx="1" presStyleCnt="6"/>
      <dgm:spPr/>
    </dgm:pt>
    <dgm:pt modelId="{BB9A867F-0EE6-C54B-A714-426F89AE4559}" type="pres">
      <dgm:prSet presAssocID="{D0AD15D4-5BEC-A744-AD55-A1EB8BC0F147}" presName="vert1" presStyleCnt="0"/>
      <dgm:spPr/>
    </dgm:pt>
    <dgm:pt modelId="{B5351270-F01F-354E-8E9F-9A801AF9F61B}" type="pres">
      <dgm:prSet presAssocID="{6E7D0D8D-EFDE-F748-A4D2-9901A4DECAE4}" presName="thickLine" presStyleLbl="alignNode1" presStyleIdx="2" presStyleCnt="6"/>
      <dgm:spPr/>
    </dgm:pt>
    <dgm:pt modelId="{FE9EF5E6-EB3D-8047-A7F1-6DA6F5F9B17A}" type="pres">
      <dgm:prSet presAssocID="{6E7D0D8D-EFDE-F748-A4D2-9901A4DECAE4}" presName="horz1" presStyleCnt="0"/>
      <dgm:spPr/>
    </dgm:pt>
    <dgm:pt modelId="{9FB64DC5-6B60-FD45-868F-E5597671E1B4}" type="pres">
      <dgm:prSet presAssocID="{6E7D0D8D-EFDE-F748-A4D2-9901A4DECAE4}" presName="tx1" presStyleLbl="revTx" presStyleIdx="2" presStyleCnt="6"/>
      <dgm:spPr/>
    </dgm:pt>
    <dgm:pt modelId="{C9C3FDE0-BEED-4144-BF9A-FA559087F3E9}" type="pres">
      <dgm:prSet presAssocID="{6E7D0D8D-EFDE-F748-A4D2-9901A4DECAE4}" presName="vert1" presStyleCnt="0"/>
      <dgm:spPr/>
    </dgm:pt>
    <dgm:pt modelId="{C3B848DC-6AED-B94D-A754-F2D907D817F0}" type="pres">
      <dgm:prSet presAssocID="{2E1CEBA8-5BB9-3743-B836-18F31E368628}" presName="thickLine" presStyleLbl="alignNode1" presStyleIdx="3" presStyleCnt="6"/>
      <dgm:spPr/>
    </dgm:pt>
    <dgm:pt modelId="{F28394B8-B6D8-C64B-9BED-C3594F765DD0}" type="pres">
      <dgm:prSet presAssocID="{2E1CEBA8-5BB9-3743-B836-18F31E368628}" presName="horz1" presStyleCnt="0"/>
      <dgm:spPr/>
    </dgm:pt>
    <dgm:pt modelId="{D191AC0E-ABDE-B54E-9768-768B97FE317B}" type="pres">
      <dgm:prSet presAssocID="{2E1CEBA8-5BB9-3743-B836-18F31E368628}" presName="tx1" presStyleLbl="revTx" presStyleIdx="3" presStyleCnt="6"/>
      <dgm:spPr/>
    </dgm:pt>
    <dgm:pt modelId="{37BEDD22-5990-B742-81AB-1EB472A857A1}" type="pres">
      <dgm:prSet presAssocID="{2E1CEBA8-5BB9-3743-B836-18F31E368628}" presName="vert1" presStyleCnt="0"/>
      <dgm:spPr/>
    </dgm:pt>
    <dgm:pt modelId="{87038185-48A7-EA49-92EC-359FE728190F}" type="pres">
      <dgm:prSet presAssocID="{B8FB86CC-DD67-BE45-84B5-734E1357ABB8}" presName="thickLine" presStyleLbl="alignNode1" presStyleIdx="4" presStyleCnt="6"/>
      <dgm:spPr/>
    </dgm:pt>
    <dgm:pt modelId="{AC8BFB0E-5FCC-FF4A-8C27-7AE2CB5DC0C3}" type="pres">
      <dgm:prSet presAssocID="{B8FB86CC-DD67-BE45-84B5-734E1357ABB8}" presName="horz1" presStyleCnt="0"/>
      <dgm:spPr/>
    </dgm:pt>
    <dgm:pt modelId="{3D5789CB-4292-DD4D-9A0A-58A1B9982D16}" type="pres">
      <dgm:prSet presAssocID="{B8FB86CC-DD67-BE45-84B5-734E1357ABB8}" presName="tx1" presStyleLbl="revTx" presStyleIdx="4" presStyleCnt="6"/>
      <dgm:spPr/>
    </dgm:pt>
    <dgm:pt modelId="{AD293000-4EBF-6840-921C-D1D2B3B7FA7C}" type="pres">
      <dgm:prSet presAssocID="{B8FB86CC-DD67-BE45-84B5-734E1357ABB8}" presName="vert1" presStyleCnt="0"/>
      <dgm:spPr/>
    </dgm:pt>
    <dgm:pt modelId="{C2DDF11B-21D0-E04F-A32C-868B20B5CA0A}" type="pres">
      <dgm:prSet presAssocID="{6FB403EB-9D51-194E-B018-1ED3C4369BEC}" presName="thickLine" presStyleLbl="alignNode1" presStyleIdx="5" presStyleCnt="6"/>
      <dgm:spPr/>
    </dgm:pt>
    <dgm:pt modelId="{BFDBBCB8-8D79-5A42-8106-55C04C154E88}" type="pres">
      <dgm:prSet presAssocID="{6FB403EB-9D51-194E-B018-1ED3C4369BEC}" presName="horz1" presStyleCnt="0"/>
      <dgm:spPr/>
    </dgm:pt>
    <dgm:pt modelId="{37E9B9B4-78BD-0B45-B34D-186BE00899D8}" type="pres">
      <dgm:prSet presAssocID="{6FB403EB-9D51-194E-B018-1ED3C4369BEC}" presName="tx1" presStyleLbl="revTx" presStyleIdx="5" presStyleCnt="6"/>
      <dgm:spPr/>
    </dgm:pt>
    <dgm:pt modelId="{ADF8E6FE-5CD2-FC4E-B83B-D585F6CDACB6}" type="pres">
      <dgm:prSet presAssocID="{6FB403EB-9D51-194E-B018-1ED3C4369BEC}" presName="vert1" presStyleCnt="0"/>
      <dgm:spPr/>
    </dgm:pt>
  </dgm:ptLst>
  <dgm:cxnLst>
    <dgm:cxn modelId="{8EF72F0A-7359-4045-8E67-0091BCDDA34D}" type="presOf" srcId="{6FB403EB-9D51-194E-B018-1ED3C4369BEC}" destId="{37E9B9B4-78BD-0B45-B34D-186BE00899D8}" srcOrd="0" destOrd="0" presId="urn:microsoft.com/office/officeart/2008/layout/LinedList"/>
    <dgm:cxn modelId="{E43D7A1A-2CAE-354A-9955-062F06A794ED}" type="presOf" srcId="{B8FB86CC-DD67-BE45-84B5-734E1357ABB8}" destId="{3D5789CB-4292-DD4D-9A0A-58A1B9982D16}" srcOrd="0" destOrd="0" presId="urn:microsoft.com/office/officeart/2008/layout/LinedList"/>
    <dgm:cxn modelId="{C2FB8E1F-4B65-F242-8C59-4974B82F839C}" type="presOf" srcId="{EF9F2892-8481-784C-B7A2-D2195C60A869}" destId="{CE960290-C30B-144C-9710-2DF44D2513AD}" srcOrd="0" destOrd="0" presId="urn:microsoft.com/office/officeart/2008/layout/LinedList"/>
    <dgm:cxn modelId="{AA621B29-CF10-994A-93B8-F59FBEAF713F}" srcId="{EF9F2892-8481-784C-B7A2-D2195C60A869}" destId="{8AAA36C0-8196-244D-9209-10B96BF1C4BA}" srcOrd="0" destOrd="0" parTransId="{4B3DC31D-D04D-AF43-B506-76CE8C9BFBC3}" sibTransId="{F350A81F-8C51-0845-9AB2-22EC59CC8280}"/>
    <dgm:cxn modelId="{B338EF2F-8BC4-A94B-A1D7-536F0AE0F4B9}" srcId="{EF9F2892-8481-784C-B7A2-D2195C60A869}" destId="{B8FB86CC-DD67-BE45-84B5-734E1357ABB8}" srcOrd="4" destOrd="0" parTransId="{64B4355D-0C70-AE42-B4CD-254D42AEC2E4}" sibTransId="{25D5ADD0-62F7-E848-922E-46546F74D913}"/>
    <dgm:cxn modelId="{440A2B6E-F731-BA45-BB09-20AE714AC3D2}" srcId="{EF9F2892-8481-784C-B7A2-D2195C60A869}" destId="{6FB403EB-9D51-194E-B018-1ED3C4369BEC}" srcOrd="5" destOrd="0" parTransId="{1D98C199-9A44-1C43-89B9-7475471D78F2}" sibTransId="{9C77CA3F-377F-C741-874E-E513A36F1E11}"/>
    <dgm:cxn modelId="{8F05BF52-5BD2-BD47-97BB-4B91DB5C0D29}" srcId="{EF9F2892-8481-784C-B7A2-D2195C60A869}" destId="{D0AD15D4-5BEC-A744-AD55-A1EB8BC0F147}" srcOrd="1" destOrd="0" parTransId="{6F3E58D0-BC28-B543-946B-A08BA12DEC3F}" sibTransId="{FB2F5A85-C82F-8047-B035-5E43BC47B58D}"/>
    <dgm:cxn modelId="{C6FB8D7B-BDA7-B74A-91E5-17B65FBB52E6}" type="presOf" srcId="{8AAA36C0-8196-244D-9209-10B96BF1C4BA}" destId="{F53977AB-6277-A94A-A0B4-209F00FB6ADE}" srcOrd="0" destOrd="0" presId="urn:microsoft.com/office/officeart/2008/layout/LinedList"/>
    <dgm:cxn modelId="{6A8834AF-C27D-7E4B-9C04-ABBB80648F7E}" srcId="{EF9F2892-8481-784C-B7A2-D2195C60A869}" destId="{6E7D0D8D-EFDE-F748-A4D2-9901A4DECAE4}" srcOrd="2" destOrd="0" parTransId="{211D27BF-AFDB-F644-995E-D63E5944A67E}" sibTransId="{F249EEC1-AF5F-464C-8FCA-D044F9C9BA6D}"/>
    <dgm:cxn modelId="{4D3230B3-9420-9D4B-AD54-B1C734045515}" type="presOf" srcId="{2E1CEBA8-5BB9-3743-B836-18F31E368628}" destId="{D191AC0E-ABDE-B54E-9768-768B97FE317B}" srcOrd="0" destOrd="0" presId="urn:microsoft.com/office/officeart/2008/layout/LinedList"/>
    <dgm:cxn modelId="{8D36C0CC-38F2-444C-B0A3-21D191FE7F00}" srcId="{EF9F2892-8481-784C-B7A2-D2195C60A869}" destId="{2E1CEBA8-5BB9-3743-B836-18F31E368628}" srcOrd="3" destOrd="0" parTransId="{3A6E06D3-F02D-3E46-A1BA-8A2CC1AFB5ED}" sibTransId="{2F1D3F74-6756-A045-83C3-926930DA0AE2}"/>
    <dgm:cxn modelId="{818C16D3-5FE0-CE4F-BB64-E374DBCCAA67}" type="presOf" srcId="{6E7D0D8D-EFDE-F748-A4D2-9901A4DECAE4}" destId="{9FB64DC5-6B60-FD45-868F-E5597671E1B4}" srcOrd="0" destOrd="0" presId="urn:microsoft.com/office/officeart/2008/layout/LinedList"/>
    <dgm:cxn modelId="{89DCB0EE-4CC5-8D46-91BD-29AF9BB8C673}" type="presOf" srcId="{D0AD15D4-5BEC-A744-AD55-A1EB8BC0F147}" destId="{A1D5EB36-4832-D94E-AC05-EBB4486725AB}" srcOrd="0" destOrd="0" presId="urn:microsoft.com/office/officeart/2008/layout/LinedList"/>
    <dgm:cxn modelId="{8BB71884-D95E-8048-800E-300CE3C0E645}" type="presParOf" srcId="{CE960290-C30B-144C-9710-2DF44D2513AD}" destId="{6084E28F-DCD5-794B-A939-64BA3948492E}" srcOrd="0" destOrd="0" presId="urn:microsoft.com/office/officeart/2008/layout/LinedList"/>
    <dgm:cxn modelId="{C36EB029-FC41-854C-A50B-018C73293F14}" type="presParOf" srcId="{CE960290-C30B-144C-9710-2DF44D2513AD}" destId="{B7554D74-A08C-9149-954D-8BA9DD4FE8C5}" srcOrd="1" destOrd="0" presId="urn:microsoft.com/office/officeart/2008/layout/LinedList"/>
    <dgm:cxn modelId="{2AEAFFA4-732A-1145-87CA-FAA39588572B}" type="presParOf" srcId="{B7554D74-A08C-9149-954D-8BA9DD4FE8C5}" destId="{F53977AB-6277-A94A-A0B4-209F00FB6ADE}" srcOrd="0" destOrd="0" presId="urn:microsoft.com/office/officeart/2008/layout/LinedList"/>
    <dgm:cxn modelId="{4E1E5F8F-EBC7-6244-8749-D93DFF9FEC88}" type="presParOf" srcId="{B7554D74-A08C-9149-954D-8BA9DD4FE8C5}" destId="{3FDEFD2C-3226-B949-AA9D-B15A3F4BE63E}" srcOrd="1" destOrd="0" presId="urn:microsoft.com/office/officeart/2008/layout/LinedList"/>
    <dgm:cxn modelId="{F24A7319-2795-7245-B9C1-D478EE994BD3}" type="presParOf" srcId="{CE960290-C30B-144C-9710-2DF44D2513AD}" destId="{7D1E789A-29A4-F143-B5E2-AF42D4C0811D}" srcOrd="2" destOrd="0" presId="urn:microsoft.com/office/officeart/2008/layout/LinedList"/>
    <dgm:cxn modelId="{6E107296-CE4D-DA41-8F6D-0BBA91E2BFF4}" type="presParOf" srcId="{CE960290-C30B-144C-9710-2DF44D2513AD}" destId="{4C7AE68B-D736-934D-A645-19DBB51EDD10}" srcOrd="3" destOrd="0" presId="urn:microsoft.com/office/officeart/2008/layout/LinedList"/>
    <dgm:cxn modelId="{C462D53B-BE67-1040-A8EF-8B81A672E211}" type="presParOf" srcId="{4C7AE68B-D736-934D-A645-19DBB51EDD10}" destId="{A1D5EB36-4832-D94E-AC05-EBB4486725AB}" srcOrd="0" destOrd="0" presId="urn:microsoft.com/office/officeart/2008/layout/LinedList"/>
    <dgm:cxn modelId="{C77EE498-4421-4641-9021-9CEA3EC24BBB}" type="presParOf" srcId="{4C7AE68B-D736-934D-A645-19DBB51EDD10}" destId="{BB9A867F-0EE6-C54B-A714-426F89AE4559}" srcOrd="1" destOrd="0" presId="urn:microsoft.com/office/officeart/2008/layout/LinedList"/>
    <dgm:cxn modelId="{464B9F5B-097A-1541-8612-B94445E52741}" type="presParOf" srcId="{CE960290-C30B-144C-9710-2DF44D2513AD}" destId="{B5351270-F01F-354E-8E9F-9A801AF9F61B}" srcOrd="4" destOrd="0" presId="urn:microsoft.com/office/officeart/2008/layout/LinedList"/>
    <dgm:cxn modelId="{32B37B7E-1A7E-E34C-8FD0-9C8369F6FE25}" type="presParOf" srcId="{CE960290-C30B-144C-9710-2DF44D2513AD}" destId="{FE9EF5E6-EB3D-8047-A7F1-6DA6F5F9B17A}" srcOrd="5" destOrd="0" presId="urn:microsoft.com/office/officeart/2008/layout/LinedList"/>
    <dgm:cxn modelId="{AE981B56-D2B1-8B47-B78C-FADD2EC8C95F}" type="presParOf" srcId="{FE9EF5E6-EB3D-8047-A7F1-6DA6F5F9B17A}" destId="{9FB64DC5-6B60-FD45-868F-E5597671E1B4}" srcOrd="0" destOrd="0" presId="urn:microsoft.com/office/officeart/2008/layout/LinedList"/>
    <dgm:cxn modelId="{11F8A029-B5F5-C346-8420-FFCCCE539761}" type="presParOf" srcId="{FE9EF5E6-EB3D-8047-A7F1-6DA6F5F9B17A}" destId="{C9C3FDE0-BEED-4144-BF9A-FA559087F3E9}" srcOrd="1" destOrd="0" presId="urn:microsoft.com/office/officeart/2008/layout/LinedList"/>
    <dgm:cxn modelId="{E63AA55B-72A1-DB48-9076-3C69C4DCF553}" type="presParOf" srcId="{CE960290-C30B-144C-9710-2DF44D2513AD}" destId="{C3B848DC-6AED-B94D-A754-F2D907D817F0}" srcOrd="6" destOrd="0" presId="urn:microsoft.com/office/officeart/2008/layout/LinedList"/>
    <dgm:cxn modelId="{A888BFB0-70BD-B440-9558-E16362A0B180}" type="presParOf" srcId="{CE960290-C30B-144C-9710-2DF44D2513AD}" destId="{F28394B8-B6D8-C64B-9BED-C3594F765DD0}" srcOrd="7" destOrd="0" presId="urn:microsoft.com/office/officeart/2008/layout/LinedList"/>
    <dgm:cxn modelId="{4CEAE184-FAC6-6442-944D-735FE24C3D05}" type="presParOf" srcId="{F28394B8-B6D8-C64B-9BED-C3594F765DD0}" destId="{D191AC0E-ABDE-B54E-9768-768B97FE317B}" srcOrd="0" destOrd="0" presId="urn:microsoft.com/office/officeart/2008/layout/LinedList"/>
    <dgm:cxn modelId="{297A4230-076C-5B40-8394-94EA23BB5537}" type="presParOf" srcId="{F28394B8-B6D8-C64B-9BED-C3594F765DD0}" destId="{37BEDD22-5990-B742-81AB-1EB472A857A1}" srcOrd="1" destOrd="0" presId="urn:microsoft.com/office/officeart/2008/layout/LinedList"/>
    <dgm:cxn modelId="{603A5721-7BC7-DC4D-A612-ECAFE3831126}" type="presParOf" srcId="{CE960290-C30B-144C-9710-2DF44D2513AD}" destId="{87038185-48A7-EA49-92EC-359FE728190F}" srcOrd="8" destOrd="0" presId="urn:microsoft.com/office/officeart/2008/layout/LinedList"/>
    <dgm:cxn modelId="{5107A545-4EC4-E845-B9C7-EDAB83D1F9C6}" type="presParOf" srcId="{CE960290-C30B-144C-9710-2DF44D2513AD}" destId="{AC8BFB0E-5FCC-FF4A-8C27-7AE2CB5DC0C3}" srcOrd="9" destOrd="0" presId="urn:microsoft.com/office/officeart/2008/layout/LinedList"/>
    <dgm:cxn modelId="{CD69EC72-DA96-E84A-9B2C-4BE86BC92DF2}" type="presParOf" srcId="{AC8BFB0E-5FCC-FF4A-8C27-7AE2CB5DC0C3}" destId="{3D5789CB-4292-DD4D-9A0A-58A1B9982D16}" srcOrd="0" destOrd="0" presId="urn:microsoft.com/office/officeart/2008/layout/LinedList"/>
    <dgm:cxn modelId="{D0E8492C-8AF9-7148-B78B-67179CE2F268}" type="presParOf" srcId="{AC8BFB0E-5FCC-FF4A-8C27-7AE2CB5DC0C3}" destId="{AD293000-4EBF-6840-921C-D1D2B3B7FA7C}" srcOrd="1" destOrd="0" presId="urn:microsoft.com/office/officeart/2008/layout/LinedList"/>
    <dgm:cxn modelId="{8DB7FD73-BF05-BF47-BBBE-9ED8C99F90A1}" type="presParOf" srcId="{CE960290-C30B-144C-9710-2DF44D2513AD}" destId="{C2DDF11B-21D0-E04F-A32C-868B20B5CA0A}" srcOrd="10" destOrd="0" presId="urn:microsoft.com/office/officeart/2008/layout/LinedList"/>
    <dgm:cxn modelId="{1BF09756-504D-4D41-A367-4002145FE6F9}" type="presParOf" srcId="{CE960290-C30B-144C-9710-2DF44D2513AD}" destId="{BFDBBCB8-8D79-5A42-8106-55C04C154E88}" srcOrd="11" destOrd="0" presId="urn:microsoft.com/office/officeart/2008/layout/LinedList"/>
    <dgm:cxn modelId="{0C2A8022-9167-CC4A-B1D3-5FD2B4B38B35}" type="presParOf" srcId="{BFDBBCB8-8D79-5A42-8106-55C04C154E88}" destId="{37E9B9B4-78BD-0B45-B34D-186BE00899D8}" srcOrd="0" destOrd="0" presId="urn:microsoft.com/office/officeart/2008/layout/LinedList"/>
    <dgm:cxn modelId="{1EFC36E6-54FB-AD4D-9E60-374E6B0B03B8}" type="presParOf" srcId="{BFDBBCB8-8D79-5A42-8106-55C04C154E88}" destId="{ADF8E6FE-5CD2-FC4E-B83B-D585F6CDAC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119EFCAF-411B-9544-948D-2DA7DA75B82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D0DC32-5D7D-0A40-8C65-83E0F4DF7691}">
      <dgm:prSet/>
      <dgm:spPr/>
      <dgm:t>
        <a:bodyPr/>
        <a:lstStyle/>
        <a:p>
          <a:pPr rtl="0"/>
          <a:r>
            <a:rPr lang="en-US" b="1"/>
            <a:t>Suspend Memory Captures </a:t>
          </a:r>
          <a:endParaRPr lang="en-US"/>
        </a:p>
      </dgm:t>
    </dgm:pt>
    <dgm:pt modelId="{2407B3BB-4C72-144A-A115-89F20BF58A08}" type="parTrans" cxnId="{5FAF19A7-813A-C04C-BD02-8CEB3411ED0E}">
      <dgm:prSet/>
      <dgm:spPr/>
      <dgm:t>
        <a:bodyPr/>
        <a:lstStyle/>
        <a:p>
          <a:endParaRPr lang="en-US"/>
        </a:p>
      </dgm:t>
    </dgm:pt>
    <dgm:pt modelId="{23DC926B-8506-9140-9E8F-CBD29E0B3A41}" type="sibTrans" cxnId="{5FAF19A7-813A-C04C-BD02-8CEB3411ED0E}">
      <dgm:prSet/>
      <dgm:spPr/>
      <dgm:t>
        <a:bodyPr/>
        <a:lstStyle/>
        <a:p>
          <a:endParaRPr lang="en-US"/>
        </a:p>
      </dgm:t>
    </dgm:pt>
    <dgm:pt modelId="{923BBFA9-C911-474C-AD44-3B5E69A4E57E}">
      <dgm:prSet/>
      <dgm:spPr/>
      <dgm:t>
        <a:bodyPr/>
        <a:lstStyle/>
        <a:p>
          <a:pPr rtl="0"/>
          <a:r>
            <a:rPr lang="en-US" b="1"/>
            <a:t>Linux DD Captures </a:t>
          </a:r>
          <a:endParaRPr lang="en-US"/>
        </a:p>
      </dgm:t>
    </dgm:pt>
    <dgm:pt modelId="{B11B55BE-0D12-074B-996D-259055B271C0}" type="parTrans" cxnId="{3883AEA3-79E0-F048-815A-57F9EB80D5F1}">
      <dgm:prSet/>
      <dgm:spPr/>
      <dgm:t>
        <a:bodyPr/>
        <a:lstStyle/>
        <a:p>
          <a:endParaRPr lang="en-US"/>
        </a:p>
      </dgm:t>
    </dgm:pt>
    <dgm:pt modelId="{EFC51E46-5C30-C640-AAF3-83AC34C19F29}" type="sibTrans" cxnId="{3883AEA3-79E0-F048-815A-57F9EB80D5F1}">
      <dgm:prSet/>
      <dgm:spPr/>
      <dgm:t>
        <a:bodyPr/>
        <a:lstStyle/>
        <a:p>
          <a:endParaRPr lang="en-US"/>
        </a:p>
      </dgm:t>
    </dgm:pt>
    <dgm:pt modelId="{EF39347F-11C8-AF43-A14A-0F933BBE93AE}">
      <dgm:prSet/>
      <dgm:spPr/>
      <dgm:t>
        <a:bodyPr/>
        <a:lstStyle/>
        <a:p>
          <a:pPr rtl="0"/>
          <a:r>
            <a:rPr lang="en-US" b="1"/>
            <a:t>Anti-VMware Code Techniques </a:t>
          </a:r>
          <a:endParaRPr lang="en-US"/>
        </a:p>
      </dgm:t>
    </dgm:pt>
    <dgm:pt modelId="{C1A827F2-F66E-4542-B308-F94CDE9B88BC}" type="parTrans" cxnId="{F3C50153-E029-BE42-9B3D-7F09BD775C79}">
      <dgm:prSet/>
      <dgm:spPr/>
      <dgm:t>
        <a:bodyPr/>
        <a:lstStyle/>
        <a:p>
          <a:endParaRPr lang="en-US"/>
        </a:p>
      </dgm:t>
    </dgm:pt>
    <dgm:pt modelId="{CF0E0BE3-C38C-894F-9B99-617CC2F69698}" type="sibTrans" cxnId="{F3C50153-E029-BE42-9B3D-7F09BD775C79}">
      <dgm:prSet/>
      <dgm:spPr/>
      <dgm:t>
        <a:bodyPr/>
        <a:lstStyle/>
        <a:p>
          <a:endParaRPr lang="en-US"/>
        </a:p>
      </dgm:t>
    </dgm:pt>
    <dgm:pt modelId="{795BE8CB-CA68-B845-A884-5D3EAF9D9E2F}" type="pres">
      <dgm:prSet presAssocID="{119EFCAF-411B-9544-948D-2DA7DA75B82C}" presName="diagram" presStyleCnt="0">
        <dgm:presLayoutVars>
          <dgm:dir/>
          <dgm:resizeHandles val="exact"/>
        </dgm:presLayoutVars>
      </dgm:prSet>
      <dgm:spPr/>
    </dgm:pt>
    <dgm:pt modelId="{A1FC60CA-66DE-1044-82BC-DCB0878BAF2C}" type="pres">
      <dgm:prSet presAssocID="{6BD0DC32-5D7D-0A40-8C65-83E0F4DF7691}" presName="node" presStyleLbl="node1" presStyleIdx="0" presStyleCnt="3">
        <dgm:presLayoutVars>
          <dgm:bulletEnabled val="1"/>
        </dgm:presLayoutVars>
      </dgm:prSet>
      <dgm:spPr/>
    </dgm:pt>
    <dgm:pt modelId="{2D104C70-33AA-7345-9DA6-EF0446D5FF88}" type="pres">
      <dgm:prSet presAssocID="{23DC926B-8506-9140-9E8F-CBD29E0B3A41}" presName="sibTrans" presStyleCnt="0"/>
      <dgm:spPr/>
    </dgm:pt>
    <dgm:pt modelId="{F66A9EFF-E7D9-914F-ABCE-980B7580D82F}" type="pres">
      <dgm:prSet presAssocID="{923BBFA9-C911-474C-AD44-3B5E69A4E57E}" presName="node" presStyleLbl="node1" presStyleIdx="1" presStyleCnt="3">
        <dgm:presLayoutVars>
          <dgm:bulletEnabled val="1"/>
        </dgm:presLayoutVars>
      </dgm:prSet>
      <dgm:spPr/>
    </dgm:pt>
    <dgm:pt modelId="{DD3001C9-63E4-9448-B823-E23B2006BB9D}" type="pres">
      <dgm:prSet presAssocID="{EFC51E46-5C30-C640-AAF3-83AC34C19F29}" presName="sibTrans" presStyleCnt="0"/>
      <dgm:spPr/>
    </dgm:pt>
    <dgm:pt modelId="{3B307E5E-EA4E-9046-9E59-422CFC9D58BA}" type="pres">
      <dgm:prSet presAssocID="{EF39347F-11C8-AF43-A14A-0F933BBE93AE}" presName="node" presStyleLbl="node1" presStyleIdx="2" presStyleCnt="3">
        <dgm:presLayoutVars>
          <dgm:bulletEnabled val="1"/>
        </dgm:presLayoutVars>
      </dgm:prSet>
      <dgm:spPr/>
    </dgm:pt>
  </dgm:ptLst>
  <dgm:cxnLst>
    <dgm:cxn modelId="{F3C50153-E029-BE42-9B3D-7F09BD775C79}" srcId="{119EFCAF-411B-9544-948D-2DA7DA75B82C}" destId="{EF39347F-11C8-AF43-A14A-0F933BBE93AE}" srcOrd="2" destOrd="0" parTransId="{C1A827F2-F66E-4542-B308-F94CDE9B88BC}" sibTransId="{CF0E0BE3-C38C-894F-9B99-617CC2F69698}"/>
    <dgm:cxn modelId="{14A59C7E-4263-F94A-A850-0A61F7AE1C54}" type="presOf" srcId="{EF39347F-11C8-AF43-A14A-0F933BBE93AE}" destId="{3B307E5E-EA4E-9046-9E59-422CFC9D58BA}" srcOrd="0" destOrd="0" presId="urn:microsoft.com/office/officeart/2005/8/layout/default"/>
    <dgm:cxn modelId="{7F650C90-03B7-D843-B648-267BB82171CA}" type="presOf" srcId="{923BBFA9-C911-474C-AD44-3B5E69A4E57E}" destId="{F66A9EFF-E7D9-914F-ABCE-980B7580D82F}" srcOrd="0" destOrd="0" presId="urn:microsoft.com/office/officeart/2005/8/layout/default"/>
    <dgm:cxn modelId="{3883AEA3-79E0-F048-815A-57F9EB80D5F1}" srcId="{119EFCAF-411B-9544-948D-2DA7DA75B82C}" destId="{923BBFA9-C911-474C-AD44-3B5E69A4E57E}" srcOrd="1" destOrd="0" parTransId="{B11B55BE-0D12-074B-996D-259055B271C0}" sibTransId="{EFC51E46-5C30-C640-AAF3-83AC34C19F29}"/>
    <dgm:cxn modelId="{5FAF19A7-813A-C04C-BD02-8CEB3411ED0E}" srcId="{119EFCAF-411B-9544-948D-2DA7DA75B82C}" destId="{6BD0DC32-5D7D-0A40-8C65-83E0F4DF7691}" srcOrd="0" destOrd="0" parTransId="{2407B3BB-4C72-144A-A115-89F20BF58A08}" sibTransId="{23DC926B-8506-9140-9E8F-CBD29E0B3A41}"/>
    <dgm:cxn modelId="{CA037BDB-39CF-B949-A4FD-2E5683D781F5}" type="presOf" srcId="{6BD0DC32-5D7D-0A40-8C65-83E0F4DF7691}" destId="{A1FC60CA-66DE-1044-82BC-DCB0878BAF2C}" srcOrd="0" destOrd="0" presId="urn:microsoft.com/office/officeart/2005/8/layout/default"/>
    <dgm:cxn modelId="{975B8BE1-2F34-9147-8CA5-BC4560A2D13D}" type="presOf" srcId="{119EFCAF-411B-9544-948D-2DA7DA75B82C}" destId="{795BE8CB-CA68-B845-A884-5D3EAF9D9E2F}" srcOrd="0" destOrd="0" presId="urn:microsoft.com/office/officeart/2005/8/layout/default"/>
    <dgm:cxn modelId="{CD5CA359-708A-D945-BFD5-0B1C020B02AA}" type="presParOf" srcId="{795BE8CB-CA68-B845-A884-5D3EAF9D9E2F}" destId="{A1FC60CA-66DE-1044-82BC-DCB0878BAF2C}" srcOrd="0" destOrd="0" presId="urn:microsoft.com/office/officeart/2005/8/layout/default"/>
    <dgm:cxn modelId="{6780983E-48EF-CE4B-8C96-54D5E28FE7C4}" type="presParOf" srcId="{795BE8CB-CA68-B845-A884-5D3EAF9D9E2F}" destId="{2D104C70-33AA-7345-9DA6-EF0446D5FF88}" srcOrd="1" destOrd="0" presId="urn:microsoft.com/office/officeart/2005/8/layout/default"/>
    <dgm:cxn modelId="{42623E40-349E-A648-9025-3B9D0CEA437A}" type="presParOf" srcId="{795BE8CB-CA68-B845-A884-5D3EAF9D9E2F}" destId="{F66A9EFF-E7D9-914F-ABCE-980B7580D82F}" srcOrd="2" destOrd="0" presId="urn:microsoft.com/office/officeart/2005/8/layout/default"/>
    <dgm:cxn modelId="{C41B90F2-3B1A-0E4F-B081-14BE4292854D}" type="presParOf" srcId="{795BE8CB-CA68-B845-A884-5D3EAF9D9E2F}" destId="{DD3001C9-63E4-9448-B823-E23B2006BB9D}" srcOrd="3" destOrd="0" presId="urn:microsoft.com/office/officeart/2005/8/layout/default"/>
    <dgm:cxn modelId="{6E4CCAC1-C32D-AE43-8E43-D01918CA19EC}" type="presParOf" srcId="{795BE8CB-CA68-B845-A884-5D3EAF9D9E2F}" destId="{3B307E5E-EA4E-9046-9E59-422CFC9D58B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252FE82C-5879-8840-A4C1-52361D240DFD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BE5904-3CAE-644E-840E-BCD804DE8680}">
      <dgm:prSet custT="1"/>
      <dgm:spPr/>
      <dgm:t>
        <a:bodyPr/>
        <a:lstStyle/>
        <a:p>
          <a:pPr rtl="0"/>
          <a:r>
            <a:rPr lang="en-US" sz="2200" b="1" dirty="0"/>
            <a:t>Never remotely log in to a potentially infected computer with an account that has administrative rights </a:t>
          </a:r>
          <a:endParaRPr lang="en-US" sz="2200" dirty="0"/>
        </a:p>
      </dgm:t>
    </dgm:pt>
    <dgm:pt modelId="{1973CE73-452F-B246-AEC3-7F2FE3601D3F}" type="parTrans" cxnId="{0B2CD310-4CCB-D34A-80D0-EDF52E2C024E}">
      <dgm:prSet/>
      <dgm:spPr/>
      <dgm:t>
        <a:bodyPr/>
        <a:lstStyle/>
        <a:p>
          <a:endParaRPr lang="en-US" sz="2200"/>
        </a:p>
      </dgm:t>
    </dgm:pt>
    <dgm:pt modelId="{F3432F5D-DAED-0E4E-9BE2-3C0175686A43}" type="sibTrans" cxnId="{0B2CD310-4CCB-D34A-80D0-EDF52E2C024E}">
      <dgm:prSet/>
      <dgm:spPr/>
      <dgm:t>
        <a:bodyPr/>
        <a:lstStyle/>
        <a:p>
          <a:endParaRPr lang="en-US" sz="2200"/>
        </a:p>
      </dgm:t>
    </dgm:pt>
    <dgm:pt modelId="{45185893-17F6-D742-A56F-258F865C0E85}">
      <dgm:prSet custT="1"/>
      <dgm:spPr/>
      <dgm:t>
        <a:bodyPr/>
        <a:lstStyle/>
        <a:p>
          <a:pPr rtl="0"/>
          <a:r>
            <a:rPr lang="en-US" sz="2200" b="1"/>
            <a:t>Always strive to find the root cause of the problem that is being addressed</a:t>
          </a:r>
          <a:endParaRPr lang="en-US" sz="2200"/>
        </a:p>
      </dgm:t>
    </dgm:pt>
    <dgm:pt modelId="{30BFD8D9-A41F-124E-A3C0-E25C012C8F1C}" type="parTrans" cxnId="{7A71791D-12C3-FB4F-B1E0-9E7957CF1FE9}">
      <dgm:prSet/>
      <dgm:spPr/>
      <dgm:t>
        <a:bodyPr/>
        <a:lstStyle/>
        <a:p>
          <a:endParaRPr lang="en-US" sz="2200"/>
        </a:p>
      </dgm:t>
    </dgm:pt>
    <dgm:pt modelId="{F6FF392D-701C-E240-A711-306C560CF3AC}" type="sibTrans" cxnId="{7A71791D-12C3-FB4F-B1E0-9E7957CF1FE9}">
      <dgm:prSet/>
      <dgm:spPr/>
      <dgm:t>
        <a:bodyPr/>
        <a:lstStyle/>
        <a:p>
          <a:endParaRPr lang="en-US" sz="2200"/>
        </a:p>
      </dgm:t>
    </dgm:pt>
    <dgm:pt modelId="{2D8E7752-6980-B647-BAA6-5A6240B3F61F}">
      <dgm:prSet custT="1"/>
      <dgm:spPr/>
      <dgm:t>
        <a:bodyPr/>
        <a:lstStyle/>
        <a:p>
          <a:pPr rtl="0"/>
          <a:r>
            <a:rPr lang="en-US" sz="2200" b="1"/>
            <a:t>Do not rely on antivirus solutions to solve all problems </a:t>
          </a:r>
          <a:endParaRPr lang="en-US" sz="2200"/>
        </a:p>
      </dgm:t>
    </dgm:pt>
    <dgm:pt modelId="{D1D8EF2D-F0AA-E441-A941-7A153D9C483E}" type="parTrans" cxnId="{2356111E-ABCA-2647-9686-A838BE11C1F9}">
      <dgm:prSet/>
      <dgm:spPr/>
      <dgm:t>
        <a:bodyPr/>
        <a:lstStyle/>
        <a:p>
          <a:endParaRPr lang="en-US" sz="2200"/>
        </a:p>
      </dgm:t>
    </dgm:pt>
    <dgm:pt modelId="{20CA79E7-FDE9-944D-8D5C-5A7CCE808A88}" type="sibTrans" cxnId="{2356111E-ABCA-2647-9686-A838BE11C1F9}">
      <dgm:prSet/>
      <dgm:spPr/>
      <dgm:t>
        <a:bodyPr/>
        <a:lstStyle/>
        <a:p>
          <a:endParaRPr lang="en-US" sz="2200"/>
        </a:p>
      </dgm:t>
    </dgm:pt>
    <dgm:pt modelId="{E9BDA191-8476-8443-90DE-5B72E73D748E}">
      <dgm:prSet custT="1"/>
      <dgm:spPr/>
      <dgm:t>
        <a:bodyPr/>
        <a:lstStyle/>
        <a:p>
          <a:pPr rtl="0"/>
          <a:r>
            <a:rPr lang="en-US" sz="2200" b="1"/>
            <a:t>After a malcode incident, put special alerts in place </a:t>
          </a:r>
          <a:endParaRPr lang="en-US" sz="2200"/>
        </a:p>
      </dgm:t>
    </dgm:pt>
    <dgm:pt modelId="{714E7C63-26DB-2A46-8F90-EF05CFF96139}" type="parTrans" cxnId="{D698CDE2-440D-3049-BFB8-4F6E2367D5C0}">
      <dgm:prSet/>
      <dgm:spPr/>
      <dgm:t>
        <a:bodyPr/>
        <a:lstStyle/>
        <a:p>
          <a:endParaRPr lang="en-US" sz="2200"/>
        </a:p>
      </dgm:t>
    </dgm:pt>
    <dgm:pt modelId="{05FECD14-E69D-B24F-B4BD-0939AEC461ED}" type="sibTrans" cxnId="{D698CDE2-440D-3049-BFB8-4F6E2367D5C0}">
      <dgm:prSet/>
      <dgm:spPr/>
      <dgm:t>
        <a:bodyPr/>
        <a:lstStyle/>
        <a:p>
          <a:endParaRPr lang="en-US" sz="2200"/>
        </a:p>
      </dgm:t>
    </dgm:pt>
    <dgm:pt modelId="{7A04B537-7440-4A4B-9D77-1F2BF83BF29C}">
      <dgm:prSet custT="1"/>
      <dgm:spPr/>
      <dgm:t>
        <a:bodyPr/>
        <a:lstStyle/>
        <a:p>
          <a:pPr rtl="0"/>
          <a:r>
            <a:rPr lang="en-US" sz="2200" b="1"/>
            <a:t>When working with file-infecting viruses that also have worm components, recognize the challenge</a:t>
          </a:r>
          <a:endParaRPr lang="en-US" sz="2200"/>
        </a:p>
      </dgm:t>
    </dgm:pt>
    <dgm:pt modelId="{87937D6E-0589-7641-9367-C7E1C955E3BD}" type="parTrans" cxnId="{D0C99204-3232-F94F-8A0A-FCB7E51FD66F}">
      <dgm:prSet/>
      <dgm:spPr/>
      <dgm:t>
        <a:bodyPr/>
        <a:lstStyle/>
        <a:p>
          <a:endParaRPr lang="en-US" sz="2200"/>
        </a:p>
      </dgm:t>
    </dgm:pt>
    <dgm:pt modelId="{824DCFAB-EC2B-AD4C-BDE4-FAAC9FCE4A24}" type="sibTrans" cxnId="{D0C99204-3232-F94F-8A0A-FCB7E51FD66F}">
      <dgm:prSet/>
      <dgm:spPr/>
      <dgm:t>
        <a:bodyPr/>
        <a:lstStyle/>
        <a:p>
          <a:endParaRPr lang="en-US" sz="2200"/>
        </a:p>
      </dgm:t>
    </dgm:pt>
    <dgm:pt modelId="{FF9F97C5-F023-7945-9D20-3B54A73DCB6C}" type="pres">
      <dgm:prSet presAssocID="{252FE82C-5879-8840-A4C1-52361D240DFD}" presName="vert0" presStyleCnt="0">
        <dgm:presLayoutVars>
          <dgm:dir/>
          <dgm:animOne val="branch"/>
          <dgm:animLvl val="lvl"/>
        </dgm:presLayoutVars>
      </dgm:prSet>
      <dgm:spPr/>
    </dgm:pt>
    <dgm:pt modelId="{C9D69E73-C9B6-3D45-A429-69AAD1C200C3}" type="pres">
      <dgm:prSet presAssocID="{B5BE5904-3CAE-644E-840E-BCD804DE8680}" presName="thickLine" presStyleLbl="alignNode1" presStyleIdx="0" presStyleCnt="5"/>
      <dgm:spPr/>
    </dgm:pt>
    <dgm:pt modelId="{82C4D29C-3B9E-C946-94D2-B2B7AD52D029}" type="pres">
      <dgm:prSet presAssocID="{B5BE5904-3CAE-644E-840E-BCD804DE8680}" presName="horz1" presStyleCnt="0"/>
      <dgm:spPr/>
    </dgm:pt>
    <dgm:pt modelId="{75054394-E172-0A4C-9DDD-918B8684053E}" type="pres">
      <dgm:prSet presAssocID="{B5BE5904-3CAE-644E-840E-BCD804DE8680}" presName="tx1" presStyleLbl="revTx" presStyleIdx="0" presStyleCnt="5"/>
      <dgm:spPr/>
    </dgm:pt>
    <dgm:pt modelId="{FC4F7DF1-636D-FD4E-9765-2E1BD6FA8FD8}" type="pres">
      <dgm:prSet presAssocID="{B5BE5904-3CAE-644E-840E-BCD804DE8680}" presName="vert1" presStyleCnt="0"/>
      <dgm:spPr/>
    </dgm:pt>
    <dgm:pt modelId="{31BEAD5C-2F74-1141-BEA5-1952DECF5B85}" type="pres">
      <dgm:prSet presAssocID="{45185893-17F6-D742-A56F-258F865C0E85}" presName="thickLine" presStyleLbl="alignNode1" presStyleIdx="1" presStyleCnt="5"/>
      <dgm:spPr/>
    </dgm:pt>
    <dgm:pt modelId="{EF63F1CF-AC53-A646-81E6-7D987E4057E1}" type="pres">
      <dgm:prSet presAssocID="{45185893-17F6-D742-A56F-258F865C0E85}" presName="horz1" presStyleCnt="0"/>
      <dgm:spPr/>
    </dgm:pt>
    <dgm:pt modelId="{E9641A29-FCC3-5D4C-BCF7-EFDB719734B3}" type="pres">
      <dgm:prSet presAssocID="{45185893-17F6-D742-A56F-258F865C0E85}" presName="tx1" presStyleLbl="revTx" presStyleIdx="1" presStyleCnt="5"/>
      <dgm:spPr/>
    </dgm:pt>
    <dgm:pt modelId="{399AB42C-0B2E-F04B-BA63-4581CD149182}" type="pres">
      <dgm:prSet presAssocID="{45185893-17F6-D742-A56F-258F865C0E85}" presName="vert1" presStyleCnt="0"/>
      <dgm:spPr/>
    </dgm:pt>
    <dgm:pt modelId="{BFEF228F-82FB-3E42-A355-19DD3DE207A4}" type="pres">
      <dgm:prSet presAssocID="{2D8E7752-6980-B647-BAA6-5A6240B3F61F}" presName="thickLine" presStyleLbl="alignNode1" presStyleIdx="2" presStyleCnt="5"/>
      <dgm:spPr/>
    </dgm:pt>
    <dgm:pt modelId="{4E251229-5FE0-514A-8F43-AD94FD58ED9A}" type="pres">
      <dgm:prSet presAssocID="{2D8E7752-6980-B647-BAA6-5A6240B3F61F}" presName="horz1" presStyleCnt="0"/>
      <dgm:spPr/>
    </dgm:pt>
    <dgm:pt modelId="{533EAE22-430C-7442-990F-83E39E7D461B}" type="pres">
      <dgm:prSet presAssocID="{2D8E7752-6980-B647-BAA6-5A6240B3F61F}" presName="tx1" presStyleLbl="revTx" presStyleIdx="2" presStyleCnt="5"/>
      <dgm:spPr/>
    </dgm:pt>
    <dgm:pt modelId="{9633E6C5-2922-2342-98E8-6D904F01FA27}" type="pres">
      <dgm:prSet presAssocID="{2D8E7752-6980-B647-BAA6-5A6240B3F61F}" presName="vert1" presStyleCnt="0"/>
      <dgm:spPr/>
    </dgm:pt>
    <dgm:pt modelId="{105BFDFC-A00B-124F-982B-5BE98789CA54}" type="pres">
      <dgm:prSet presAssocID="{E9BDA191-8476-8443-90DE-5B72E73D748E}" presName="thickLine" presStyleLbl="alignNode1" presStyleIdx="3" presStyleCnt="5"/>
      <dgm:spPr/>
    </dgm:pt>
    <dgm:pt modelId="{BC213441-4017-1A4A-9831-CB43D1DF2CBB}" type="pres">
      <dgm:prSet presAssocID="{E9BDA191-8476-8443-90DE-5B72E73D748E}" presName="horz1" presStyleCnt="0"/>
      <dgm:spPr/>
    </dgm:pt>
    <dgm:pt modelId="{EDA09A87-6D3D-A44B-8BB5-E343A197B7DE}" type="pres">
      <dgm:prSet presAssocID="{E9BDA191-8476-8443-90DE-5B72E73D748E}" presName="tx1" presStyleLbl="revTx" presStyleIdx="3" presStyleCnt="5"/>
      <dgm:spPr/>
    </dgm:pt>
    <dgm:pt modelId="{459C7221-0AC2-BB4E-964C-2A00B62E8322}" type="pres">
      <dgm:prSet presAssocID="{E9BDA191-8476-8443-90DE-5B72E73D748E}" presName="vert1" presStyleCnt="0"/>
      <dgm:spPr/>
    </dgm:pt>
    <dgm:pt modelId="{76E13D4D-9459-B94D-AC0F-56A145B48482}" type="pres">
      <dgm:prSet presAssocID="{7A04B537-7440-4A4B-9D77-1F2BF83BF29C}" presName="thickLine" presStyleLbl="alignNode1" presStyleIdx="4" presStyleCnt="5"/>
      <dgm:spPr/>
    </dgm:pt>
    <dgm:pt modelId="{B8DD4DD8-2193-4B45-AA5B-EBFC5ED1CD03}" type="pres">
      <dgm:prSet presAssocID="{7A04B537-7440-4A4B-9D77-1F2BF83BF29C}" presName="horz1" presStyleCnt="0"/>
      <dgm:spPr/>
    </dgm:pt>
    <dgm:pt modelId="{644A6C1D-DD93-3A48-8773-B8C03E3B492B}" type="pres">
      <dgm:prSet presAssocID="{7A04B537-7440-4A4B-9D77-1F2BF83BF29C}" presName="tx1" presStyleLbl="revTx" presStyleIdx="4" presStyleCnt="5"/>
      <dgm:spPr/>
    </dgm:pt>
    <dgm:pt modelId="{FA3D18D4-8A93-2D47-972C-32660DE65FBE}" type="pres">
      <dgm:prSet presAssocID="{7A04B537-7440-4A4B-9D77-1F2BF83BF29C}" presName="vert1" presStyleCnt="0"/>
      <dgm:spPr/>
    </dgm:pt>
  </dgm:ptLst>
  <dgm:cxnLst>
    <dgm:cxn modelId="{D0C99204-3232-F94F-8A0A-FCB7E51FD66F}" srcId="{252FE82C-5879-8840-A4C1-52361D240DFD}" destId="{7A04B537-7440-4A4B-9D77-1F2BF83BF29C}" srcOrd="4" destOrd="0" parTransId="{87937D6E-0589-7641-9367-C7E1C955E3BD}" sibTransId="{824DCFAB-EC2B-AD4C-BDE4-FAAC9FCE4A24}"/>
    <dgm:cxn modelId="{0B2CD310-4CCB-D34A-80D0-EDF52E2C024E}" srcId="{252FE82C-5879-8840-A4C1-52361D240DFD}" destId="{B5BE5904-3CAE-644E-840E-BCD804DE8680}" srcOrd="0" destOrd="0" parTransId="{1973CE73-452F-B246-AEC3-7F2FE3601D3F}" sibTransId="{F3432F5D-DAED-0E4E-9BE2-3C0175686A43}"/>
    <dgm:cxn modelId="{7A71791D-12C3-FB4F-B1E0-9E7957CF1FE9}" srcId="{252FE82C-5879-8840-A4C1-52361D240DFD}" destId="{45185893-17F6-D742-A56F-258F865C0E85}" srcOrd="1" destOrd="0" parTransId="{30BFD8D9-A41F-124E-A3C0-E25C012C8F1C}" sibTransId="{F6FF392D-701C-E240-A711-306C560CF3AC}"/>
    <dgm:cxn modelId="{2356111E-ABCA-2647-9686-A838BE11C1F9}" srcId="{252FE82C-5879-8840-A4C1-52361D240DFD}" destId="{2D8E7752-6980-B647-BAA6-5A6240B3F61F}" srcOrd="2" destOrd="0" parTransId="{D1D8EF2D-F0AA-E441-A941-7A153D9C483E}" sibTransId="{20CA79E7-FDE9-944D-8D5C-5A7CCE808A88}"/>
    <dgm:cxn modelId="{A46BB394-1DA3-7E4F-B8BD-EED35358B8C5}" type="presOf" srcId="{B5BE5904-3CAE-644E-840E-BCD804DE8680}" destId="{75054394-E172-0A4C-9DDD-918B8684053E}" srcOrd="0" destOrd="0" presId="urn:microsoft.com/office/officeart/2008/layout/LinedList"/>
    <dgm:cxn modelId="{6A5059A1-6CA0-EA40-89C7-650B356364B4}" type="presOf" srcId="{E9BDA191-8476-8443-90DE-5B72E73D748E}" destId="{EDA09A87-6D3D-A44B-8BB5-E343A197B7DE}" srcOrd="0" destOrd="0" presId="urn:microsoft.com/office/officeart/2008/layout/LinedList"/>
    <dgm:cxn modelId="{FB3901A9-23B1-CD40-B7E6-AB128FCD798A}" type="presOf" srcId="{252FE82C-5879-8840-A4C1-52361D240DFD}" destId="{FF9F97C5-F023-7945-9D20-3B54A73DCB6C}" srcOrd="0" destOrd="0" presId="urn:microsoft.com/office/officeart/2008/layout/LinedList"/>
    <dgm:cxn modelId="{E30540B0-AC48-AC47-9765-BC0375291451}" type="presOf" srcId="{2D8E7752-6980-B647-BAA6-5A6240B3F61F}" destId="{533EAE22-430C-7442-990F-83E39E7D461B}" srcOrd="0" destOrd="0" presId="urn:microsoft.com/office/officeart/2008/layout/LinedList"/>
    <dgm:cxn modelId="{805C4BD7-2786-0845-8CB8-AFC0ACDEA20F}" type="presOf" srcId="{45185893-17F6-D742-A56F-258F865C0E85}" destId="{E9641A29-FCC3-5D4C-BCF7-EFDB719734B3}" srcOrd="0" destOrd="0" presId="urn:microsoft.com/office/officeart/2008/layout/LinedList"/>
    <dgm:cxn modelId="{78EED6DA-D931-F34F-B687-9DA7DD7466FD}" type="presOf" srcId="{7A04B537-7440-4A4B-9D77-1F2BF83BF29C}" destId="{644A6C1D-DD93-3A48-8773-B8C03E3B492B}" srcOrd="0" destOrd="0" presId="urn:microsoft.com/office/officeart/2008/layout/LinedList"/>
    <dgm:cxn modelId="{D698CDE2-440D-3049-BFB8-4F6E2367D5C0}" srcId="{252FE82C-5879-8840-A4C1-52361D240DFD}" destId="{E9BDA191-8476-8443-90DE-5B72E73D748E}" srcOrd="3" destOrd="0" parTransId="{714E7C63-26DB-2A46-8F90-EF05CFF96139}" sibTransId="{05FECD14-E69D-B24F-B4BD-0939AEC461ED}"/>
    <dgm:cxn modelId="{E108FFA9-1D3A-DE43-BB72-31A6C3449666}" type="presParOf" srcId="{FF9F97C5-F023-7945-9D20-3B54A73DCB6C}" destId="{C9D69E73-C9B6-3D45-A429-69AAD1C200C3}" srcOrd="0" destOrd="0" presId="urn:microsoft.com/office/officeart/2008/layout/LinedList"/>
    <dgm:cxn modelId="{7AADDD39-0326-7C4A-B267-71D515B9FC93}" type="presParOf" srcId="{FF9F97C5-F023-7945-9D20-3B54A73DCB6C}" destId="{82C4D29C-3B9E-C946-94D2-B2B7AD52D029}" srcOrd="1" destOrd="0" presId="urn:microsoft.com/office/officeart/2008/layout/LinedList"/>
    <dgm:cxn modelId="{815A1C47-6C4C-7D48-B11C-3ECF83802B14}" type="presParOf" srcId="{82C4D29C-3B9E-C946-94D2-B2B7AD52D029}" destId="{75054394-E172-0A4C-9DDD-918B8684053E}" srcOrd="0" destOrd="0" presId="urn:microsoft.com/office/officeart/2008/layout/LinedList"/>
    <dgm:cxn modelId="{DAB58542-DF87-1041-AD2C-2D53C99D97C3}" type="presParOf" srcId="{82C4D29C-3B9E-C946-94D2-B2B7AD52D029}" destId="{FC4F7DF1-636D-FD4E-9765-2E1BD6FA8FD8}" srcOrd="1" destOrd="0" presId="urn:microsoft.com/office/officeart/2008/layout/LinedList"/>
    <dgm:cxn modelId="{C0351089-E6EE-7A45-B769-1D546867A92E}" type="presParOf" srcId="{FF9F97C5-F023-7945-9D20-3B54A73DCB6C}" destId="{31BEAD5C-2F74-1141-BEA5-1952DECF5B85}" srcOrd="2" destOrd="0" presId="urn:microsoft.com/office/officeart/2008/layout/LinedList"/>
    <dgm:cxn modelId="{24B56543-92CE-3C4A-A3A5-7258DD541261}" type="presParOf" srcId="{FF9F97C5-F023-7945-9D20-3B54A73DCB6C}" destId="{EF63F1CF-AC53-A646-81E6-7D987E4057E1}" srcOrd="3" destOrd="0" presId="urn:microsoft.com/office/officeart/2008/layout/LinedList"/>
    <dgm:cxn modelId="{FEF8F125-86E8-914E-B578-5D24021C621E}" type="presParOf" srcId="{EF63F1CF-AC53-A646-81E6-7D987E4057E1}" destId="{E9641A29-FCC3-5D4C-BCF7-EFDB719734B3}" srcOrd="0" destOrd="0" presId="urn:microsoft.com/office/officeart/2008/layout/LinedList"/>
    <dgm:cxn modelId="{106ACF84-6E4B-0947-BF63-6ED327ECD58E}" type="presParOf" srcId="{EF63F1CF-AC53-A646-81E6-7D987E4057E1}" destId="{399AB42C-0B2E-F04B-BA63-4581CD149182}" srcOrd="1" destOrd="0" presId="urn:microsoft.com/office/officeart/2008/layout/LinedList"/>
    <dgm:cxn modelId="{105753B5-2018-E24B-9D81-8B15D79F83D6}" type="presParOf" srcId="{FF9F97C5-F023-7945-9D20-3B54A73DCB6C}" destId="{BFEF228F-82FB-3E42-A355-19DD3DE207A4}" srcOrd="4" destOrd="0" presId="urn:microsoft.com/office/officeart/2008/layout/LinedList"/>
    <dgm:cxn modelId="{54CB7E54-AC67-4C4C-A6EC-39A9611D38F8}" type="presParOf" srcId="{FF9F97C5-F023-7945-9D20-3B54A73DCB6C}" destId="{4E251229-5FE0-514A-8F43-AD94FD58ED9A}" srcOrd="5" destOrd="0" presId="urn:microsoft.com/office/officeart/2008/layout/LinedList"/>
    <dgm:cxn modelId="{ADB52BC9-6B4A-984D-8BF0-E95C9F5AFD3F}" type="presParOf" srcId="{4E251229-5FE0-514A-8F43-AD94FD58ED9A}" destId="{533EAE22-430C-7442-990F-83E39E7D461B}" srcOrd="0" destOrd="0" presId="urn:microsoft.com/office/officeart/2008/layout/LinedList"/>
    <dgm:cxn modelId="{37E3606E-D924-0844-BF0F-ED98CAA19BEF}" type="presParOf" srcId="{4E251229-5FE0-514A-8F43-AD94FD58ED9A}" destId="{9633E6C5-2922-2342-98E8-6D904F01FA27}" srcOrd="1" destOrd="0" presId="urn:microsoft.com/office/officeart/2008/layout/LinedList"/>
    <dgm:cxn modelId="{D5180918-73A4-E34B-BB25-F6D125CE1CB1}" type="presParOf" srcId="{FF9F97C5-F023-7945-9D20-3B54A73DCB6C}" destId="{105BFDFC-A00B-124F-982B-5BE98789CA54}" srcOrd="6" destOrd="0" presId="urn:microsoft.com/office/officeart/2008/layout/LinedList"/>
    <dgm:cxn modelId="{25751EE5-8A57-CE45-9CD6-A3826F57F21F}" type="presParOf" srcId="{FF9F97C5-F023-7945-9D20-3B54A73DCB6C}" destId="{BC213441-4017-1A4A-9831-CB43D1DF2CBB}" srcOrd="7" destOrd="0" presId="urn:microsoft.com/office/officeart/2008/layout/LinedList"/>
    <dgm:cxn modelId="{7CFD9862-3313-BC48-AEE3-6C0C7CA76AC8}" type="presParOf" srcId="{BC213441-4017-1A4A-9831-CB43D1DF2CBB}" destId="{EDA09A87-6D3D-A44B-8BB5-E343A197B7DE}" srcOrd="0" destOrd="0" presId="urn:microsoft.com/office/officeart/2008/layout/LinedList"/>
    <dgm:cxn modelId="{DA86FD1E-FD56-3D49-A101-469057954A02}" type="presParOf" srcId="{BC213441-4017-1A4A-9831-CB43D1DF2CBB}" destId="{459C7221-0AC2-BB4E-964C-2A00B62E8322}" srcOrd="1" destOrd="0" presId="urn:microsoft.com/office/officeart/2008/layout/LinedList"/>
    <dgm:cxn modelId="{D93863CD-5EC0-304B-8B54-51D4DE81C940}" type="presParOf" srcId="{FF9F97C5-F023-7945-9D20-3B54A73DCB6C}" destId="{76E13D4D-9459-B94D-AC0F-56A145B48482}" srcOrd="8" destOrd="0" presId="urn:microsoft.com/office/officeart/2008/layout/LinedList"/>
    <dgm:cxn modelId="{73D88AEB-EC46-3D48-B17E-D8C48BED6D25}" type="presParOf" srcId="{FF9F97C5-F023-7945-9D20-3B54A73DCB6C}" destId="{B8DD4DD8-2193-4B45-AA5B-EBFC5ED1CD03}" srcOrd="9" destOrd="0" presId="urn:microsoft.com/office/officeart/2008/layout/LinedList"/>
    <dgm:cxn modelId="{81934FCC-D200-1044-81C6-1E572AB35F4B}" type="presParOf" srcId="{B8DD4DD8-2193-4B45-AA5B-EBFC5ED1CD03}" destId="{644A6C1D-DD93-3A48-8773-B8C03E3B492B}" srcOrd="0" destOrd="0" presId="urn:microsoft.com/office/officeart/2008/layout/LinedList"/>
    <dgm:cxn modelId="{71A1889B-E1A8-814A-8E61-40889F07262F}" type="presParOf" srcId="{B8DD4DD8-2193-4B45-AA5B-EBFC5ED1CD03}" destId="{FA3D18D4-8A93-2D47-972C-32660DE65F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6A6E9577-4BAE-874A-BD9C-3D96B8B20FBB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15BD8-6201-DC47-B465-F790258A0E11}">
      <dgm:prSet/>
      <dgm:spPr/>
      <dgm:t>
        <a:bodyPr/>
        <a:lstStyle/>
        <a:p>
          <a:pPr rtl="0"/>
          <a:r>
            <a:rPr lang="en-US" b="1" dirty="0"/>
            <a:t>Forget about manual disinfection after a </a:t>
          </a:r>
          <a:r>
            <a:rPr lang="en-US" b="1" dirty="0" err="1"/>
            <a:t>malcode</a:t>
          </a:r>
          <a:r>
            <a:rPr lang="en-US" b="1" dirty="0"/>
            <a:t> outbreak unless it is a short-term fix on a computer that cannot be taken offline immediately</a:t>
          </a:r>
          <a:endParaRPr lang="en-US" dirty="0"/>
        </a:p>
      </dgm:t>
    </dgm:pt>
    <dgm:pt modelId="{A80AC9B0-0511-7F4D-8472-8BF684CB2A39}" type="parTrans" cxnId="{A4CF6DB5-D41B-9F46-8827-38B029B3B1F0}">
      <dgm:prSet/>
      <dgm:spPr/>
      <dgm:t>
        <a:bodyPr/>
        <a:lstStyle/>
        <a:p>
          <a:endParaRPr lang="en-US"/>
        </a:p>
      </dgm:t>
    </dgm:pt>
    <dgm:pt modelId="{975B5EED-1865-834D-8337-C6B49C321874}" type="sibTrans" cxnId="{A4CF6DB5-D41B-9F46-8827-38B029B3B1F0}">
      <dgm:prSet/>
      <dgm:spPr/>
      <dgm:t>
        <a:bodyPr/>
        <a:lstStyle/>
        <a:p>
          <a:endParaRPr lang="en-US"/>
        </a:p>
      </dgm:t>
    </dgm:pt>
    <dgm:pt modelId="{18B09A8D-4769-D44E-AFF1-4F809E0D7189}">
      <dgm:prSet/>
      <dgm:spPr/>
      <dgm:t>
        <a:bodyPr/>
        <a:lstStyle/>
        <a:p>
          <a:pPr rtl="0"/>
          <a:r>
            <a:rPr lang="en-US" b="1"/>
            <a:t>Realize that safe mode can be undermined by some malcode</a:t>
          </a:r>
          <a:endParaRPr lang="en-US"/>
        </a:p>
      </dgm:t>
    </dgm:pt>
    <dgm:pt modelId="{C578E7DA-D487-9145-BC0A-FF425C6E259F}" type="parTrans" cxnId="{9AA0F8C2-9B41-C042-9350-5A56B603C2E0}">
      <dgm:prSet/>
      <dgm:spPr/>
      <dgm:t>
        <a:bodyPr/>
        <a:lstStyle/>
        <a:p>
          <a:endParaRPr lang="en-US"/>
        </a:p>
      </dgm:t>
    </dgm:pt>
    <dgm:pt modelId="{D6689374-8A37-3C41-8EDD-B4A2503E7B4A}" type="sibTrans" cxnId="{9AA0F8C2-9B41-C042-9350-5A56B603C2E0}">
      <dgm:prSet/>
      <dgm:spPr/>
      <dgm:t>
        <a:bodyPr/>
        <a:lstStyle/>
        <a:p>
          <a:endParaRPr lang="en-US"/>
        </a:p>
      </dgm:t>
    </dgm:pt>
    <dgm:pt modelId="{8111D5ED-7438-044A-8B67-75B826CC690B}">
      <dgm:prSet/>
      <dgm:spPr/>
      <dgm:t>
        <a:bodyPr/>
        <a:lstStyle/>
        <a:p>
          <a:pPr rtl="0"/>
          <a:r>
            <a:rPr lang="en-US" b="1" dirty="0"/>
            <a:t>Audit everything to know what is going on inside and in and out of a network at all times</a:t>
          </a:r>
          <a:endParaRPr lang="en-US" dirty="0"/>
        </a:p>
      </dgm:t>
    </dgm:pt>
    <dgm:pt modelId="{0C095805-3C97-F149-B0D5-69C62A0C5E77}" type="parTrans" cxnId="{18D635BB-71F8-5C4A-BB75-3A0BF5629917}">
      <dgm:prSet/>
      <dgm:spPr/>
      <dgm:t>
        <a:bodyPr/>
        <a:lstStyle/>
        <a:p>
          <a:endParaRPr lang="en-US"/>
        </a:p>
      </dgm:t>
    </dgm:pt>
    <dgm:pt modelId="{ED95DCA8-871C-8F42-8D70-F5F5C839AE70}" type="sibTrans" cxnId="{18D635BB-71F8-5C4A-BB75-3A0BF5629917}">
      <dgm:prSet/>
      <dgm:spPr/>
      <dgm:t>
        <a:bodyPr/>
        <a:lstStyle/>
        <a:p>
          <a:endParaRPr lang="en-US"/>
        </a:p>
      </dgm:t>
    </dgm:pt>
    <dgm:pt modelId="{5B42094A-6A0A-FA4B-A455-520C579B9529}">
      <dgm:prSet/>
      <dgm:spPr/>
      <dgm:t>
        <a:bodyPr/>
        <a:lstStyle/>
        <a:p>
          <a:pPr rtl="0"/>
          <a:r>
            <a:rPr lang="en-US" b="1"/>
            <a:t>Maximize intelligence load balancing, bandwidth, and upstream host provider anti-DDoS capabilities or throttling and tarpitting techniques </a:t>
          </a:r>
          <a:endParaRPr lang="en-US"/>
        </a:p>
      </dgm:t>
    </dgm:pt>
    <dgm:pt modelId="{DC942CF9-DA37-2C4D-B0A9-D28BFDF85AD2}" type="parTrans" cxnId="{AF5F71F3-F0CB-3F43-A8C7-6FB98CD81A5A}">
      <dgm:prSet/>
      <dgm:spPr/>
      <dgm:t>
        <a:bodyPr/>
        <a:lstStyle/>
        <a:p>
          <a:endParaRPr lang="en-US"/>
        </a:p>
      </dgm:t>
    </dgm:pt>
    <dgm:pt modelId="{08066ECF-892D-224A-97FC-FEE680D7A29C}" type="sibTrans" cxnId="{AF5F71F3-F0CB-3F43-A8C7-6FB98CD81A5A}">
      <dgm:prSet/>
      <dgm:spPr/>
      <dgm:t>
        <a:bodyPr/>
        <a:lstStyle/>
        <a:p>
          <a:endParaRPr lang="en-US"/>
        </a:p>
      </dgm:t>
    </dgm:pt>
    <dgm:pt modelId="{B30D46FD-3C53-CC48-B3C6-9B585DB42923}" type="pres">
      <dgm:prSet presAssocID="{6A6E9577-4BAE-874A-BD9C-3D96B8B20FBB}" presName="vert0" presStyleCnt="0">
        <dgm:presLayoutVars>
          <dgm:dir/>
          <dgm:animOne val="branch"/>
          <dgm:animLvl val="lvl"/>
        </dgm:presLayoutVars>
      </dgm:prSet>
      <dgm:spPr/>
    </dgm:pt>
    <dgm:pt modelId="{73C5DB8D-53BF-B04C-AF4D-B74926A55B87}" type="pres">
      <dgm:prSet presAssocID="{C8E15BD8-6201-DC47-B465-F790258A0E11}" presName="thickLine" presStyleLbl="alignNode1" presStyleIdx="0" presStyleCnt="4"/>
      <dgm:spPr/>
    </dgm:pt>
    <dgm:pt modelId="{F3299F36-368A-E84C-898C-16D91F992CA6}" type="pres">
      <dgm:prSet presAssocID="{C8E15BD8-6201-DC47-B465-F790258A0E11}" presName="horz1" presStyleCnt="0"/>
      <dgm:spPr/>
    </dgm:pt>
    <dgm:pt modelId="{D49314D5-6411-1848-8709-9BD962F23C60}" type="pres">
      <dgm:prSet presAssocID="{C8E15BD8-6201-DC47-B465-F790258A0E11}" presName="tx1" presStyleLbl="revTx" presStyleIdx="0" presStyleCnt="4"/>
      <dgm:spPr/>
    </dgm:pt>
    <dgm:pt modelId="{3FFB4277-DC41-FD40-B4F7-FDE52945C73B}" type="pres">
      <dgm:prSet presAssocID="{C8E15BD8-6201-DC47-B465-F790258A0E11}" presName="vert1" presStyleCnt="0"/>
      <dgm:spPr/>
    </dgm:pt>
    <dgm:pt modelId="{E5C561D9-7BB9-A440-A940-142B791BBECE}" type="pres">
      <dgm:prSet presAssocID="{18B09A8D-4769-D44E-AFF1-4F809E0D7189}" presName="thickLine" presStyleLbl="alignNode1" presStyleIdx="1" presStyleCnt="4"/>
      <dgm:spPr/>
    </dgm:pt>
    <dgm:pt modelId="{9B204C5D-B259-6744-8CB5-0A8DD7F051B6}" type="pres">
      <dgm:prSet presAssocID="{18B09A8D-4769-D44E-AFF1-4F809E0D7189}" presName="horz1" presStyleCnt="0"/>
      <dgm:spPr/>
    </dgm:pt>
    <dgm:pt modelId="{E89A3972-C34F-DB40-A4C6-BCA27ABF0CD0}" type="pres">
      <dgm:prSet presAssocID="{18B09A8D-4769-D44E-AFF1-4F809E0D7189}" presName="tx1" presStyleLbl="revTx" presStyleIdx="1" presStyleCnt="4"/>
      <dgm:spPr/>
    </dgm:pt>
    <dgm:pt modelId="{A4F3E678-D8BE-E945-9909-AC232BEDDCC9}" type="pres">
      <dgm:prSet presAssocID="{18B09A8D-4769-D44E-AFF1-4F809E0D7189}" presName="vert1" presStyleCnt="0"/>
      <dgm:spPr/>
    </dgm:pt>
    <dgm:pt modelId="{904B3176-76C9-A04E-A834-032B1ABC605F}" type="pres">
      <dgm:prSet presAssocID="{8111D5ED-7438-044A-8B67-75B826CC690B}" presName="thickLine" presStyleLbl="alignNode1" presStyleIdx="2" presStyleCnt="4"/>
      <dgm:spPr/>
    </dgm:pt>
    <dgm:pt modelId="{DC69F962-9BD6-154F-815F-2A0D78A21DD4}" type="pres">
      <dgm:prSet presAssocID="{8111D5ED-7438-044A-8B67-75B826CC690B}" presName="horz1" presStyleCnt="0"/>
      <dgm:spPr/>
    </dgm:pt>
    <dgm:pt modelId="{89F2BF4D-ED49-9847-BE29-999673DB26CB}" type="pres">
      <dgm:prSet presAssocID="{8111D5ED-7438-044A-8B67-75B826CC690B}" presName="tx1" presStyleLbl="revTx" presStyleIdx="2" presStyleCnt="4"/>
      <dgm:spPr/>
    </dgm:pt>
    <dgm:pt modelId="{170E6697-0F01-1342-958A-F58720D305A7}" type="pres">
      <dgm:prSet presAssocID="{8111D5ED-7438-044A-8B67-75B826CC690B}" presName="vert1" presStyleCnt="0"/>
      <dgm:spPr/>
    </dgm:pt>
    <dgm:pt modelId="{1B7786D3-E552-A04B-8DBC-FBED831A2CF1}" type="pres">
      <dgm:prSet presAssocID="{5B42094A-6A0A-FA4B-A455-520C579B9529}" presName="thickLine" presStyleLbl="alignNode1" presStyleIdx="3" presStyleCnt="4"/>
      <dgm:spPr/>
    </dgm:pt>
    <dgm:pt modelId="{D4152310-5ED0-EE46-AFD5-E2F1416B8D7C}" type="pres">
      <dgm:prSet presAssocID="{5B42094A-6A0A-FA4B-A455-520C579B9529}" presName="horz1" presStyleCnt="0"/>
      <dgm:spPr/>
    </dgm:pt>
    <dgm:pt modelId="{B0D967EC-26B1-CE4D-958C-EE808CE0DC59}" type="pres">
      <dgm:prSet presAssocID="{5B42094A-6A0A-FA4B-A455-520C579B9529}" presName="tx1" presStyleLbl="revTx" presStyleIdx="3" presStyleCnt="4"/>
      <dgm:spPr/>
    </dgm:pt>
    <dgm:pt modelId="{3E333CB7-0FEE-DC41-B31A-36E41E3FF514}" type="pres">
      <dgm:prSet presAssocID="{5B42094A-6A0A-FA4B-A455-520C579B9529}" presName="vert1" presStyleCnt="0"/>
      <dgm:spPr/>
    </dgm:pt>
  </dgm:ptLst>
  <dgm:cxnLst>
    <dgm:cxn modelId="{9F02CD0F-F62A-0748-A211-AD3866294813}" type="presOf" srcId="{18B09A8D-4769-D44E-AFF1-4F809E0D7189}" destId="{E89A3972-C34F-DB40-A4C6-BCA27ABF0CD0}" srcOrd="0" destOrd="0" presId="urn:microsoft.com/office/officeart/2008/layout/LinedList"/>
    <dgm:cxn modelId="{F37CC534-EA14-C445-BBB3-2B077D5FD620}" type="presOf" srcId="{8111D5ED-7438-044A-8B67-75B826CC690B}" destId="{89F2BF4D-ED49-9847-BE29-999673DB26CB}" srcOrd="0" destOrd="0" presId="urn:microsoft.com/office/officeart/2008/layout/LinedList"/>
    <dgm:cxn modelId="{A4CF6DB5-D41B-9F46-8827-38B029B3B1F0}" srcId="{6A6E9577-4BAE-874A-BD9C-3D96B8B20FBB}" destId="{C8E15BD8-6201-DC47-B465-F790258A0E11}" srcOrd="0" destOrd="0" parTransId="{A80AC9B0-0511-7F4D-8472-8BF684CB2A39}" sibTransId="{975B5EED-1865-834D-8337-C6B49C321874}"/>
    <dgm:cxn modelId="{18D635BB-71F8-5C4A-BB75-3A0BF5629917}" srcId="{6A6E9577-4BAE-874A-BD9C-3D96B8B20FBB}" destId="{8111D5ED-7438-044A-8B67-75B826CC690B}" srcOrd="2" destOrd="0" parTransId="{0C095805-3C97-F149-B0D5-69C62A0C5E77}" sibTransId="{ED95DCA8-871C-8F42-8D70-F5F5C839AE70}"/>
    <dgm:cxn modelId="{9AA0F8C2-9B41-C042-9350-5A56B603C2E0}" srcId="{6A6E9577-4BAE-874A-BD9C-3D96B8B20FBB}" destId="{18B09A8D-4769-D44E-AFF1-4F809E0D7189}" srcOrd="1" destOrd="0" parTransId="{C578E7DA-D487-9145-BC0A-FF425C6E259F}" sibTransId="{D6689374-8A37-3C41-8EDD-B4A2503E7B4A}"/>
    <dgm:cxn modelId="{391FBBC9-EA8E-A142-B94B-9B6F3446F535}" type="presOf" srcId="{5B42094A-6A0A-FA4B-A455-520C579B9529}" destId="{B0D967EC-26B1-CE4D-958C-EE808CE0DC59}" srcOrd="0" destOrd="0" presId="urn:microsoft.com/office/officeart/2008/layout/LinedList"/>
    <dgm:cxn modelId="{A786A7CC-0F39-D748-88BC-705392C5B986}" type="presOf" srcId="{C8E15BD8-6201-DC47-B465-F790258A0E11}" destId="{D49314D5-6411-1848-8709-9BD962F23C60}" srcOrd="0" destOrd="0" presId="urn:microsoft.com/office/officeart/2008/layout/LinedList"/>
    <dgm:cxn modelId="{7247E0E6-5280-AF41-B8A0-1914D1D3C96C}" type="presOf" srcId="{6A6E9577-4BAE-874A-BD9C-3D96B8B20FBB}" destId="{B30D46FD-3C53-CC48-B3C6-9B585DB42923}" srcOrd="0" destOrd="0" presId="urn:microsoft.com/office/officeart/2008/layout/LinedList"/>
    <dgm:cxn modelId="{AF5F71F3-F0CB-3F43-A8C7-6FB98CD81A5A}" srcId="{6A6E9577-4BAE-874A-BD9C-3D96B8B20FBB}" destId="{5B42094A-6A0A-FA4B-A455-520C579B9529}" srcOrd="3" destOrd="0" parTransId="{DC942CF9-DA37-2C4D-B0A9-D28BFDF85AD2}" sibTransId="{08066ECF-892D-224A-97FC-FEE680D7A29C}"/>
    <dgm:cxn modelId="{A6B232F9-FE8B-FB41-AAD6-53771166A0C5}" type="presParOf" srcId="{B30D46FD-3C53-CC48-B3C6-9B585DB42923}" destId="{73C5DB8D-53BF-B04C-AF4D-B74926A55B87}" srcOrd="0" destOrd="0" presId="urn:microsoft.com/office/officeart/2008/layout/LinedList"/>
    <dgm:cxn modelId="{D1882AB4-EAD9-DC45-B472-324AF1E61048}" type="presParOf" srcId="{B30D46FD-3C53-CC48-B3C6-9B585DB42923}" destId="{F3299F36-368A-E84C-898C-16D91F992CA6}" srcOrd="1" destOrd="0" presId="urn:microsoft.com/office/officeart/2008/layout/LinedList"/>
    <dgm:cxn modelId="{9D0441EA-BB29-DC41-A0D3-A7D91F9933B5}" type="presParOf" srcId="{F3299F36-368A-E84C-898C-16D91F992CA6}" destId="{D49314D5-6411-1848-8709-9BD962F23C60}" srcOrd="0" destOrd="0" presId="urn:microsoft.com/office/officeart/2008/layout/LinedList"/>
    <dgm:cxn modelId="{38F366C5-44C4-D845-A358-E4C92F35C9BA}" type="presParOf" srcId="{F3299F36-368A-E84C-898C-16D91F992CA6}" destId="{3FFB4277-DC41-FD40-B4F7-FDE52945C73B}" srcOrd="1" destOrd="0" presId="urn:microsoft.com/office/officeart/2008/layout/LinedList"/>
    <dgm:cxn modelId="{5D35E51D-93A7-D141-B19F-EDD98FC557EA}" type="presParOf" srcId="{B30D46FD-3C53-CC48-B3C6-9B585DB42923}" destId="{E5C561D9-7BB9-A440-A940-142B791BBECE}" srcOrd="2" destOrd="0" presId="urn:microsoft.com/office/officeart/2008/layout/LinedList"/>
    <dgm:cxn modelId="{1FE781C1-2941-9841-A863-5684165FA90D}" type="presParOf" srcId="{B30D46FD-3C53-CC48-B3C6-9B585DB42923}" destId="{9B204C5D-B259-6744-8CB5-0A8DD7F051B6}" srcOrd="3" destOrd="0" presId="urn:microsoft.com/office/officeart/2008/layout/LinedList"/>
    <dgm:cxn modelId="{64E89D31-50E6-3B4C-8E8C-9A0AFC6FC778}" type="presParOf" srcId="{9B204C5D-B259-6744-8CB5-0A8DD7F051B6}" destId="{E89A3972-C34F-DB40-A4C6-BCA27ABF0CD0}" srcOrd="0" destOrd="0" presId="urn:microsoft.com/office/officeart/2008/layout/LinedList"/>
    <dgm:cxn modelId="{D65C9256-6C87-EF4B-B03D-AE81C39732FF}" type="presParOf" srcId="{9B204C5D-B259-6744-8CB5-0A8DD7F051B6}" destId="{A4F3E678-D8BE-E945-9909-AC232BEDDCC9}" srcOrd="1" destOrd="0" presId="urn:microsoft.com/office/officeart/2008/layout/LinedList"/>
    <dgm:cxn modelId="{574F9897-069F-6E4A-9153-773401A0D1FE}" type="presParOf" srcId="{B30D46FD-3C53-CC48-B3C6-9B585DB42923}" destId="{904B3176-76C9-A04E-A834-032B1ABC605F}" srcOrd="4" destOrd="0" presId="urn:microsoft.com/office/officeart/2008/layout/LinedList"/>
    <dgm:cxn modelId="{31797644-418E-0B4F-84E8-143E3F024A8D}" type="presParOf" srcId="{B30D46FD-3C53-CC48-B3C6-9B585DB42923}" destId="{DC69F962-9BD6-154F-815F-2A0D78A21DD4}" srcOrd="5" destOrd="0" presId="urn:microsoft.com/office/officeart/2008/layout/LinedList"/>
    <dgm:cxn modelId="{CBFE7374-526B-164A-A59A-A071A99BA37B}" type="presParOf" srcId="{DC69F962-9BD6-154F-815F-2A0D78A21DD4}" destId="{89F2BF4D-ED49-9847-BE29-999673DB26CB}" srcOrd="0" destOrd="0" presId="urn:microsoft.com/office/officeart/2008/layout/LinedList"/>
    <dgm:cxn modelId="{B495B4C5-0FA8-D84F-A880-C5110E01928A}" type="presParOf" srcId="{DC69F962-9BD6-154F-815F-2A0D78A21DD4}" destId="{170E6697-0F01-1342-958A-F58720D305A7}" srcOrd="1" destOrd="0" presId="urn:microsoft.com/office/officeart/2008/layout/LinedList"/>
    <dgm:cxn modelId="{F682CC4B-8E81-5547-9121-A4D31FFA3682}" type="presParOf" srcId="{B30D46FD-3C53-CC48-B3C6-9B585DB42923}" destId="{1B7786D3-E552-A04B-8DBC-FBED831A2CF1}" srcOrd="6" destOrd="0" presId="urn:microsoft.com/office/officeart/2008/layout/LinedList"/>
    <dgm:cxn modelId="{07069764-47F1-EF49-A972-0215D23659CC}" type="presParOf" srcId="{B30D46FD-3C53-CC48-B3C6-9B585DB42923}" destId="{D4152310-5ED0-EE46-AFD5-E2F1416B8D7C}" srcOrd="7" destOrd="0" presId="urn:microsoft.com/office/officeart/2008/layout/LinedList"/>
    <dgm:cxn modelId="{0D5C35CD-5667-CE47-8DCF-23B42CB83602}" type="presParOf" srcId="{D4152310-5ED0-EE46-AFD5-E2F1416B8D7C}" destId="{B0D967EC-26B1-CE4D-958C-EE808CE0DC59}" srcOrd="0" destOrd="0" presId="urn:microsoft.com/office/officeart/2008/layout/LinedList"/>
    <dgm:cxn modelId="{F0895CFD-FAAF-7548-AFE4-EE26781BFE8A}" type="presParOf" srcId="{D4152310-5ED0-EE46-AFD5-E2F1416B8D7C}" destId="{3E333CB7-0FEE-DC41-B31A-36E41E3FF5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4DCEE6F5-4A31-2F40-84CC-D26F4B8EB0AE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91BACE-91CF-D04C-B6C1-C36DFECC121B}">
      <dgm:prSet custT="1"/>
      <dgm:spPr/>
      <dgm:t>
        <a:bodyPr/>
        <a:lstStyle/>
        <a:p>
          <a:pPr rtl="0"/>
          <a:r>
            <a:rPr lang="en-US" sz="2200" b="1" dirty="0"/>
            <a:t>Configure routers within internal networks to explicitly limit ingress traffic to allow only IP addresses that are on a whitelist </a:t>
          </a:r>
          <a:endParaRPr lang="en-US" sz="2200" dirty="0"/>
        </a:p>
      </dgm:t>
    </dgm:pt>
    <dgm:pt modelId="{4F6FCFB2-4C24-F84B-A61B-D26ECBA3DFE0}" type="parTrans" cxnId="{CF921DBB-53C7-3940-BF15-4C829C496F52}">
      <dgm:prSet/>
      <dgm:spPr/>
      <dgm:t>
        <a:bodyPr/>
        <a:lstStyle/>
        <a:p>
          <a:endParaRPr lang="en-US" sz="2200"/>
        </a:p>
      </dgm:t>
    </dgm:pt>
    <dgm:pt modelId="{0448FC6F-4AC0-C641-9C09-AF18913251A5}" type="sibTrans" cxnId="{CF921DBB-53C7-3940-BF15-4C829C496F52}">
      <dgm:prSet/>
      <dgm:spPr/>
      <dgm:t>
        <a:bodyPr/>
        <a:lstStyle/>
        <a:p>
          <a:endParaRPr lang="en-US" sz="2200"/>
        </a:p>
      </dgm:t>
    </dgm:pt>
    <dgm:pt modelId="{AECE63DB-A74F-D542-BAF5-58D824793FE6}">
      <dgm:prSet custT="1"/>
      <dgm:spPr/>
      <dgm:t>
        <a:bodyPr/>
        <a:lstStyle/>
        <a:p>
          <a:pPr rtl="0"/>
          <a:r>
            <a:rPr lang="en-US" sz="2200" b="1" dirty="0"/>
            <a:t>Configure routers to block spoofed traffic from within a network</a:t>
          </a:r>
          <a:endParaRPr lang="en-US" sz="2200" dirty="0"/>
        </a:p>
      </dgm:t>
    </dgm:pt>
    <dgm:pt modelId="{017BC894-6C47-7840-8582-562A2FC1EB75}" type="parTrans" cxnId="{66017673-75B1-C144-B0D9-5C0836997A96}">
      <dgm:prSet/>
      <dgm:spPr/>
      <dgm:t>
        <a:bodyPr/>
        <a:lstStyle/>
        <a:p>
          <a:endParaRPr lang="en-US" sz="2200"/>
        </a:p>
      </dgm:t>
    </dgm:pt>
    <dgm:pt modelId="{81855340-386A-BE47-AFD3-98D8A8110CEA}" type="sibTrans" cxnId="{66017673-75B1-C144-B0D9-5C0836997A96}">
      <dgm:prSet/>
      <dgm:spPr/>
      <dgm:t>
        <a:bodyPr/>
        <a:lstStyle/>
        <a:p>
          <a:endParaRPr lang="en-US" sz="2200"/>
        </a:p>
      </dgm:t>
    </dgm:pt>
    <dgm:pt modelId="{921E42F6-2412-344D-A152-CC608247D628}">
      <dgm:prSet custT="1"/>
      <dgm:spPr/>
      <dgm:t>
        <a:bodyPr/>
        <a:lstStyle/>
        <a:p>
          <a:pPr rtl="0"/>
          <a:r>
            <a:rPr lang="en-US" sz="2200" b="1"/>
            <a:t>Consider using a honeypot to trap bot traffic, analyze it, and ensure countermeasures and auditing is in place </a:t>
          </a:r>
          <a:endParaRPr lang="en-US" sz="2200"/>
        </a:p>
      </dgm:t>
    </dgm:pt>
    <dgm:pt modelId="{F54FA5BD-B3E3-A141-B1B8-2895F2403909}" type="parTrans" cxnId="{A79844BD-6A53-5D44-8D95-7915F141A983}">
      <dgm:prSet/>
      <dgm:spPr/>
      <dgm:t>
        <a:bodyPr/>
        <a:lstStyle/>
        <a:p>
          <a:endParaRPr lang="en-US" sz="2200"/>
        </a:p>
      </dgm:t>
    </dgm:pt>
    <dgm:pt modelId="{143EE4CB-FFCE-5A48-B360-DA0518748A46}" type="sibTrans" cxnId="{A79844BD-6A53-5D44-8D95-7915F141A983}">
      <dgm:prSet/>
      <dgm:spPr/>
      <dgm:t>
        <a:bodyPr/>
        <a:lstStyle/>
        <a:p>
          <a:endParaRPr lang="en-US" sz="2200"/>
        </a:p>
      </dgm:t>
    </dgm:pt>
    <dgm:pt modelId="{1AB50531-1647-D744-A61D-A2FF615EDB58}" type="pres">
      <dgm:prSet presAssocID="{4DCEE6F5-4A31-2F40-84CC-D26F4B8EB0AE}" presName="vert0" presStyleCnt="0">
        <dgm:presLayoutVars>
          <dgm:dir/>
          <dgm:animOne val="branch"/>
          <dgm:animLvl val="lvl"/>
        </dgm:presLayoutVars>
      </dgm:prSet>
      <dgm:spPr/>
    </dgm:pt>
    <dgm:pt modelId="{1C683D7C-4F19-EB4A-AF61-C94F3A4CF3B7}" type="pres">
      <dgm:prSet presAssocID="{2591BACE-91CF-D04C-B6C1-C36DFECC121B}" presName="thickLine" presStyleLbl="alignNode1" presStyleIdx="0" presStyleCnt="3"/>
      <dgm:spPr/>
    </dgm:pt>
    <dgm:pt modelId="{08D72E98-A41E-B843-B16F-3B0D8E36386E}" type="pres">
      <dgm:prSet presAssocID="{2591BACE-91CF-D04C-B6C1-C36DFECC121B}" presName="horz1" presStyleCnt="0"/>
      <dgm:spPr/>
    </dgm:pt>
    <dgm:pt modelId="{7FC16A06-AA03-FE45-BB8B-E16A7EE5D3DA}" type="pres">
      <dgm:prSet presAssocID="{2591BACE-91CF-D04C-B6C1-C36DFECC121B}" presName="tx1" presStyleLbl="revTx" presStyleIdx="0" presStyleCnt="3"/>
      <dgm:spPr/>
    </dgm:pt>
    <dgm:pt modelId="{D801E334-9200-C04D-A02B-AE7B5A1685E0}" type="pres">
      <dgm:prSet presAssocID="{2591BACE-91CF-D04C-B6C1-C36DFECC121B}" presName="vert1" presStyleCnt="0"/>
      <dgm:spPr/>
    </dgm:pt>
    <dgm:pt modelId="{4A048EB4-2446-E842-A4B6-C881A37D3EC9}" type="pres">
      <dgm:prSet presAssocID="{AECE63DB-A74F-D542-BAF5-58D824793FE6}" presName="thickLine" presStyleLbl="alignNode1" presStyleIdx="1" presStyleCnt="3"/>
      <dgm:spPr/>
    </dgm:pt>
    <dgm:pt modelId="{E97EC61E-2734-7B42-80B6-4FBFA3E590AC}" type="pres">
      <dgm:prSet presAssocID="{AECE63DB-A74F-D542-BAF5-58D824793FE6}" presName="horz1" presStyleCnt="0"/>
      <dgm:spPr/>
    </dgm:pt>
    <dgm:pt modelId="{1E1C7CB2-28CB-B348-9CE1-355CBA4D17B3}" type="pres">
      <dgm:prSet presAssocID="{AECE63DB-A74F-D542-BAF5-58D824793FE6}" presName="tx1" presStyleLbl="revTx" presStyleIdx="1" presStyleCnt="3"/>
      <dgm:spPr/>
    </dgm:pt>
    <dgm:pt modelId="{73187BF5-8DD5-9E42-B3D8-42DF28A65B5B}" type="pres">
      <dgm:prSet presAssocID="{AECE63DB-A74F-D542-BAF5-58D824793FE6}" presName="vert1" presStyleCnt="0"/>
      <dgm:spPr/>
    </dgm:pt>
    <dgm:pt modelId="{4FF47004-271B-B749-834B-E64D2282D494}" type="pres">
      <dgm:prSet presAssocID="{921E42F6-2412-344D-A152-CC608247D628}" presName="thickLine" presStyleLbl="alignNode1" presStyleIdx="2" presStyleCnt="3"/>
      <dgm:spPr/>
    </dgm:pt>
    <dgm:pt modelId="{6B3874B6-B588-BC4F-9D6A-D22897A36F46}" type="pres">
      <dgm:prSet presAssocID="{921E42F6-2412-344D-A152-CC608247D628}" presName="horz1" presStyleCnt="0"/>
      <dgm:spPr/>
    </dgm:pt>
    <dgm:pt modelId="{3FF01E27-1925-E641-8918-E2A704686C08}" type="pres">
      <dgm:prSet presAssocID="{921E42F6-2412-344D-A152-CC608247D628}" presName="tx1" presStyleLbl="revTx" presStyleIdx="2" presStyleCnt="3"/>
      <dgm:spPr/>
    </dgm:pt>
    <dgm:pt modelId="{B6961708-F2AD-CA46-B25B-0920E0E8F615}" type="pres">
      <dgm:prSet presAssocID="{921E42F6-2412-344D-A152-CC608247D628}" presName="vert1" presStyleCnt="0"/>
      <dgm:spPr/>
    </dgm:pt>
  </dgm:ptLst>
  <dgm:cxnLst>
    <dgm:cxn modelId="{3EAC7E0D-CA24-0248-A53C-A72960AE030A}" type="presOf" srcId="{921E42F6-2412-344D-A152-CC608247D628}" destId="{3FF01E27-1925-E641-8918-E2A704686C08}" srcOrd="0" destOrd="0" presId="urn:microsoft.com/office/officeart/2008/layout/LinedList"/>
    <dgm:cxn modelId="{0A9DDB47-F5E8-2F45-A3CA-53F97E588DF5}" type="presOf" srcId="{AECE63DB-A74F-D542-BAF5-58D824793FE6}" destId="{1E1C7CB2-28CB-B348-9CE1-355CBA4D17B3}" srcOrd="0" destOrd="0" presId="urn:microsoft.com/office/officeart/2008/layout/LinedList"/>
    <dgm:cxn modelId="{66017673-75B1-C144-B0D9-5C0836997A96}" srcId="{4DCEE6F5-4A31-2F40-84CC-D26F4B8EB0AE}" destId="{AECE63DB-A74F-D542-BAF5-58D824793FE6}" srcOrd="1" destOrd="0" parTransId="{017BC894-6C47-7840-8582-562A2FC1EB75}" sibTransId="{81855340-386A-BE47-AFD3-98D8A8110CEA}"/>
    <dgm:cxn modelId="{9A0C3881-A3B5-5E4A-A19B-433D1492E8AB}" type="presOf" srcId="{4DCEE6F5-4A31-2F40-84CC-D26F4B8EB0AE}" destId="{1AB50531-1647-D744-A61D-A2FF615EDB58}" srcOrd="0" destOrd="0" presId="urn:microsoft.com/office/officeart/2008/layout/LinedList"/>
    <dgm:cxn modelId="{CF921DBB-53C7-3940-BF15-4C829C496F52}" srcId="{4DCEE6F5-4A31-2F40-84CC-D26F4B8EB0AE}" destId="{2591BACE-91CF-D04C-B6C1-C36DFECC121B}" srcOrd="0" destOrd="0" parTransId="{4F6FCFB2-4C24-F84B-A61B-D26ECBA3DFE0}" sibTransId="{0448FC6F-4AC0-C641-9C09-AF18913251A5}"/>
    <dgm:cxn modelId="{A79844BD-6A53-5D44-8D95-7915F141A983}" srcId="{4DCEE6F5-4A31-2F40-84CC-D26F4B8EB0AE}" destId="{921E42F6-2412-344D-A152-CC608247D628}" srcOrd="2" destOrd="0" parTransId="{F54FA5BD-B3E3-A141-B1B8-2895F2403909}" sibTransId="{143EE4CB-FFCE-5A48-B360-DA0518748A46}"/>
    <dgm:cxn modelId="{74BC08ED-5B26-BF40-B715-037CC2A27270}" type="presOf" srcId="{2591BACE-91CF-D04C-B6C1-C36DFECC121B}" destId="{7FC16A06-AA03-FE45-BB8B-E16A7EE5D3DA}" srcOrd="0" destOrd="0" presId="urn:microsoft.com/office/officeart/2008/layout/LinedList"/>
    <dgm:cxn modelId="{F419892B-171D-CB42-9C49-A1632C6627D5}" type="presParOf" srcId="{1AB50531-1647-D744-A61D-A2FF615EDB58}" destId="{1C683D7C-4F19-EB4A-AF61-C94F3A4CF3B7}" srcOrd="0" destOrd="0" presId="urn:microsoft.com/office/officeart/2008/layout/LinedList"/>
    <dgm:cxn modelId="{BECD3527-1AF9-6244-81CD-4BF1C620D7AD}" type="presParOf" srcId="{1AB50531-1647-D744-A61D-A2FF615EDB58}" destId="{08D72E98-A41E-B843-B16F-3B0D8E36386E}" srcOrd="1" destOrd="0" presId="urn:microsoft.com/office/officeart/2008/layout/LinedList"/>
    <dgm:cxn modelId="{50827549-3C1C-8440-852E-7875DE1F292E}" type="presParOf" srcId="{08D72E98-A41E-B843-B16F-3B0D8E36386E}" destId="{7FC16A06-AA03-FE45-BB8B-E16A7EE5D3DA}" srcOrd="0" destOrd="0" presId="urn:microsoft.com/office/officeart/2008/layout/LinedList"/>
    <dgm:cxn modelId="{52BE09E2-8EA4-944B-8312-B0847C2A003C}" type="presParOf" srcId="{08D72E98-A41E-B843-B16F-3B0D8E36386E}" destId="{D801E334-9200-C04D-A02B-AE7B5A1685E0}" srcOrd="1" destOrd="0" presId="urn:microsoft.com/office/officeart/2008/layout/LinedList"/>
    <dgm:cxn modelId="{3BDA0F9A-0AEA-D34B-82A0-97F28A0BE669}" type="presParOf" srcId="{1AB50531-1647-D744-A61D-A2FF615EDB58}" destId="{4A048EB4-2446-E842-A4B6-C881A37D3EC9}" srcOrd="2" destOrd="0" presId="urn:microsoft.com/office/officeart/2008/layout/LinedList"/>
    <dgm:cxn modelId="{3D206B1D-5EF2-6F46-BC50-7ED1AB86FD09}" type="presParOf" srcId="{1AB50531-1647-D744-A61D-A2FF615EDB58}" destId="{E97EC61E-2734-7B42-80B6-4FBFA3E590AC}" srcOrd="3" destOrd="0" presId="urn:microsoft.com/office/officeart/2008/layout/LinedList"/>
    <dgm:cxn modelId="{A6ECCE52-7094-DA46-B024-D2CD0F4F69B1}" type="presParOf" srcId="{E97EC61E-2734-7B42-80B6-4FBFA3E590AC}" destId="{1E1C7CB2-28CB-B348-9CE1-355CBA4D17B3}" srcOrd="0" destOrd="0" presId="urn:microsoft.com/office/officeart/2008/layout/LinedList"/>
    <dgm:cxn modelId="{5307FEC6-B78D-8741-B9F9-D3D2E6966E72}" type="presParOf" srcId="{E97EC61E-2734-7B42-80B6-4FBFA3E590AC}" destId="{73187BF5-8DD5-9E42-B3D8-42DF28A65B5B}" srcOrd="1" destOrd="0" presId="urn:microsoft.com/office/officeart/2008/layout/LinedList"/>
    <dgm:cxn modelId="{810B9C3D-B3DD-014D-93A3-5C5B55F19922}" type="presParOf" srcId="{1AB50531-1647-D744-A61D-A2FF615EDB58}" destId="{4FF47004-271B-B749-834B-E64D2282D494}" srcOrd="4" destOrd="0" presId="urn:microsoft.com/office/officeart/2008/layout/LinedList"/>
    <dgm:cxn modelId="{4FCD4A58-FCC0-9C42-82C2-A20B588E0973}" type="presParOf" srcId="{1AB50531-1647-D744-A61D-A2FF615EDB58}" destId="{6B3874B6-B588-BC4F-9D6A-D22897A36F46}" srcOrd="5" destOrd="0" presId="urn:microsoft.com/office/officeart/2008/layout/LinedList"/>
    <dgm:cxn modelId="{853C257E-4BB2-0747-B7C3-6910BCB2FAEA}" type="presParOf" srcId="{6B3874B6-B588-BC4F-9D6A-D22897A36F46}" destId="{3FF01E27-1925-E641-8918-E2A704686C08}" srcOrd="0" destOrd="0" presId="urn:microsoft.com/office/officeart/2008/layout/LinedList"/>
    <dgm:cxn modelId="{3C0A31DE-CFD6-D24F-952C-F73240C2812E}" type="presParOf" srcId="{6B3874B6-B588-BC4F-9D6A-D22897A36F46}" destId="{B6961708-F2AD-CA46-B25B-0920E0E8F6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89A222-DE26-334E-9AC3-1843CAA7C91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72BD37-4DE7-1841-8D2B-11F876135207}">
      <dgm:prSet custT="1"/>
      <dgm:spPr/>
      <dgm:t>
        <a:bodyPr/>
        <a:lstStyle/>
        <a:p>
          <a:pPr rtl="0"/>
          <a:r>
            <a:rPr lang="en-US" sz="4000" b="1" dirty="0"/>
            <a:t>Functional code that can be used to validate that an exploit actually works and to detail the specifics of how it functions </a:t>
          </a:r>
          <a:endParaRPr lang="en-US" sz="4000" dirty="0"/>
        </a:p>
      </dgm:t>
    </dgm:pt>
    <dgm:pt modelId="{2B7E051A-0978-994B-BE2A-83FF5E4BA681}" type="parTrans" cxnId="{4E04E410-CC4F-9E48-98C1-78C069ECA241}">
      <dgm:prSet/>
      <dgm:spPr/>
      <dgm:t>
        <a:bodyPr/>
        <a:lstStyle/>
        <a:p>
          <a:endParaRPr lang="en-US"/>
        </a:p>
      </dgm:t>
    </dgm:pt>
    <dgm:pt modelId="{D7E71A41-2A87-AE49-B14A-8232A6E70FAC}" type="sibTrans" cxnId="{4E04E410-CC4F-9E48-98C1-78C069ECA241}">
      <dgm:prSet/>
      <dgm:spPr/>
      <dgm:t>
        <a:bodyPr/>
        <a:lstStyle/>
        <a:p>
          <a:endParaRPr lang="en-US"/>
        </a:p>
      </dgm:t>
    </dgm:pt>
    <dgm:pt modelId="{2EAD1DE4-FF67-164C-93EF-B9215D276747}" type="pres">
      <dgm:prSet presAssocID="{C989A222-DE26-334E-9AC3-1843CAA7C919}" presName="diagram" presStyleCnt="0">
        <dgm:presLayoutVars>
          <dgm:dir/>
          <dgm:resizeHandles val="exact"/>
        </dgm:presLayoutVars>
      </dgm:prSet>
      <dgm:spPr/>
    </dgm:pt>
    <dgm:pt modelId="{8150E50F-526F-3D47-9E88-478839F41AC7}" type="pres">
      <dgm:prSet presAssocID="{DB72BD37-4DE7-1841-8D2B-11F876135207}" presName="node" presStyleLbl="node1" presStyleIdx="0" presStyleCnt="1">
        <dgm:presLayoutVars>
          <dgm:bulletEnabled val="1"/>
        </dgm:presLayoutVars>
      </dgm:prSet>
      <dgm:spPr/>
    </dgm:pt>
  </dgm:ptLst>
  <dgm:cxnLst>
    <dgm:cxn modelId="{4E04E410-CC4F-9E48-98C1-78C069ECA241}" srcId="{C989A222-DE26-334E-9AC3-1843CAA7C919}" destId="{DB72BD37-4DE7-1841-8D2B-11F876135207}" srcOrd="0" destOrd="0" parTransId="{2B7E051A-0978-994B-BE2A-83FF5E4BA681}" sibTransId="{D7E71A41-2A87-AE49-B14A-8232A6E70FAC}"/>
    <dgm:cxn modelId="{D20C1AC0-178F-1F4D-B4ED-F211AD62865E}" type="presOf" srcId="{DB72BD37-4DE7-1841-8D2B-11F876135207}" destId="{8150E50F-526F-3D47-9E88-478839F41AC7}" srcOrd="0" destOrd="0" presId="urn:microsoft.com/office/officeart/2005/8/layout/default"/>
    <dgm:cxn modelId="{ACB0CFD3-5C63-B94F-A451-67590DC095A1}" type="presOf" srcId="{C989A222-DE26-334E-9AC3-1843CAA7C919}" destId="{2EAD1DE4-FF67-164C-93EF-B9215D276747}" srcOrd="0" destOrd="0" presId="urn:microsoft.com/office/officeart/2005/8/layout/default"/>
    <dgm:cxn modelId="{CC753725-86B1-CC43-8648-D821A799B404}" type="presParOf" srcId="{2EAD1DE4-FF67-164C-93EF-B9215D276747}" destId="{8150E50F-526F-3D47-9E88-478839F41AC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4C7CE7-A433-8341-BC01-01E7D0BDBAEB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B6DEEA-1C20-6A4D-AF97-AF5692519715}">
      <dgm:prSet custT="1"/>
      <dgm:spPr/>
      <dgm:t>
        <a:bodyPr/>
        <a:lstStyle/>
        <a:p>
          <a:pPr rtl="0"/>
          <a:r>
            <a:rPr lang="en-US" sz="4400" b="1"/>
            <a:t>Virus creation kits</a:t>
          </a:r>
          <a:endParaRPr lang="en-US" sz="4400"/>
        </a:p>
      </dgm:t>
    </dgm:pt>
    <dgm:pt modelId="{B0BFB06E-22C6-8144-B436-477D6034C19B}" type="parTrans" cxnId="{313F5F3A-CFF2-9647-9933-D73A06140C2E}">
      <dgm:prSet/>
      <dgm:spPr/>
      <dgm:t>
        <a:bodyPr/>
        <a:lstStyle/>
        <a:p>
          <a:endParaRPr lang="en-US" sz="4400"/>
        </a:p>
      </dgm:t>
    </dgm:pt>
    <dgm:pt modelId="{7B2F9849-4805-7E4F-852A-7C2865F22B26}" type="sibTrans" cxnId="{313F5F3A-CFF2-9647-9933-D73A06140C2E}">
      <dgm:prSet/>
      <dgm:spPr/>
      <dgm:t>
        <a:bodyPr/>
        <a:lstStyle/>
        <a:p>
          <a:endParaRPr lang="en-US" sz="4400"/>
        </a:p>
      </dgm:t>
    </dgm:pt>
    <dgm:pt modelId="{FBCA988D-DD16-9044-AA2E-76377AD738FD}">
      <dgm:prSet custT="1"/>
      <dgm:spPr/>
      <dgm:t>
        <a:bodyPr/>
        <a:lstStyle/>
        <a:p>
          <a:pPr rtl="0"/>
          <a:r>
            <a:rPr lang="en-US" sz="4400" b="1"/>
            <a:t>Virus Creation Lab </a:t>
          </a:r>
          <a:endParaRPr lang="en-US" sz="4400"/>
        </a:p>
      </dgm:t>
    </dgm:pt>
    <dgm:pt modelId="{14D4A45F-A161-F742-BA7D-AC2F712FD392}" type="parTrans" cxnId="{5EFACEE1-0059-3A44-A5EA-58FED1AFD637}">
      <dgm:prSet/>
      <dgm:spPr/>
      <dgm:t>
        <a:bodyPr/>
        <a:lstStyle/>
        <a:p>
          <a:endParaRPr lang="en-US" sz="4400"/>
        </a:p>
      </dgm:t>
    </dgm:pt>
    <dgm:pt modelId="{BE211D10-8254-4D44-9E85-D7F2972E001E}" type="sibTrans" cxnId="{5EFACEE1-0059-3A44-A5EA-58FED1AFD637}">
      <dgm:prSet/>
      <dgm:spPr/>
      <dgm:t>
        <a:bodyPr/>
        <a:lstStyle/>
        <a:p>
          <a:endParaRPr lang="en-US" sz="4400"/>
        </a:p>
      </dgm:t>
    </dgm:pt>
    <dgm:pt modelId="{9D100D2D-9F6B-2D49-A402-E59614208983}" type="pres">
      <dgm:prSet presAssocID="{4B4C7CE7-A433-8341-BC01-01E7D0BDBAEB}" presName="diagram" presStyleCnt="0">
        <dgm:presLayoutVars>
          <dgm:dir/>
          <dgm:resizeHandles val="exact"/>
        </dgm:presLayoutVars>
      </dgm:prSet>
      <dgm:spPr/>
    </dgm:pt>
    <dgm:pt modelId="{1567841F-CB92-8C40-BD12-63A33E74161F}" type="pres">
      <dgm:prSet presAssocID="{84B6DEEA-1C20-6A4D-AF97-AF5692519715}" presName="node" presStyleLbl="node1" presStyleIdx="0" presStyleCnt="2">
        <dgm:presLayoutVars>
          <dgm:bulletEnabled val="1"/>
        </dgm:presLayoutVars>
      </dgm:prSet>
      <dgm:spPr/>
    </dgm:pt>
    <dgm:pt modelId="{E86AE41F-4B4B-8247-A3F2-B390B188591B}" type="pres">
      <dgm:prSet presAssocID="{7B2F9849-4805-7E4F-852A-7C2865F22B26}" presName="sibTrans" presStyleCnt="0"/>
      <dgm:spPr/>
    </dgm:pt>
    <dgm:pt modelId="{A80D8A9B-F55E-A74D-A984-80FD6B080503}" type="pres">
      <dgm:prSet presAssocID="{FBCA988D-DD16-9044-AA2E-76377AD738FD}" presName="node" presStyleLbl="node1" presStyleIdx="1" presStyleCnt="2">
        <dgm:presLayoutVars>
          <dgm:bulletEnabled val="1"/>
        </dgm:presLayoutVars>
      </dgm:prSet>
      <dgm:spPr/>
    </dgm:pt>
  </dgm:ptLst>
  <dgm:cxnLst>
    <dgm:cxn modelId="{3AC30109-7EC7-C549-BFEE-B5352D1B79D3}" type="presOf" srcId="{84B6DEEA-1C20-6A4D-AF97-AF5692519715}" destId="{1567841F-CB92-8C40-BD12-63A33E74161F}" srcOrd="0" destOrd="0" presId="urn:microsoft.com/office/officeart/2005/8/layout/default"/>
    <dgm:cxn modelId="{A291990D-AC45-EE42-B778-BCE30824F2FF}" type="presOf" srcId="{FBCA988D-DD16-9044-AA2E-76377AD738FD}" destId="{A80D8A9B-F55E-A74D-A984-80FD6B080503}" srcOrd="0" destOrd="0" presId="urn:microsoft.com/office/officeart/2005/8/layout/default"/>
    <dgm:cxn modelId="{313F5F3A-CFF2-9647-9933-D73A06140C2E}" srcId="{4B4C7CE7-A433-8341-BC01-01E7D0BDBAEB}" destId="{84B6DEEA-1C20-6A4D-AF97-AF5692519715}" srcOrd="0" destOrd="0" parTransId="{B0BFB06E-22C6-8144-B436-477D6034C19B}" sibTransId="{7B2F9849-4805-7E4F-852A-7C2865F22B26}"/>
    <dgm:cxn modelId="{8EC71780-9488-F246-A270-0AAB39B61A63}" type="presOf" srcId="{4B4C7CE7-A433-8341-BC01-01E7D0BDBAEB}" destId="{9D100D2D-9F6B-2D49-A402-E59614208983}" srcOrd="0" destOrd="0" presId="urn:microsoft.com/office/officeart/2005/8/layout/default"/>
    <dgm:cxn modelId="{5EFACEE1-0059-3A44-A5EA-58FED1AFD637}" srcId="{4B4C7CE7-A433-8341-BC01-01E7D0BDBAEB}" destId="{FBCA988D-DD16-9044-AA2E-76377AD738FD}" srcOrd="1" destOrd="0" parTransId="{14D4A45F-A161-F742-BA7D-AC2F712FD392}" sibTransId="{BE211D10-8254-4D44-9E85-D7F2972E001E}"/>
    <dgm:cxn modelId="{D7E9EFE8-90F0-A243-8A62-3004EF44BA80}" type="presParOf" srcId="{9D100D2D-9F6B-2D49-A402-E59614208983}" destId="{1567841F-CB92-8C40-BD12-63A33E74161F}" srcOrd="0" destOrd="0" presId="urn:microsoft.com/office/officeart/2005/8/layout/default"/>
    <dgm:cxn modelId="{5905405E-A906-D941-91B6-3F6533C1A45B}" type="presParOf" srcId="{9D100D2D-9F6B-2D49-A402-E59614208983}" destId="{E86AE41F-4B4B-8247-A3F2-B390B188591B}" srcOrd="1" destOrd="0" presId="urn:microsoft.com/office/officeart/2005/8/layout/default"/>
    <dgm:cxn modelId="{8819507A-4D08-A941-8903-B910DAEBCFCD}" type="presParOf" srcId="{9D100D2D-9F6B-2D49-A402-E59614208983}" destId="{A80D8A9B-F55E-A74D-A984-80FD6B08050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70058C-B79F-724B-9CA9-34805926E7A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E9FFA9-3124-EA4E-88B5-5BABD7A78BE2}">
      <dgm:prSet custT="1"/>
      <dgm:spPr/>
      <dgm:t>
        <a:bodyPr/>
        <a:lstStyle/>
        <a:p>
          <a:pPr rtl="0"/>
          <a:r>
            <a:rPr lang="en-US" sz="3600" b="1" dirty="0"/>
            <a:t>At the gateway </a:t>
          </a:r>
          <a:endParaRPr lang="en-US" sz="3600" dirty="0"/>
        </a:p>
      </dgm:t>
    </dgm:pt>
    <dgm:pt modelId="{17157B05-C04F-134B-AB79-81FADC4C3EFA}" type="parTrans" cxnId="{5FC10B1B-5911-4B4B-B5F9-9D63A0BA18F9}">
      <dgm:prSet/>
      <dgm:spPr/>
      <dgm:t>
        <a:bodyPr/>
        <a:lstStyle/>
        <a:p>
          <a:endParaRPr lang="en-US"/>
        </a:p>
      </dgm:t>
    </dgm:pt>
    <dgm:pt modelId="{6EECAF3C-8F33-374C-A39E-4E127FD3B373}" type="sibTrans" cxnId="{5FC10B1B-5911-4B4B-B5F9-9D63A0BA18F9}">
      <dgm:prSet/>
      <dgm:spPr/>
      <dgm:t>
        <a:bodyPr/>
        <a:lstStyle/>
        <a:p>
          <a:endParaRPr lang="en-US"/>
        </a:p>
      </dgm:t>
    </dgm:pt>
    <dgm:pt modelId="{41E3313F-F4B2-AF45-A7C0-D14AD7030684}">
      <dgm:prSet custT="1"/>
      <dgm:spPr/>
      <dgm:t>
        <a:bodyPr/>
        <a:lstStyle/>
        <a:p>
          <a:pPr rtl="0"/>
          <a:r>
            <a:rPr lang="en-US" sz="3400" b="1" dirty="0"/>
            <a:t>At workstations that access information services</a:t>
          </a:r>
          <a:endParaRPr lang="en-US" sz="3400" dirty="0"/>
        </a:p>
      </dgm:t>
    </dgm:pt>
    <dgm:pt modelId="{A440F804-C52A-6F41-9F36-41865EF573FE}" type="parTrans" cxnId="{67865019-D869-3E41-B5E4-FF4A27574E37}">
      <dgm:prSet/>
      <dgm:spPr/>
      <dgm:t>
        <a:bodyPr/>
        <a:lstStyle/>
        <a:p>
          <a:endParaRPr lang="en-US"/>
        </a:p>
      </dgm:t>
    </dgm:pt>
    <dgm:pt modelId="{C42B6994-2229-154A-A814-1EC17E8F1FA6}" type="sibTrans" cxnId="{67865019-D869-3E41-B5E4-FF4A27574E37}">
      <dgm:prSet/>
      <dgm:spPr/>
      <dgm:t>
        <a:bodyPr/>
        <a:lstStyle/>
        <a:p>
          <a:endParaRPr lang="en-US"/>
        </a:p>
      </dgm:t>
    </dgm:pt>
    <dgm:pt modelId="{2A4359C5-63D0-EC43-BD3B-19A0D8E7297D}" type="pres">
      <dgm:prSet presAssocID="{4470058C-B79F-724B-9CA9-34805926E7A2}" presName="diagram" presStyleCnt="0">
        <dgm:presLayoutVars>
          <dgm:dir/>
          <dgm:resizeHandles val="exact"/>
        </dgm:presLayoutVars>
      </dgm:prSet>
      <dgm:spPr/>
    </dgm:pt>
    <dgm:pt modelId="{A93B052B-C0DB-024E-BA1B-F83C78FFF984}" type="pres">
      <dgm:prSet presAssocID="{F7E9FFA9-3124-EA4E-88B5-5BABD7A78BE2}" presName="node" presStyleLbl="node1" presStyleIdx="0" presStyleCnt="2">
        <dgm:presLayoutVars>
          <dgm:bulletEnabled val="1"/>
        </dgm:presLayoutVars>
      </dgm:prSet>
      <dgm:spPr/>
    </dgm:pt>
    <dgm:pt modelId="{223EF74F-60F8-AD4D-843D-A9FB1CE0C084}" type="pres">
      <dgm:prSet presAssocID="{6EECAF3C-8F33-374C-A39E-4E127FD3B373}" presName="sibTrans" presStyleCnt="0"/>
      <dgm:spPr/>
    </dgm:pt>
    <dgm:pt modelId="{AA6272AD-2BA5-F641-BB51-D8D16FBD9117}" type="pres">
      <dgm:prSet presAssocID="{41E3313F-F4B2-AF45-A7C0-D14AD7030684}" presName="node" presStyleLbl="node1" presStyleIdx="1" presStyleCnt="2">
        <dgm:presLayoutVars>
          <dgm:bulletEnabled val="1"/>
        </dgm:presLayoutVars>
      </dgm:prSet>
      <dgm:spPr/>
    </dgm:pt>
  </dgm:ptLst>
  <dgm:cxnLst>
    <dgm:cxn modelId="{7E463D0B-6AE2-1744-8220-86D7CD5EEA74}" type="presOf" srcId="{4470058C-B79F-724B-9CA9-34805926E7A2}" destId="{2A4359C5-63D0-EC43-BD3B-19A0D8E7297D}" srcOrd="0" destOrd="0" presId="urn:microsoft.com/office/officeart/2005/8/layout/default"/>
    <dgm:cxn modelId="{67865019-D869-3E41-B5E4-FF4A27574E37}" srcId="{4470058C-B79F-724B-9CA9-34805926E7A2}" destId="{41E3313F-F4B2-AF45-A7C0-D14AD7030684}" srcOrd="1" destOrd="0" parTransId="{A440F804-C52A-6F41-9F36-41865EF573FE}" sibTransId="{C42B6994-2229-154A-A814-1EC17E8F1FA6}"/>
    <dgm:cxn modelId="{5FC10B1B-5911-4B4B-B5F9-9D63A0BA18F9}" srcId="{4470058C-B79F-724B-9CA9-34805926E7A2}" destId="{F7E9FFA9-3124-EA4E-88B5-5BABD7A78BE2}" srcOrd="0" destOrd="0" parTransId="{17157B05-C04F-134B-AB79-81FADC4C3EFA}" sibTransId="{6EECAF3C-8F33-374C-A39E-4E127FD3B373}"/>
    <dgm:cxn modelId="{6CA6F399-D06A-F744-B3BE-3EC09DC64E5C}" type="presOf" srcId="{41E3313F-F4B2-AF45-A7C0-D14AD7030684}" destId="{AA6272AD-2BA5-F641-BB51-D8D16FBD9117}" srcOrd="0" destOrd="0" presId="urn:microsoft.com/office/officeart/2005/8/layout/default"/>
    <dgm:cxn modelId="{FD2350C2-788D-EA46-8B5D-A862A46FE6B2}" type="presOf" srcId="{F7E9FFA9-3124-EA4E-88B5-5BABD7A78BE2}" destId="{A93B052B-C0DB-024E-BA1B-F83C78FFF984}" srcOrd="0" destOrd="0" presId="urn:microsoft.com/office/officeart/2005/8/layout/default"/>
    <dgm:cxn modelId="{2035EABD-73D9-2D41-B00A-E56088564739}" type="presParOf" srcId="{2A4359C5-63D0-EC43-BD3B-19A0D8E7297D}" destId="{A93B052B-C0DB-024E-BA1B-F83C78FFF984}" srcOrd="0" destOrd="0" presId="urn:microsoft.com/office/officeart/2005/8/layout/default"/>
    <dgm:cxn modelId="{9F13E06D-C725-4A44-BCAE-4F4C61C6A202}" type="presParOf" srcId="{2A4359C5-63D0-EC43-BD3B-19A0D8E7297D}" destId="{223EF74F-60F8-AD4D-843D-A9FB1CE0C084}" srcOrd="1" destOrd="0" presId="urn:microsoft.com/office/officeart/2005/8/layout/default"/>
    <dgm:cxn modelId="{7BD9C892-2764-2248-9A2C-909C521B8138}" type="presParOf" srcId="{2A4359C5-63D0-EC43-BD3B-19A0D8E7297D}" destId="{AA6272AD-2BA5-F641-BB51-D8D16FBD911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BE9A45-AABA-8E4C-9265-1A9CF40B6102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511C9-4546-B141-8753-656F7D64E5FD}">
      <dgm:prSet/>
      <dgm:spPr/>
      <dgm:t>
        <a:bodyPr/>
        <a:lstStyle/>
        <a:p>
          <a:pPr rtl="0"/>
          <a:r>
            <a:rPr lang="en-US" b="1" dirty="0"/>
            <a:t>Allow access to all services available on the WAN </a:t>
          </a:r>
          <a:endParaRPr lang="en-US" dirty="0"/>
        </a:p>
      </dgm:t>
    </dgm:pt>
    <dgm:pt modelId="{1CB91DE8-7FC9-3749-8876-D8C154E8CB5D}" type="parTrans" cxnId="{A5F6F775-F866-BE4E-8145-635F3829773B}">
      <dgm:prSet/>
      <dgm:spPr/>
      <dgm:t>
        <a:bodyPr/>
        <a:lstStyle/>
        <a:p>
          <a:endParaRPr lang="en-US"/>
        </a:p>
      </dgm:t>
    </dgm:pt>
    <dgm:pt modelId="{43A43D24-F19E-934B-A68D-276A7AFA7DD3}" type="sibTrans" cxnId="{A5F6F775-F866-BE4E-8145-635F3829773B}">
      <dgm:prSet/>
      <dgm:spPr/>
      <dgm:t>
        <a:bodyPr/>
        <a:lstStyle/>
        <a:p>
          <a:endParaRPr lang="en-US"/>
        </a:p>
      </dgm:t>
    </dgm:pt>
    <dgm:pt modelId="{34920A72-63F4-3349-A329-E9F761936D2C}">
      <dgm:prSet/>
      <dgm:spPr/>
      <dgm:t>
        <a:bodyPr/>
        <a:lstStyle/>
        <a:p>
          <a:pPr rtl="0"/>
          <a:r>
            <a:rPr lang="en-US" b="1"/>
            <a:t>Be able to locate the source and type of an infection</a:t>
          </a:r>
          <a:endParaRPr lang="en-US"/>
        </a:p>
      </dgm:t>
    </dgm:pt>
    <dgm:pt modelId="{C8D801DC-9F4C-DD4A-8AC0-07801BBA2364}" type="parTrans" cxnId="{CD9F3F5B-DBE3-4647-8338-1BBA01F1A860}">
      <dgm:prSet/>
      <dgm:spPr/>
      <dgm:t>
        <a:bodyPr/>
        <a:lstStyle/>
        <a:p>
          <a:endParaRPr lang="en-US"/>
        </a:p>
      </dgm:t>
    </dgm:pt>
    <dgm:pt modelId="{80299715-D52C-DD48-A9A9-B352D897144F}" type="sibTrans" cxnId="{CD9F3F5B-DBE3-4647-8338-1BBA01F1A860}">
      <dgm:prSet/>
      <dgm:spPr/>
      <dgm:t>
        <a:bodyPr/>
        <a:lstStyle/>
        <a:p>
          <a:endParaRPr lang="en-US"/>
        </a:p>
      </dgm:t>
    </dgm:pt>
    <dgm:pt modelId="{B5B3C1BD-005D-034B-99F7-E34E16BE0C0B}">
      <dgm:prSet/>
      <dgm:spPr/>
      <dgm:t>
        <a:bodyPr/>
        <a:lstStyle/>
        <a:p>
          <a:pPr rtl="0"/>
          <a:r>
            <a:rPr lang="en-US" b="1"/>
            <a:t>Be able to react to such intrusions</a:t>
          </a:r>
          <a:endParaRPr lang="en-US"/>
        </a:p>
      </dgm:t>
    </dgm:pt>
    <dgm:pt modelId="{4F0F55F7-7F39-A947-A712-678C8B72A10B}" type="parTrans" cxnId="{5D4BE4B8-751B-A249-823A-C8F288ACCABD}">
      <dgm:prSet/>
      <dgm:spPr/>
      <dgm:t>
        <a:bodyPr/>
        <a:lstStyle/>
        <a:p>
          <a:endParaRPr lang="en-US"/>
        </a:p>
      </dgm:t>
    </dgm:pt>
    <dgm:pt modelId="{FBBCBE2C-96A0-0347-93BE-B7FDBF171320}" type="sibTrans" cxnId="{5D4BE4B8-751B-A249-823A-C8F288ACCABD}">
      <dgm:prSet/>
      <dgm:spPr/>
      <dgm:t>
        <a:bodyPr/>
        <a:lstStyle/>
        <a:p>
          <a:endParaRPr lang="en-US"/>
        </a:p>
      </dgm:t>
    </dgm:pt>
    <dgm:pt modelId="{379B7B4E-BDE1-5446-8187-BFFEBCCD6FBD}">
      <dgm:prSet/>
      <dgm:spPr/>
      <dgm:t>
        <a:bodyPr/>
        <a:lstStyle/>
        <a:p>
          <a:pPr rtl="0"/>
          <a:r>
            <a:rPr lang="en-US" b="1" dirty="0"/>
            <a:t>Be able to fully reconstitute the system following intrusions</a:t>
          </a:r>
          <a:endParaRPr lang="en-US" dirty="0"/>
        </a:p>
      </dgm:t>
    </dgm:pt>
    <dgm:pt modelId="{0CA8A6BF-ABA4-744F-8CF0-D91B1D484AFA}" type="parTrans" cxnId="{71F05F8E-F055-CC4D-97B6-844EA718AD7B}">
      <dgm:prSet/>
      <dgm:spPr/>
      <dgm:t>
        <a:bodyPr/>
        <a:lstStyle/>
        <a:p>
          <a:endParaRPr lang="en-US"/>
        </a:p>
      </dgm:t>
    </dgm:pt>
    <dgm:pt modelId="{99985DE3-FCA3-1D4C-B453-00CF42F8F9F7}" type="sibTrans" cxnId="{71F05F8E-F055-CC4D-97B6-844EA718AD7B}">
      <dgm:prSet/>
      <dgm:spPr/>
      <dgm:t>
        <a:bodyPr/>
        <a:lstStyle/>
        <a:p>
          <a:endParaRPr lang="en-US"/>
        </a:p>
      </dgm:t>
    </dgm:pt>
    <dgm:pt modelId="{8B06AA29-2A68-6640-97F2-49D7668F625E}">
      <dgm:prSet/>
      <dgm:spPr/>
      <dgm:t>
        <a:bodyPr/>
        <a:lstStyle/>
        <a:p>
          <a:pPr rtl="0"/>
          <a:r>
            <a:rPr lang="en-US" b="1"/>
            <a:t>Have minimal operational effect on the user</a:t>
          </a:r>
          <a:endParaRPr lang="en-US"/>
        </a:p>
      </dgm:t>
    </dgm:pt>
    <dgm:pt modelId="{69E04AB8-B204-5046-977B-AC7496EC0A53}" type="parTrans" cxnId="{748DFBF1-DA81-3541-8667-143ABD5FAF0F}">
      <dgm:prSet/>
      <dgm:spPr/>
      <dgm:t>
        <a:bodyPr/>
        <a:lstStyle/>
        <a:p>
          <a:endParaRPr lang="en-US"/>
        </a:p>
      </dgm:t>
    </dgm:pt>
    <dgm:pt modelId="{F43DAEC0-11EC-3042-AED1-B5CEAAB09396}" type="sibTrans" cxnId="{748DFBF1-DA81-3541-8667-143ABD5FAF0F}">
      <dgm:prSet/>
      <dgm:spPr/>
      <dgm:t>
        <a:bodyPr/>
        <a:lstStyle/>
        <a:p>
          <a:endParaRPr lang="en-US"/>
        </a:p>
      </dgm:t>
    </dgm:pt>
    <dgm:pt modelId="{86D3C45A-49D4-774E-84C2-987B32293B18}">
      <dgm:prSet/>
      <dgm:spPr/>
      <dgm:t>
        <a:bodyPr/>
        <a:lstStyle/>
        <a:p>
          <a:pPr rtl="0"/>
          <a:r>
            <a:rPr lang="en-US" b="1" dirty="0"/>
            <a:t>Have minimal operational effect on performance</a:t>
          </a:r>
          <a:endParaRPr lang="en-US" dirty="0"/>
        </a:p>
      </dgm:t>
    </dgm:pt>
    <dgm:pt modelId="{7BE1542F-4489-B24A-BA63-3257CFB8E463}" type="parTrans" cxnId="{2072BF45-C394-ED48-BE25-C1807EDCDFFA}">
      <dgm:prSet/>
      <dgm:spPr/>
      <dgm:t>
        <a:bodyPr/>
        <a:lstStyle/>
        <a:p>
          <a:endParaRPr lang="en-US"/>
        </a:p>
      </dgm:t>
    </dgm:pt>
    <dgm:pt modelId="{3E93F235-F040-B043-AAB5-DE689192803F}" type="sibTrans" cxnId="{2072BF45-C394-ED48-BE25-C1807EDCDFFA}">
      <dgm:prSet/>
      <dgm:spPr/>
      <dgm:t>
        <a:bodyPr/>
        <a:lstStyle/>
        <a:p>
          <a:endParaRPr lang="en-US"/>
        </a:p>
      </dgm:t>
    </dgm:pt>
    <dgm:pt modelId="{80CEEBA9-6381-D341-A91F-60A96649BF44}" type="pres">
      <dgm:prSet presAssocID="{B6BE9A45-AABA-8E4C-9265-1A9CF40B6102}" presName="vert0" presStyleCnt="0">
        <dgm:presLayoutVars>
          <dgm:dir/>
          <dgm:animOne val="branch"/>
          <dgm:animLvl val="lvl"/>
        </dgm:presLayoutVars>
      </dgm:prSet>
      <dgm:spPr/>
    </dgm:pt>
    <dgm:pt modelId="{64142F55-6E0B-634F-B3D7-031CFBA95804}" type="pres">
      <dgm:prSet presAssocID="{22D511C9-4546-B141-8753-656F7D64E5FD}" presName="thickLine" presStyleLbl="alignNode1" presStyleIdx="0" presStyleCnt="6"/>
      <dgm:spPr/>
    </dgm:pt>
    <dgm:pt modelId="{B0358058-0E92-3243-B66A-5FF4B6E09FF9}" type="pres">
      <dgm:prSet presAssocID="{22D511C9-4546-B141-8753-656F7D64E5FD}" presName="horz1" presStyleCnt="0"/>
      <dgm:spPr/>
    </dgm:pt>
    <dgm:pt modelId="{336466BA-AF2A-9E42-9526-41AA2B3A9FC1}" type="pres">
      <dgm:prSet presAssocID="{22D511C9-4546-B141-8753-656F7D64E5FD}" presName="tx1" presStyleLbl="revTx" presStyleIdx="0" presStyleCnt="6"/>
      <dgm:spPr/>
    </dgm:pt>
    <dgm:pt modelId="{FC40AAA6-23A4-2C49-B139-3B05D99C8A6E}" type="pres">
      <dgm:prSet presAssocID="{22D511C9-4546-B141-8753-656F7D64E5FD}" presName="vert1" presStyleCnt="0"/>
      <dgm:spPr/>
    </dgm:pt>
    <dgm:pt modelId="{E87E3919-A578-F34B-BFA7-C57B38297302}" type="pres">
      <dgm:prSet presAssocID="{34920A72-63F4-3349-A329-E9F761936D2C}" presName="thickLine" presStyleLbl="alignNode1" presStyleIdx="1" presStyleCnt="6"/>
      <dgm:spPr/>
    </dgm:pt>
    <dgm:pt modelId="{6C78E387-AA2D-C843-A8D6-5B2A50982E32}" type="pres">
      <dgm:prSet presAssocID="{34920A72-63F4-3349-A329-E9F761936D2C}" presName="horz1" presStyleCnt="0"/>
      <dgm:spPr/>
    </dgm:pt>
    <dgm:pt modelId="{F7B5460E-C738-1A4C-9844-B65BEA8574EB}" type="pres">
      <dgm:prSet presAssocID="{34920A72-63F4-3349-A329-E9F761936D2C}" presName="tx1" presStyleLbl="revTx" presStyleIdx="1" presStyleCnt="6"/>
      <dgm:spPr/>
    </dgm:pt>
    <dgm:pt modelId="{45BA8F26-2388-EF46-BB49-92436A41C4F4}" type="pres">
      <dgm:prSet presAssocID="{34920A72-63F4-3349-A329-E9F761936D2C}" presName="vert1" presStyleCnt="0"/>
      <dgm:spPr/>
    </dgm:pt>
    <dgm:pt modelId="{B793C688-3F0B-3A49-8B35-44E916D0D7C7}" type="pres">
      <dgm:prSet presAssocID="{B5B3C1BD-005D-034B-99F7-E34E16BE0C0B}" presName="thickLine" presStyleLbl="alignNode1" presStyleIdx="2" presStyleCnt="6"/>
      <dgm:spPr/>
    </dgm:pt>
    <dgm:pt modelId="{7549A6EE-A7DF-ED4A-89F2-BE33AD73BA03}" type="pres">
      <dgm:prSet presAssocID="{B5B3C1BD-005D-034B-99F7-E34E16BE0C0B}" presName="horz1" presStyleCnt="0"/>
      <dgm:spPr/>
    </dgm:pt>
    <dgm:pt modelId="{6385414E-03A4-A342-9AAB-310FAF50E477}" type="pres">
      <dgm:prSet presAssocID="{B5B3C1BD-005D-034B-99F7-E34E16BE0C0B}" presName="tx1" presStyleLbl="revTx" presStyleIdx="2" presStyleCnt="6"/>
      <dgm:spPr/>
    </dgm:pt>
    <dgm:pt modelId="{537CD07B-9CEF-C345-8C64-5A1278FAF75C}" type="pres">
      <dgm:prSet presAssocID="{B5B3C1BD-005D-034B-99F7-E34E16BE0C0B}" presName="vert1" presStyleCnt="0"/>
      <dgm:spPr/>
    </dgm:pt>
    <dgm:pt modelId="{D65731E3-1DE3-5E4F-919A-D298F9CA4979}" type="pres">
      <dgm:prSet presAssocID="{379B7B4E-BDE1-5446-8187-BFFEBCCD6FBD}" presName="thickLine" presStyleLbl="alignNode1" presStyleIdx="3" presStyleCnt="6"/>
      <dgm:spPr/>
    </dgm:pt>
    <dgm:pt modelId="{31C5AA4A-ED4A-3C4F-80E3-FB64A7A90EA9}" type="pres">
      <dgm:prSet presAssocID="{379B7B4E-BDE1-5446-8187-BFFEBCCD6FBD}" presName="horz1" presStyleCnt="0"/>
      <dgm:spPr/>
    </dgm:pt>
    <dgm:pt modelId="{BB96A309-05A2-B64A-983F-C18E9F48894C}" type="pres">
      <dgm:prSet presAssocID="{379B7B4E-BDE1-5446-8187-BFFEBCCD6FBD}" presName="tx1" presStyleLbl="revTx" presStyleIdx="3" presStyleCnt="6"/>
      <dgm:spPr/>
    </dgm:pt>
    <dgm:pt modelId="{9A142C6B-FD31-3946-8B63-DA2DAC382CAF}" type="pres">
      <dgm:prSet presAssocID="{379B7B4E-BDE1-5446-8187-BFFEBCCD6FBD}" presName="vert1" presStyleCnt="0"/>
      <dgm:spPr/>
    </dgm:pt>
    <dgm:pt modelId="{EBCBAB96-78A4-E543-B9AE-E3DF108490F8}" type="pres">
      <dgm:prSet presAssocID="{8B06AA29-2A68-6640-97F2-49D7668F625E}" presName="thickLine" presStyleLbl="alignNode1" presStyleIdx="4" presStyleCnt="6"/>
      <dgm:spPr/>
    </dgm:pt>
    <dgm:pt modelId="{6A65751F-A971-4647-871D-9F33A65400A3}" type="pres">
      <dgm:prSet presAssocID="{8B06AA29-2A68-6640-97F2-49D7668F625E}" presName="horz1" presStyleCnt="0"/>
      <dgm:spPr/>
    </dgm:pt>
    <dgm:pt modelId="{6726B0D9-3F5A-E447-84F5-DBF473646CD2}" type="pres">
      <dgm:prSet presAssocID="{8B06AA29-2A68-6640-97F2-49D7668F625E}" presName="tx1" presStyleLbl="revTx" presStyleIdx="4" presStyleCnt="6"/>
      <dgm:spPr/>
    </dgm:pt>
    <dgm:pt modelId="{076E6FCE-7430-6342-A7FB-B0F93FAEB892}" type="pres">
      <dgm:prSet presAssocID="{8B06AA29-2A68-6640-97F2-49D7668F625E}" presName="vert1" presStyleCnt="0"/>
      <dgm:spPr/>
    </dgm:pt>
    <dgm:pt modelId="{A47C6E49-28E6-C14E-AF96-37F79265030E}" type="pres">
      <dgm:prSet presAssocID="{86D3C45A-49D4-774E-84C2-987B32293B18}" presName="thickLine" presStyleLbl="alignNode1" presStyleIdx="5" presStyleCnt="6"/>
      <dgm:spPr/>
    </dgm:pt>
    <dgm:pt modelId="{3134C759-CECB-DE4E-B9EC-98D423C2DAB6}" type="pres">
      <dgm:prSet presAssocID="{86D3C45A-49D4-774E-84C2-987B32293B18}" presName="horz1" presStyleCnt="0"/>
      <dgm:spPr/>
    </dgm:pt>
    <dgm:pt modelId="{25502FBE-AB6E-8147-881B-9A55381E9BC9}" type="pres">
      <dgm:prSet presAssocID="{86D3C45A-49D4-774E-84C2-987B32293B18}" presName="tx1" presStyleLbl="revTx" presStyleIdx="5" presStyleCnt="6"/>
      <dgm:spPr/>
    </dgm:pt>
    <dgm:pt modelId="{DECEDD7E-0B56-B243-9DD9-ECA8EADC876F}" type="pres">
      <dgm:prSet presAssocID="{86D3C45A-49D4-774E-84C2-987B32293B18}" presName="vert1" presStyleCnt="0"/>
      <dgm:spPr/>
    </dgm:pt>
  </dgm:ptLst>
  <dgm:cxnLst>
    <dgm:cxn modelId="{0693DA32-0F61-FF4E-B151-EC4EA1D6ABEF}" type="presOf" srcId="{34920A72-63F4-3349-A329-E9F761936D2C}" destId="{F7B5460E-C738-1A4C-9844-B65BEA8574EB}" srcOrd="0" destOrd="0" presId="urn:microsoft.com/office/officeart/2008/layout/LinedList"/>
    <dgm:cxn modelId="{CD9F3F5B-DBE3-4647-8338-1BBA01F1A860}" srcId="{B6BE9A45-AABA-8E4C-9265-1A9CF40B6102}" destId="{34920A72-63F4-3349-A329-E9F761936D2C}" srcOrd="1" destOrd="0" parTransId="{C8D801DC-9F4C-DD4A-8AC0-07801BBA2364}" sibTransId="{80299715-D52C-DD48-A9A9-B352D897144F}"/>
    <dgm:cxn modelId="{D09BF95E-26BA-D543-8367-227B9591D2A6}" type="presOf" srcId="{8B06AA29-2A68-6640-97F2-49D7668F625E}" destId="{6726B0D9-3F5A-E447-84F5-DBF473646CD2}" srcOrd="0" destOrd="0" presId="urn:microsoft.com/office/officeart/2008/layout/LinedList"/>
    <dgm:cxn modelId="{2072BF45-C394-ED48-BE25-C1807EDCDFFA}" srcId="{B6BE9A45-AABA-8E4C-9265-1A9CF40B6102}" destId="{86D3C45A-49D4-774E-84C2-987B32293B18}" srcOrd="5" destOrd="0" parTransId="{7BE1542F-4489-B24A-BA63-3257CFB8E463}" sibTransId="{3E93F235-F040-B043-AAB5-DE689192803F}"/>
    <dgm:cxn modelId="{A5F6F775-F866-BE4E-8145-635F3829773B}" srcId="{B6BE9A45-AABA-8E4C-9265-1A9CF40B6102}" destId="{22D511C9-4546-B141-8753-656F7D64E5FD}" srcOrd="0" destOrd="0" parTransId="{1CB91DE8-7FC9-3749-8876-D8C154E8CB5D}" sibTransId="{43A43D24-F19E-934B-A68D-276A7AFA7DD3}"/>
    <dgm:cxn modelId="{71F05F8E-F055-CC4D-97B6-844EA718AD7B}" srcId="{B6BE9A45-AABA-8E4C-9265-1A9CF40B6102}" destId="{379B7B4E-BDE1-5446-8187-BFFEBCCD6FBD}" srcOrd="3" destOrd="0" parTransId="{0CA8A6BF-ABA4-744F-8CF0-D91B1D484AFA}" sibTransId="{99985DE3-FCA3-1D4C-B453-00CF42F8F9F7}"/>
    <dgm:cxn modelId="{F9D5E49E-2599-374F-8B8B-F6BEB382965B}" type="presOf" srcId="{B6BE9A45-AABA-8E4C-9265-1A9CF40B6102}" destId="{80CEEBA9-6381-D341-A91F-60A96649BF44}" srcOrd="0" destOrd="0" presId="urn:microsoft.com/office/officeart/2008/layout/LinedList"/>
    <dgm:cxn modelId="{1AAC59B6-E5E5-3444-B7F3-2F74BF96B6AA}" type="presOf" srcId="{22D511C9-4546-B141-8753-656F7D64E5FD}" destId="{336466BA-AF2A-9E42-9526-41AA2B3A9FC1}" srcOrd="0" destOrd="0" presId="urn:microsoft.com/office/officeart/2008/layout/LinedList"/>
    <dgm:cxn modelId="{5D4BE4B8-751B-A249-823A-C8F288ACCABD}" srcId="{B6BE9A45-AABA-8E4C-9265-1A9CF40B6102}" destId="{B5B3C1BD-005D-034B-99F7-E34E16BE0C0B}" srcOrd="2" destOrd="0" parTransId="{4F0F55F7-7F39-A947-A712-678C8B72A10B}" sibTransId="{FBBCBE2C-96A0-0347-93BE-B7FDBF171320}"/>
    <dgm:cxn modelId="{CF5AC4BB-C9E5-F141-AD67-C7702BC91793}" type="presOf" srcId="{379B7B4E-BDE1-5446-8187-BFFEBCCD6FBD}" destId="{BB96A309-05A2-B64A-983F-C18E9F48894C}" srcOrd="0" destOrd="0" presId="urn:microsoft.com/office/officeart/2008/layout/LinedList"/>
    <dgm:cxn modelId="{748DFBF1-DA81-3541-8667-143ABD5FAF0F}" srcId="{B6BE9A45-AABA-8E4C-9265-1A9CF40B6102}" destId="{8B06AA29-2A68-6640-97F2-49D7668F625E}" srcOrd="4" destOrd="0" parTransId="{69E04AB8-B204-5046-977B-AC7496EC0A53}" sibTransId="{F43DAEC0-11EC-3042-AED1-B5CEAAB09396}"/>
    <dgm:cxn modelId="{B09911F2-B4AB-3B46-84B0-7161611251F2}" type="presOf" srcId="{B5B3C1BD-005D-034B-99F7-E34E16BE0C0B}" destId="{6385414E-03A4-A342-9AAB-310FAF50E477}" srcOrd="0" destOrd="0" presId="urn:microsoft.com/office/officeart/2008/layout/LinedList"/>
    <dgm:cxn modelId="{FFD36EF7-E172-B044-BFF7-54C0D4D452C8}" type="presOf" srcId="{86D3C45A-49D4-774E-84C2-987B32293B18}" destId="{25502FBE-AB6E-8147-881B-9A55381E9BC9}" srcOrd="0" destOrd="0" presId="urn:microsoft.com/office/officeart/2008/layout/LinedList"/>
    <dgm:cxn modelId="{990B2511-DFA0-1C48-BB9B-925AB9A5C24D}" type="presParOf" srcId="{80CEEBA9-6381-D341-A91F-60A96649BF44}" destId="{64142F55-6E0B-634F-B3D7-031CFBA95804}" srcOrd="0" destOrd="0" presId="urn:microsoft.com/office/officeart/2008/layout/LinedList"/>
    <dgm:cxn modelId="{B2F6D287-81CA-F447-A310-8DB7413B09F5}" type="presParOf" srcId="{80CEEBA9-6381-D341-A91F-60A96649BF44}" destId="{B0358058-0E92-3243-B66A-5FF4B6E09FF9}" srcOrd="1" destOrd="0" presId="urn:microsoft.com/office/officeart/2008/layout/LinedList"/>
    <dgm:cxn modelId="{B7BEF145-7AEF-3142-8B1B-7C6A976A9BE4}" type="presParOf" srcId="{B0358058-0E92-3243-B66A-5FF4B6E09FF9}" destId="{336466BA-AF2A-9E42-9526-41AA2B3A9FC1}" srcOrd="0" destOrd="0" presId="urn:microsoft.com/office/officeart/2008/layout/LinedList"/>
    <dgm:cxn modelId="{D8AE640D-EEC8-D54C-868C-DFFA3F716A6C}" type="presParOf" srcId="{B0358058-0E92-3243-B66A-5FF4B6E09FF9}" destId="{FC40AAA6-23A4-2C49-B139-3B05D99C8A6E}" srcOrd="1" destOrd="0" presId="urn:microsoft.com/office/officeart/2008/layout/LinedList"/>
    <dgm:cxn modelId="{C614336A-1372-1549-B9EC-063E315C08D2}" type="presParOf" srcId="{80CEEBA9-6381-D341-A91F-60A96649BF44}" destId="{E87E3919-A578-F34B-BFA7-C57B38297302}" srcOrd="2" destOrd="0" presId="urn:microsoft.com/office/officeart/2008/layout/LinedList"/>
    <dgm:cxn modelId="{2495FB19-9770-C842-8BBC-356934F4C688}" type="presParOf" srcId="{80CEEBA9-6381-D341-A91F-60A96649BF44}" destId="{6C78E387-AA2D-C843-A8D6-5B2A50982E32}" srcOrd="3" destOrd="0" presId="urn:microsoft.com/office/officeart/2008/layout/LinedList"/>
    <dgm:cxn modelId="{004C2B0E-2164-3945-894F-9DC5D9B01A30}" type="presParOf" srcId="{6C78E387-AA2D-C843-A8D6-5B2A50982E32}" destId="{F7B5460E-C738-1A4C-9844-B65BEA8574EB}" srcOrd="0" destOrd="0" presId="urn:microsoft.com/office/officeart/2008/layout/LinedList"/>
    <dgm:cxn modelId="{0E6343D9-9C7D-5445-9B9A-DF61017E8A22}" type="presParOf" srcId="{6C78E387-AA2D-C843-A8D6-5B2A50982E32}" destId="{45BA8F26-2388-EF46-BB49-92436A41C4F4}" srcOrd="1" destOrd="0" presId="urn:microsoft.com/office/officeart/2008/layout/LinedList"/>
    <dgm:cxn modelId="{B19AE5AF-EBC3-EE48-B772-52583C6C4D78}" type="presParOf" srcId="{80CEEBA9-6381-D341-A91F-60A96649BF44}" destId="{B793C688-3F0B-3A49-8B35-44E916D0D7C7}" srcOrd="4" destOrd="0" presId="urn:microsoft.com/office/officeart/2008/layout/LinedList"/>
    <dgm:cxn modelId="{B1A454EE-E7B8-334F-BD58-D8BA53FC09E3}" type="presParOf" srcId="{80CEEBA9-6381-D341-A91F-60A96649BF44}" destId="{7549A6EE-A7DF-ED4A-89F2-BE33AD73BA03}" srcOrd="5" destOrd="0" presId="urn:microsoft.com/office/officeart/2008/layout/LinedList"/>
    <dgm:cxn modelId="{B99DEED6-2680-CB4B-83FC-9E04AA6CBC51}" type="presParOf" srcId="{7549A6EE-A7DF-ED4A-89F2-BE33AD73BA03}" destId="{6385414E-03A4-A342-9AAB-310FAF50E477}" srcOrd="0" destOrd="0" presId="urn:microsoft.com/office/officeart/2008/layout/LinedList"/>
    <dgm:cxn modelId="{37B4AD35-DAFE-0048-B0FB-7FD6B330D8B4}" type="presParOf" srcId="{7549A6EE-A7DF-ED4A-89F2-BE33AD73BA03}" destId="{537CD07B-9CEF-C345-8C64-5A1278FAF75C}" srcOrd="1" destOrd="0" presId="urn:microsoft.com/office/officeart/2008/layout/LinedList"/>
    <dgm:cxn modelId="{9C6CE267-FDF7-0741-B06F-FFFA6BBD0552}" type="presParOf" srcId="{80CEEBA9-6381-D341-A91F-60A96649BF44}" destId="{D65731E3-1DE3-5E4F-919A-D298F9CA4979}" srcOrd="6" destOrd="0" presId="urn:microsoft.com/office/officeart/2008/layout/LinedList"/>
    <dgm:cxn modelId="{BD14B54C-9B3A-0743-BB81-4B1C4BA52877}" type="presParOf" srcId="{80CEEBA9-6381-D341-A91F-60A96649BF44}" destId="{31C5AA4A-ED4A-3C4F-80E3-FB64A7A90EA9}" srcOrd="7" destOrd="0" presId="urn:microsoft.com/office/officeart/2008/layout/LinedList"/>
    <dgm:cxn modelId="{4C3EE2B2-2C4E-9446-A411-AC90CEB1E32B}" type="presParOf" srcId="{31C5AA4A-ED4A-3C4F-80E3-FB64A7A90EA9}" destId="{BB96A309-05A2-B64A-983F-C18E9F48894C}" srcOrd="0" destOrd="0" presId="urn:microsoft.com/office/officeart/2008/layout/LinedList"/>
    <dgm:cxn modelId="{593BE826-3A07-DA43-B993-0512245C65FD}" type="presParOf" srcId="{31C5AA4A-ED4A-3C4F-80E3-FB64A7A90EA9}" destId="{9A142C6B-FD31-3946-8B63-DA2DAC382CAF}" srcOrd="1" destOrd="0" presId="urn:microsoft.com/office/officeart/2008/layout/LinedList"/>
    <dgm:cxn modelId="{82D3C25F-EB56-C24B-8664-87FDB62DC172}" type="presParOf" srcId="{80CEEBA9-6381-D341-A91F-60A96649BF44}" destId="{EBCBAB96-78A4-E543-B9AE-E3DF108490F8}" srcOrd="8" destOrd="0" presId="urn:microsoft.com/office/officeart/2008/layout/LinedList"/>
    <dgm:cxn modelId="{A3F47217-8B30-9C4D-83EB-90ABB48BA6B3}" type="presParOf" srcId="{80CEEBA9-6381-D341-A91F-60A96649BF44}" destId="{6A65751F-A971-4647-871D-9F33A65400A3}" srcOrd="9" destOrd="0" presId="urn:microsoft.com/office/officeart/2008/layout/LinedList"/>
    <dgm:cxn modelId="{46BF5862-E412-DC4E-848D-3E435951EE99}" type="presParOf" srcId="{6A65751F-A971-4647-871D-9F33A65400A3}" destId="{6726B0D9-3F5A-E447-84F5-DBF473646CD2}" srcOrd="0" destOrd="0" presId="urn:microsoft.com/office/officeart/2008/layout/LinedList"/>
    <dgm:cxn modelId="{ECDE4920-B67D-E44A-B188-5A3AEFD8FD16}" type="presParOf" srcId="{6A65751F-A971-4647-871D-9F33A65400A3}" destId="{076E6FCE-7430-6342-A7FB-B0F93FAEB892}" srcOrd="1" destOrd="0" presId="urn:microsoft.com/office/officeart/2008/layout/LinedList"/>
    <dgm:cxn modelId="{F5EFE19F-A12F-7146-9335-13C70CA7C390}" type="presParOf" srcId="{80CEEBA9-6381-D341-A91F-60A96649BF44}" destId="{A47C6E49-28E6-C14E-AF96-37F79265030E}" srcOrd="10" destOrd="0" presId="urn:microsoft.com/office/officeart/2008/layout/LinedList"/>
    <dgm:cxn modelId="{73940306-290A-7A43-8076-41326076EAF2}" type="presParOf" srcId="{80CEEBA9-6381-D341-A91F-60A96649BF44}" destId="{3134C759-CECB-DE4E-B9EC-98D423C2DAB6}" srcOrd="11" destOrd="0" presId="urn:microsoft.com/office/officeart/2008/layout/LinedList"/>
    <dgm:cxn modelId="{3EFF371F-D1E7-F14D-A5FA-052650159803}" type="presParOf" srcId="{3134C759-CECB-DE4E-B9EC-98D423C2DAB6}" destId="{25502FBE-AB6E-8147-881B-9A55381E9BC9}" srcOrd="0" destOrd="0" presId="urn:microsoft.com/office/officeart/2008/layout/LinedList"/>
    <dgm:cxn modelId="{05BADE27-DC1E-C84A-9B31-8B6C6AF45B92}" type="presParOf" srcId="{3134C759-CECB-DE4E-B9EC-98D423C2DAB6}" destId="{DECEDD7E-0B56-B243-9DD9-ECA8EADC87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F5F017D-30D9-4E47-B3C0-F52E9A6F96A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3867A8-69E7-F24E-B1C1-DF385D134114}">
      <dgm:prSet custT="1"/>
      <dgm:spPr/>
      <dgm:t>
        <a:bodyPr/>
        <a:lstStyle/>
        <a:p>
          <a:pPr rtl="0"/>
          <a:r>
            <a:rPr lang="en-US" sz="2200" b="1" dirty="0"/>
            <a:t>Have appropriate documentation </a:t>
          </a:r>
          <a:endParaRPr lang="en-US" sz="2200" dirty="0"/>
        </a:p>
      </dgm:t>
    </dgm:pt>
    <dgm:pt modelId="{08A70281-F739-A34F-BB56-84867E93B9E5}" type="parTrans" cxnId="{10879954-8F6D-554A-B337-661E478C7110}">
      <dgm:prSet/>
      <dgm:spPr/>
      <dgm:t>
        <a:bodyPr/>
        <a:lstStyle/>
        <a:p>
          <a:endParaRPr lang="en-US" sz="2200"/>
        </a:p>
      </dgm:t>
    </dgm:pt>
    <dgm:pt modelId="{BB61DF65-85B1-F240-845B-C34632F00A7B}" type="sibTrans" cxnId="{10879954-8F6D-554A-B337-661E478C7110}">
      <dgm:prSet/>
      <dgm:spPr/>
      <dgm:t>
        <a:bodyPr/>
        <a:lstStyle/>
        <a:p>
          <a:endParaRPr lang="en-US" sz="2200"/>
        </a:p>
      </dgm:t>
    </dgm:pt>
    <dgm:pt modelId="{DE776176-0208-324E-97C1-553E4CF2F09C}">
      <dgm:prSet custT="1"/>
      <dgm:spPr/>
      <dgm:t>
        <a:bodyPr/>
        <a:lstStyle/>
        <a:p>
          <a:pPr rtl="0"/>
          <a:r>
            <a:rPr lang="en-US" sz="2200" b="1" dirty="0"/>
            <a:t>Allow automatic malicious code prevention programs to run in the background</a:t>
          </a:r>
          <a:endParaRPr lang="en-US" sz="2200" dirty="0"/>
        </a:p>
      </dgm:t>
    </dgm:pt>
    <dgm:pt modelId="{6AAF25AC-1E34-E54D-884F-7516DA8AACD5}" type="parTrans" cxnId="{2923E790-9A60-DA43-8A9C-26B8372183AC}">
      <dgm:prSet/>
      <dgm:spPr/>
      <dgm:t>
        <a:bodyPr/>
        <a:lstStyle/>
        <a:p>
          <a:endParaRPr lang="en-US" sz="2200"/>
        </a:p>
      </dgm:t>
    </dgm:pt>
    <dgm:pt modelId="{56F472EE-4EC4-DD44-9814-D82CBBC7FC48}" type="sibTrans" cxnId="{2923E790-9A60-DA43-8A9C-26B8372183AC}">
      <dgm:prSet/>
      <dgm:spPr/>
      <dgm:t>
        <a:bodyPr/>
        <a:lstStyle/>
        <a:p>
          <a:endParaRPr lang="en-US" sz="2200"/>
        </a:p>
      </dgm:t>
    </dgm:pt>
    <dgm:pt modelId="{3921BF60-D03C-3C4F-9DF9-B9DEB7C22680}">
      <dgm:prSet custT="1"/>
      <dgm:spPr/>
      <dgm:t>
        <a:bodyPr/>
        <a:lstStyle/>
        <a:p>
          <a:pPr rtl="0"/>
          <a:r>
            <a:rPr lang="en-US" sz="2200" b="1"/>
            <a:t>Allow a disaster recovery plan to recover data</a:t>
          </a:r>
          <a:endParaRPr lang="en-US" sz="2200"/>
        </a:p>
      </dgm:t>
    </dgm:pt>
    <dgm:pt modelId="{0FF4DAF2-A7D3-044B-B0E7-AE8CF86CDEAF}" type="parTrans" cxnId="{82D895B7-8DE3-C541-B478-1B41609A9077}">
      <dgm:prSet/>
      <dgm:spPr/>
      <dgm:t>
        <a:bodyPr/>
        <a:lstStyle/>
        <a:p>
          <a:endParaRPr lang="en-US" sz="2200"/>
        </a:p>
      </dgm:t>
    </dgm:pt>
    <dgm:pt modelId="{A1354D86-13CD-0C41-B6B2-CDC3FB026465}" type="sibTrans" cxnId="{82D895B7-8DE3-C541-B478-1B41609A9077}">
      <dgm:prSet/>
      <dgm:spPr/>
      <dgm:t>
        <a:bodyPr/>
        <a:lstStyle/>
        <a:p>
          <a:endParaRPr lang="en-US" sz="2200"/>
        </a:p>
      </dgm:t>
    </dgm:pt>
    <dgm:pt modelId="{79C53FB3-2EF5-124E-8320-27587AA716F4}">
      <dgm:prSet custT="1"/>
      <dgm:spPr/>
      <dgm:t>
        <a:bodyPr/>
        <a:lstStyle/>
        <a:p>
          <a:pPr rtl="0"/>
          <a:r>
            <a:rPr lang="en-US" sz="2200" b="1"/>
            <a:t>Provide adequate scanning tools </a:t>
          </a:r>
          <a:endParaRPr lang="en-US" sz="2200"/>
        </a:p>
      </dgm:t>
    </dgm:pt>
    <dgm:pt modelId="{7CB3DC92-C408-C848-B42F-D1FA94AF45E1}" type="parTrans" cxnId="{576FB8FC-E292-1148-A5FA-BB854AA2E300}">
      <dgm:prSet/>
      <dgm:spPr/>
      <dgm:t>
        <a:bodyPr/>
        <a:lstStyle/>
        <a:p>
          <a:endParaRPr lang="en-US" sz="2200"/>
        </a:p>
      </dgm:t>
    </dgm:pt>
    <dgm:pt modelId="{46736918-3839-B24F-B92F-0A5543183FC0}" type="sibTrans" cxnId="{576FB8FC-E292-1148-A5FA-BB854AA2E300}">
      <dgm:prSet/>
      <dgm:spPr/>
      <dgm:t>
        <a:bodyPr/>
        <a:lstStyle/>
        <a:p>
          <a:endParaRPr lang="en-US" sz="2200"/>
        </a:p>
      </dgm:t>
    </dgm:pt>
    <dgm:pt modelId="{2F4E9602-71F3-6C48-B5AF-183025311139}">
      <dgm:prSet custT="1"/>
      <dgm:spPr/>
      <dgm:t>
        <a:bodyPr/>
        <a:lstStyle/>
        <a:p>
          <a:pPr rtl="0"/>
          <a:r>
            <a:rPr lang="en-US" sz="2200" b="1"/>
            <a:t>Have appropriate means to trace all incoming and outgoing data</a:t>
          </a:r>
          <a:endParaRPr lang="en-US" sz="2200"/>
        </a:p>
      </dgm:t>
    </dgm:pt>
    <dgm:pt modelId="{A620B5EB-5BE4-1340-9D13-A240B5973942}" type="parTrans" cxnId="{7F76BB2B-2D7E-E24E-8511-43E3908365FF}">
      <dgm:prSet/>
      <dgm:spPr/>
      <dgm:t>
        <a:bodyPr/>
        <a:lstStyle/>
        <a:p>
          <a:endParaRPr lang="en-US" sz="2200"/>
        </a:p>
      </dgm:t>
    </dgm:pt>
    <dgm:pt modelId="{5CE52490-93BD-7145-95BE-05A7639D1B48}" type="sibTrans" cxnId="{7F76BB2B-2D7E-E24E-8511-43E3908365FF}">
      <dgm:prSet/>
      <dgm:spPr/>
      <dgm:t>
        <a:bodyPr/>
        <a:lstStyle/>
        <a:p>
          <a:endParaRPr lang="en-US" sz="2200"/>
        </a:p>
      </dgm:t>
    </dgm:pt>
    <dgm:pt modelId="{5C260EA3-1BDA-6143-8A21-4166025E5FB9}">
      <dgm:prSet custT="1"/>
      <dgm:spPr/>
      <dgm:t>
        <a:bodyPr/>
        <a:lstStyle/>
        <a:p>
          <a:pPr rtl="0"/>
          <a:r>
            <a:rPr lang="en-US" sz="2200" b="1"/>
            <a:t>If Internet is unavailable, be able to access to virus updates </a:t>
          </a:r>
          <a:endParaRPr lang="en-US" sz="2200"/>
        </a:p>
      </dgm:t>
    </dgm:pt>
    <dgm:pt modelId="{F827E3FC-D49A-AB44-BAE4-C9B3E80ED866}" type="parTrans" cxnId="{31BD5A29-A839-6A40-82D9-C8BAC38D7F7F}">
      <dgm:prSet/>
      <dgm:spPr/>
      <dgm:t>
        <a:bodyPr/>
        <a:lstStyle/>
        <a:p>
          <a:endParaRPr lang="en-US" sz="2200"/>
        </a:p>
      </dgm:t>
    </dgm:pt>
    <dgm:pt modelId="{AD56FAA2-AD3E-184F-AEF4-11B25A27B5BB}" type="sibTrans" cxnId="{31BD5A29-A839-6A40-82D9-C8BAC38D7F7F}">
      <dgm:prSet/>
      <dgm:spPr/>
      <dgm:t>
        <a:bodyPr/>
        <a:lstStyle/>
        <a:p>
          <a:endParaRPr lang="en-US" sz="2200"/>
        </a:p>
      </dgm:t>
    </dgm:pt>
    <dgm:pt modelId="{7B42110F-8BD1-B84D-9C61-022B232E8EFD}" type="pres">
      <dgm:prSet presAssocID="{6F5F017D-30D9-4E47-B3C0-F52E9A6F96A1}" presName="vert0" presStyleCnt="0">
        <dgm:presLayoutVars>
          <dgm:dir/>
          <dgm:animOne val="branch"/>
          <dgm:animLvl val="lvl"/>
        </dgm:presLayoutVars>
      </dgm:prSet>
      <dgm:spPr/>
    </dgm:pt>
    <dgm:pt modelId="{28A2BCD9-FCE2-9F47-8F29-4B6019A93294}" type="pres">
      <dgm:prSet presAssocID="{753867A8-69E7-F24E-B1C1-DF385D134114}" presName="thickLine" presStyleLbl="alignNode1" presStyleIdx="0" presStyleCnt="6"/>
      <dgm:spPr/>
    </dgm:pt>
    <dgm:pt modelId="{B1717E75-FFA0-2749-8928-57CE3DA3A230}" type="pres">
      <dgm:prSet presAssocID="{753867A8-69E7-F24E-B1C1-DF385D134114}" presName="horz1" presStyleCnt="0"/>
      <dgm:spPr/>
    </dgm:pt>
    <dgm:pt modelId="{25934BDE-7A31-B248-B94D-3251DDE48A3B}" type="pres">
      <dgm:prSet presAssocID="{753867A8-69E7-F24E-B1C1-DF385D134114}" presName="tx1" presStyleLbl="revTx" presStyleIdx="0" presStyleCnt="6"/>
      <dgm:spPr/>
    </dgm:pt>
    <dgm:pt modelId="{8F4F9BCD-6529-DC44-AC7E-5A443CB3DA41}" type="pres">
      <dgm:prSet presAssocID="{753867A8-69E7-F24E-B1C1-DF385D134114}" presName="vert1" presStyleCnt="0"/>
      <dgm:spPr/>
    </dgm:pt>
    <dgm:pt modelId="{2D6B3E36-B917-5F4F-95A0-3DAF7C95038B}" type="pres">
      <dgm:prSet presAssocID="{DE776176-0208-324E-97C1-553E4CF2F09C}" presName="thickLine" presStyleLbl="alignNode1" presStyleIdx="1" presStyleCnt="6"/>
      <dgm:spPr/>
    </dgm:pt>
    <dgm:pt modelId="{2765B78E-45FF-374A-8970-66326DF1ECE0}" type="pres">
      <dgm:prSet presAssocID="{DE776176-0208-324E-97C1-553E4CF2F09C}" presName="horz1" presStyleCnt="0"/>
      <dgm:spPr/>
    </dgm:pt>
    <dgm:pt modelId="{81800CA5-7DF6-4D49-95F9-32BF2F2B1C40}" type="pres">
      <dgm:prSet presAssocID="{DE776176-0208-324E-97C1-553E4CF2F09C}" presName="tx1" presStyleLbl="revTx" presStyleIdx="1" presStyleCnt="6"/>
      <dgm:spPr/>
    </dgm:pt>
    <dgm:pt modelId="{ED40059B-7D07-4F4D-88C5-0B535C15A066}" type="pres">
      <dgm:prSet presAssocID="{DE776176-0208-324E-97C1-553E4CF2F09C}" presName="vert1" presStyleCnt="0"/>
      <dgm:spPr/>
    </dgm:pt>
    <dgm:pt modelId="{26580A3B-E02E-0E46-BBAC-7EA0A3062D44}" type="pres">
      <dgm:prSet presAssocID="{3921BF60-D03C-3C4F-9DF9-B9DEB7C22680}" presName="thickLine" presStyleLbl="alignNode1" presStyleIdx="2" presStyleCnt="6"/>
      <dgm:spPr/>
    </dgm:pt>
    <dgm:pt modelId="{37B08160-4FA6-D049-BDDF-6E6B7D9E0995}" type="pres">
      <dgm:prSet presAssocID="{3921BF60-D03C-3C4F-9DF9-B9DEB7C22680}" presName="horz1" presStyleCnt="0"/>
      <dgm:spPr/>
    </dgm:pt>
    <dgm:pt modelId="{459F027B-D390-CF4F-B8C4-638E04EAE9BC}" type="pres">
      <dgm:prSet presAssocID="{3921BF60-D03C-3C4F-9DF9-B9DEB7C22680}" presName="tx1" presStyleLbl="revTx" presStyleIdx="2" presStyleCnt="6"/>
      <dgm:spPr/>
    </dgm:pt>
    <dgm:pt modelId="{2BD5B3F6-F095-B144-949A-42976C557E30}" type="pres">
      <dgm:prSet presAssocID="{3921BF60-D03C-3C4F-9DF9-B9DEB7C22680}" presName="vert1" presStyleCnt="0"/>
      <dgm:spPr/>
    </dgm:pt>
    <dgm:pt modelId="{A15EF33B-853E-A042-940F-5ABC14CC08D3}" type="pres">
      <dgm:prSet presAssocID="{79C53FB3-2EF5-124E-8320-27587AA716F4}" presName="thickLine" presStyleLbl="alignNode1" presStyleIdx="3" presStyleCnt="6"/>
      <dgm:spPr/>
    </dgm:pt>
    <dgm:pt modelId="{8696D2AB-4975-5E48-AFBF-A68DAEA75575}" type="pres">
      <dgm:prSet presAssocID="{79C53FB3-2EF5-124E-8320-27587AA716F4}" presName="horz1" presStyleCnt="0"/>
      <dgm:spPr/>
    </dgm:pt>
    <dgm:pt modelId="{8D2DAC3C-0B75-1F41-B838-87A2A741C224}" type="pres">
      <dgm:prSet presAssocID="{79C53FB3-2EF5-124E-8320-27587AA716F4}" presName="tx1" presStyleLbl="revTx" presStyleIdx="3" presStyleCnt="6"/>
      <dgm:spPr/>
    </dgm:pt>
    <dgm:pt modelId="{BA0FB894-9419-984C-8C6D-F0188918F1F3}" type="pres">
      <dgm:prSet presAssocID="{79C53FB3-2EF5-124E-8320-27587AA716F4}" presName="vert1" presStyleCnt="0"/>
      <dgm:spPr/>
    </dgm:pt>
    <dgm:pt modelId="{015189E2-07FD-3742-930F-DE949DB3369C}" type="pres">
      <dgm:prSet presAssocID="{2F4E9602-71F3-6C48-B5AF-183025311139}" presName="thickLine" presStyleLbl="alignNode1" presStyleIdx="4" presStyleCnt="6"/>
      <dgm:spPr/>
    </dgm:pt>
    <dgm:pt modelId="{5D5D0ADC-13BE-FD4E-B9E2-5CDA31793933}" type="pres">
      <dgm:prSet presAssocID="{2F4E9602-71F3-6C48-B5AF-183025311139}" presName="horz1" presStyleCnt="0"/>
      <dgm:spPr/>
    </dgm:pt>
    <dgm:pt modelId="{242B511E-1711-0C4F-9CA9-D9BFDF63D59B}" type="pres">
      <dgm:prSet presAssocID="{2F4E9602-71F3-6C48-B5AF-183025311139}" presName="tx1" presStyleLbl="revTx" presStyleIdx="4" presStyleCnt="6"/>
      <dgm:spPr/>
    </dgm:pt>
    <dgm:pt modelId="{F0C2D568-BE20-BA45-ABFF-A01C07D0D6C9}" type="pres">
      <dgm:prSet presAssocID="{2F4E9602-71F3-6C48-B5AF-183025311139}" presName="vert1" presStyleCnt="0"/>
      <dgm:spPr/>
    </dgm:pt>
    <dgm:pt modelId="{7C449245-8C34-7C45-BC95-A8D046F98D13}" type="pres">
      <dgm:prSet presAssocID="{5C260EA3-1BDA-6143-8A21-4166025E5FB9}" presName="thickLine" presStyleLbl="alignNode1" presStyleIdx="5" presStyleCnt="6"/>
      <dgm:spPr/>
    </dgm:pt>
    <dgm:pt modelId="{DF8BC27F-09B7-FB42-AFD4-4CA78308D0E4}" type="pres">
      <dgm:prSet presAssocID="{5C260EA3-1BDA-6143-8A21-4166025E5FB9}" presName="horz1" presStyleCnt="0"/>
      <dgm:spPr/>
    </dgm:pt>
    <dgm:pt modelId="{7FB64F36-7EE9-A141-A4CD-DDB58161844D}" type="pres">
      <dgm:prSet presAssocID="{5C260EA3-1BDA-6143-8A21-4166025E5FB9}" presName="tx1" presStyleLbl="revTx" presStyleIdx="5" presStyleCnt="6"/>
      <dgm:spPr/>
    </dgm:pt>
    <dgm:pt modelId="{AE4FA507-1234-7441-B790-7C7D66A7C95A}" type="pres">
      <dgm:prSet presAssocID="{5C260EA3-1BDA-6143-8A21-4166025E5FB9}" presName="vert1" presStyleCnt="0"/>
      <dgm:spPr/>
    </dgm:pt>
  </dgm:ptLst>
  <dgm:cxnLst>
    <dgm:cxn modelId="{CE558E04-6222-C64C-B4BE-B52C0E034BA4}" type="presOf" srcId="{753867A8-69E7-F24E-B1C1-DF385D134114}" destId="{25934BDE-7A31-B248-B94D-3251DDE48A3B}" srcOrd="0" destOrd="0" presId="urn:microsoft.com/office/officeart/2008/layout/LinedList"/>
    <dgm:cxn modelId="{199D1122-C188-C74F-9580-109977FF4BFB}" type="presOf" srcId="{DE776176-0208-324E-97C1-553E4CF2F09C}" destId="{81800CA5-7DF6-4D49-95F9-32BF2F2B1C40}" srcOrd="0" destOrd="0" presId="urn:microsoft.com/office/officeart/2008/layout/LinedList"/>
    <dgm:cxn modelId="{31BD5A29-A839-6A40-82D9-C8BAC38D7F7F}" srcId="{6F5F017D-30D9-4E47-B3C0-F52E9A6F96A1}" destId="{5C260EA3-1BDA-6143-8A21-4166025E5FB9}" srcOrd="5" destOrd="0" parTransId="{F827E3FC-D49A-AB44-BAE4-C9B3E80ED866}" sibTransId="{AD56FAA2-AD3E-184F-AEF4-11B25A27B5BB}"/>
    <dgm:cxn modelId="{D338E42A-B79A-B646-BEA2-92669FE84155}" type="presOf" srcId="{3921BF60-D03C-3C4F-9DF9-B9DEB7C22680}" destId="{459F027B-D390-CF4F-B8C4-638E04EAE9BC}" srcOrd="0" destOrd="0" presId="urn:microsoft.com/office/officeart/2008/layout/LinedList"/>
    <dgm:cxn modelId="{7F76BB2B-2D7E-E24E-8511-43E3908365FF}" srcId="{6F5F017D-30D9-4E47-B3C0-F52E9A6F96A1}" destId="{2F4E9602-71F3-6C48-B5AF-183025311139}" srcOrd="4" destOrd="0" parTransId="{A620B5EB-5BE4-1340-9D13-A240B5973942}" sibTransId="{5CE52490-93BD-7145-95BE-05A7639D1B48}"/>
    <dgm:cxn modelId="{D3481038-B939-E74E-A87F-334051B6B3B3}" type="presOf" srcId="{2F4E9602-71F3-6C48-B5AF-183025311139}" destId="{242B511E-1711-0C4F-9CA9-D9BFDF63D59B}" srcOrd="0" destOrd="0" presId="urn:microsoft.com/office/officeart/2008/layout/LinedList"/>
    <dgm:cxn modelId="{10879954-8F6D-554A-B337-661E478C7110}" srcId="{6F5F017D-30D9-4E47-B3C0-F52E9A6F96A1}" destId="{753867A8-69E7-F24E-B1C1-DF385D134114}" srcOrd="0" destOrd="0" parTransId="{08A70281-F739-A34F-BB56-84867E93B9E5}" sibTransId="{BB61DF65-85B1-F240-845B-C34632F00A7B}"/>
    <dgm:cxn modelId="{686DD783-BEC2-0941-B29E-F89647C1CE01}" type="presOf" srcId="{79C53FB3-2EF5-124E-8320-27587AA716F4}" destId="{8D2DAC3C-0B75-1F41-B838-87A2A741C224}" srcOrd="0" destOrd="0" presId="urn:microsoft.com/office/officeart/2008/layout/LinedList"/>
    <dgm:cxn modelId="{2923E790-9A60-DA43-8A9C-26B8372183AC}" srcId="{6F5F017D-30D9-4E47-B3C0-F52E9A6F96A1}" destId="{DE776176-0208-324E-97C1-553E4CF2F09C}" srcOrd="1" destOrd="0" parTransId="{6AAF25AC-1E34-E54D-884F-7516DA8AACD5}" sibTransId="{56F472EE-4EC4-DD44-9814-D82CBBC7FC48}"/>
    <dgm:cxn modelId="{82D895B7-8DE3-C541-B478-1B41609A9077}" srcId="{6F5F017D-30D9-4E47-B3C0-F52E9A6F96A1}" destId="{3921BF60-D03C-3C4F-9DF9-B9DEB7C22680}" srcOrd="2" destOrd="0" parTransId="{0FF4DAF2-A7D3-044B-B0E7-AE8CF86CDEAF}" sibTransId="{A1354D86-13CD-0C41-B6B2-CDC3FB026465}"/>
    <dgm:cxn modelId="{15F8CFCD-7C53-B74F-8DF9-D31F699DE076}" type="presOf" srcId="{6F5F017D-30D9-4E47-B3C0-F52E9A6F96A1}" destId="{7B42110F-8BD1-B84D-9C61-022B232E8EFD}" srcOrd="0" destOrd="0" presId="urn:microsoft.com/office/officeart/2008/layout/LinedList"/>
    <dgm:cxn modelId="{FDB1ECD1-EAEF-7D46-A2AD-3BA7D0D7242E}" type="presOf" srcId="{5C260EA3-1BDA-6143-8A21-4166025E5FB9}" destId="{7FB64F36-7EE9-A141-A4CD-DDB58161844D}" srcOrd="0" destOrd="0" presId="urn:microsoft.com/office/officeart/2008/layout/LinedList"/>
    <dgm:cxn modelId="{576FB8FC-E292-1148-A5FA-BB854AA2E300}" srcId="{6F5F017D-30D9-4E47-B3C0-F52E9A6F96A1}" destId="{79C53FB3-2EF5-124E-8320-27587AA716F4}" srcOrd="3" destOrd="0" parTransId="{7CB3DC92-C408-C848-B42F-D1FA94AF45E1}" sibTransId="{46736918-3839-B24F-B92F-0A5543183FC0}"/>
    <dgm:cxn modelId="{70CA1439-B7C3-AF41-938E-86D0F263960C}" type="presParOf" srcId="{7B42110F-8BD1-B84D-9C61-022B232E8EFD}" destId="{28A2BCD9-FCE2-9F47-8F29-4B6019A93294}" srcOrd="0" destOrd="0" presId="urn:microsoft.com/office/officeart/2008/layout/LinedList"/>
    <dgm:cxn modelId="{97EB6747-704A-CE43-B11D-528BD105EAA4}" type="presParOf" srcId="{7B42110F-8BD1-B84D-9C61-022B232E8EFD}" destId="{B1717E75-FFA0-2749-8928-57CE3DA3A230}" srcOrd="1" destOrd="0" presId="urn:microsoft.com/office/officeart/2008/layout/LinedList"/>
    <dgm:cxn modelId="{84CC53BD-41A0-1D40-914A-6BD2042C3BCB}" type="presParOf" srcId="{B1717E75-FFA0-2749-8928-57CE3DA3A230}" destId="{25934BDE-7A31-B248-B94D-3251DDE48A3B}" srcOrd="0" destOrd="0" presId="urn:microsoft.com/office/officeart/2008/layout/LinedList"/>
    <dgm:cxn modelId="{2FFAC7AD-7263-7748-9920-032196E66BF4}" type="presParOf" srcId="{B1717E75-FFA0-2749-8928-57CE3DA3A230}" destId="{8F4F9BCD-6529-DC44-AC7E-5A443CB3DA41}" srcOrd="1" destOrd="0" presId="urn:microsoft.com/office/officeart/2008/layout/LinedList"/>
    <dgm:cxn modelId="{0FA97B97-BE4C-D54F-94E3-85FEAC69B3CA}" type="presParOf" srcId="{7B42110F-8BD1-B84D-9C61-022B232E8EFD}" destId="{2D6B3E36-B917-5F4F-95A0-3DAF7C95038B}" srcOrd="2" destOrd="0" presId="urn:microsoft.com/office/officeart/2008/layout/LinedList"/>
    <dgm:cxn modelId="{F3D9299C-7CF4-834E-862E-60D7C4531800}" type="presParOf" srcId="{7B42110F-8BD1-B84D-9C61-022B232E8EFD}" destId="{2765B78E-45FF-374A-8970-66326DF1ECE0}" srcOrd="3" destOrd="0" presId="urn:microsoft.com/office/officeart/2008/layout/LinedList"/>
    <dgm:cxn modelId="{1DD91DC5-8B8F-744B-93D5-9DDD625F79CB}" type="presParOf" srcId="{2765B78E-45FF-374A-8970-66326DF1ECE0}" destId="{81800CA5-7DF6-4D49-95F9-32BF2F2B1C40}" srcOrd="0" destOrd="0" presId="urn:microsoft.com/office/officeart/2008/layout/LinedList"/>
    <dgm:cxn modelId="{3CBA51FD-B2CC-C24C-8FE1-896EEC9F3DC8}" type="presParOf" srcId="{2765B78E-45FF-374A-8970-66326DF1ECE0}" destId="{ED40059B-7D07-4F4D-88C5-0B535C15A066}" srcOrd="1" destOrd="0" presId="urn:microsoft.com/office/officeart/2008/layout/LinedList"/>
    <dgm:cxn modelId="{3E5AFC86-07CD-FA4D-B87E-F482F9FCC769}" type="presParOf" srcId="{7B42110F-8BD1-B84D-9C61-022B232E8EFD}" destId="{26580A3B-E02E-0E46-BBAC-7EA0A3062D44}" srcOrd="4" destOrd="0" presId="urn:microsoft.com/office/officeart/2008/layout/LinedList"/>
    <dgm:cxn modelId="{F3C81BDE-DD00-394E-9F01-DA81EA63E3B4}" type="presParOf" srcId="{7B42110F-8BD1-B84D-9C61-022B232E8EFD}" destId="{37B08160-4FA6-D049-BDDF-6E6B7D9E0995}" srcOrd="5" destOrd="0" presId="urn:microsoft.com/office/officeart/2008/layout/LinedList"/>
    <dgm:cxn modelId="{D59FF5B3-CD8D-8041-80F7-24E8F974A239}" type="presParOf" srcId="{37B08160-4FA6-D049-BDDF-6E6B7D9E0995}" destId="{459F027B-D390-CF4F-B8C4-638E04EAE9BC}" srcOrd="0" destOrd="0" presId="urn:microsoft.com/office/officeart/2008/layout/LinedList"/>
    <dgm:cxn modelId="{480024F0-BF5F-BE41-B478-25D9A7624579}" type="presParOf" srcId="{37B08160-4FA6-D049-BDDF-6E6B7D9E0995}" destId="{2BD5B3F6-F095-B144-949A-42976C557E30}" srcOrd="1" destOrd="0" presId="urn:microsoft.com/office/officeart/2008/layout/LinedList"/>
    <dgm:cxn modelId="{B0A8FAAA-3438-8F46-81F0-C38480DC7580}" type="presParOf" srcId="{7B42110F-8BD1-B84D-9C61-022B232E8EFD}" destId="{A15EF33B-853E-A042-940F-5ABC14CC08D3}" srcOrd="6" destOrd="0" presId="urn:microsoft.com/office/officeart/2008/layout/LinedList"/>
    <dgm:cxn modelId="{E619878B-B158-7542-8291-79663E60A429}" type="presParOf" srcId="{7B42110F-8BD1-B84D-9C61-022B232E8EFD}" destId="{8696D2AB-4975-5E48-AFBF-A68DAEA75575}" srcOrd="7" destOrd="0" presId="urn:microsoft.com/office/officeart/2008/layout/LinedList"/>
    <dgm:cxn modelId="{3AD7C110-15FB-764D-93CF-BC0CCB5BD5F2}" type="presParOf" srcId="{8696D2AB-4975-5E48-AFBF-A68DAEA75575}" destId="{8D2DAC3C-0B75-1F41-B838-87A2A741C224}" srcOrd="0" destOrd="0" presId="urn:microsoft.com/office/officeart/2008/layout/LinedList"/>
    <dgm:cxn modelId="{FD781994-7ED9-D146-B25E-A317E85CE6AA}" type="presParOf" srcId="{8696D2AB-4975-5E48-AFBF-A68DAEA75575}" destId="{BA0FB894-9419-984C-8C6D-F0188918F1F3}" srcOrd="1" destOrd="0" presId="urn:microsoft.com/office/officeart/2008/layout/LinedList"/>
    <dgm:cxn modelId="{454AC06A-1B17-B843-BCBF-E28E1C0FBA02}" type="presParOf" srcId="{7B42110F-8BD1-B84D-9C61-022B232E8EFD}" destId="{015189E2-07FD-3742-930F-DE949DB3369C}" srcOrd="8" destOrd="0" presId="urn:microsoft.com/office/officeart/2008/layout/LinedList"/>
    <dgm:cxn modelId="{60CD1549-289E-7A44-8223-43EC9E09146F}" type="presParOf" srcId="{7B42110F-8BD1-B84D-9C61-022B232E8EFD}" destId="{5D5D0ADC-13BE-FD4E-B9E2-5CDA31793933}" srcOrd="9" destOrd="0" presId="urn:microsoft.com/office/officeart/2008/layout/LinedList"/>
    <dgm:cxn modelId="{518CD0E1-E22A-E643-BA2D-C0520C08495B}" type="presParOf" srcId="{5D5D0ADC-13BE-FD4E-B9E2-5CDA31793933}" destId="{242B511E-1711-0C4F-9CA9-D9BFDF63D59B}" srcOrd="0" destOrd="0" presId="urn:microsoft.com/office/officeart/2008/layout/LinedList"/>
    <dgm:cxn modelId="{253753BE-B2F0-7F4A-B3E1-E93D911234EE}" type="presParOf" srcId="{5D5D0ADC-13BE-FD4E-B9E2-5CDA31793933}" destId="{F0C2D568-BE20-BA45-ABFF-A01C07D0D6C9}" srcOrd="1" destOrd="0" presId="urn:microsoft.com/office/officeart/2008/layout/LinedList"/>
    <dgm:cxn modelId="{0657D716-6594-1346-BA35-E693BE62E14E}" type="presParOf" srcId="{7B42110F-8BD1-B84D-9C61-022B232E8EFD}" destId="{7C449245-8C34-7C45-BC95-A8D046F98D13}" srcOrd="10" destOrd="0" presId="urn:microsoft.com/office/officeart/2008/layout/LinedList"/>
    <dgm:cxn modelId="{2851BFD1-F627-EB43-879F-0F740BFC1E6D}" type="presParOf" srcId="{7B42110F-8BD1-B84D-9C61-022B232E8EFD}" destId="{DF8BC27F-09B7-FB42-AFD4-4CA78308D0E4}" srcOrd="11" destOrd="0" presId="urn:microsoft.com/office/officeart/2008/layout/LinedList"/>
    <dgm:cxn modelId="{26734EAE-4BA6-5740-96DC-8F58DB766DA8}" type="presParOf" srcId="{DF8BC27F-09B7-FB42-AFD4-4CA78308D0E4}" destId="{7FB64F36-7EE9-A141-A4CD-DDB58161844D}" srcOrd="0" destOrd="0" presId="urn:microsoft.com/office/officeart/2008/layout/LinedList"/>
    <dgm:cxn modelId="{D015DF0C-337F-E641-916C-CB9E78F3BDAE}" type="presParOf" srcId="{DF8BC27F-09B7-FB42-AFD4-4CA78308D0E4}" destId="{AE4FA507-1234-7441-B790-7C7D66A7C9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CF5B-D8A5-8844-A97B-461DB5AF00C9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1" kern="1200"/>
            <a:t>I Love You (2000)</a:t>
          </a:r>
          <a:endParaRPr lang="cs-CZ" sz="3400" kern="1200"/>
        </a:p>
      </dsp:txBody>
      <dsp:txXfrm>
        <a:off x="663431" y="2594"/>
        <a:ext cx="3287017" cy="1972210"/>
      </dsp:txXfrm>
    </dsp:sp>
    <dsp:sp modelId="{B954361E-014D-4C43-87F9-C591696377E1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400" b="1" kern="1200"/>
            <a:t>Slammer (2003)</a:t>
          </a:r>
          <a:endParaRPr lang="da-DK" sz="3400" kern="1200"/>
        </a:p>
      </dsp:txBody>
      <dsp:txXfrm>
        <a:off x="4279150" y="2594"/>
        <a:ext cx="3287017" cy="1972210"/>
      </dsp:txXfrm>
    </dsp:sp>
    <dsp:sp modelId="{91DC7575-38FB-FC46-9EAA-9B04D60B058A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1" kern="1200"/>
            <a:t>Nimda (2001)</a:t>
          </a:r>
          <a:endParaRPr lang="tr-TR" sz="3400" kern="1200"/>
        </a:p>
      </dsp:txBody>
      <dsp:txXfrm>
        <a:off x="663431" y="2303507"/>
        <a:ext cx="3287017" cy="1972210"/>
      </dsp:txXfrm>
    </dsp:sp>
    <dsp:sp modelId="{06D11D2D-6A46-0C47-983A-1EC3DA0C5CE4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Morris (1988)</a:t>
          </a:r>
          <a:endParaRPr lang="en-US" sz="3400" kern="1200"/>
        </a:p>
      </dsp:txBody>
      <dsp:txXfrm>
        <a:off x="4279150" y="2303507"/>
        <a:ext cx="3287017" cy="19722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CE3EE-A9B0-F44A-9C93-DCC827D4E724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EC83E0-F71D-DA4F-95A4-DFF73A599D38}">
      <dsp:nvSpPr>
        <dsp:cNvPr id="0" name=""/>
        <dsp:cNvSpPr/>
      </dsp:nvSpPr>
      <dsp:spPr>
        <a:xfrm>
          <a:off x="0" y="0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Monitor usage as required by the administrator</a:t>
          </a:r>
          <a:endParaRPr lang="en-US" sz="2200" kern="1200" dirty="0"/>
        </a:p>
      </dsp:txBody>
      <dsp:txXfrm>
        <a:off x="0" y="0"/>
        <a:ext cx="8229600" cy="1069578"/>
      </dsp:txXfrm>
    </dsp:sp>
    <dsp:sp modelId="{396165F6-5CEC-4446-8D73-E97BA58554AC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E84414-8941-B64E-B33D-18871B8EFC8B}">
      <dsp:nvSpPr>
        <dsp:cNvPr id="0" name=""/>
        <dsp:cNvSpPr/>
      </dsp:nvSpPr>
      <dsp:spPr>
        <a:xfrm>
          <a:off x="0" y="1069578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Scan for malicious software at the enclave boundary and workstations</a:t>
          </a:r>
          <a:endParaRPr lang="en-US" sz="2200" kern="1200" dirty="0"/>
        </a:p>
      </dsp:txBody>
      <dsp:txXfrm>
        <a:off x="0" y="1069578"/>
        <a:ext cx="8229600" cy="1069578"/>
      </dsp:txXfrm>
    </dsp:sp>
    <dsp:sp modelId="{847E531A-9857-A446-8970-7174F6278727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967DAA-DBB8-694B-A74A-53CEF67AEA98}">
      <dsp:nvSpPr>
        <dsp:cNvPr id="0" name=""/>
        <dsp:cNvSpPr/>
      </dsp:nvSpPr>
      <dsp:spPr>
        <a:xfrm>
          <a:off x="0" y="2139156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Log and analyze source-routed and other packets</a:t>
          </a:r>
          <a:endParaRPr lang="en-US" sz="2200" kern="1200" dirty="0"/>
        </a:p>
      </dsp:txBody>
      <dsp:txXfrm>
        <a:off x="0" y="2139156"/>
        <a:ext cx="8229600" cy="1069578"/>
      </dsp:txXfrm>
    </dsp:sp>
    <dsp:sp modelId="{B6C7AD83-4680-1F4F-AB76-5488AC3C5161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904A51-8093-0D42-985D-5E032B8E71E1}">
      <dsp:nvSpPr>
        <dsp:cNvPr id="0" name=""/>
        <dsp:cNvSpPr/>
      </dsp:nvSpPr>
      <dsp:spPr>
        <a:xfrm>
          <a:off x="0" y="3208734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Allow a rapid disconnect from the network </a:t>
          </a:r>
          <a:endParaRPr lang="en-US" sz="2200" kern="1200" dirty="0"/>
        </a:p>
      </dsp:txBody>
      <dsp:txXfrm>
        <a:off x="0" y="3208734"/>
        <a:ext cx="8229600" cy="10695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F93B1-527A-C742-92F5-834F35474D6D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927B2A-D83C-914C-9B2A-DC966B0AB023}">
      <dsp:nvSpPr>
        <dsp:cNvPr id="0" name=""/>
        <dsp:cNvSpPr/>
      </dsp:nvSpPr>
      <dsp:spPr>
        <a:xfrm>
          <a:off x="0" y="522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Antivirus software on user machines </a:t>
          </a:r>
          <a:endParaRPr lang="en-US" sz="2300" kern="1200"/>
        </a:p>
      </dsp:txBody>
      <dsp:txXfrm>
        <a:off x="0" y="522"/>
        <a:ext cx="8229600" cy="475252"/>
      </dsp:txXfrm>
    </dsp:sp>
    <dsp:sp modelId="{6472D330-0BF9-4A45-A32D-35EDC6A833AC}">
      <dsp:nvSpPr>
        <dsp:cNvPr id="0" name=""/>
        <dsp:cNvSpPr/>
      </dsp:nvSpPr>
      <dsp:spPr>
        <a:xfrm>
          <a:off x="0" y="47577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C7991-C3AE-EE46-A63B-27AAFCBF780B}">
      <dsp:nvSpPr>
        <dsp:cNvPr id="0" name=""/>
        <dsp:cNvSpPr/>
      </dsp:nvSpPr>
      <dsp:spPr>
        <a:xfrm>
          <a:off x="0" y="475774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Install and use several different antivirus software</a:t>
          </a:r>
          <a:endParaRPr lang="en-US" sz="2300" kern="1200"/>
        </a:p>
      </dsp:txBody>
      <dsp:txXfrm>
        <a:off x="0" y="475774"/>
        <a:ext cx="8229600" cy="475252"/>
      </dsp:txXfrm>
    </dsp:sp>
    <dsp:sp modelId="{1923AA14-5005-D44A-9110-FA0BE8EBF50B}">
      <dsp:nvSpPr>
        <dsp:cNvPr id="0" name=""/>
        <dsp:cNvSpPr/>
      </dsp:nvSpPr>
      <dsp:spPr>
        <a:xfrm>
          <a:off x="0" y="95102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9080BA-F70B-214F-8ECC-51B11770EB9D}">
      <dsp:nvSpPr>
        <dsp:cNvPr id="0" name=""/>
        <dsp:cNvSpPr/>
      </dsp:nvSpPr>
      <dsp:spPr>
        <a:xfrm>
          <a:off x="0" y="951026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User awareness training </a:t>
          </a:r>
          <a:endParaRPr lang="en-US" sz="2300" kern="1200"/>
        </a:p>
      </dsp:txBody>
      <dsp:txXfrm>
        <a:off x="0" y="951026"/>
        <a:ext cx="8229600" cy="475252"/>
      </dsp:txXfrm>
    </dsp:sp>
    <dsp:sp modelId="{D7819DC6-0232-264B-AB39-FAE7CE2484CB}">
      <dsp:nvSpPr>
        <dsp:cNvPr id="0" name=""/>
        <dsp:cNvSpPr/>
      </dsp:nvSpPr>
      <dsp:spPr>
        <a:xfrm>
          <a:off x="0" y="14262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F7C73-05C1-EB43-90EA-AB9F36ECC94F}">
      <dsp:nvSpPr>
        <dsp:cNvPr id="0" name=""/>
        <dsp:cNvSpPr/>
      </dsp:nvSpPr>
      <dsp:spPr>
        <a:xfrm>
          <a:off x="0" y="1426278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Disable scripts when previewing or viewing e-mail</a:t>
          </a:r>
          <a:endParaRPr lang="en-US" sz="2300" kern="1200"/>
        </a:p>
      </dsp:txBody>
      <dsp:txXfrm>
        <a:off x="0" y="1426278"/>
        <a:ext cx="8229600" cy="475252"/>
      </dsp:txXfrm>
    </dsp:sp>
    <dsp:sp modelId="{E1A842D0-5C19-524E-B9B7-492881DE008C}">
      <dsp:nvSpPr>
        <dsp:cNvPr id="0" name=""/>
        <dsp:cNvSpPr/>
      </dsp:nvSpPr>
      <dsp:spPr>
        <a:xfrm>
          <a:off x="0" y="190153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651173-A2B2-3B4B-9379-5ECA2E17CB23}">
      <dsp:nvSpPr>
        <dsp:cNvPr id="0" name=""/>
        <dsp:cNvSpPr/>
      </dsp:nvSpPr>
      <dsp:spPr>
        <a:xfrm>
          <a:off x="0" y="1901530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Block attachments at network borders </a:t>
          </a:r>
          <a:endParaRPr lang="en-US" sz="2300" kern="1200"/>
        </a:p>
      </dsp:txBody>
      <dsp:txXfrm>
        <a:off x="0" y="1901530"/>
        <a:ext cx="8229600" cy="475252"/>
      </dsp:txXfrm>
    </dsp:sp>
    <dsp:sp modelId="{689CD8F7-2355-FC42-A37C-99049A42A390}">
      <dsp:nvSpPr>
        <dsp:cNvPr id="0" name=""/>
        <dsp:cNvSpPr/>
      </dsp:nvSpPr>
      <dsp:spPr>
        <a:xfrm>
          <a:off x="0" y="237678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879D1-254E-D144-AA31-3F39696902A6}">
      <dsp:nvSpPr>
        <dsp:cNvPr id="0" name=""/>
        <dsp:cNvSpPr/>
      </dsp:nvSpPr>
      <dsp:spPr>
        <a:xfrm>
          <a:off x="0" y="2376782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Prevent download of software from the Internet </a:t>
          </a:r>
          <a:endParaRPr lang="en-US" sz="2300" kern="1200"/>
        </a:p>
      </dsp:txBody>
      <dsp:txXfrm>
        <a:off x="0" y="2376782"/>
        <a:ext cx="8229600" cy="475252"/>
      </dsp:txXfrm>
    </dsp:sp>
    <dsp:sp modelId="{1E85CCF3-4C67-6741-B8A5-1553AEA67D32}">
      <dsp:nvSpPr>
        <dsp:cNvPr id="0" name=""/>
        <dsp:cNvSpPr/>
      </dsp:nvSpPr>
      <dsp:spPr>
        <a:xfrm>
          <a:off x="0" y="28520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0DF97D-ADD0-8B44-97B5-D1B151D04F19}">
      <dsp:nvSpPr>
        <dsp:cNvPr id="0" name=""/>
        <dsp:cNvSpPr/>
      </dsp:nvSpPr>
      <dsp:spPr>
        <a:xfrm>
          <a:off x="0" y="2852034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Strict software installation policies </a:t>
          </a:r>
          <a:endParaRPr lang="en-US" sz="2300" kern="1200" dirty="0"/>
        </a:p>
      </dsp:txBody>
      <dsp:txXfrm>
        <a:off x="0" y="2852034"/>
        <a:ext cx="8229600" cy="475252"/>
      </dsp:txXfrm>
    </dsp:sp>
    <dsp:sp modelId="{CB866B4D-37DA-D04F-85AE-55C8E394595E}">
      <dsp:nvSpPr>
        <dsp:cNvPr id="0" name=""/>
        <dsp:cNvSpPr/>
      </dsp:nvSpPr>
      <dsp:spPr>
        <a:xfrm>
          <a:off x="0" y="332728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770D5-FA73-024B-AC41-409555EBFB54}">
      <dsp:nvSpPr>
        <dsp:cNvPr id="0" name=""/>
        <dsp:cNvSpPr/>
      </dsp:nvSpPr>
      <dsp:spPr>
        <a:xfrm>
          <a:off x="0" y="3327286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Block the use of removable drives</a:t>
          </a:r>
          <a:endParaRPr lang="en-US" sz="2300" kern="1200" dirty="0"/>
        </a:p>
      </dsp:txBody>
      <dsp:txXfrm>
        <a:off x="0" y="3327286"/>
        <a:ext cx="8229600" cy="475252"/>
      </dsp:txXfrm>
    </dsp:sp>
    <dsp:sp modelId="{8801BBD1-AA44-F24C-BAD3-CF68C28F3A9F}">
      <dsp:nvSpPr>
        <dsp:cNvPr id="0" name=""/>
        <dsp:cNvSpPr/>
      </dsp:nvSpPr>
      <dsp:spPr>
        <a:xfrm>
          <a:off x="0" y="380253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72BA7A-54F0-F342-AEDA-37BD56149B6B}">
      <dsp:nvSpPr>
        <dsp:cNvPr id="0" name=""/>
        <dsp:cNvSpPr/>
      </dsp:nvSpPr>
      <dsp:spPr>
        <a:xfrm>
          <a:off x="0" y="3802538"/>
          <a:ext cx="8229600" cy="475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Antivirus scanners on e-mail gateways</a:t>
          </a:r>
          <a:endParaRPr lang="en-US" sz="2300" kern="1200" dirty="0"/>
        </a:p>
      </dsp:txBody>
      <dsp:txXfrm>
        <a:off x="0" y="3802538"/>
        <a:ext cx="8229600" cy="4752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3EEC4-E313-4546-822B-7F3B7FAAC647}">
      <dsp:nvSpPr>
        <dsp:cNvPr id="0" name=""/>
        <dsp:cNvSpPr/>
      </dsp:nvSpPr>
      <dsp:spPr>
        <a:xfrm>
          <a:off x="0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Backdoor</a:t>
          </a:r>
          <a:endParaRPr lang="en-US" sz="3300" kern="1200"/>
        </a:p>
      </dsp:txBody>
      <dsp:txXfrm>
        <a:off x="0" y="467518"/>
        <a:ext cx="2571749" cy="1543050"/>
      </dsp:txXfrm>
    </dsp:sp>
    <dsp:sp modelId="{7FBA3A0A-697A-3D40-B4BC-9797518C8F41}">
      <dsp:nvSpPr>
        <dsp:cNvPr id="0" name=""/>
        <dsp:cNvSpPr/>
      </dsp:nvSpPr>
      <dsp:spPr>
        <a:xfrm>
          <a:off x="2828925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Buffer overflow attack</a:t>
          </a:r>
          <a:endParaRPr lang="en-US" sz="3300" kern="1200"/>
        </a:p>
      </dsp:txBody>
      <dsp:txXfrm>
        <a:off x="2828925" y="467518"/>
        <a:ext cx="2571749" cy="1543050"/>
      </dsp:txXfrm>
    </dsp:sp>
    <dsp:sp modelId="{0EE401C1-A04A-B941-A836-F5110BFFC089}">
      <dsp:nvSpPr>
        <dsp:cNvPr id="0" name=""/>
        <dsp:cNvSpPr/>
      </dsp:nvSpPr>
      <dsp:spPr>
        <a:xfrm>
          <a:off x="5657849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Pointer overflow attack</a:t>
          </a:r>
          <a:endParaRPr lang="en-US" sz="3300" kern="1200"/>
        </a:p>
      </dsp:txBody>
      <dsp:txXfrm>
        <a:off x="5657849" y="467518"/>
        <a:ext cx="2571749" cy="1543050"/>
      </dsp:txXfrm>
    </dsp:sp>
    <dsp:sp modelId="{C721588B-6E86-134B-965E-50A6193D3A6F}">
      <dsp:nvSpPr>
        <dsp:cNvPr id="0" name=""/>
        <dsp:cNvSpPr/>
      </dsp:nvSpPr>
      <dsp:spPr>
        <a:xfrm>
          <a:off x="1414462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Directory traversal</a:t>
          </a:r>
          <a:endParaRPr lang="en-US" sz="3300" kern="1200"/>
        </a:p>
      </dsp:txBody>
      <dsp:txXfrm>
        <a:off x="1414462" y="2267744"/>
        <a:ext cx="2571749" cy="1543050"/>
      </dsp:txXfrm>
    </dsp:sp>
    <dsp:sp modelId="{AA5F20CC-4FAD-C34A-80A9-23A553D0FA66}">
      <dsp:nvSpPr>
        <dsp:cNvPr id="0" name=""/>
        <dsp:cNvSpPr/>
      </dsp:nvSpPr>
      <dsp:spPr>
        <a:xfrm>
          <a:off x="4243387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Covert channels</a:t>
          </a:r>
          <a:endParaRPr lang="en-US" sz="3300" kern="1200"/>
        </a:p>
      </dsp:txBody>
      <dsp:txXfrm>
        <a:off x="4243387" y="2267744"/>
        <a:ext cx="2571749" cy="15430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5803B-4191-9548-93DA-A4B09E9AC7E8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Integrates with the operating system of a host computer and monitors program behavior in real time for malicious actions 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85289-F0F9-634B-8C2A-3C37B7EDF51A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A digital signature serves as a means of confirming the authenticity of an object, its origin, and its integrity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934A-DA15-9A4D-9299-9B652623AE62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 secluded environment on a computer where you can run untested code or malware to study the results without having any ill effects on the rest of your software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B96DA-DB16-D24D-B379-3DFCF3CAB0F0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Static source code analyzers attempt to ﬁnd code sequences that, when executed, could result in buffer overﬂows, resource leaks, or many other security and reliability problems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94DDC-5DAC-334B-826D-208857135E87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Never trust unsolicited e-mails, instant messages, or other communications </a:t>
          </a:r>
          <a:endParaRPr lang="en-US" sz="3200" kern="1200"/>
        </a:p>
      </dsp:txBody>
      <dsp:txXfrm>
        <a:off x="1004" y="963786"/>
        <a:ext cx="3917900" cy="2350740"/>
      </dsp:txXfrm>
    </dsp:sp>
    <dsp:sp modelId="{E2176D1F-0067-384E-B578-0B93377A0A02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Situational-specific awareness based on their roles and responsibilities</a:t>
          </a:r>
          <a:endParaRPr lang="en-US" sz="3200" kern="1200"/>
        </a:p>
      </dsp:txBody>
      <dsp:txXfrm>
        <a:off x="4310695" y="963786"/>
        <a:ext cx="3917900" cy="23507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D611A-69AC-E942-81DB-9B71378EC289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C9FCBA-5CCB-534A-93AF-BC60938D1F45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Authorized access to an organization's network</a:t>
          </a:r>
          <a:endParaRPr lang="en-US" sz="2800" kern="1200"/>
        </a:p>
      </dsp:txBody>
      <dsp:txXfrm>
        <a:off x="0" y="2089"/>
        <a:ext cx="8229600" cy="1424711"/>
      </dsp:txXfrm>
    </dsp:sp>
    <dsp:sp modelId="{50DB52B8-57E6-574B-B9E9-467F7C963039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ABC1B2-2C92-FD4D-A195-A9B62EA3DD0A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Intentionally misuse</a:t>
          </a:r>
          <a:endParaRPr lang="en-US" sz="2800" kern="1200"/>
        </a:p>
      </dsp:txBody>
      <dsp:txXfrm>
        <a:off x="0" y="1426800"/>
        <a:ext cx="8229600" cy="1424711"/>
      </dsp:txXfrm>
    </dsp:sp>
    <dsp:sp modelId="{D425A506-5B0E-184A-8C6D-C873826EB18F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E7252C-5FF8-2E42-B8D3-E21E8B4AC9DB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Negatively affect confidentiality, integrity, or availability </a:t>
          </a:r>
          <a:endParaRPr lang="en-US" sz="2800" kern="1200"/>
        </a:p>
      </dsp:txBody>
      <dsp:txXfrm>
        <a:off x="0" y="2851512"/>
        <a:ext cx="8229600" cy="142471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FCAD7-BD26-8247-BA49-A91D274593E1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40DF9F-E4E0-D545-A7B4-2D4290CCD4EA}">
      <dsp:nvSpPr>
        <dsp:cNvPr id="0" name=""/>
        <dsp:cNvSpPr/>
      </dsp:nvSpPr>
      <dsp:spPr>
        <a:xfrm>
          <a:off x="0" y="0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Data/file encryption</a:t>
          </a:r>
          <a:endParaRPr lang="en-US" sz="2500" kern="1200" dirty="0"/>
        </a:p>
      </dsp:txBody>
      <dsp:txXfrm>
        <a:off x="0" y="0"/>
        <a:ext cx="8229600" cy="534789"/>
      </dsp:txXfrm>
    </dsp:sp>
    <dsp:sp modelId="{EDB5612D-ED17-5343-8CDC-8FC18318E9E3}">
      <dsp:nvSpPr>
        <dsp:cNvPr id="0" name=""/>
        <dsp:cNvSpPr/>
      </dsp:nvSpPr>
      <dsp:spPr>
        <a:xfrm>
          <a:off x="0" y="5347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0E33ED-0FF8-2E43-8516-0F2CAF648ADC}">
      <dsp:nvSpPr>
        <dsp:cNvPr id="0" name=""/>
        <dsp:cNvSpPr/>
      </dsp:nvSpPr>
      <dsp:spPr>
        <a:xfrm>
          <a:off x="0" y="534789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access monitoring</a:t>
          </a:r>
          <a:endParaRPr lang="en-US" sz="2500" kern="1200"/>
        </a:p>
      </dsp:txBody>
      <dsp:txXfrm>
        <a:off x="0" y="534789"/>
        <a:ext cx="8229600" cy="534789"/>
      </dsp:txXfrm>
    </dsp:sp>
    <dsp:sp modelId="{E7D4065A-A0D4-B447-B3B6-395D5F17830E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EF70C8-C3A3-D442-B8F2-4456A4B24B7C}">
      <dsp:nvSpPr>
        <dsp:cNvPr id="0" name=""/>
        <dsp:cNvSpPr/>
      </dsp:nvSpPr>
      <dsp:spPr>
        <a:xfrm>
          <a:off x="0" y="1069578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SIEM or other log analysis</a:t>
          </a:r>
          <a:endParaRPr lang="en-US" sz="2500" kern="1200"/>
        </a:p>
      </dsp:txBody>
      <dsp:txXfrm>
        <a:off x="0" y="1069578"/>
        <a:ext cx="8229600" cy="534789"/>
      </dsp:txXfrm>
    </dsp:sp>
    <dsp:sp modelId="{725E9831-C79B-494F-BB22-9DF8361AC2FB}">
      <dsp:nvSpPr>
        <dsp:cNvPr id="0" name=""/>
        <dsp:cNvSpPr/>
      </dsp:nvSpPr>
      <dsp:spPr>
        <a:xfrm>
          <a:off x="0" y="160436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E3AC4E-7F76-2B4D-A4D0-391845938311}">
      <dsp:nvSpPr>
        <dsp:cNvPr id="0" name=""/>
        <dsp:cNvSpPr/>
      </dsp:nvSpPr>
      <dsp:spPr>
        <a:xfrm>
          <a:off x="0" y="1604367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DLP</a:t>
          </a:r>
          <a:endParaRPr lang="en-US" sz="2500" kern="1200"/>
        </a:p>
      </dsp:txBody>
      <dsp:txXfrm>
        <a:off x="0" y="1604367"/>
        <a:ext cx="8229600" cy="534789"/>
      </dsp:txXfrm>
    </dsp:sp>
    <dsp:sp modelId="{D73949C3-5F40-7D4A-990F-769A528044CD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05EBAF-82FE-1846-A4C8-543FE2EFF661}">
      <dsp:nvSpPr>
        <dsp:cNvPr id="0" name=""/>
        <dsp:cNvSpPr/>
      </dsp:nvSpPr>
      <dsp:spPr>
        <a:xfrm>
          <a:off x="0" y="2139156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redaction</a:t>
          </a:r>
          <a:endParaRPr lang="en-US" sz="2500" kern="1200"/>
        </a:p>
      </dsp:txBody>
      <dsp:txXfrm>
        <a:off x="0" y="2139156"/>
        <a:ext cx="8229600" cy="534789"/>
      </dsp:txXfrm>
    </dsp:sp>
    <dsp:sp modelId="{32F52134-5857-FE48-8C07-F94751650615}">
      <dsp:nvSpPr>
        <dsp:cNvPr id="0" name=""/>
        <dsp:cNvSpPr/>
      </dsp:nvSpPr>
      <dsp:spPr>
        <a:xfrm>
          <a:off x="0" y="267394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90B371-0087-E947-AE3A-4ABA877008DC}">
      <dsp:nvSpPr>
        <dsp:cNvPr id="0" name=""/>
        <dsp:cNvSpPr/>
      </dsp:nvSpPr>
      <dsp:spPr>
        <a:xfrm>
          <a:off x="0" y="2673945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IAM</a:t>
          </a:r>
          <a:endParaRPr lang="en-US" sz="2500" kern="1200"/>
        </a:p>
      </dsp:txBody>
      <dsp:txXfrm>
        <a:off x="0" y="2673945"/>
        <a:ext cx="8229600" cy="534789"/>
      </dsp:txXfrm>
    </dsp:sp>
    <dsp:sp modelId="{5E2B258B-859C-6B4E-8E4F-0327ACBBE76F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576CCB-77B4-FB46-8AC6-5A4AC0C5D45D}">
      <dsp:nvSpPr>
        <dsp:cNvPr id="0" name=""/>
        <dsp:cNvSpPr/>
      </dsp:nvSpPr>
      <dsp:spPr>
        <a:xfrm>
          <a:off x="0" y="3208734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access control</a:t>
          </a:r>
          <a:endParaRPr lang="en-US" sz="2500" kern="1200"/>
        </a:p>
      </dsp:txBody>
      <dsp:txXfrm>
        <a:off x="0" y="3208734"/>
        <a:ext cx="8229600" cy="534789"/>
      </dsp:txXfrm>
    </dsp:sp>
    <dsp:sp modelId="{3393BF02-CCCB-CB4A-B57D-ABA699FFF69E}">
      <dsp:nvSpPr>
        <dsp:cNvPr id="0" name=""/>
        <dsp:cNvSpPr/>
      </dsp:nvSpPr>
      <dsp:spPr>
        <a:xfrm>
          <a:off x="0" y="374352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60217E-9C83-B646-AE9A-6767B37466AC}">
      <dsp:nvSpPr>
        <dsp:cNvPr id="0" name=""/>
        <dsp:cNvSpPr/>
      </dsp:nvSpPr>
      <dsp:spPr>
        <a:xfrm>
          <a:off x="0" y="3743523"/>
          <a:ext cx="8229600" cy="53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IDS/IPS</a:t>
          </a:r>
          <a:endParaRPr lang="en-US" sz="2500" kern="1200"/>
        </a:p>
      </dsp:txBody>
      <dsp:txXfrm>
        <a:off x="0" y="3743523"/>
        <a:ext cx="8229600" cy="534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3AB5-FBF4-7B45-9F22-375B9C54D677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Persistent-mode rootkits </a:t>
          </a:r>
          <a:endParaRPr lang="en-US" sz="4000" kern="1200" dirty="0"/>
        </a:p>
      </dsp:txBody>
      <dsp:txXfrm>
        <a:off x="663431" y="2594"/>
        <a:ext cx="3287017" cy="1972210"/>
      </dsp:txXfrm>
    </dsp:sp>
    <dsp:sp modelId="{F33271ED-88C6-C643-9E37-70ECC8CE409C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Memory-based rootkits</a:t>
          </a:r>
          <a:endParaRPr lang="en-US" sz="4000" kern="1200"/>
        </a:p>
      </dsp:txBody>
      <dsp:txXfrm>
        <a:off x="4279150" y="2594"/>
        <a:ext cx="3287017" cy="1972210"/>
      </dsp:txXfrm>
    </dsp:sp>
    <dsp:sp modelId="{AEABBFF5-D04D-F446-9B45-F17AA2C97505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User-mode rootkits </a:t>
          </a:r>
          <a:endParaRPr lang="en-US" sz="4000" kern="1200"/>
        </a:p>
      </dsp:txBody>
      <dsp:txXfrm>
        <a:off x="663431" y="2303507"/>
        <a:ext cx="3287017" cy="1972210"/>
      </dsp:txXfrm>
    </dsp:sp>
    <dsp:sp modelId="{E3AB20B5-8975-1E41-B746-55896BA52356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Kernel-mode rootkits </a:t>
          </a:r>
          <a:endParaRPr lang="en-US" sz="4000" kern="1200"/>
        </a:p>
      </dsp:txBody>
      <dsp:txXfrm>
        <a:off x="4279150" y="2303507"/>
        <a:ext cx="3287017" cy="197221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E2D06-9023-F543-BDC4-DC8756CB30B2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514517-4E93-3849-954E-7D5DA3D4828B}">
      <dsp:nvSpPr>
        <dsp:cNvPr id="0" name=""/>
        <dsp:cNvSpPr/>
      </dsp:nvSpPr>
      <dsp:spPr>
        <a:xfrm>
          <a:off x="0" y="52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Monitor phone activity logs </a:t>
          </a:r>
          <a:endParaRPr lang="en-US" sz="2900" kern="1200" dirty="0"/>
        </a:p>
      </dsp:txBody>
      <dsp:txXfrm>
        <a:off x="0" y="522"/>
        <a:ext cx="8229600" cy="611038"/>
      </dsp:txXfrm>
    </dsp:sp>
    <dsp:sp modelId="{936BACBD-FF08-6641-8DD4-8764897E1520}">
      <dsp:nvSpPr>
        <dsp:cNvPr id="0" name=""/>
        <dsp:cNvSpPr/>
      </dsp:nvSpPr>
      <dsp:spPr>
        <a:xfrm>
          <a:off x="0" y="6115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7A9EF7-7BC7-F243-B727-9A305254AE23}">
      <dsp:nvSpPr>
        <dsp:cNvPr id="0" name=""/>
        <dsp:cNvSpPr/>
      </dsp:nvSpPr>
      <dsp:spPr>
        <a:xfrm>
          <a:off x="0" y="611560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Monitor and control privileged accounts</a:t>
          </a:r>
          <a:endParaRPr lang="en-US" sz="2900" kern="1200"/>
        </a:p>
      </dsp:txBody>
      <dsp:txXfrm>
        <a:off x="0" y="611560"/>
        <a:ext cx="8229600" cy="611038"/>
      </dsp:txXfrm>
    </dsp:sp>
    <dsp:sp modelId="{3098D1D5-7454-6445-82A1-F4DA11CAF235}">
      <dsp:nvSpPr>
        <dsp:cNvPr id="0" name=""/>
        <dsp:cNvSpPr/>
      </dsp:nvSpPr>
      <dsp:spPr>
        <a:xfrm>
          <a:off x="0" y="122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6BB1D3-4806-8642-9B7E-F6318ABD3341}">
      <dsp:nvSpPr>
        <dsp:cNvPr id="0" name=""/>
        <dsp:cNvSpPr/>
      </dsp:nvSpPr>
      <dsp:spPr>
        <a:xfrm>
          <a:off x="0" y="1222598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Monitor and control external access </a:t>
          </a:r>
          <a:endParaRPr lang="en-US" sz="2900" kern="1200"/>
        </a:p>
      </dsp:txBody>
      <dsp:txXfrm>
        <a:off x="0" y="1222598"/>
        <a:ext cx="8229600" cy="611038"/>
      </dsp:txXfrm>
    </dsp:sp>
    <dsp:sp modelId="{15CDD36A-CAF0-684B-921C-3FD3D13AFA31}">
      <dsp:nvSpPr>
        <dsp:cNvPr id="0" name=""/>
        <dsp:cNvSpPr/>
      </dsp:nvSpPr>
      <dsp:spPr>
        <a:xfrm>
          <a:off x="0" y="18336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A12065-2092-3648-87A8-060BAA4B32B2}">
      <dsp:nvSpPr>
        <dsp:cNvPr id="0" name=""/>
        <dsp:cNvSpPr/>
      </dsp:nvSpPr>
      <dsp:spPr>
        <a:xfrm>
          <a:off x="0" y="1833637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Protect critical files </a:t>
          </a:r>
          <a:endParaRPr lang="en-US" sz="2900" kern="1200"/>
        </a:p>
      </dsp:txBody>
      <dsp:txXfrm>
        <a:off x="0" y="1833637"/>
        <a:ext cx="8229600" cy="611038"/>
      </dsp:txXfrm>
    </dsp:sp>
    <dsp:sp modelId="{8734E9E4-6D66-394E-BC7C-B619A0A2A111}">
      <dsp:nvSpPr>
        <dsp:cNvPr id="0" name=""/>
        <dsp:cNvSpPr/>
      </dsp:nvSpPr>
      <dsp:spPr>
        <a:xfrm>
          <a:off x="0" y="24446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09AF10-8BB8-2747-B94B-ADC9A5B2BE77}">
      <dsp:nvSpPr>
        <dsp:cNvPr id="0" name=""/>
        <dsp:cNvSpPr/>
      </dsp:nvSpPr>
      <dsp:spPr>
        <a:xfrm>
          <a:off x="0" y="2444675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Disable accounts upon employee termination</a:t>
          </a:r>
          <a:endParaRPr lang="en-US" sz="2900" kern="1200"/>
        </a:p>
      </dsp:txBody>
      <dsp:txXfrm>
        <a:off x="0" y="2444675"/>
        <a:ext cx="8229600" cy="611038"/>
      </dsp:txXfrm>
    </dsp:sp>
    <dsp:sp modelId="{4C62A725-8226-5544-87DD-70BCABD681E1}">
      <dsp:nvSpPr>
        <dsp:cNvPr id="0" name=""/>
        <dsp:cNvSpPr/>
      </dsp:nvSpPr>
      <dsp:spPr>
        <a:xfrm>
          <a:off x="0" y="305571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BAEDDE-2D14-A44F-BC0E-14FFB6DA66F1}">
      <dsp:nvSpPr>
        <dsp:cNvPr id="0" name=""/>
        <dsp:cNvSpPr/>
      </dsp:nvSpPr>
      <dsp:spPr>
        <a:xfrm>
          <a:off x="0" y="3055714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Prevent unauthorized removable storage mediums</a:t>
          </a:r>
          <a:endParaRPr lang="en-US" sz="2900" kern="1200"/>
        </a:p>
      </dsp:txBody>
      <dsp:txXfrm>
        <a:off x="0" y="3055714"/>
        <a:ext cx="8229600" cy="611038"/>
      </dsp:txXfrm>
    </dsp:sp>
    <dsp:sp modelId="{5FA7E561-5B80-BC47-AFF7-4168DCECA43D}">
      <dsp:nvSpPr>
        <dsp:cNvPr id="0" name=""/>
        <dsp:cNvSpPr/>
      </dsp:nvSpPr>
      <dsp:spPr>
        <a:xfrm>
          <a:off x="0" y="366675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542C97-1EF7-7848-922C-3A82DE6E2226}">
      <dsp:nvSpPr>
        <dsp:cNvPr id="0" name=""/>
        <dsp:cNvSpPr/>
      </dsp:nvSpPr>
      <dsp:spPr>
        <a:xfrm>
          <a:off x="0" y="366675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Identify all access paths </a:t>
          </a:r>
          <a:endParaRPr lang="en-US" sz="2900" kern="1200"/>
        </a:p>
      </dsp:txBody>
      <dsp:txXfrm>
        <a:off x="0" y="3666752"/>
        <a:ext cx="8229600" cy="61103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FCFC4-EC2E-084F-9C71-D5C4F1318FD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A situation in which one person or program successfully masquerades as another by falsifying data and thereby gaining an illegitimate advantage</a:t>
          </a:r>
          <a:endParaRPr lang="en-US" sz="4700" kern="1200"/>
        </a:p>
      </dsp:txBody>
      <dsp:txXfrm>
        <a:off x="550515" y="585"/>
        <a:ext cx="7128569" cy="42771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997ED-D8F7-EF43-BF06-E101B417810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The attempt to acquire sensitive information such as usernames, passwords, and credit card details by masquerading as a trustworthy entity in an electronic communication 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00C06-D0C9-3C4D-AF36-EB1FFBDD5B59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2DB91A-0493-264F-A48E-9AC1B4C8240E}">
      <dsp:nvSpPr>
        <dsp:cNvPr id="0" name=""/>
        <dsp:cNvSpPr/>
      </dsp:nvSpPr>
      <dsp:spPr>
        <a:xfrm>
          <a:off x="0" y="0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Use of the names of existing companies </a:t>
          </a:r>
          <a:endParaRPr lang="en-US" sz="2800" kern="1200"/>
        </a:p>
      </dsp:txBody>
      <dsp:txXfrm>
        <a:off x="0" y="0"/>
        <a:ext cx="8229600" cy="1069578"/>
      </dsp:txXfrm>
    </dsp:sp>
    <dsp:sp modelId="{F7387A56-333A-CA40-9BEB-589A6DC895E6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A3497-821F-4E41-8AF1-9AD228599253}">
      <dsp:nvSpPr>
        <dsp:cNvPr id="0" name=""/>
        <dsp:cNvSpPr/>
      </dsp:nvSpPr>
      <dsp:spPr>
        <a:xfrm>
          <a:off x="0" y="1069578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Use of the name of a real company employee</a:t>
          </a:r>
          <a:endParaRPr lang="en-US" sz="2800" kern="1200" dirty="0"/>
        </a:p>
      </dsp:txBody>
      <dsp:txXfrm>
        <a:off x="0" y="1069578"/>
        <a:ext cx="8229600" cy="1069578"/>
      </dsp:txXfrm>
    </dsp:sp>
    <dsp:sp modelId="{69419168-F57B-D540-8C92-838F3421BA0B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852E8-72CE-D048-9742-B4ABA7E442C6}">
      <dsp:nvSpPr>
        <dsp:cNvPr id="0" name=""/>
        <dsp:cNvSpPr/>
      </dsp:nvSpPr>
      <dsp:spPr>
        <a:xfrm>
          <a:off x="0" y="2139156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Web addresses that seem to be correct </a:t>
          </a:r>
          <a:endParaRPr lang="en-US" sz="2800" kern="1200"/>
        </a:p>
      </dsp:txBody>
      <dsp:txXfrm>
        <a:off x="0" y="2139156"/>
        <a:ext cx="8229600" cy="1069578"/>
      </dsp:txXfrm>
    </dsp:sp>
    <dsp:sp modelId="{E7460058-BFAC-DB48-B8AA-9DCB4D234C2F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3DF940-E8D2-BE4E-BCEB-AB685C9364A0}">
      <dsp:nvSpPr>
        <dsp:cNvPr id="0" name=""/>
        <dsp:cNvSpPr/>
      </dsp:nvSpPr>
      <dsp:spPr>
        <a:xfrm>
          <a:off x="0" y="3208734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Fear factor </a:t>
          </a:r>
          <a:endParaRPr lang="en-US" sz="2800" kern="1200"/>
        </a:p>
      </dsp:txBody>
      <dsp:txXfrm>
        <a:off x="0" y="3208734"/>
        <a:ext cx="8229600" cy="106957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F795B-B54D-8540-A1CD-D13CEA2CEDF3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65059-E914-2848-B555-F7967FC7D311}">
      <dsp:nvSpPr>
        <dsp:cNvPr id="0" name=""/>
        <dsp:cNvSpPr/>
      </dsp:nvSpPr>
      <dsp:spPr>
        <a:xfrm>
          <a:off x="0" y="0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Man-in-the-middle </a:t>
          </a:r>
          <a:endParaRPr lang="en-US" sz="2800" kern="1200"/>
        </a:p>
      </dsp:txBody>
      <dsp:txXfrm>
        <a:off x="0" y="0"/>
        <a:ext cx="8229600" cy="1069578"/>
      </dsp:txXfrm>
    </dsp:sp>
    <dsp:sp modelId="{CC2CB983-B5FD-AF43-A3D5-A725C3B665B8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A6947-9E40-EC4B-9E19-9C5FA0CD2693}">
      <dsp:nvSpPr>
        <dsp:cNvPr id="0" name=""/>
        <dsp:cNvSpPr/>
      </dsp:nvSpPr>
      <dsp:spPr>
        <a:xfrm>
          <a:off x="0" y="1069578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Exploitation of cross-site scripting vulnerabilities in a website</a:t>
          </a:r>
          <a:endParaRPr lang="en-US" sz="2800" kern="1200"/>
        </a:p>
      </dsp:txBody>
      <dsp:txXfrm>
        <a:off x="0" y="1069578"/>
        <a:ext cx="8229600" cy="1069578"/>
      </dsp:txXfrm>
    </dsp:sp>
    <dsp:sp modelId="{27D7F018-7BCB-8549-9124-86825676CB81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C11EFD-1C8B-6841-81CB-921724712736}">
      <dsp:nvSpPr>
        <dsp:cNvPr id="0" name=""/>
        <dsp:cNvSpPr/>
      </dsp:nvSpPr>
      <dsp:spPr>
        <a:xfrm>
          <a:off x="0" y="2139156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Vulnerabilities in Internet Explorer</a:t>
          </a:r>
          <a:endParaRPr lang="en-US" sz="2800" kern="1200"/>
        </a:p>
      </dsp:txBody>
      <dsp:txXfrm>
        <a:off x="0" y="2139156"/>
        <a:ext cx="8229600" cy="1069578"/>
      </dsp:txXfrm>
    </dsp:sp>
    <dsp:sp modelId="{6427D004-ACFE-FF47-9C4F-1EFF0973F4F3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27A98-26A1-6A44-AFEB-D670D9B9CF68}">
      <dsp:nvSpPr>
        <dsp:cNvPr id="0" name=""/>
        <dsp:cNvSpPr/>
      </dsp:nvSpPr>
      <dsp:spPr>
        <a:xfrm>
          <a:off x="0" y="3208734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Exploits hosted in malicious websites </a:t>
          </a:r>
          <a:endParaRPr lang="en-US" sz="2800" kern="1200"/>
        </a:p>
      </dsp:txBody>
      <dsp:txXfrm>
        <a:off x="0" y="3208734"/>
        <a:ext cx="8229600" cy="106957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38166-2D89-9449-A6C6-89DD229DD558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639127-480D-3A4A-98D5-567F4D75371B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Do not publish personal e-mail addresses</a:t>
          </a:r>
          <a:endParaRPr lang="en-US" sz="2600" kern="1200"/>
        </a:p>
      </dsp:txBody>
      <dsp:txXfrm>
        <a:off x="0" y="2089"/>
        <a:ext cx="8229600" cy="712355"/>
      </dsp:txXfrm>
    </dsp:sp>
    <dsp:sp modelId="{86E50CD4-2B55-494E-A742-50D1368F3F4C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5B4C14-555A-AE4B-83AF-9D903824ACF1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Never click on the “unsubscribe” link in spam </a:t>
          </a:r>
          <a:endParaRPr lang="en-US" sz="2600" kern="1200"/>
        </a:p>
      </dsp:txBody>
      <dsp:txXfrm>
        <a:off x="0" y="714444"/>
        <a:ext cx="8229600" cy="712355"/>
      </dsp:txXfrm>
    </dsp:sp>
    <dsp:sp modelId="{555BB21E-6676-9549-89AD-C87AD0146C92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9F4D9-32DC-DE4D-B798-C52A2FC05132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Never reply to a spam message</a:t>
          </a:r>
          <a:endParaRPr lang="en-US" sz="2600" kern="1200"/>
        </a:p>
      </dsp:txBody>
      <dsp:txXfrm>
        <a:off x="0" y="1426800"/>
        <a:ext cx="8229600" cy="712355"/>
      </dsp:txXfrm>
    </dsp:sp>
    <dsp:sp modelId="{BBD8A726-ABD2-DC46-856A-429BDCC47986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FF0EA-C06C-9D4D-B10C-CAF736686705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Do not resend chain letters</a:t>
          </a:r>
          <a:endParaRPr lang="en-US" sz="2600" kern="1200"/>
        </a:p>
      </dsp:txBody>
      <dsp:txXfrm>
        <a:off x="0" y="2139156"/>
        <a:ext cx="8229600" cy="712355"/>
      </dsp:txXfrm>
    </dsp:sp>
    <dsp:sp modelId="{9BA9A86D-5B80-1545-842C-249F54D4D8BB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F502B4-1BA6-0146-A23E-D4FBF046EEA8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Do not open the spam message</a:t>
          </a:r>
          <a:endParaRPr lang="en-US" sz="2600" kern="1200"/>
        </a:p>
      </dsp:txBody>
      <dsp:txXfrm>
        <a:off x="0" y="2851512"/>
        <a:ext cx="8229600" cy="712355"/>
      </dsp:txXfrm>
    </dsp:sp>
    <dsp:sp modelId="{446D2C97-EE9B-084C-A7C5-B01CA08631B1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04BDB-02AD-7C46-92C5-F787B4CD70A3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Disable the Preview Pane of the e-mail client</a:t>
          </a:r>
          <a:endParaRPr lang="en-US" sz="2600" kern="1200" dirty="0"/>
        </a:p>
      </dsp:txBody>
      <dsp:txXfrm>
        <a:off x="0" y="3563868"/>
        <a:ext cx="8229600" cy="71235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41DBC-3F7F-4A40-9E6E-EB058A035479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197FA0-4F9C-9846-9FB4-FFE084CA018C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Do not purchase products from unsolicited e-mails</a:t>
          </a:r>
          <a:endParaRPr lang="en-US" sz="2900" kern="1200" dirty="0"/>
        </a:p>
      </dsp:txBody>
      <dsp:txXfrm>
        <a:off x="0" y="522"/>
        <a:ext cx="8229600" cy="855453"/>
      </dsp:txXfrm>
    </dsp:sp>
    <dsp:sp modelId="{2BEDA6D2-7294-1C48-AD8F-6DA8DFE53C58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30A21E-8C06-BE4F-890A-00DF31A0905C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Have e-mail accounts for separate purposes</a:t>
          </a:r>
          <a:endParaRPr lang="en-US" sz="2900" kern="1200" dirty="0"/>
        </a:p>
      </dsp:txBody>
      <dsp:txXfrm>
        <a:off x="0" y="855975"/>
        <a:ext cx="8229600" cy="855453"/>
      </dsp:txXfrm>
    </dsp:sp>
    <dsp:sp modelId="{A3142A51-E37A-444C-9672-8BD0E78FAA8C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CB57BA-5058-5848-9312-1163D8CE669C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Use an anti-spam filter or an anti-spam solution</a:t>
          </a:r>
          <a:endParaRPr lang="en-US" sz="2900" kern="1200" dirty="0"/>
        </a:p>
      </dsp:txBody>
      <dsp:txXfrm>
        <a:off x="0" y="1711429"/>
        <a:ext cx="8229600" cy="855453"/>
      </dsp:txXfrm>
    </dsp:sp>
    <dsp:sp modelId="{2EE71198-8154-9447-BD2E-832C80AC0E10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6AB34E-D4EC-6E40-8E6A-D3212E8AA1A1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Install an antivirus solution</a:t>
          </a:r>
          <a:endParaRPr lang="en-US" sz="2900" kern="1200" dirty="0"/>
        </a:p>
      </dsp:txBody>
      <dsp:txXfrm>
        <a:off x="0" y="2566883"/>
        <a:ext cx="8229600" cy="855453"/>
      </dsp:txXfrm>
    </dsp:sp>
    <dsp:sp modelId="{B375D8AF-4A0E-1C4C-9B32-BFF26502358E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E1D7A1-DE52-5B40-8A5E-22EDCCDD50E1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Install content filter software</a:t>
          </a:r>
          <a:endParaRPr lang="en-US" sz="2900" kern="1200"/>
        </a:p>
      </dsp:txBody>
      <dsp:txXfrm>
        <a:off x="0" y="3422337"/>
        <a:ext cx="8229600" cy="85545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238CA-55A7-F54C-B7BF-6EDD8FB1AAB3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A botnet is an army of compromised machines, also known as "zombies," that are under the command and control of a single "botmaster”</a:t>
          </a:r>
          <a:endParaRPr lang="en-US" sz="4900" kern="1200"/>
        </a:p>
      </dsp:txBody>
      <dsp:txXfrm>
        <a:off x="550515" y="585"/>
        <a:ext cx="7128569" cy="427714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46921-93FC-BB4A-81A3-32EDE246D98F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206600-45FF-184D-A416-2C66A4EEBF0A}">
      <dsp:nvSpPr>
        <dsp:cNvPr id="0" name=""/>
        <dsp:cNvSpPr/>
      </dsp:nvSpPr>
      <dsp:spPr>
        <a:xfrm>
          <a:off x="0" y="52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DDoS</a:t>
          </a:r>
          <a:r>
            <a:rPr lang="en-US" sz="2800" b="1" kern="1200" dirty="0"/>
            <a:t> Attacks </a:t>
          </a:r>
          <a:endParaRPr lang="en-US" sz="2800" kern="1200" dirty="0"/>
        </a:p>
      </dsp:txBody>
      <dsp:txXfrm>
        <a:off x="0" y="522"/>
        <a:ext cx="8229600" cy="611038"/>
      </dsp:txXfrm>
    </dsp:sp>
    <dsp:sp modelId="{531BAFE7-FAF4-2647-A604-BCD5BEF67D69}">
      <dsp:nvSpPr>
        <dsp:cNvPr id="0" name=""/>
        <dsp:cNvSpPr/>
      </dsp:nvSpPr>
      <dsp:spPr>
        <a:xfrm>
          <a:off x="0" y="61156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D98692-56E5-4346-B9F8-A8DFA4371D3E}">
      <dsp:nvSpPr>
        <dsp:cNvPr id="0" name=""/>
        <dsp:cNvSpPr/>
      </dsp:nvSpPr>
      <dsp:spPr>
        <a:xfrm>
          <a:off x="0" y="611560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Spyware and Malware </a:t>
          </a:r>
          <a:endParaRPr lang="en-US" sz="2800" kern="1200"/>
        </a:p>
      </dsp:txBody>
      <dsp:txXfrm>
        <a:off x="0" y="611560"/>
        <a:ext cx="8229600" cy="611038"/>
      </dsp:txXfrm>
    </dsp:sp>
    <dsp:sp modelId="{39F90EA7-8F4F-E94B-8DEC-4AB2C4ACAAAF}">
      <dsp:nvSpPr>
        <dsp:cNvPr id="0" name=""/>
        <dsp:cNvSpPr/>
      </dsp:nvSpPr>
      <dsp:spPr>
        <a:xfrm>
          <a:off x="0" y="122259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CFF53-AF69-1F40-A0EB-A8E860DBB7AB}">
      <dsp:nvSpPr>
        <dsp:cNvPr id="0" name=""/>
        <dsp:cNvSpPr/>
      </dsp:nvSpPr>
      <dsp:spPr>
        <a:xfrm>
          <a:off x="0" y="1222598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Identity Theft </a:t>
          </a:r>
          <a:endParaRPr lang="en-US" sz="2800" kern="1200"/>
        </a:p>
      </dsp:txBody>
      <dsp:txXfrm>
        <a:off x="0" y="1222598"/>
        <a:ext cx="8229600" cy="611038"/>
      </dsp:txXfrm>
    </dsp:sp>
    <dsp:sp modelId="{8EFD3C51-898D-4542-A9D1-DA3DE1EB7222}">
      <dsp:nvSpPr>
        <dsp:cNvPr id="0" name=""/>
        <dsp:cNvSpPr/>
      </dsp:nvSpPr>
      <dsp:spPr>
        <a:xfrm>
          <a:off x="0" y="18336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DD07E-A87D-544F-BFAB-C4C8C2903154}">
      <dsp:nvSpPr>
        <dsp:cNvPr id="0" name=""/>
        <dsp:cNvSpPr/>
      </dsp:nvSpPr>
      <dsp:spPr>
        <a:xfrm>
          <a:off x="0" y="1833637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Adware</a:t>
          </a:r>
          <a:endParaRPr lang="en-US" sz="2800" kern="1200"/>
        </a:p>
      </dsp:txBody>
      <dsp:txXfrm>
        <a:off x="0" y="1833637"/>
        <a:ext cx="8229600" cy="611038"/>
      </dsp:txXfrm>
    </dsp:sp>
    <dsp:sp modelId="{CF20C36D-FAB2-C74F-84FD-B3E7E3870066}">
      <dsp:nvSpPr>
        <dsp:cNvPr id="0" name=""/>
        <dsp:cNvSpPr/>
      </dsp:nvSpPr>
      <dsp:spPr>
        <a:xfrm>
          <a:off x="0" y="24446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DD861-8331-7445-84EB-B46EEFF22531}">
      <dsp:nvSpPr>
        <dsp:cNvPr id="0" name=""/>
        <dsp:cNvSpPr/>
      </dsp:nvSpPr>
      <dsp:spPr>
        <a:xfrm>
          <a:off x="0" y="2444675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E-mail Spam </a:t>
          </a:r>
          <a:endParaRPr lang="en-US" sz="2800" kern="1200"/>
        </a:p>
      </dsp:txBody>
      <dsp:txXfrm>
        <a:off x="0" y="2444675"/>
        <a:ext cx="8229600" cy="611038"/>
      </dsp:txXfrm>
    </dsp:sp>
    <dsp:sp modelId="{19D2A5A1-8CEB-AF43-AB7C-423ED3C135C3}">
      <dsp:nvSpPr>
        <dsp:cNvPr id="0" name=""/>
        <dsp:cNvSpPr/>
      </dsp:nvSpPr>
      <dsp:spPr>
        <a:xfrm>
          <a:off x="0" y="305571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6385D8-7919-0B43-BCB4-E9C7F494DEA9}">
      <dsp:nvSpPr>
        <dsp:cNvPr id="0" name=""/>
        <dsp:cNvSpPr/>
      </dsp:nvSpPr>
      <dsp:spPr>
        <a:xfrm>
          <a:off x="0" y="3055714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Click Fraud </a:t>
          </a:r>
          <a:endParaRPr lang="en-US" sz="2800" kern="1200"/>
        </a:p>
      </dsp:txBody>
      <dsp:txXfrm>
        <a:off x="0" y="3055714"/>
        <a:ext cx="8229600" cy="611038"/>
      </dsp:txXfrm>
    </dsp:sp>
    <dsp:sp modelId="{F5510003-E0F6-4E47-BA1F-1DAC0824BEB6}">
      <dsp:nvSpPr>
        <dsp:cNvPr id="0" name=""/>
        <dsp:cNvSpPr/>
      </dsp:nvSpPr>
      <dsp:spPr>
        <a:xfrm>
          <a:off x="0" y="366675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A80FCC-9467-7748-977C-2E9D5F51AE88}">
      <dsp:nvSpPr>
        <dsp:cNvPr id="0" name=""/>
        <dsp:cNvSpPr/>
      </dsp:nvSpPr>
      <dsp:spPr>
        <a:xfrm>
          <a:off x="0" y="3666752"/>
          <a:ext cx="8229600" cy="611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Phishing </a:t>
          </a:r>
          <a:endParaRPr lang="en-US" sz="2800" kern="1200"/>
        </a:p>
      </dsp:txBody>
      <dsp:txXfrm>
        <a:off x="0" y="3666752"/>
        <a:ext cx="8229600" cy="61103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C02E-BB6D-8D45-A642-6DC9E9CF8954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/>
            <a:t>Botnets use multiple attack vectors; no single technology can provide protection against them </a:t>
          </a:r>
          <a:endParaRPr lang="en-US" sz="5800" kern="1200"/>
        </a:p>
      </dsp:txBody>
      <dsp:txXfrm>
        <a:off x="550515" y="585"/>
        <a:ext cx="7128569" cy="4277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841BB-7B7B-2340-93D7-D485D37C49BA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Adware</a:t>
          </a:r>
          <a:endParaRPr lang="en-US" sz="4000" kern="1200" dirty="0"/>
        </a:p>
      </dsp:txBody>
      <dsp:txXfrm>
        <a:off x="663431" y="2594"/>
        <a:ext cx="3287017" cy="1972210"/>
      </dsp:txXfrm>
    </dsp:sp>
    <dsp:sp modelId="{AAB938BE-914A-3A4D-8BFA-3BA170C30D38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Spyware</a:t>
          </a:r>
          <a:endParaRPr lang="en-US" sz="4000" kern="1200"/>
        </a:p>
      </dsp:txBody>
      <dsp:txXfrm>
        <a:off x="4279150" y="2594"/>
        <a:ext cx="3287017" cy="1972210"/>
      </dsp:txXfrm>
    </dsp:sp>
    <dsp:sp modelId="{66E44F5E-8950-544B-9329-C843E2750668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Rogue software</a:t>
          </a:r>
          <a:endParaRPr lang="en-US" sz="4000" kern="1200"/>
        </a:p>
      </dsp:txBody>
      <dsp:txXfrm>
        <a:off x="2471291" y="2303507"/>
        <a:ext cx="3287017" cy="197221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1BB89-CE02-D046-8283-98A4B8C91CB9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Flow data monitoring </a:t>
          </a:r>
          <a:endParaRPr lang="en-US" sz="3800" kern="1200"/>
        </a:p>
      </dsp:txBody>
      <dsp:txXfrm>
        <a:off x="663431" y="2594"/>
        <a:ext cx="3287017" cy="1972210"/>
      </dsp:txXfrm>
    </dsp:sp>
    <dsp:sp modelId="{645F5FE9-CC51-8743-8EA3-02138B3C81FB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Anomaly detection </a:t>
          </a:r>
          <a:endParaRPr lang="en-US" sz="3800" kern="1200"/>
        </a:p>
      </dsp:txBody>
      <dsp:txXfrm>
        <a:off x="4279150" y="2594"/>
        <a:ext cx="3287017" cy="1972210"/>
      </dsp:txXfrm>
    </dsp:sp>
    <dsp:sp modelId="{F12C5ABF-4568-3446-8637-61BDD334F8EA}">
      <dsp:nvSpPr>
        <dsp:cNvPr id="0" name=""/>
        <dsp:cNvSpPr/>
      </dsp:nvSpPr>
      <dsp:spPr>
        <a:xfrm>
          <a:off x="66343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DNS log analysis </a:t>
          </a:r>
          <a:endParaRPr lang="en-US" sz="3800" kern="1200"/>
        </a:p>
      </dsp:txBody>
      <dsp:txXfrm>
        <a:off x="663431" y="2303507"/>
        <a:ext cx="3287017" cy="1972210"/>
      </dsp:txXfrm>
    </dsp:sp>
    <dsp:sp modelId="{B1FD20B8-073F-4549-B753-66FC9A523750}">
      <dsp:nvSpPr>
        <dsp:cNvPr id="0" name=""/>
        <dsp:cNvSpPr/>
      </dsp:nvSpPr>
      <dsp:spPr>
        <a:xfrm>
          <a:off x="4279150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Honeypots </a:t>
          </a:r>
          <a:endParaRPr lang="en-US" sz="3800" kern="1200"/>
        </a:p>
      </dsp:txBody>
      <dsp:txXfrm>
        <a:off x="4279150" y="2303507"/>
        <a:ext cx="3287017" cy="197221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F53FE-91A4-3D40-BA54-54378DA9EC68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Hacking technique that leverages vulnerabilities in the code of a web application to allow an attacker to send malicious content from an end user and collect some type of data from the victim</a:t>
          </a:r>
          <a:endParaRPr lang="en-US" sz="3600" kern="1200" dirty="0"/>
        </a:p>
      </dsp:txBody>
      <dsp:txXfrm>
        <a:off x="550515" y="585"/>
        <a:ext cx="7128569" cy="427714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AD173-EF1B-B549-9397-0CD59E933A6C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An attack that exploits a previously unknown vulnerability in a computer application or operating system, one that developers have not had time to address and patch</a:t>
          </a:r>
          <a:endParaRPr lang="en-US" sz="3800" kern="1200" dirty="0"/>
        </a:p>
      </dsp:txBody>
      <dsp:txXfrm>
        <a:off x="550515" y="585"/>
        <a:ext cx="7128569" cy="427714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78CEC-6A39-A746-AF62-F981CD6389B9}">
      <dsp:nvSpPr>
        <dsp:cNvPr id="0" name=""/>
        <dsp:cNvSpPr/>
      </dsp:nvSpPr>
      <dsp:spPr>
        <a:xfrm>
          <a:off x="0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Reconnaissance</a:t>
          </a:r>
          <a:endParaRPr lang="en-US" sz="2200" kern="1200"/>
        </a:p>
      </dsp:txBody>
      <dsp:txXfrm>
        <a:off x="0" y="467518"/>
        <a:ext cx="2571749" cy="1543050"/>
      </dsp:txXfrm>
    </dsp:sp>
    <dsp:sp modelId="{A1549E02-9DEE-014C-BE0B-F00186FDB771}">
      <dsp:nvSpPr>
        <dsp:cNvPr id="0" name=""/>
        <dsp:cNvSpPr/>
      </dsp:nvSpPr>
      <dsp:spPr>
        <a:xfrm>
          <a:off x="2828925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Incursion</a:t>
          </a:r>
          <a:endParaRPr lang="en-US" sz="2200" kern="1200"/>
        </a:p>
      </dsp:txBody>
      <dsp:txXfrm>
        <a:off x="2828925" y="467518"/>
        <a:ext cx="2571749" cy="1543050"/>
      </dsp:txXfrm>
    </dsp:sp>
    <dsp:sp modelId="{781CC60A-2E6E-DF48-B22E-A11243AB84E1}">
      <dsp:nvSpPr>
        <dsp:cNvPr id="0" name=""/>
        <dsp:cNvSpPr/>
      </dsp:nvSpPr>
      <dsp:spPr>
        <a:xfrm>
          <a:off x="5657849" y="467518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Discovery</a:t>
          </a:r>
          <a:endParaRPr lang="en-US" sz="2200" kern="1200"/>
        </a:p>
      </dsp:txBody>
      <dsp:txXfrm>
        <a:off x="5657849" y="467518"/>
        <a:ext cx="2571749" cy="1543050"/>
      </dsp:txXfrm>
    </dsp:sp>
    <dsp:sp modelId="{252356A6-79C0-E14B-B2B5-A9CDF78D597B}">
      <dsp:nvSpPr>
        <dsp:cNvPr id="0" name=""/>
        <dsp:cNvSpPr/>
      </dsp:nvSpPr>
      <dsp:spPr>
        <a:xfrm>
          <a:off x="1414462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Capture</a:t>
          </a:r>
          <a:endParaRPr lang="en-US" sz="2200" kern="1200"/>
        </a:p>
      </dsp:txBody>
      <dsp:txXfrm>
        <a:off x="1414462" y="2267744"/>
        <a:ext cx="2571749" cy="1543050"/>
      </dsp:txXfrm>
    </dsp:sp>
    <dsp:sp modelId="{B003BA27-901C-4D4C-B971-4FBC9D76D55B}">
      <dsp:nvSpPr>
        <dsp:cNvPr id="0" name=""/>
        <dsp:cNvSpPr/>
      </dsp:nvSpPr>
      <dsp:spPr>
        <a:xfrm>
          <a:off x="4243387" y="2267744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Exfiltration </a:t>
          </a:r>
          <a:endParaRPr lang="en-US" sz="2200" kern="1200"/>
        </a:p>
      </dsp:txBody>
      <dsp:txXfrm>
        <a:off x="4243387" y="2267744"/>
        <a:ext cx="2571749" cy="154305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2F626-6080-AA41-8658-913A02B7A006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Instant messaging (IM) threats may involve exploitation of software to spread code but more frequently rely on social engineering 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2AC30-8F7F-9943-9B92-FB4326BF810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Peer-to-peer (P2P) networks involve hosts sharing files with one another, either directly or through a centralized P2P server 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C8186-8E82-C349-BB6B-555A455DE911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3F2B65-844E-5F42-BB32-BDFD9FDCE38A}">
      <dsp:nvSpPr>
        <dsp:cNvPr id="0" name=""/>
        <dsp:cNvSpPr/>
      </dsp:nvSpPr>
      <dsp:spPr>
        <a:xfrm>
          <a:off x="0" y="522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Collect information</a:t>
          </a:r>
          <a:endParaRPr lang="en-US" sz="2000" kern="1200"/>
        </a:p>
      </dsp:txBody>
      <dsp:txXfrm>
        <a:off x="0" y="522"/>
        <a:ext cx="8229600" cy="427726"/>
      </dsp:txXfrm>
    </dsp:sp>
    <dsp:sp modelId="{B7B92A20-9DA6-9344-B922-4143B3107D65}">
      <dsp:nvSpPr>
        <dsp:cNvPr id="0" name=""/>
        <dsp:cNvSpPr/>
      </dsp:nvSpPr>
      <dsp:spPr>
        <a:xfrm>
          <a:off x="0" y="42824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D10D37-A289-7345-81E0-EDA47F8B9B8B}">
      <dsp:nvSpPr>
        <dsp:cNvPr id="0" name=""/>
        <dsp:cNvSpPr/>
      </dsp:nvSpPr>
      <dsp:spPr>
        <a:xfrm>
          <a:off x="0" y="428249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Terminate tasks and processes </a:t>
          </a:r>
          <a:endParaRPr lang="en-US" sz="2000" kern="1200"/>
        </a:p>
      </dsp:txBody>
      <dsp:txXfrm>
        <a:off x="0" y="428249"/>
        <a:ext cx="8229600" cy="427726"/>
      </dsp:txXfrm>
    </dsp:sp>
    <dsp:sp modelId="{5A1ADD77-792E-6B4B-9C3C-42AD53E7C39E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ACEB37-35F1-0A45-BB67-BD404D0BF40C}">
      <dsp:nvSpPr>
        <dsp:cNvPr id="0" name=""/>
        <dsp:cNvSpPr/>
      </dsp:nvSpPr>
      <dsp:spPr>
        <a:xfrm>
          <a:off x="0" y="855975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Run tasks and processes</a:t>
          </a:r>
          <a:endParaRPr lang="en-US" sz="2000" kern="1200"/>
        </a:p>
      </dsp:txBody>
      <dsp:txXfrm>
        <a:off x="0" y="855975"/>
        <a:ext cx="8229600" cy="427726"/>
      </dsp:txXfrm>
    </dsp:sp>
    <dsp:sp modelId="{56988EC1-C18E-2D4C-B797-2F462B1C0AAA}">
      <dsp:nvSpPr>
        <dsp:cNvPr id="0" name=""/>
        <dsp:cNvSpPr/>
      </dsp:nvSpPr>
      <dsp:spPr>
        <a:xfrm>
          <a:off x="0" y="128370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35582D-D73F-0042-B8F9-2DC03B285C23}">
      <dsp:nvSpPr>
        <dsp:cNvPr id="0" name=""/>
        <dsp:cNvSpPr/>
      </dsp:nvSpPr>
      <dsp:spPr>
        <a:xfrm>
          <a:off x="0" y="1283702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Download additional files</a:t>
          </a:r>
          <a:endParaRPr lang="en-US" sz="2000" kern="1200"/>
        </a:p>
      </dsp:txBody>
      <dsp:txXfrm>
        <a:off x="0" y="1283702"/>
        <a:ext cx="8229600" cy="427726"/>
      </dsp:txXfrm>
    </dsp:sp>
    <dsp:sp modelId="{1577A2A9-A72B-4E4E-9588-B377D60AC078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85421-9C00-9940-B325-296D472C13FF}">
      <dsp:nvSpPr>
        <dsp:cNvPr id="0" name=""/>
        <dsp:cNvSpPr/>
      </dsp:nvSpPr>
      <dsp:spPr>
        <a:xfrm>
          <a:off x="0" y="1711429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Upload files and other content</a:t>
          </a:r>
          <a:endParaRPr lang="en-US" sz="2000" kern="1200"/>
        </a:p>
      </dsp:txBody>
      <dsp:txXfrm>
        <a:off x="0" y="1711429"/>
        <a:ext cx="8229600" cy="427726"/>
      </dsp:txXfrm>
    </dsp:sp>
    <dsp:sp modelId="{D76B3EF4-C3FA-E343-A201-FE1219D95575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EE137-EBD2-0543-A2D3-121E172BA967}">
      <dsp:nvSpPr>
        <dsp:cNvPr id="0" name=""/>
        <dsp:cNvSpPr/>
      </dsp:nvSpPr>
      <dsp:spPr>
        <a:xfrm>
          <a:off x="0" y="2139156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Report on status</a:t>
          </a:r>
          <a:endParaRPr lang="en-US" sz="2000" kern="1200"/>
        </a:p>
      </dsp:txBody>
      <dsp:txXfrm>
        <a:off x="0" y="2139156"/>
        <a:ext cx="8229600" cy="427726"/>
      </dsp:txXfrm>
    </dsp:sp>
    <dsp:sp modelId="{8831FE79-DA97-664F-BA9A-3DDCB8E8E93D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95697A-1E1E-FA43-8E19-E40F0E065167}">
      <dsp:nvSpPr>
        <dsp:cNvPr id="0" name=""/>
        <dsp:cNvSpPr/>
      </dsp:nvSpPr>
      <dsp:spPr>
        <a:xfrm>
          <a:off x="0" y="2566883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Open remote command line shells</a:t>
          </a:r>
          <a:endParaRPr lang="en-US" sz="2000" kern="1200"/>
        </a:p>
      </dsp:txBody>
      <dsp:txXfrm>
        <a:off x="0" y="2566883"/>
        <a:ext cx="8229600" cy="427726"/>
      </dsp:txXfrm>
    </dsp:sp>
    <dsp:sp modelId="{2F6E155B-294C-CF42-95C8-17250A9ADAD8}">
      <dsp:nvSpPr>
        <dsp:cNvPr id="0" name=""/>
        <dsp:cNvSpPr/>
      </dsp:nvSpPr>
      <dsp:spPr>
        <a:xfrm>
          <a:off x="0" y="299461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578FB8-F6E9-2D4F-AE43-F0894AD6C374}">
      <dsp:nvSpPr>
        <dsp:cNvPr id="0" name=""/>
        <dsp:cNvSpPr/>
      </dsp:nvSpPr>
      <dsp:spPr>
        <a:xfrm>
          <a:off x="0" y="2994610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Denial-of-service attacks</a:t>
          </a:r>
          <a:endParaRPr lang="en-US" sz="2000" kern="1200"/>
        </a:p>
      </dsp:txBody>
      <dsp:txXfrm>
        <a:off x="0" y="2994610"/>
        <a:ext cx="8229600" cy="427726"/>
      </dsp:txXfrm>
    </dsp:sp>
    <dsp:sp modelId="{DF3E0C54-32B4-7649-B546-4A201B2BC3F6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DF5451-573A-8E41-A0B9-4BA48E9CD8A0}">
      <dsp:nvSpPr>
        <dsp:cNvPr id="0" name=""/>
        <dsp:cNvSpPr/>
      </dsp:nvSpPr>
      <dsp:spPr>
        <a:xfrm>
          <a:off x="0" y="3422337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Change computer settings</a:t>
          </a:r>
          <a:endParaRPr lang="en-US" sz="2000" kern="1200"/>
        </a:p>
      </dsp:txBody>
      <dsp:txXfrm>
        <a:off x="0" y="3422337"/>
        <a:ext cx="8229600" cy="427726"/>
      </dsp:txXfrm>
    </dsp:sp>
    <dsp:sp modelId="{BC286DBA-5834-084A-B837-A7985ACA48A7}">
      <dsp:nvSpPr>
        <dsp:cNvPr id="0" name=""/>
        <dsp:cNvSpPr/>
      </dsp:nvSpPr>
      <dsp:spPr>
        <a:xfrm>
          <a:off x="0" y="385006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430D1A-167D-E246-B8FF-E5F1BEBA27F9}">
      <dsp:nvSpPr>
        <dsp:cNvPr id="0" name=""/>
        <dsp:cNvSpPr/>
      </dsp:nvSpPr>
      <dsp:spPr>
        <a:xfrm>
          <a:off x="0" y="3850063"/>
          <a:ext cx="8229600" cy="42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Shut down or restart the computer</a:t>
          </a:r>
          <a:endParaRPr lang="en-US" sz="2000" kern="1200"/>
        </a:p>
      </dsp:txBody>
      <dsp:txXfrm>
        <a:off x="0" y="3850063"/>
        <a:ext cx="8229600" cy="42772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2F79D-4A33-5E4A-A179-BAEC4C931A17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Signature Detection </a:t>
          </a:r>
          <a:endParaRPr lang="en-US" sz="5000" kern="1200"/>
        </a:p>
      </dsp:txBody>
      <dsp:txXfrm>
        <a:off x="1004" y="963786"/>
        <a:ext cx="3917900" cy="2350740"/>
      </dsp:txXfrm>
    </dsp:sp>
    <dsp:sp modelId="{6C705FA9-2C63-A246-A7A0-6DC5D0D72843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Heuristic Analysis </a:t>
          </a:r>
          <a:endParaRPr lang="en-US" sz="5000" kern="1200"/>
        </a:p>
      </dsp:txBody>
      <dsp:txXfrm>
        <a:off x="4310695" y="963786"/>
        <a:ext cx="3917900" cy="235074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7A62-13D6-384E-A857-D5B4D56C1F1B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File Emulation</a:t>
          </a:r>
          <a:endParaRPr lang="en-US" sz="4200" kern="1200"/>
        </a:p>
      </dsp:txBody>
      <dsp:txXfrm>
        <a:off x="663431" y="2594"/>
        <a:ext cx="3287017" cy="1972210"/>
      </dsp:txXfrm>
    </dsp:sp>
    <dsp:sp modelId="{5F26F85C-BE2B-2344-B75C-0FD417AFA2E0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File Analysis</a:t>
          </a:r>
          <a:endParaRPr lang="en-US" sz="4200" kern="1200"/>
        </a:p>
      </dsp:txBody>
      <dsp:txXfrm>
        <a:off x="4279150" y="2594"/>
        <a:ext cx="3287017" cy="1972210"/>
      </dsp:txXfrm>
    </dsp:sp>
    <dsp:sp modelId="{D6207EFA-86B4-194A-B5BA-254701B0B84F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Genetic Signature Detection </a:t>
          </a:r>
          <a:endParaRPr lang="en-US" sz="4200" kern="1200"/>
        </a:p>
      </dsp:txBody>
      <dsp:txXfrm>
        <a:off x="2471291" y="2303507"/>
        <a:ext cx="3287017" cy="197221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DDF23-76E6-264C-85A9-9A7E14CEDA5C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18D67-BFC4-EA42-B2C5-894A40D86978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Identify solutions that provide centralized management </a:t>
          </a:r>
          <a:endParaRPr lang="en-US" sz="2800" kern="1200"/>
        </a:p>
      </dsp:txBody>
      <dsp:txXfrm>
        <a:off x="0" y="2089"/>
        <a:ext cx="8229600" cy="1424711"/>
      </dsp:txXfrm>
    </dsp:sp>
    <dsp:sp modelId="{8344F131-06C3-B740-B242-961B6B3DE1E5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D04858-AB9B-2D42-B132-394743A55197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Consider demonstrations of products </a:t>
          </a:r>
          <a:endParaRPr lang="en-US" sz="2800" kern="1200" dirty="0"/>
        </a:p>
      </dsp:txBody>
      <dsp:txXfrm>
        <a:off x="0" y="1426800"/>
        <a:ext cx="8229600" cy="1424711"/>
      </dsp:txXfrm>
    </dsp:sp>
    <dsp:sp modelId="{7B46F1C4-4710-8648-B0A4-D02C848C601E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3DFE56-043B-9F48-B1C2-8BF77059C284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Look for consistency in certifications </a:t>
          </a:r>
          <a:endParaRPr lang="en-US" sz="2800" kern="1200"/>
        </a:p>
      </dsp:txBody>
      <dsp:txXfrm>
        <a:off x="0" y="2851512"/>
        <a:ext cx="8229600" cy="1424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8C573-D4DA-CE45-945C-78B1E6D9719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Polymorphic viruses assume many (poly) shapes and forms (</a:t>
          </a:r>
          <a:r>
            <a:rPr lang="en-US" sz="4400" b="1" kern="1200" dirty="0" err="1"/>
            <a:t>morphic</a:t>
          </a:r>
          <a:r>
            <a:rPr lang="en-US" sz="4400" b="1" kern="1200" dirty="0"/>
            <a:t>) by encrypting code differently with each infection 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69A12-867B-EF40-810F-2B020C33D9CB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Persistent rootkits </a:t>
          </a:r>
          <a:endParaRPr lang="en-US" sz="4200" kern="1200"/>
        </a:p>
      </dsp:txBody>
      <dsp:txXfrm>
        <a:off x="663431" y="2594"/>
        <a:ext cx="3287017" cy="1972210"/>
      </dsp:txXfrm>
    </dsp:sp>
    <dsp:sp modelId="{22B5F42B-95AC-7B49-A394-6E2C5E11034E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Memory-based rootkits </a:t>
          </a:r>
          <a:endParaRPr lang="en-US" sz="4200" kern="1200"/>
        </a:p>
      </dsp:txBody>
      <dsp:txXfrm>
        <a:off x="4279150" y="2594"/>
        <a:ext cx="3287017" cy="1972210"/>
      </dsp:txXfrm>
    </dsp:sp>
    <dsp:sp modelId="{6E6DBE47-A666-C54E-BF67-120BEA492A8E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User-mode rootkits </a:t>
          </a:r>
          <a:endParaRPr lang="en-US" sz="4200" kern="1200"/>
        </a:p>
      </dsp:txBody>
      <dsp:txXfrm>
        <a:off x="2471291" y="2303507"/>
        <a:ext cx="3287017" cy="197221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DD188-2F82-B445-812D-435EE2B05FBD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Portable </a:t>
          </a:r>
          <a:r>
            <a:rPr lang="en-US" sz="4400" b="1" kern="1200" dirty="0" err="1"/>
            <a:t>Executables</a:t>
          </a:r>
          <a:r>
            <a:rPr lang="en-US" sz="4400" b="1" kern="1200" dirty="0"/>
            <a:t> (PE files) for Windows 32- and 64-bit systems have a header that can tell much about the file </a:t>
          </a:r>
          <a:endParaRPr lang="en-US" sz="4400" kern="1200" dirty="0"/>
        </a:p>
      </dsp:txBody>
      <dsp:txXfrm>
        <a:off x="550515" y="585"/>
        <a:ext cx="7128569" cy="4277141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F0D76-F773-434E-B0C4-B50525A326DF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1" kern="1200"/>
            <a:t>Unpacking files first involves trying to identify what program or tool the code was packed with</a:t>
          </a:r>
          <a:endParaRPr lang="en-US" sz="5700" kern="1200"/>
        </a:p>
      </dsp:txBody>
      <dsp:txXfrm>
        <a:off x="550515" y="585"/>
        <a:ext cx="7128569" cy="4277141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CA857-53BF-CD43-89B4-9124D1C90039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F14CE4-0DCB-0149-9A81-E84FBF905A90}">
      <dsp:nvSpPr>
        <dsp:cNvPr id="0" name=""/>
        <dsp:cNvSpPr/>
      </dsp:nvSpPr>
      <dsp:spPr>
        <a:xfrm>
          <a:off x="0" y="0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Log files from firewalls, IDS, IPS, Snort, and others are often configured to only report the basic fact</a:t>
          </a:r>
          <a:endParaRPr lang="en-US" sz="2800" kern="1200" dirty="0"/>
        </a:p>
      </dsp:txBody>
      <dsp:txXfrm>
        <a:off x="0" y="0"/>
        <a:ext cx="8229600" cy="2139156"/>
      </dsp:txXfrm>
    </dsp:sp>
    <dsp:sp modelId="{BA691F8A-39A7-8145-87F1-52ADA28AF438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B7E04-CC50-A545-AA6F-AD65CC7E5B18}">
      <dsp:nvSpPr>
        <dsp:cNvPr id="0" name=""/>
        <dsp:cNvSpPr/>
      </dsp:nvSpPr>
      <dsp:spPr>
        <a:xfrm>
          <a:off x="0" y="2139156"/>
          <a:ext cx="8229600" cy="213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Often leaves out important information such as the exact path or domain visited by a victim during an attack  </a:t>
          </a:r>
          <a:endParaRPr lang="en-US" sz="2800" kern="1200" dirty="0"/>
        </a:p>
      </dsp:txBody>
      <dsp:txXfrm>
        <a:off x="0" y="2139156"/>
        <a:ext cx="8229600" cy="2139156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4E28F-DCD5-794B-A939-64BA3948492E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3977AB-6277-A94A-A0B4-209F00FB6ADE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Proxify</a:t>
          </a:r>
          <a:endParaRPr lang="en-US" sz="2800" kern="1200"/>
        </a:p>
      </dsp:txBody>
      <dsp:txXfrm>
        <a:off x="0" y="2089"/>
        <a:ext cx="8229600" cy="712355"/>
      </dsp:txXfrm>
    </dsp:sp>
    <dsp:sp modelId="{7D1E789A-29A4-F143-B5E2-AF42D4C0811D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5EB36-4832-D94E-AC05-EBB4486725AB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Anonymouse</a:t>
          </a:r>
          <a:endParaRPr lang="en-US" sz="2800" kern="1200"/>
        </a:p>
      </dsp:txBody>
      <dsp:txXfrm>
        <a:off x="0" y="714444"/>
        <a:ext cx="8229600" cy="712355"/>
      </dsp:txXfrm>
    </dsp:sp>
    <dsp:sp modelId="{B5351270-F01F-354E-8E9F-9A801AF9F61B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64DC5-6B60-FD45-868F-E5597671E1B4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Anonymizer</a:t>
          </a:r>
          <a:endParaRPr lang="en-US" sz="2800" kern="1200"/>
        </a:p>
      </dsp:txBody>
      <dsp:txXfrm>
        <a:off x="0" y="1426800"/>
        <a:ext cx="8229600" cy="712355"/>
      </dsp:txXfrm>
    </dsp:sp>
    <dsp:sp modelId="{C3B848DC-6AED-B94D-A754-F2D907D817F0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91AC0E-ABDE-B54E-9768-768B97FE317B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Ninja Cloak</a:t>
          </a:r>
          <a:endParaRPr lang="en-US" sz="2800" kern="1200"/>
        </a:p>
      </dsp:txBody>
      <dsp:txXfrm>
        <a:off x="0" y="2139156"/>
        <a:ext cx="8229600" cy="712355"/>
      </dsp:txXfrm>
    </dsp:sp>
    <dsp:sp modelId="{87038185-48A7-EA49-92EC-359FE728190F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5789CB-4292-DD4D-9A0A-58A1B9982D16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Firefox, Adobe Acrobat Reader </a:t>
          </a:r>
          <a:endParaRPr lang="en-US" sz="2800" kern="1200"/>
        </a:p>
      </dsp:txBody>
      <dsp:txXfrm>
        <a:off x="0" y="2851512"/>
        <a:ext cx="8229600" cy="712355"/>
      </dsp:txXfrm>
    </dsp:sp>
    <dsp:sp modelId="{C2DDF11B-21D0-E04F-A32C-868B20B5CA0A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E9B9B4-78BD-0B45-B34D-186BE00899D8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OllyDbg</a:t>
          </a:r>
          <a:r>
            <a:rPr lang="en-US" sz="2800" b="1" kern="1200" dirty="0"/>
            <a:t> with </a:t>
          </a:r>
          <a:r>
            <a:rPr lang="en-US" sz="2800" b="1" kern="1200" dirty="0" err="1"/>
            <a:t>OllyScript</a:t>
          </a:r>
          <a:endParaRPr lang="en-US" sz="2800" kern="1200" dirty="0"/>
        </a:p>
      </dsp:txBody>
      <dsp:txXfrm>
        <a:off x="0" y="3563868"/>
        <a:ext cx="8229600" cy="712355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C60CA-66DE-1044-82BC-DCB0878BAF2C}">
      <dsp:nvSpPr>
        <dsp:cNvPr id="0" name=""/>
        <dsp:cNvSpPr/>
      </dsp:nvSpPr>
      <dsp:spPr>
        <a:xfrm>
          <a:off x="663431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Suspend Memory Captures </a:t>
          </a:r>
          <a:endParaRPr lang="en-US" sz="4200" kern="1200"/>
        </a:p>
      </dsp:txBody>
      <dsp:txXfrm>
        <a:off x="663431" y="2594"/>
        <a:ext cx="3287017" cy="1972210"/>
      </dsp:txXfrm>
    </dsp:sp>
    <dsp:sp modelId="{F66A9EFF-E7D9-914F-ABCE-980B7580D82F}">
      <dsp:nvSpPr>
        <dsp:cNvPr id="0" name=""/>
        <dsp:cNvSpPr/>
      </dsp:nvSpPr>
      <dsp:spPr>
        <a:xfrm>
          <a:off x="4279150" y="2594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Linux DD Captures </a:t>
          </a:r>
          <a:endParaRPr lang="en-US" sz="4200" kern="1200"/>
        </a:p>
      </dsp:txBody>
      <dsp:txXfrm>
        <a:off x="4279150" y="2594"/>
        <a:ext cx="3287017" cy="1972210"/>
      </dsp:txXfrm>
    </dsp:sp>
    <dsp:sp modelId="{3B307E5E-EA4E-9046-9E59-422CFC9D58BA}">
      <dsp:nvSpPr>
        <dsp:cNvPr id="0" name=""/>
        <dsp:cNvSpPr/>
      </dsp:nvSpPr>
      <dsp:spPr>
        <a:xfrm>
          <a:off x="2471291" y="2303507"/>
          <a:ext cx="3287017" cy="19722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Anti-VMware Code Techniques </a:t>
          </a:r>
          <a:endParaRPr lang="en-US" sz="4200" kern="1200"/>
        </a:p>
      </dsp:txBody>
      <dsp:txXfrm>
        <a:off x="2471291" y="2303507"/>
        <a:ext cx="3287017" cy="1972210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69E73-C9B6-3D45-A429-69AAD1C200C3}">
      <dsp:nvSpPr>
        <dsp:cNvPr id="0" name=""/>
        <dsp:cNvSpPr/>
      </dsp:nvSpPr>
      <dsp:spPr>
        <a:xfrm>
          <a:off x="0" y="52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54394-E172-0A4C-9DDD-918B8684053E}">
      <dsp:nvSpPr>
        <dsp:cNvPr id="0" name=""/>
        <dsp:cNvSpPr/>
      </dsp:nvSpPr>
      <dsp:spPr>
        <a:xfrm>
          <a:off x="0" y="522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Never remotely log in to a potentially infected computer with an account that has administrative rights </a:t>
          </a:r>
          <a:endParaRPr lang="en-US" sz="2200" kern="1200" dirty="0"/>
        </a:p>
      </dsp:txBody>
      <dsp:txXfrm>
        <a:off x="0" y="522"/>
        <a:ext cx="8229600" cy="855453"/>
      </dsp:txXfrm>
    </dsp:sp>
    <dsp:sp modelId="{31BEAD5C-2F74-1141-BEA5-1952DECF5B85}">
      <dsp:nvSpPr>
        <dsp:cNvPr id="0" name=""/>
        <dsp:cNvSpPr/>
      </dsp:nvSpPr>
      <dsp:spPr>
        <a:xfrm>
          <a:off x="0" y="855975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641A29-FCC3-5D4C-BCF7-EFDB719734B3}">
      <dsp:nvSpPr>
        <dsp:cNvPr id="0" name=""/>
        <dsp:cNvSpPr/>
      </dsp:nvSpPr>
      <dsp:spPr>
        <a:xfrm>
          <a:off x="0" y="855975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Always strive to find the root cause of the problem that is being addressed</a:t>
          </a:r>
          <a:endParaRPr lang="en-US" sz="2200" kern="1200"/>
        </a:p>
      </dsp:txBody>
      <dsp:txXfrm>
        <a:off x="0" y="855975"/>
        <a:ext cx="8229600" cy="855453"/>
      </dsp:txXfrm>
    </dsp:sp>
    <dsp:sp modelId="{BFEF228F-82FB-3E42-A355-19DD3DE207A4}">
      <dsp:nvSpPr>
        <dsp:cNvPr id="0" name=""/>
        <dsp:cNvSpPr/>
      </dsp:nvSpPr>
      <dsp:spPr>
        <a:xfrm>
          <a:off x="0" y="171142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EAE22-430C-7442-990F-83E39E7D461B}">
      <dsp:nvSpPr>
        <dsp:cNvPr id="0" name=""/>
        <dsp:cNvSpPr/>
      </dsp:nvSpPr>
      <dsp:spPr>
        <a:xfrm>
          <a:off x="0" y="1711429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Do not rely on antivirus solutions to solve all problems </a:t>
          </a:r>
          <a:endParaRPr lang="en-US" sz="2200" kern="1200"/>
        </a:p>
      </dsp:txBody>
      <dsp:txXfrm>
        <a:off x="0" y="1711429"/>
        <a:ext cx="8229600" cy="855453"/>
      </dsp:txXfrm>
    </dsp:sp>
    <dsp:sp modelId="{105BFDFC-A00B-124F-982B-5BE98789CA54}">
      <dsp:nvSpPr>
        <dsp:cNvPr id="0" name=""/>
        <dsp:cNvSpPr/>
      </dsp:nvSpPr>
      <dsp:spPr>
        <a:xfrm>
          <a:off x="0" y="2566883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A09A87-6D3D-A44B-8BB5-E343A197B7DE}">
      <dsp:nvSpPr>
        <dsp:cNvPr id="0" name=""/>
        <dsp:cNvSpPr/>
      </dsp:nvSpPr>
      <dsp:spPr>
        <a:xfrm>
          <a:off x="0" y="2566883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After a malcode incident, put special alerts in place </a:t>
          </a:r>
          <a:endParaRPr lang="en-US" sz="2200" kern="1200"/>
        </a:p>
      </dsp:txBody>
      <dsp:txXfrm>
        <a:off x="0" y="2566883"/>
        <a:ext cx="8229600" cy="855453"/>
      </dsp:txXfrm>
    </dsp:sp>
    <dsp:sp modelId="{76E13D4D-9459-B94D-AC0F-56A145B48482}">
      <dsp:nvSpPr>
        <dsp:cNvPr id="0" name=""/>
        <dsp:cNvSpPr/>
      </dsp:nvSpPr>
      <dsp:spPr>
        <a:xfrm>
          <a:off x="0" y="3422337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4A6C1D-DD93-3A48-8773-B8C03E3B492B}">
      <dsp:nvSpPr>
        <dsp:cNvPr id="0" name=""/>
        <dsp:cNvSpPr/>
      </dsp:nvSpPr>
      <dsp:spPr>
        <a:xfrm>
          <a:off x="0" y="3422337"/>
          <a:ext cx="8229600" cy="855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When working with file-infecting viruses that also have worm components, recognize the challenge</a:t>
          </a:r>
          <a:endParaRPr lang="en-US" sz="2200" kern="1200"/>
        </a:p>
      </dsp:txBody>
      <dsp:txXfrm>
        <a:off x="0" y="3422337"/>
        <a:ext cx="8229600" cy="85545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5DB8D-53BF-B04C-AF4D-B74926A55B87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9314D5-6411-1848-8709-9BD962F23C60}">
      <dsp:nvSpPr>
        <dsp:cNvPr id="0" name=""/>
        <dsp:cNvSpPr/>
      </dsp:nvSpPr>
      <dsp:spPr>
        <a:xfrm>
          <a:off x="0" y="0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Forget about manual disinfection after a </a:t>
          </a:r>
          <a:r>
            <a:rPr lang="en-US" sz="2300" b="1" kern="1200" dirty="0" err="1"/>
            <a:t>malcode</a:t>
          </a:r>
          <a:r>
            <a:rPr lang="en-US" sz="2300" b="1" kern="1200" dirty="0"/>
            <a:t> outbreak unless it is a short-term fix on a computer that cannot be taken offline immediately</a:t>
          </a:r>
          <a:endParaRPr lang="en-US" sz="2300" kern="1200" dirty="0"/>
        </a:p>
      </dsp:txBody>
      <dsp:txXfrm>
        <a:off x="0" y="0"/>
        <a:ext cx="8229600" cy="1069578"/>
      </dsp:txXfrm>
    </dsp:sp>
    <dsp:sp modelId="{E5C561D9-7BB9-A440-A940-142B791BBECE}">
      <dsp:nvSpPr>
        <dsp:cNvPr id="0" name=""/>
        <dsp:cNvSpPr/>
      </dsp:nvSpPr>
      <dsp:spPr>
        <a:xfrm>
          <a:off x="0" y="106957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9A3972-C34F-DB40-A4C6-BCA27ABF0CD0}">
      <dsp:nvSpPr>
        <dsp:cNvPr id="0" name=""/>
        <dsp:cNvSpPr/>
      </dsp:nvSpPr>
      <dsp:spPr>
        <a:xfrm>
          <a:off x="0" y="1069578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Realize that safe mode can be undermined by some malcode</a:t>
          </a:r>
          <a:endParaRPr lang="en-US" sz="2300" kern="1200"/>
        </a:p>
      </dsp:txBody>
      <dsp:txXfrm>
        <a:off x="0" y="1069578"/>
        <a:ext cx="8229600" cy="1069578"/>
      </dsp:txXfrm>
    </dsp:sp>
    <dsp:sp modelId="{904B3176-76C9-A04E-A834-032B1ABC605F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2BF4D-ED49-9847-BE29-999673DB26CB}">
      <dsp:nvSpPr>
        <dsp:cNvPr id="0" name=""/>
        <dsp:cNvSpPr/>
      </dsp:nvSpPr>
      <dsp:spPr>
        <a:xfrm>
          <a:off x="0" y="2139156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Audit everything to know what is going on inside and in and out of a network at all times</a:t>
          </a:r>
          <a:endParaRPr lang="en-US" sz="2300" kern="1200" dirty="0"/>
        </a:p>
      </dsp:txBody>
      <dsp:txXfrm>
        <a:off x="0" y="2139156"/>
        <a:ext cx="8229600" cy="1069578"/>
      </dsp:txXfrm>
    </dsp:sp>
    <dsp:sp modelId="{1B7786D3-E552-A04B-8DBC-FBED831A2CF1}">
      <dsp:nvSpPr>
        <dsp:cNvPr id="0" name=""/>
        <dsp:cNvSpPr/>
      </dsp:nvSpPr>
      <dsp:spPr>
        <a:xfrm>
          <a:off x="0" y="320873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D967EC-26B1-CE4D-958C-EE808CE0DC59}">
      <dsp:nvSpPr>
        <dsp:cNvPr id="0" name=""/>
        <dsp:cNvSpPr/>
      </dsp:nvSpPr>
      <dsp:spPr>
        <a:xfrm>
          <a:off x="0" y="3208734"/>
          <a:ext cx="8229600" cy="106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Maximize intelligence load balancing, bandwidth, and upstream host provider anti-DDoS capabilities or throttling and tarpitting techniques </a:t>
          </a:r>
          <a:endParaRPr lang="en-US" sz="2300" kern="1200"/>
        </a:p>
      </dsp:txBody>
      <dsp:txXfrm>
        <a:off x="0" y="3208734"/>
        <a:ext cx="8229600" cy="1069578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83D7C-4F19-EB4A-AF61-C94F3A4CF3B7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C16A06-AA03-FE45-BB8B-E16A7EE5D3DA}">
      <dsp:nvSpPr>
        <dsp:cNvPr id="0" name=""/>
        <dsp:cNvSpPr/>
      </dsp:nvSpPr>
      <dsp:spPr>
        <a:xfrm>
          <a:off x="0" y="2089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Configure routers within internal networks to explicitly limit ingress traffic to allow only IP addresses that are on a whitelist </a:t>
          </a:r>
          <a:endParaRPr lang="en-US" sz="2200" kern="1200" dirty="0"/>
        </a:p>
      </dsp:txBody>
      <dsp:txXfrm>
        <a:off x="0" y="2089"/>
        <a:ext cx="8229600" cy="1424711"/>
      </dsp:txXfrm>
    </dsp:sp>
    <dsp:sp modelId="{4A048EB4-2446-E842-A4B6-C881A37D3EC9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1C7CB2-28CB-B348-9CE1-355CBA4D17B3}">
      <dsp:nvSpPr>
        <dsp:cNvPr id="0" name=""/>
        <dsp:cNvSpPr/>
      </dsp:nvSpPr>
      <dsp:spPr>
        <a:xfrm>
          <a:off x="0" y="1426800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Configure routers to block spoofed traffic from within a network</a:t>
          </a:r>
          <a:endParaRPr lang="en-US" sz="2200" kern="1200" dirty="0"/>
        </a:p>
      </dsp:txBody>
      <dsp:txXfrm>
        <a:off x="0" y="1426800"/>
        <a:ext cx="8229600" cy="1424711"/>
      </dsp:txXfrm>
    </dsp:sp>
    <dsp:sp modelId="{4FF47004-271B-B749-834B-E64D2282D494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F01E27-1925-E641-8918-E2A704686C08}">
      <dsp:nvSpPr>
        <dsp:cNvPr id="0" name=""/>
        <dsp:cNvSpPr/>
      </dsp:nvSpPr>
      <dsp:spPr>
        <a:xfrm>
          <a:off x="0" y="2851512"/>
          <a:ext cx="8229600" cy="1424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Consider using a honeypot to trap bot traffic, analyze it, and ensure countermeasures and auditing is in place </a:t>
          </a:r>
          <a:endParaRPr lang="en-US" sz="2200" kern="1200"/>
        </a:p>
      </dsp:txBody>
      <dsp:txXfrm>
        <a:off x="0" y="2851512"/>
        <a:ext cx="8229600" cy="1424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0E50F-526F-3D47-9E88-478839F41AC7}">
      <dsp:nvSpPr>
        <dsp:cNvPr id="0" name=""/>
        <dsp:cNvSpPr/>
      </dsp:nvSpPr>
      <dsp:spPr>
        <a:xfrm>
          <a:off x="550515" y="585"/>
          <a:ext cx="7128569" cy="42771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Functional code that can be used to validate that an exploit actually works and to detail the specifics of how it functions </a:t>
          </a:r>
          <a:endParaRPr lang="en-US" sz="4000" kern="1200" dirty="0"/>
        </a:p>
      </dsp:txBody>
      <dsp:txXfrm>
        <a:off x="550515" y="585"/>
        <a:ext cx="7128569" cy="42771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7841F-CB92-8C40-BD12-63A33E74161F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Virus creation kits</a:t>
          </a:r>
          <a:endParaRPr lang="en-US" sz="4400" kern="1200"/>
        </a:p>
      </dsp:txBody>
      <dsp:txXfrm>
        <a:off x="1004" y="963786"/>
        <a:ext cx="3917900" cy="2350740"/>
      </dsp:txXfrm>
    </dsp:sp>
    <dsp:sp modelId="{A80D8A9B-F55E-A74D-A984-80FD6B080503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Virus Creation Lab </a:t>
          </a:r>
          <a:endParaRPr lang="en-US" sz="4400" kern="1200"/>
        </a:p>
      </dsp:txBody>
      <dsp:txXfrm>
        <a:off x="4310695" y="963786"/>
        <a:ext cx="3917900" cy="2350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B052B-C0DB-024E-BA1B-F83C78FFF984}">
      <dsp:nvSpPr>
        <dsp:cNvPr id="0" name=""/>
        <dsp:cNvSpPr/>
      </dsp:nvSpPr>
      <dsp:spPr>
        <a:xfrm>
          <a:off x="1004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At the gateway </a:t>
          </a:r>
          <a:endParaRPr lang="en-US" sz="3600" kern="1200" dirty="0"/>
        </a:p>
      </dsp:txBody>
      <dsp:txXfrm>
        <a:off x="1004" y="963786"/>
        <a:ext cx="3917900" cy="2350740"/>
      </dsp:txXfrm>
    </dsp:sp>
    <dsp:sp modelId="{AA6272AD-2BA5-F641-BB51-D8D16FBD9117}">
      <dsp:nvSpPr>
        <dsp:cNvPr id="0" name=""/>
        <dsp:cNvSpPr/>
      </dsp:nvSpPr>
      <dsp:spPr>
        <a:xfrm>
          <a:off x="4310695" y="963786"/>
          <a:ext cx="3917900" cy="2350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At workstations that access information services</a:t>
          </a:r>
          <a:endParaRPr lang="en-US" sz="3400" kern="1200" dirty="0"/>
        </a:p>
      </dsp:txBody>
      <dsp:txXfrm>
        <a:off x="4310695" y="963786"/>
        <a:ext cx="3917900" cy="2350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42F55-6E0B-634F-B3D7-031CFBA95804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466BA-AF2A-9E42-9526-41AA2B3A9FC1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Allow access to all services available on the WAN </a:t>
          </a:r>
          <a:endParaRPr lang="en-US" sz="2500" kern="1200" dirty="0"/>
        </a:p>
      </dsp:txBody>
      <dsp:txXfrm>
        <a:off x="0" y="2089"/>
        <a:ext cx="8229600" cy="712355"/>
      </dsp:txXfrm>
    </dsp:sp>
    <dsp:sp modelId="{E87E3919-A578-F34B-BFA7-C57B38297302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B5460E-C738-1A4C-9844-B65BEA8574EB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Be able to locate the source and type of an infection</a:t>
          </a:r>
          <a:endParaRPr lang="en-US" sz="2500" kern="1200"/>
        </a:p>
      </dsp:txBody>
      <dsp:txXfrm>
        <a:off x="0" y="714444"/>
        <a:ext cx="8229600" cy="712355"/>
      </dsp:txXfrm>
    </dsp:sp>
    <dsp:sp modelId="{B793C688-3F0B-3A49-8B35-44E916D0D7C7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5414E-03A4-A342-9AAB-310FAF50E477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Be able to react to such intrusions</a:t>
          </a:r>
          <a:endParaRPr lang="en-US" sz="2500" kern="1200"/>
        </a:p>
      </dsp:txBody>
      <dsp:txXfrm>
        <a:off x="0" y="1426800"/>
        <a:ext cx="8229600" cy="712355"/>
      </dsp:txXfrm>
    </dsp:sp>
    <dsp:sp modelId="{D65731E3-1DE3-5E4F-919A-D298F9CA4979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96A309-05A2-B64A-983F-C18E9F48894C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Be able to fully reconstitute the system following intrusions</a:t>
          </a:r>
          <a:endParaRPr lang="en-US" sz="2500" kern="1200" dirty="0"/>
        </a:p>
      </dsp:txBody>
      <dsp:txXfrm>
        <a:off x="0" y="2139156"/>
        <a:ext cx="8229600" cy="712355"/>
      </dsp:txXfrm>
    </dsp:sp>
    <dsp:sp modelId="{EBCBAB96-78A4-E543-B9AE-E3DF108490F8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26B0D9-3F5A-E447-84F5-DBF473646CD2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Have minimal operational effect on the user</a:t>
          </a:r>
          <a:endParaRPr lang="en-US" sz="2500" kern="1200"/>
        </a:p>
      </dsp:txBody>
      <dsp:txXfrm>
        <a:off x="0" y="2851512"/>
        <a:ext cx="8229600" cy="712355"/>
      </dsp:txXfrm>
    </dsp:sp>
    <dsp:sp modelId="{A47C6E49-28E6-C14E-AF96-37F79265030E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502FBE-AB6E-8147-881B-9A55381E9BC9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Have minimal operational effect on performance</a:t>
          </a:r>
          <a:endParaRPr lang="en-US" sz="2500" kern="1200" dirty="0"/>
        </a:p>
      </dsp:txBody>
      <dsp:txXfrm>
        <a:off x="0" y="3563868"/>
        <a:ext cx="8229600" cy="7123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2BCD9-FCE2-9F47-8F29-4B6019A93294}">
      <dsp:nvSpPr>
        <dsp:cNvPr id="0" name=""/>
        <dsp:cNvSpPr/>
      </dsp:nvSpPr>
      <dsp:spPr>
        <a:xfrm>
          <a:off x="0" y="208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34BDE-7A31-B248-B94D-3251DDE48A3B}">
      <dsp:nvSpPr>
        <dsp:cNvPr id="0" name=""/>
        <dsp:cNvSpPr/>
      </dsp:nvSpPr>
      <dsp:spPr>
        <a:xfrm>
          <a:off x="0" y="2089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Have appropriate documentation </a:t>
          </a:r>
          <a:endParaRPr lang="en-US" sz="2200" kern="1200" dirty="0"/>
        </a:p>
      </dsp:txBody>
      <dsp:txXfrm>
        <a:off x="0" y="2089"/>
        <a:ext cx="8229600" cy="712355"/>
      </dsp:txXfrm>
    </dsp:sp>
    <dsp:sp modelId="{2D6B3E36-B917-5F4F-95A0-3DAF7C95038B}">
      <dsp:nvSpPr>
        <dsp:cNvPr id="0" name=""/>
        <dsp:cNvSpPr/>
      </dsp:nvSpPr>
      <dsp:spPr>
        <a:xfrm>
          <a:off x="0" y="71444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00CA5-7DF6-4D49-95F9-32BF2F2B1C40}">
      <dsp:nvSpPr>
        <dsp:cNvPr id="0" name=""/>
        <dsp:cNvSpPr/>
      </dsp:nvSpPr>
      <dsp:spPr>
        <a:xfrm>
          <a:off x="0" y="714444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Allow automatic malicious code prevention programs to run in the background</a:t>
          </a:r>
          <a:endParaRPr lang="en-US" sz="2200" kern="1200" dirty="0"/>
        </a:p>
      </dsp:txBody>
      <dsp:txXfrm>
        <a:off x="0" y="714444"/>
        <a:ext cx="8229600" cy="712355"/>
      </dsp:txXfrm>
    </dsp:sp>
    <dsp:sp modelId="{26580A3B-E02E-0E46-BBAC-7EA0A3062D44}">
      <dsp:nvSpPr>
        <dsp:cNvPr id="0" name=""/>
        <dsp:cNvSpPr/>
      </dsp:nvSpPr>
      <dsp:spPr>
        <a:xfrm>
          <a:off x="0" y="14268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F027B-D390-CF4F-B8C4-638E04EAE9BC}">
      <dsp:nvSpPr>
        <dsp:cNvPr id="0" name=""/>
        <dsp:cNvSpPr/>
      </dsp:nvSpPr>
      <dsp:spPr>
        <a:xfrm>
          <a:off x="0" y="1426800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Allow a disaster recovery plan to recover data</a:t>
          </a:r>
          <a:endParaRPr lang="en-US" sz="2200" kern="1200"/>
        </a:p>
      </dsp:txBody>
      <dsp:txXfrm>
        <a:off x="0" y="1426800"/>
        <a:ext cx="8229600" cy="712355"/>
      </dsp:txXfrm>
    </dsp:sp>
    <dsp:sp modelId="{A15EF33B-853E-A042-940F-5ABC14CC08D3}">
      <dsp:nvSpPr>
        <dsp:cNvPr id="0" name=""/>
        <dsp:cNvSpPr/>
      </dsp:nvSpPr>
      <dsp:spPr>
        <a:xfrm>
          <a:off x="0" y="213915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2DAC3C-0B75-1F41-B838-87A2A741C224}">
      <dsp:nvSpPr>
        <dsp:cNvPr id="0" name=""/>
        <dsp:cNvSpPr/>
      </dsp:nvSpPr>
      <dsp:spPr>
        <a:xfrm>
          <a:off x="0" y="2139156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Provide adequate scanning tools </a:t>
          </a:r>
          <a:endParaRPr lang="en-US" sz="2200" kern="1200"/>
        </a:p>
      </dsp:txBody>
      <dsp:txXfrm>
        <a:off x="0" y="2139156"/>
        <a:ext cx="8229600" cy="712355"/>
      </dsp:txXfrm>
    </dsp:sp>
    <dsp:sp modelId="{015189E2-07FD-3742-930F-DE949DB3369C}">
      <dsp:nvSpPr>
        <dsp:cNvPr id="0" name=""/>
        <dsp:cNvSpPr/>
      </dsp:nvSpPr>
      <dsp:spPr>
        <a:xfrm>
          <a:off x="0" y="285151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B511E-1711-0C4F-9CA9-D9BFDF63D59B}">
      <dsp:nvSpPr>
        <dsp:cNvPr id="0" name=""/>
        <dsp:cNvSpPr/>
      </dsp:nvSpPr>
      <dsp:spPr>
        <a:xfrm>
          <a:off x="0" y="2851512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Have appropriate means to trace all incoming and outgoing data</a:t>
          </a:r>
          <a:endParaRPr lang="en-US" sz="2200" kern="1200"/>
        </a:p>
      </dsp:txBody>
      <dsp:txXfrm>
        <a:off x="0" y="2851512"/>
        <a:ext cx="8229600" cy="712355"/>
      </dsp:txXfrm>
    </dsp:sp>
    <dsp:sp modelId="{7C449245-8C34-7C45-BC95-A8D046F98D13}">
      <dsp:nvSpPr>
        <dsp:cNvPr id="0" name=""/>
        <dsp:cNvSpPr/>
      </dsp:nvSpPr>
      <dsp:spPr>
        <a:xfrm>
          <a:off x="0" y="356386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B64F36-7EE9-A141-A4CD-DDB58161844D}">
      <dsp:nvSpPr>
        <dsp:cNvPr id="0" name=""/>
        <dsp:cNvSpPr/>
      </dsp:nvSpPr>
      <dsp:spPr>
        <a:xfrm>
          <a:off x="0" y="3563868"/>
          <a:ext cx="8229600" cy="712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If Internet is unavailable, be able to access to virus updates </a:t>
          </a:r>
          <a:endParaRPr lang="en-US" sz="2200" kern="1200"/>
        </a:p>
      </dsp:txBody>
      <dsp:txXfrm>
        <a:off x="0" y="3563868"/>
        <a:ext cx="8229600" cy="71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B6878-3CA3-7B4A-86FA-9032B96C9A43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94F7-5847-A842-981E-C0360EDAA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3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990F-CCCA-B64C-BCB4-6FBB7AC9B8A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84056-5CBC-7448-B6BF-CD4B7033E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3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SCP_ppt_bg_words-ADMIN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29600" cy="427831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17B26"/>
              </a:buClr>
              <a:defRPr sz="2800" b="0"/>
            </a:lvl1pPr>
            <a:lvl2pPr marL="517525" indent="-228600">
              <a:buClr>
                <a:srgbClr val="E17B26"/>
              </a:buClr>
              <a:defRPr sz="2600"/>
            </a:lvl2pPr>
            <a:lvl3pPr marL="800100" indent="-174625">
              <a:buClr>
                <a:srgbClr val="E17B26"/>
              </a:buClr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lnSpc>
                <a:spcPct val="8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8229600" cy="4278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E17B26"/>
              </a:buClr>
              <a:buNone/>
              <a:defRPr sz="2800" b="0"/>
            </a:lvl1pPr>
            <a:lvl2pPr marL="460375" indent="-228600">
              <a:buClr>
                <a:srgbClr val="E17B26"/>
              </a:buClr>
              <a:buFont typeface="Arial" pitchFamily="34" charset="0"/>
              <a:buChar char="•"/>
              <a:defRPr sz="2600"/>
            </a:lvl2pPr>
            <a:lvl3pPr marL="800100" indent="-174625">
              <a:buClr>
                <a:srgbClr val="E17B26"/>
              </a:buClr>
              <a:buFontTx/>
              <a:buChar char="‒"/>
              <a:defRPr sz="2400"/>
            </a:lvl3pPr>
            <a:lvl4pPr>
              <a:buClr>
                <a:srgbClr val="E17B26"/>
              </a:buClr>
              <a:defRPr sz="1800"/>
            </a:lvl4pPr>
            <a:lvl5pPr>
              <a:buClr>
                <a:srgbClr val="E17B2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288155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9" name="Picture 8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266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4000" b="1" cap="all"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087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722313" y="3471863"/>
            <a:ext cx="7772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SCP-logo-2lin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305" y="5232400"/>
            <a:ext cx="3214969" cy="951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39841"/>
            <a:ext cx="904423" cy="5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74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8016240" cy="841248"/>
          </a:xfrm>
          <a:prstGeom prst="rect">
            <a:avLst/>
          </a:prstGeom>
        </p:spPr>
        <p:txBody>
          <a:bodyPr tIns="0" bIns="0" anchor="ctr" anchorCtr="0"/>
          <a:lstStyle>
            <a:lvl1pPr>
              <a:lnSpc>
                <a:spcPct val="90000"/>
              </a:lnSpc>
              <a:defRPr>
                <a:solidFill>
                  <a:srgbClr val="E17B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416" y="493078"/>
            <a:ext cx="312362" cy="736282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4287759" y="6253189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CBD3DDC-90DF-4246-B8CE-0AC344F4C45D}" type="slidenum">
              <a:rPr lang="en-US" b="1" smtClean="0">
                <a:solidFill>
                  <a:srgbClr val="E17B26"/>
                </a:solidFill>
              </a:rPr>
              <a:pPr algn="ctr"/>
              <a:t>‹#›</a:t>
            </a:fld>
            <a:endParaRPr lang="en-US" b="1" dirty="0">
              <a:solidFill>
                <a:srgbClr val="E17B26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9736" y="6349999"/>
            <a:ext cx="904423" cy="518159"/>
          </a:xfrm>
          <a:prstGeom prst="rect">
            <a:avLst/>
          </a:prstGeom>
        </p:spPr>
      </p:pic>
      <p:pic>
        <p:nvPicPr>
          <p:cNvPr id="14" name="Picture 13" descr="SSCP-logo-2line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" y="6059220"/>
            <a:ext cx="2171700" cy="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1619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and Application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Hacktivism Moving Toward Cyberwar and Cyberterrorism? 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777240" y="4371705"/>
            <a:ext cx="2199350" cy="1125005"/>
          </a:xfrm>
          <a:custGeom>
            <a:avLst/>
            <a:gdLst>
              <a:gd name="connsiteX0" fmla="*/ 0 w 2199350"/>
              <a:gd name="connsiteY0" fmla="*/ 0 h 1125005"/>
              <a:gd name="connsiteX1" fmla="*/ 2199350 w 2199350"/>
              <a:gd name="connsiteY1" fmla="*/ 0 h 1125005"/>
              <a:gd name="connsiteX2" fmla="*/ 2199350 w 2199350"/>
              <a:gd name="connsiteY2" fmla="*/ 1125005 h 1125005"/>
              <a:gd name="connsiteX3" fmla="*/ 0 w 2199350"/>
              <a:gd name="connsiteY3" fmla="*/ 1125005 h 1125005"/>
              <a:gd name="connsiteX4" fmla="*/ 0 w 2199350"/>
              <a:gd name="connsiteY4" fmla="*/ 0 h 11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9350" h="1125005">
                <a:moveTo>
                  <a:pt x="0" y="0"/>
                </a:moveTo>
                <a:lnTo>
                  <a:pt x="2199350" y="0"/>
                </a:lnTo>
                <a:lnTo>
                  <a:pt x="2199350" y="1125005"/>
                </a:lnTo>
                <a:lnTo>
                  <a:pt x="0" y="1125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Hacktivism </a:t>
            </a:r>
            <a:endParaRPr lang="en-US" sz="2800" kern="1200" dirty="0"/>
          </a:p>
        </p:txBody>
      </p:sp>
      <p:sp>
        <p:nvSpPr>
          <p:cNvPr id="6" name="Freeform 5"/>
          <p:cNvSpPr/>
          <p:nvPr/>
        </p:nvSpPr>
        <p:spPr>
          <a:xfrm>
            <a:off x="6594130" y="1689757"/>
            <a:ext cx="2199350" cy="1125005"/>
          </a:xfrm>
          <a:custGeom>
            <a:avLst/>
            <a:gdLst>
              <a:gd name="connsiteX0" fmla="*/ 0 w 2199350"/>
              <a:gd name="connsiteY0" fmla="*/ 0 h 1125005"/>
              <a:gd name="connsiteX1" fmla="*/ 2199350 w 2199350"/>
              <a:gd name="connsiteY1" fmla="*/ 0 h 1125005"/>
              <a:gd name="connsiteX2" fmla="*/ 2199350 w 2199350"/>
              <a:gd name="connsiteY2" fmla="*/ 1125005 h 1125005"/>
              <a:gd name="connsiteX3" fmla="*/ 0 w 2199350"/>
              <a:gd name="connsiteY3" fmla="*/ 1125005 h 1125005"/>
              <a:gd name="connsiteX4" fmla="*/ 0 w 2199350"/>
              <a:gd name="connsiteY4" fmla="*/ 0 h 11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9350" h="1125005">
                <a:moveTo>
                  <a:pt x="0" y="0"/>
                </a:moveTo>
                <a:lnTo>
                  <a:pt x="2199350" y="0"/>
                </a:lnTo>
                <a:lnTo>
                  <a:pt x="2199350" y="1125005"/>
                </a:lnTo>
                <a:lnTo>
                  <a:pt x="0" y="1125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Cyberwar </a:t>
            </a:r>
            <a:endParaRPr lang="en-US" sz="2800" kern="1200" dirty="0"/>
          </a:p>
        </p:txBody>
      </p:sp>
      <p:sp>
        <p:nvSpPr>
          <p:cNvPr id="7" name="Freeform 6"/>
          <p:cNvSpPr/>
          <p:nvPr/>
        </p:nvSpPr>
        <p:spPr>
          <a:xfrm>
            <a:off x="3493470" y="2939375"/>
            <a:ext cx="2629743" cy="1125005"/>
          </a:xfrm>
          <a:custGeom>
            <a:avLst/>
            <a:gdLst>
              <a:gd name="connsiteX0" fmla="*/ 0 w 2199350"/>
              <a:gd name="connsiteY0" fmla="*/ 0 h 1125005"/>
              <a:gd name="connsiteX1" fmla="*/ 2199350 w 2199350"/>
              <a:gd name="connsiteY1" fmla="*/ 0 h 1125005"/>
              <a:gd name="connsiteX2" fmla="*/ 2199350 w 2199350"/>
              <a:gd name="connsiteY2" fmla="*/ 1125005 h 1125005"/>
              <a:gd name="connsiteX3" fmla="*/ 0 w 2199350"/>
              <a:gd name="connsiteY3" fmla="*/ 1125005 h 1125005"/>
              <a:gd name="connsiteX4" fmla="*/ 0 w 2199350"/>
              <a:gd name="connsiteY4" fmla="*/ 0 h 112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9350" h="1125005">
                <a:moveTo>
                  <a:pt x="0" y="0"/>
                </a:moveTo>
                <a:lnTo>
                  <a:pt x="2199350" y="0"/>
                </a:lnTo>
                <a:lnTo>
                  <a:pt x="2199350" y="1125005"/>
                </a:lnTo>
                <a:lnTo>
                  <a:pt x="0" y="11250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ctr" defTabSz="12446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Cyberterrorism</a:t>
            </a:r>
            <a:endParaRPr lang="en-US" sz="2800" kern="1200" dirty="0"/>
          </a:p>
        </p:txBody>
      </p:sp>
      <p:cxnSp>
        <p:nvCxnSpPr>
          <p:cNvPr id="9" name="Straight Arrow Connector 8"/>
          <p:cNvCxnSpPr>
            <a:stCxn id="5" idx="1"/>
            <a:endCxn id="7" idx="3"/>
          </p:cNvCxnSpPr>
          <p:nvPr/>
        </p:nvCxnSpPr>
        <p:spPr>
          <a:xfrm flipV="1">
            <a:off x="2976590" y="4064380"/>
            <a:ext cx="516880" cy="307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V="1">
            <a:off x="6123213" y="2645232"/>
            <a:ext cx="470917" cy="294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Malicious Code Countermeasures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7653004"/>
              </p:ext>
            </p:extLst>
          </p:nvPr>
        </p:nvGraphicFramePr>
        <p:xfrm>
          <a:off x="457200" y="1295404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Malicious Code Detection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9618021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37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Malicious Code Detection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867188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49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Malicious Code Detection System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587755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49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Configuration/Management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Be updated with regard to relevant security issues</a:t>
            </a:r>
          </a:p>
          <a:p>
            <a:pPr lvl="0"/>
            <a:r>
              <a:rPr lang="en-US" sz="2600" dirty="0"/>
              <a:t>Be configured by the administrator to filter all incoming data</a:t>
            </a:r>
          </a:p>
          <a:p>
            <a:pPr lvl="0"/>
            <a:r>
              <a:rPr lang="en-US" sz="2600" dirty="0"/>
              <a:t>Allow the administrator to automatically create policy for network usage </a:t>
            </a:r>
          </a:p>
          <a:p>
            <a:pPr lvl="0"/>
            <a:r>
              <a:rPr lang="en-US" sz="2600" dirty="0"/>
              <a:t>Allow regular backups of all system data</a:t>
            </a:r>
          </a:p>
          <a:p>
            <a:pPr lvl="0"/>
            <a:r>
              <a:rPr lang="en-US" sz="2600" dirty="0"/>
              <a:t>Provide adequate controls </a:t>
            </a:r>
          </a:p>
          <a:p>
            <a:pPr lvl="0"/>
            <a:r>
              <a:rPr lang="en-US" sz="2600" dirty="0"/>
              <a:t>Be capable of setting additional passwords </a:t>
            </a:r>
          </a:p>
          <a:p>
            <a:pPr lvl="0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385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Configuration/Management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Be capable of placing restrictions on types of commands used on networks</a:t>
            </a:r>
          </a:p>
          <a:p>
            <a:pPr lvl="0"/>
            <a:r>
              <a:rPr lang="en-US" sz="2600" dirty="0"/>
              <a:t>Deny access to system manager accounts from network ports</a:t>
            </a:r>
          </a:p>
          <a:p>
            <a:pPr lvl="0"/>
            <a:r>
              <a:rPr lang="en-US" sz="2600" dirty="0"/>
              <a:t>Monitor usage of the network during odd hours</a:t>
            </a:r>
          </a:p>
          <a:p>
            <a:r>
              <a:rPr lang="en-US" sz="2600" dirty="0"/>
              <a:t>Provide no more than one administrator account </a:t>
            </a:r>
          </a:p>
        </p:txBody>
      </p:sp>
    </p:spTree>
    <p:extLst>
      <p:ext uri="{BB962C8B-B14F-4D97-AF65-F5344CB8AC3E}">
        <p14:creationId xmlns:p14="http://schemas.microsoft.com/office/powerpoint/2010/main" val="76720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Countermeasures for Malware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013003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29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Software Exploitation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7900285"/>
              </p:ext>
            </p:extLst>
          </p:nvPr>
        </p:nvGraphicFramePr>
        <p:xfrm>
          <a:off x="457200" y="1321908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93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Behavior-</a:t>
            </a:r>
            <a:r>
              <a:rPr lang="en-US"/>
              <a:t>B</a:t>
            </a:r>
            <a:r>
              <a:rPr lang="x-none"/>
              <a:t>locking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960693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and Analyze Malicious Code and Activity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0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Code Signing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7469487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5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Sandboxing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5921697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29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Static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4375102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3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Security Awareness Training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6502676"/>
              </p:ext>
            </p:extLst>
          </p:nvPr>
        </p:nvGraphicFramePr>
        <p:xfrm>
          <a:off x="457200" y="1282152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93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Long File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On Windows NTFS-based operating systems, the filename can be up to 255 characters long</a:t>
            </a:r>
          </a:p>
          <a:p>
            <a:r>
              <a:rPr lang="en-US"/>
              <a:t>Filenames that are very long are abbreviated with three dots “...” concealing the true extension of the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3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Double File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use of double file extensions is often combined with long filenames to show only the first extension, such as: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E17B26"/>
                </a:solidFill>
              </a:rPr>
              <a:t>“Madonna.jpg” </a:t>
            </a:r>
          </a:p>
          <a:p>
            <a:pPr marL="0" lvl="1" indent="0">
              <a:buNone/>
            </a:pPr>
            <a:r>
              <a:rPr lang="en-US" sz="2800" dirty="0"/>
              <a:t>followed by many spaces and then the real extension, such as .exe: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E17B26"/>
                </a:solidFill>
              </a:rPr>
              <a:t>“Madonna.jpg.exe”</a:t>
            </a:r>
          </a:p>
        </p:txBody>
      </p:sp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E-mail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One of the most well-known vectors for spreading malcode</a:t>
            </a:r>
          </a:p>
          <a:p>
            <a:endParaRPr lang="en-US" dirty="0"/>
          </a:p>
        </p:txBody>
      </p:sp>
      <p:pic>
        <p:nvPicPr>
          <p:cNvPr id="4" name="Picture 3" descr="Fig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45" y="3004815"/>
            <a:ext cx="6654546" cy="1704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680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Insider Threats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352409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3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Indicators of Malicious Threat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Remotely accesses the network while on vacation, sick, or at odd times</a:t>
            </a:r>
          </a:p>
          <a:p>
            <a:pPr lvl="0"/>
            <a:r>
              <a:rPr lang="en-US"/>
              <a:t>Works odd hours without authorization</a:t>
            </a:r>
          </a:p>
          <a:p>
            <a:pPr lvl="0"/>
            <a:r>
              <a:rPr lang="en-US"/>
              <a:t>Notable enthusiasm for overtime, weekend, or unusual work schedules</a:t>
            </a:r>
          </a:p>
          <a:p>
            <a:pPr lvl="0"/>
            <a:r>
              <a:rPr lang="en-US"/>
              <a:t>Unnecessarily copies material</a:t>
            </a:r>
          </a:p>
          <a:p>
            <a:pPr lvl="0"/>
            <a:r>
              <a:rPr lang="en-US"/>
              <a:t>Interest in matters outside of the scope of duties</a:t>
            </a:r>
          </a:p>
          <a:p>
            <a:r>
              <a:rPr lang="en-US"/>
              <a:t>Signs of vulnerability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Countermeasures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z="2600" dirty="0"/>
              <a:t>Train employees to recognize threats</a:t>
            </a:r>
          </a:p>
          <a:p>
            <a:pPr lvl="0"/>
            <a:r>
              <a:rPr lang="en-US" sz="2600" dirty="0"/>
              <a:t>Conduct training on risk perception and cognitive biases </a:t>
            </a:r>
          </a:p>
          <a:p>
            <a:pPr lvl="0"/>
            <a:r>
              <a:rPr lang="en-US" sz="2600" dirty="0"/>
              <a:t>Improve usability of security tools and software </a:t>
            </a:r>
          </a:p>
          <a:p>
            <a:pPr lvl="0"/>
            <a:r>
              <a:rPr lang="en-US" sz="2600" dirty="0"/>
              <a:t>Enhance awareness of unintentional insider threat</a:t>
            </a:r>
          </a:p>
          <a:p>
            <a:pPr lvl="0"/>
            <a:r>
              <a:rPr lang="en-US" sz="2600" dirty="0"/>
              <a:t>Provide effective security practices </a:t>
            </a:r>
          </a:p>
          <a:p>
            <a:pPr lvl="0"/>
            <a:r>
              <a:rPr lang="en-US" sz="2600" dirty="0"/>
              <a:t>Maintain staff values and attitudes that align with organizational mission and ethics</a:t>
            </a:r>
          </a:p>
        </p:txBody>
      </p:sp>
    </p:spTree>
    <p:extLst>
      <p:ext uri="{BB962C8B-B14F-4D97-AF65-F5344CB8AC3E}">
        <p14:creationId xmlns:p14="http://schemas.microsoft.com/office/powerpoint/2010/main" val="70637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Malicious code (sometimes called malware) is a type of software designed to take over or damage a computer's operating system without the user's knowledge or approval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3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</a:t>
            </a:r>
            <a:r>
              <a:rPr lang="x-none"/>
              <a:t>etection, Prevention, and Deterrence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026934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53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Insider Hardware Threats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8122592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29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Spoofing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76533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930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Phishing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947436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30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Common Characteristics of Forged E</a:t>
            </a:r>
            <a:r>
              <a:rPr lang="en-US"/>
              <a:t>-M</a:t>
            </a:r>
            <a:r>
              <a:rPr lang="x-none"/>
              <a:t>ail Messages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197819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Techniques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647162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374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Protecting Users From Spam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857702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Protecting Users From Spam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4142317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892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Botnets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386119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374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Botnet-</a:t>
            </a:r>
            <a:r>
              <a:rPr lang="en-US"/>
              <a:t>L</a:t>
            </a:r>
            <a:r>
              <a:rPr lang="x-none"/>
              <a:t>ed Exploits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375987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5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Example Worms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184539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356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Botnet Detection and Mitigation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041528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291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Botnet Detection and Mitigation Techniques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996943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930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Cross-</a:t>
            </a:r>
            <a:r>
              <a:rPr lang="en-US"/>
              <a:t>S</a:t>
            </a:r>
            <a:r>
              <a:rPr lang="x-none"/>
              <a:t>ite Scripting (XSS) Attacks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231705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Theory of XSS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440" y="2018269"/>
            <a:ext cx="5369560" cy="3395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374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Cross-Site Scripting Attack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eriod"/>
            </a:pPr>
            <a:r>
              <a:rPr lang="en-US" sz="2600" dirty="0"/>
              <a:t>Search Results for "XSS Vulnerability”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2600" dirty="0"/>
              <a:t>Next, try to send the following query to the search engine </a:t>
            </a:r>
          </a:p>
          <a:p>
            <a:pPr marL="463550" lvl="0" indent="-463550">
              <a:buFont typeface="+mj-lt"/>
              <a:buAutoNum type="arabicPeriod"/>
            </a:pPr>
            <a:r>
              <a:rPr lang="en-US" sz="2600" dirty="0"/>
              <a:t>Upon loading the results page, the test search engine would probably display no results for the search, but it will display a JavaScript alert that was injected into the page by using the XSS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303853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How to Check for Cross-</a:t>
            </a:r>
            <a:r>
              <a:rPr lang="en-US"/>
              <a:t>S</a:t>
            </a:r>
            <a:r>
              <a:rPr lang="x-none"/>
              <a:t>ite Scripting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Web Vulnerability Scanner:</a:t>
            </a:r>
          </a:p>
          <a:p>
            <a:pPr lvl="1"/>
            <a:r>
              <a:rPr lang="en-US"/>
              <a:t>Automatically checks for cross-site scripting vulnerabilities</a:t>
            </a:r>
          </a:p>
          <a:p>
            <a:pPr lvl="1"/>
            <a:r>
              <a:rPr lang="en-US"/>
              <a:t>Indicates which URLs/scripts are vulnerable to these attacks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1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Zero-Day Exploits </a:t>
            </a:r>
            <a:r>
              <a:rPr lang="en-US"/>
              <a:t>and</a:t>
            </a:r>
            <a:r>
              <a:rPr lang="x-none"/>
              <a:t> Advanced Persistent Threats (APTs)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89368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930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Five Phases of an APT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7908086"/>
              </p:ext>
            </p:extLst>
          </p:nvPr>
        </p:nvGraphicFramePr>
        <p:xfrm>
          <a:off x="457200" y="133516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30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Instant Messaging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334829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374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Peer-to-Peer Networks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9856667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5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Rootkit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834511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467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Relay Chat (IRC)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Big part of how people “chatted” or communicated near the turn of the century</a:t>
            </a:r>
          </a:p>
          <a:p>
            <a:r>
              <a:rPr lang="en-US"/>
              <a:t>Today, social networking sites and forums are dominating the scene as IRC falls into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1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Rogue Products and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literally hundreds of rogue security products:</a:t>
            </a:r>
          </a:p>
          <a:p>
            <a:pPr lvl="1"/>
            <a:r>
              <a:rPr lang="en-US" sz="2800" dirty="0"/>
              <a:t>Antivirus XP 2008/9</a:t>
            </a:r>
          </a:p>
          <a:p>
            <a:pPr lvl="1"/>
            <a:r>
              <a:rPr lang="en-US" sz="2800" dirty="0"/>
              <a:t>Antivirus Pro</a:t>
            </a:r>
          </a:p>
          <a:p>
            <a:pPr lvl="1"/>
            <a:r>
              <a:rPr lang="en-US" sz="2800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30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Backdoor Trojans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212786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41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Process Explorer</a:t>
            </a:r>
            <a:endParaRPr lang="en-US" dirty="0"/>
          </a:p>
        </p:txBody>
      </p:sp>
      <p:pic>
        <p:nvPicPr>
          <p:cNvPr id="4" name="Picture 3" descr="Fig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72" y="1635020"/>
            <a:ext cx="5533073" cy="390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291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SNORT</a:t>
            </a:r>
            <a:endParaRPr lang="en-US" dirty="0"/>
          </a:p>
        </p:txBody>
      </p:sp>
      <p:pic>
        <p:nvPicPr>
          <p:cNvPr id="4" name="Picture 3" descr="Fig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38" y="1630986"/>
            <a:ext cx="7166650" cy="3599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632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Application Layer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5220160"/>
              </p:ext>
            </p:extLst>
          </p:nvPr>
        </p:nvGraphicFramePr>
        <p:xfrm>
          <a:off x="457200" y="1282152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019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Heuristics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606889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404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Third-Party Certifications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9043042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441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Modified Hosts File and DNS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Malicious code may modify the hosts file to block or redirect traffic on the host</a:t>
            </a:r>
          </a:p>
          <a:p>
            <a:r>
              <a:rPr lang="en-US"/>
              <a:t>Normally has just a few entries </a:t>
            </a:r>
          </a:p>
          <a:p>
            <a:r>
              <a:rPr lang="en-US"/>
              <a:t>If it has additional entries that point to questionable content or loopback, it may indicate a malicious code infection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84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Inspection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Look for new processes taking up lots of memory </a:t>
            </a:r>
          </a:p>
          <a:p>
            <a:r>
              <a:rPr lang="en-US"/>
              <a:t>Find a new or unexpected process in the list of running processes </a:t>
            </a:r>
          </a:p>
          <a:p>
            <a:r>
              <a:rPr lang="en-US"/>
              <a:t>Process Explorer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Adware, Spyware, and Potentially Unwanted Programs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288312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854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</a:t>
            </a:r>
            <a:r>
              <a:rPr lang="x-none"/>
              <a:t>nspection of the 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600" dirty="0"/>
              <a:t>The Windows registry includes the following four keys:</a:t>
            </a:r>
          </a:p>
          <a:p>
            <a:pPr lvl="1"/>
            <a:r>
              <a:rPr lang="en-US" sz="2400" dirty="0"/>
              <a:t>HKEY_LOCAL_MACHINE\Software\Microsoft\Windows\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\Run</a:t>
            </a:r>
          </a:p>
          <a:p>
            <a:pPr lvl="1"/>
            <a:r>
              <a:rPr lang="en-US" sz="2400" dirty="0"/>
              <a:t>HKEY_CURRENT_USER\Software\Microsoft\Windows\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\Run</a:t>
            </a:r>
          </a:p>
          <a:p>
            <a:pPr lvl="1"/>
            <a:r>
              <a:rPr lang="en-US" sz="2400" dirty="0"/>
              <a:t>HKEY_LOCAL_MACHINE\Software\Microsoft\Windows\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</a:t>
            </a:r>
            <a:r>
              <a:rPr lang="en-US" sz="2400" dirty="0" err="1"/>
              <a:t>RunOnce</a:t>
            </a:r>
            <a:endParaRPr lang="en-US" sz="2400" dirty="0"/>
          </a:p>
          <a:p>
            <a:pPr lvl="1"/>
            <a:r>
              <a:rPr lang="en-US" sz="2400" dirty="0"/>
              <a:t>HKEY_CURRENT_USER\Software\Microsoft\Windows\</a:t>
            </a:r>
            <a:r>
              <a:rPr lang="en-US" sz="2400" dirty="0" err="1"/>
              <a:t>CurrentVersion</a:t>
            </a:r>
            <a:r>
              <a:rPr lang="en-US" sz="2400" dirty="0"/>
              <a:t>\</a:t>
            </a:r>
            <a:r>
              <a:rPr lang="en-US" sz="2400" dirty="0" err="1"/>
              <a:t>RunOnce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35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Rootkit Classifications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2918140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50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Kernel-</a:t>
            </a:r>
            <a:r>
              <a:rPr lang="en-US" dirty="0"/>
              <a:t>M</a:t>
            </a:r>
            <a:r>
              <a:rPr lang="x-none"/>
              <a:t>ode Rootkits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Kernel-mode rootkits can be even more powerful since:</a:t>
            </a:r>
          </a:p>
          <a:p>
            <a:pPr lvl="1"/>
            <a:r>
              <a:rPr lang="en-US"/>
              <a:t>Can intercept the native API in kernel mode</a:t>
            </a:r>
          </a:p>
          <a:p>
            <a:pPr lvl="1"/>
            <a:r>
              <a:rPr lang="en-US"/>
              <a:t>Can also directly manipulate kernel-mode data structures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81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Behavioral Analysis of Malcode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 test system must be in place to properly analyze malcode behavior</a:t>
            </a:r>
          </a:p>
          <a:p>
            <a:r>
              <a:rPr lang="en-US"/>
              <a:t>This should contain a known set of applications, processes, and tools that establish a behavioral baseline</a:t>
            </a:r>
          </a:p>
          <a:p>
            <a:r>
              <a:rPr lang="en-US"/>
              <a:t>Changes to the system can then be identified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04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File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File properties can be useful in correlating a sample to related samples or data on malcode of interest</a:t>
            </a:r>
          </a:p>
          <a:p>
            <a:r>
              <a:rPr lang="en-US"/>
              <a:t>Exact details about the file may help identify other computers infected with a different filename but similar file size or modified or created time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Hash values are a cryptographic function used to calculate a unique value for a file</a:t>
            </a:r>
          </a:p>
          <a:p>
            <a:r>
              <a:rPr lang="en-US"/>
              <a:t>Even a minor change in 1 byte of a file results in a new hash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Portable Executables Header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0079834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String Analysis</a:t>
            </a:r>
            <a:endParaRPr lang="en-US" dirty="0"/>
          </a:p>
        </p:txBody>
      </p:sp>
      <p:pic>
        <p:nvPicPr>
          <p:cNvPr id="4" name="Picture 3" descr="Fig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376998"/>
            <a:ext cx="3956050" cy="486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Unpacking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4319559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Memory Dumps</a:t>
            </a:r>
            <a:endParaRPr lang="en-US" dirty="0"/>
          </a:p>
        </p:txBody>
      </p:sp>
      <p:pic>
        <p:nvPicPr>
          <p:cNvPr id="6" name="Picture 5" descr="Fig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95" y="1616075"/>
            <a:ext cx="4723055" cy="4447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Polymorphic Viruses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716037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9711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Testing Remote Web</a:t>
            </a:r>
            <a:r>
              <a:rPr lang="en-US"/>
              <a:t>s</a:t>
            </a:r>
            <a:r>
              <a:rPr lang="x-none"/>
              <a:t>ites Found in Network Log Files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1395917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Passive DNS Queries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Passive DNS databases can answer questions that are difficult or impossible to answer with the standard DNS protocol, such as:</a:t>
            </a:r>
          </a:p>
          <a:p>
            <a:pPr lvl="1"/>
            <a:r>
              <a:rPr lang="en-US"/>
              <a:t>Where did this domain name point to in the past? </a:t>
            </a:r>
          </a:p>
          <a:p>
            <a:pPr lvl="1"/>
            <a:r>
              <a:rPr lang="en-US"/>
              <a:t>What domain names are hosted by a given nameserver?</a:t>
            </a:r>
          </a:p>
          <a:p>
            <a:pPr lvl="1"/>
            <a:r>
              <a:rPr lang="en-US"/>
              <a:t>What domain names point into a given IP network?</a:t>
            </a:r>
          </a:p>
          <a:p>
            <a:pPr lvl="1"/>
            <a:r>
              <a:rPr lang="en-US"/>
              <a:t>What subdomains exist below a certain domain name?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Proxy Tools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1563331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Advanced File Capture Techniques</a:t>
            </a:r>
            <a:endParaRPr lang="en-US" dirty="0"/>
          </a:p>
        </p:txBody>
      </p:sp>
      <p:pic>
        <p:nvPicPr>
          <p:cNvPr id="4" name="Picture 3" descr="Fig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616075"/>
            <a:ext cx="7563906" cy="367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Additional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5895798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/>
              <a:t>Tactical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Harden systems against attack, including: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Application updates </a:t>
            </a:r>
          </a:p>
          <a:p>
            <a:pPr lvl="1"/>
            <a:r>
              <a:rPr lang="en-US" dirty="0"/>
              <a:t>Antivirus updates</a:t>
            </a:r>
          </a:p>
          <a:p>
            <a:pPr marL="288925" lvl="1" indent="0">
              <a:buNone/>
            </a:pPr>
            <a:endParaRPr lang="en-US" dirty="0"/>
          </a:p>
          <a:p>
            <a:r>
              <a:rPr lang="en-US" dirty="0"/>
              <a:t>Properly back and protect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Common Mistakes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3717765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Mistakes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217326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1794113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Proof of Concept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3463297"/>
              </p:ext>
            </p:extLst>
          </p:nvPr>
        </p:nvGraphicFramePr>
        <p:xfrm>
          <a:off x="457200" y="1600200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93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/>
              <a:t>Polymorphism and Virus Creation Kits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2452339"/>
              </p:ext>
            </p:extLst>
          </p:nvPr>
        </p:nvGraphicFramePr>
        <p:xfrm>
          <a:off x="457200" y="1271108"/>
          <a:ext cx="82296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680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">
      <a:dk1>
        <a:sysClr val="windowText" lastClr="000000"/>
      </a:dk1>
      <a:lt1>
        <a:sysClr val="window" lastClr="FFFFFF"/>
      </a:lt1>
      <a:dk2>
        <a:srgbClr val="E17B26"/>
      </a:dk2>
      <a:lt2>
        <a:srgbClr val="F4E7C1"/>
      </a:lt2>
      <a:accent1>
        <a:srgbClr val="AC470E"/>
      </a:accent1>
      <a:accent2>
        <a:srgbClr val="F9BE00"/>
      </a:accent2>
      <a:accent3>
        <a:srgbClr val="59595B"/>
      </a:accent3>
      <a:accent4>
        <a:srgbClr val="FF8500"/>
      </a:accent4>
      <a:accent5>
        <a:srgbClr val="006F53"/>
      </a:accent5>
      <a:accent6>
        <a:srgbClr val="CEC9BA"/>
      </a:accent6>
      <a:hlink>
        <a:srgbClr val="F9BE00"/>
      </a:hlink>
      <a:folHlink>
        <a:srgbClr val="D8A4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2B530489F5448EEF33240C40EBD1" ma:contentTypeVersion="0" ma:contentTypeDescription="Create a new document." ma:contentTypeScope="" ma:versionID="1cddaa2b9a0f6165d0184eb78b35e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1A4525-7842-4C73-9C88-E67749DC8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06B3B4-B1A2-46DC-8211-B6F724356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8D5AF4-86E7-4A78-A577-4CB38BBF1F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2186</Words>
  <Application>Microsoft Office PowerPoint</Application>
  <PresentationFormat>On-screen Show (4:3)</PresentationFormat>
  <Paragraphs>315</Paragraphs>
  <Slides>78</Slides>
  <Notes>0</Notes>
  <HiddenSlides>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Franklin Gothic Book</vt:lpstr>
      <vt:lpstr>Franklin Gothic Medium</vt:lpstr>
      <vt:lpstr>1_Office Theme</vt:lpstr>
      <vt:lpstr>Systems and Application Security</vt:lpstr>
      <vt:lpstr>Identify and Analyze Malicious Code and Activity </vt:lpstr>
      <vt:lpstr>Malicious Code </vt:lpstr>
      <vt:lpstr>Example Worms</vt:lpstr>
      <vt:lpstr>Windows Rootkit </vt:lpstr>
      <vt:lpstr>Adware, Spyware, and Potentially Unwanted Programs </vt:lpstr>
      <vt:lpstr>Polymorphic Viruses</vt:lpstr>
      <vt:lpstr>Proof of Concept</vt:lpstr>
      <vt:lpstr>Polymorphism and Virus Creation Kits</vt:lpstr>
      <vt:lpstr>Hacktivism Moving Toward Cyberwar and Cyberterrorism? </vt:lpstr>
      <vt:lpstr>Malicious Code Countermeasures</vt:lpstr>
      <vt:lpstr>Malicious Code Detection System Requirements</vt:lpstr>
      <vt:lpstr>Malicious Code Detection System Requirements</vt:lpstr>
      <vt:lpstr>Malicious Code Detection System Requirements</vt:lpstr>
      <vt:lpstr>Configuration/Management Requirements </vt:lpstr>
      <vt:lpstr>Configuration/Management Requirements </vt:lpstr>
      <vt:lpstr>Countermeasures for Malware</vt:lpstr>
      <vt:lpstr>Software Exploitation Methods</vt:lpstr>
      <vt:lpstr>Behavior-Blocking Software</vt:lpstr>
      <vt:lpstr>Code Signing</vt:lpstr>
      <vt:lpstr>Sandboxing</vt:lpstr>
      <vt:lpstr>Static Analysis</vt:lpstr>
      <vt:lpstr>Security Awareness Training </vt:lpstr>
      <vt:lpstr>Long File Extensions</vt:lpstr>
      <vt:lpstr>Double File Extensions</vt:lpstr>
      <vt:lpstr>E-mail </vt:lpstr>
      <vt:lpstr>Insider Threats</vt:lpstr>
      <vt:lpstr>Indicators of Malicious Threat Activity </vt:lpstr>
      <vt:lpstr>Countermeasures </vt:lpstr>
      <vt:lpstr>Detection, Prevention, and Deterrence Methods</vt:lpstr>
      <vt:lpstr>Insider Hardware Threats</vt:lpstr>
      <vt:lpstr>Spoofing</vt:lpstr>
      <vt:lpstr>Phishing</vt:lpstr>
      <vt:lpstr>Common Characteristics of Forged E-Mail Messages</vt:lpstr>
      <vt:lpstr>Techniques </vt:lpstr>
      <vt:lpstr>Protecting Users From Spam</vt:lpstr>
      <vt:lpstr>Protecting Users From Spam</vt:lpstr>
      <vt:lpstr>Botnets</vt:lpstr>
      <vt:lpstr>Botnet-Led Exploits</vt:lpstr>
      <vt:lpstr>Botnet Detection and Mitigation </vt:lpstr>
      <vt:lpstr>Common Botnet Detection and Mitigation Techniques </vt:lpstr>
      <vt:lpstr>Cross-Site Scripting (XSS) Attacks</vt:lpstr>
      <vt:lpstr>The Theory of XSS </vt:lpstr>
      <vt:lpstr>Example of a Cross-Site Scripting Attack </vt:lpstr>
      <vt:lpstr>How to Check for Cross-Site Scripting Vulnerabilities</vt:lpstr>
      <vt:lpstr>Zero-Day Exploits and Advanced Persistent Threats (APTs)</vt:lpstr>
      <vt:lpstr>Five Phases of an APT </vt:lpstr>
      <vt:lpstr>Instant Messaging</vt:lpstr>
      <vt:lpstr>Peer-to-Peer Networks</vt:lpstr>
      <vt:lpstr>Internet Relay Chat (IRC)</vt:lpstr>
      <vt:lpstr>Rogue Products and Search Engines</vt:lpstr>
      <vt:lpstr>Backdoor Trojans</vt:lpstr>
      <vt:lpstr>Process Explorer</vt:lpstr>
      <vt:lpstr>SNORT</vt:lpstr>
      <vt:lpstr>Application Layer</vt:lpstr>
      <vt:lpstr>Heuristics</vt:lpstr>
      <vt:lpstr>Third-Party Certifications</vt:lpstr>
      <vt:lpstr>Modified Hosts File and DNS Changes</vt:lpstr>
      <vt:lpstr>Inspection of Processes</vt:lpstr>
      <vt:lpstr>Inspection of the Windows Registry</vt:lpstr>
      <vt:lpstr>Rootkit Classifications</vt:lpstr>
      <vt:lpstr>Kernel-Mode Rootkits</vt:lpstr>
      <vt:lpstr>Behavioral Analysis of Malcode</vt:lpstr>
      <vt:lpstr>File Properties</vt:lpstr>
      <vt:lpstr>Hash</vt:lpstr>
      <vt:lpstr>Portable Executables Header</vt:lpstr>
      <vt:lpstr>String Analysis</vt:lpstr>
      <vt:lpstr>Unpacking Files</vt:lpstr>
      <vt:lpstr>Memory Dumps</vt:lpstr>
      <vt:lpstr>Testing Remote Websites Found in Network Log Files</vt:lpstr>
      <vt:lpstr>Passive DNS Queries </vt:lpstr>
      <vt:lpstr>Proxy Tools </vt:lpstr>
      <vt:lpstr>Advanced File Capture Techniques</vt:lpstr>
      <vt:lpstr>Additional Methods</vt:lpstr>
      <vt:lpstr>Tactical</vt:lpstr>
      <vt:lpstr>Common Mistakes</vt:lpstr>
      <vt:lpstr>Common Mistakes</vt:lpstr>
      <vt:lpstr>Common Mistakes</vt:lpstr>
    </vt:vector>
  </TitlesOfParts>
  <Company>Davies Murphy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Spaziano</dc:creator>
  <cp:lastModifiedBy>Kent King</cp:lastModifiedBy>
  <cp:revision>355</cp:revision>
  <dcterms:created xsi:type="dcterms:W3CDTF">2013-05-31T15:30:29Z</dcterms:created>
  <dcterms:modified xsi:type="dcterms:W3CDTF">2018-10-11T00:06:50Z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0x010100D7EE2B530489F5448EEF33240C40EBD1</vt:lpwstr>
  </property>
</Properties>
</file>