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496" r:id="rId3"/>
    <p:sldId id="497" r:id="rId4"/>
    <p:sldId id="639" r:id="rId5"/>
    <p:sldId id="500" r:id="rId6"/>
    <p:sldId id="501" r:id="rId7"/>
    <p:sldId id="640" r:id="rId8"/>
    <p:sldId id="502" r:id="rId9"/>
    <p:sldId id="454" r:id="rId10"/>
    <p:sldId id="456" r:id="rId11"/>
    <p:sldId id="457" r:id="rId12"/>
    <p:sldId id="458" r:id="rId13"/>
    <p:sldId id="459" r:id="rId14"/>
    <p:sldId id="460" r:id="rId15"/>
    <p:sldId id="463" r:id="rId16"/>
    <p:sldId id="267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446" r:id="rId29"/>
    <p:sldId id="417" r:id="rId30"/>
    <p:sldId id="419" r:id="rId31"/>
    <p:sldId id="422" r:id="rId32"/>
    <p:sldId id="423" r:id="rId33"/>
    <p:sldId id="424" r:id="rId34"/>
    <p:sldId id="431" r:id="rId35"/>
    <p:sldId id="402" r:id="rId36"/>
    <p:sldId id="403" r:id="rId37"/>
    <p:sldId id="404" r:id="rId38"/>
    <p:sldId id="406" r:id="rId39"/>
    <p:sldId id="407" r:id="rId40"/>
    <p:sldId id="409" r:id="rId41"/>
    <p:sldId id="410" r:id="rId42"/>
    <p:sldId id="411" r:id="rId43"/>
    <p:sldId id="412" r:id="rId44"/>
    <p:sldId id="413" r:id="rId45"/>
    <p:sldId id="449" r:id="rId46"/>
    <p:sldId id="416" r:id="rId47"/>
    <p:sldId id="387" r:id="rId48"/>
    <p:sldId id="388" r:id="rId49"/>
    <p:sldId id="390" r:id="rId50"/>
    <p:sldId id="392" r:id="rId51"/>
    <p:sldId id="393" r:id="rId52"/>
    <p:sldId id="641" r:id="rId53"/>
    <p:sldId id="395" r:id="rId54"/>
    <p:sldId id="397" r:id="rId55"/>
    <p:sldId id="399" r:id="rId56"/>
    <p:sldId id="400" r:id="rId57"/>
    <p:sldId id="401" r:id="rId58"/>
    <p:sldId id="372" r:id="rId59"/>
    <p:sldId id="376" r:id="rId60"/>
    <p:sldId id="377" r:id="rId61"/>
    <p:sldId id="378" r:id="rId62"/>
    <p:sldId id="379" r:id="rId63"/>
    <p:sldId id="380" r:id="rId64"/>
    <p:sldId id="382" r:id="rId65"/>
    <p:sldId id="383" r:id="rId66"/>
    <p:sldId id="385" r:id="rId67"/>
    <p:sldId id="386" r:id="rId68"/>
    <p:sldId id="357" r:id="rId69"/>
    <p:sldId id="265" r:id="rId70"/>
    <p:sldId id="325" r:id="rId71"/>
    <p:sldId id="316" r:id="rId72"/>
    <p:sldId id="317" r:id="rId73"/>
    <p:sldId id="263" r:id="rId74"/>
    <p:sldId id="271" r:id="rId75"/>
    <p:sldId id="273" r:id="rId76"/>
    <p:sldId id="274" r:id="rId77"/>
    <p:sldId id="276" r:id="rId78"/>
    <p:sldId id="277" r:id="rId79"/>
    <p:sldId id="278" r:id="rId80"/>
    <p:sldId id="279" r:id="rId81"/>
    <p:sldId id="280" r:id="rId82"/>
    <p:sldId id="281" r:id="rId83"/>
    <p:sldId id="282" r:id="rId84"/>
    <p:sldId id="283" r:id="rId85"/>
    <p:sldId id="284" r:id="rId86"/>
    <p:sldId id="285" r:id="rId87"/>
    <p:sldId id="286" r:id="rId88"/>
    <p:sldId id="287" r:id="rId89"/>
    <p:sldId id="288" r:id="rId90"/>
    <p:sldId id="289" r:id="rId91"/>
    <p:sldId id="290" r:id="rId92"/>
    <p:sldId id="292" r:id="rId93"/>
    <p:sldId id="642" r:id="rId94"/>
    <p:sldId id="643" r:id="rId95"/>
    <p:sldId id="293" r:id="rId96"/>
    <p:sldId id="294" r:id="rId97"/>
    <p:sldId id="296" r:id="rId98"/>
    <p:sldId id="298" r:id="rId99"/>
    <p:sldId id="301" r:id="rId100"/>
    <p:sldId id="302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153E7-DFC8-E249-BAF6-B919D03C229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382ABA-ED39-A145-87FC-4DCE59E01C37}">
      <dgm:prSet/>
      <dgm:spPr/>
      <dgm:t>
        <a:bodyPr/>
        <a:lstStyle/>
        <a:p>
          <a:pPr rtl="0"/>
          <a:r>
            <a:rPr lang="en-US" b="1"/>
            <a:t>A proactive security technique where only a limited set of approved programs are allowed to run, while all other programs are blocked from running by default </a:t>
          </a:r>
          <a:endParaRPr lang="en-US"/>
        </a:p>
      </dgm:t>
    </dgm:pt>
    <dgm:pt modelId="{63304071-E50F-B04B-95D3-B283E0E5C393}" type="parTrans" cxnId="{F5ECF92A-E738-1F4A-813C-E1BA2D344901}">
      <dgm:prSet/>
      <dgm:spPr/>
      <dgm:t>
        <a:bodyPr/>
        <a:lstStyle/>
        <a:p>
          <a:endParaRPr lang="en-US"/>
        </a:p>
      </dgm:t>
    </dgm:pt>
    <dgm:pt modelId="{5A368436-D655-5C48-AC47-4113217536ED}" type="sibTrans" cxnId="{F5ECF92A-E738-1F4A-813C-E1BA2D344901}">
      <dgm:prSet/>
      <dgm:spPr/>
      <dgm:t>
        <a:bodyPr/>
        <a:lstStyle/>
        <a:p>
          <a:endParaRPr lang="en-US"/>
        </a:p>
      </dgm:t>
    </dgm:pt>
    <dgm:pt modelId="{8C9990DC-990B-B045-A599-6A7E001AE965}" type="pres">
      <dgm:prSet presAssocID="{615153E7-DFC8-E249-BAF6-B919D03C229D}" presName="diagram" presStyleCnt="0">
        <dgm:presLayoutVars>
          <dgm:dir/>
          <dgm:resizeHandles val="exact"/>
        </dgm:presLayoutVars>
      </dgm:prSet>
      <dgm:spPr/>
    </dgm:pt>
    <dgm:pt modelId="{7B1F6A03-F92A-4540-8D94-C848CFBFD860}" type="pres">
      <dgm:prSet presAssocID="{5E382ABA-ED39-A145-87FC-4DCE59E01C37}" presName="node" presStyleLbl="node1" presStyleIdx="0" presStyleCnt="1">
        <dgm:presLayoutVars>
          <dgm:bulletEnabled val="1"/>
        </dgm:presLayoutVars>
      </dgm:prSet>
      <dgm:spPr/>
    </dgm:pt>
  </dgm:ptLst>
  <dgm:cxnLst>
    <dgm:cxn modelId="{F5ECF92A-E738-1F4A-813C-E1BA2D344901}" srcId="{615153E7-DFC8-E249-BAF6-B919D03C229D}" destId="{5E382ABA-ED39-A145-87FC-4DCE59E01C37}" srcOrd="0" destOrd="0" parTransId="{63304071-E50F-B04B-95D3-B283E0E5C393}" sibTransId="{5A368436-D655-5C48-AC47-4113217536ED}"/>
    <dgm:cxn modelId="{4B454333-2DB6-5440-A058-A6B76178719E}" type="presOf" srcId="{615153E7-DFC8-E249-BAF6-B919D03C229D}" destId="{8C9990DC-990B-B045-A599-6A7E001AE965}" srcOrd="0" destOrd="0" presId="urn:microsoft.com/office/officeart/2005/8/layout/default"/>
    <dgm:cxn modelId="{22B89FE3-C367-AC4D-BFF4-55E058ABEC9B}" type="presOf" srcId="{5E382ABA-ED39-A145-87FC-4DCE59E01C37}" destId="{7B1F6A03-F92A-4540-8D94-C848CFBFD860}" srcOrd="0" destOrd="0" presId="urn:microsoft.com/office/officeart/2005/8/layout/default"/>
    <dgm:cxn modelId="{464646DC-C33E-2748-BBB9-43B7E9A2BC06}" type="presParOf" srcId="{8C9990DC-990B-B045-A599-6A7E001AE965}" destId="{7B1F6A03-F92A-4540-8D94-C848CFBFD86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8B6854E-6AFE-B043-A55C-5C19EAB0BCF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8D3141-87A9-8E4B-8F31-6B32A296E81A}">
      <dgm:prSet custT="1"/>
      <dgm:spPr/>
      <dgm:t>
        <a:bodyPr/>
        <a:lstStyle/>
        <a:p>
          <a:pPr rtl="0"/>
          <a:r>
            <a:rPr lang="en-US" sz="3800" b="1" dirty="0"/>
            <a:t>A proprietary network, or data center, owned and architected for use by a specified entity utilizing cloud technologies to provide services behind a firewall</a:t>
          </a:r>
          <a:endParaRPr lang="en-US" sz="3800" dirty="0"/>
        </a:p>
      </dgm:t>
    </dgm:pt>
    <dgm:pt modelId="{58192F1C-0F41-CB46-BF72-D5FB3669E0B9}" type="parTrans" cxnId="{069944DD-3729-AD4C-8CC4-C0ED5C57635E}">
      <dgm:prSet/>
      <dgm:spPr/>
      <dgm:t>
        <a:bodyPr/>
        <a:lstStyle/>
        <a:p>
          <a:endParaRPr lang="en-US"/>
        </a:p>
      </dgm:t>
    </dgm:pt>
    <dgm:pt modelId="{8A56FD2F-8B45-5946-A08F-2C4FE5949E84}" type="sibTrans" cxnId="{069944DD-3729-AD4C-8CC4-C0ED5C57635E}">
      <dgm:prSet/>
      <dgm:spPr/>
      <dgm:t>
        <a:bodyPr/>
        <a:lstStyle/>
        <a:p>
          <a:endParaRPr lang="en-US"/>
        </a:p>
      </dgm:t>
    </dgm:pt>
    <dgm:pt modelId="{4A0ED0CA-12A4-2C49-ACE9-C535C0BD6770}" type="pres">
      <dgm:prSet presAssocID="{88B6854E-6AFE-B043-A55C-5C19EAB0BCFD}" presName="diagram" presStyleCnt="0">
        <dgm:presLayoutVars>
          <dgm:dir/>
          <dgm:resizeHandles val="exact"/>
        </dgm:presLayoutVars>
      </dgm:prSet>
      <dgm:spPr/>
    </dgm:pt>
    <dgm:pt modelId="{41420CDA-7ED2-BC45-B964-3D258C35E02B}" type="pres">
      <dgm:prSet presAssocID="{628D3141-87A9-8E4B-8F31-6B32A296E81A}" presName="node" presStyleLbl="node1" presStyleIdx="0" presStyleCnt="1">
        <dgm:presLayoutVars>
          <dgm:bulletEnabled val="1"/>
        </dgm:presLayoutVars>
      </dgm:prSet>
      <dgm:spPr/>
    </dgm:pt>
  </dgm:ptLst>
  <dgm:cxnLst>
    <dgm:cxn modelId="{C706D05C-0C68-1D4C-9FC8-37852965CB8B}" type="presOf" srcId="{88B6854E-6AFE-B043-A55C-5C19EAB0BCFD}" destId="{4A0ED0CA-12A4-2C49-ACE9-C535C0BD6770}" srcOrd="0" destOrd="0" presId="urn:microsoft.com/office/officeart/2005/8/layout/default"/>
    <dgm:cxn modelId="{E3EB85AF-1F51-EE40-A106-589980353C62}" type="presOf" srcId="{628D3141-87A9-8E4B-8F31-6B32A296E81A}" destId="{41420CDA-7ED2-BC45-B964-3D258C35E02B}" srcOrd="0" destOrd="0" presId="urn:microsoft.com/office/officeart/2005/8/layout/default"/>
    <dgm:cxn modelId="{069944DD-3729-AD4C-8CC4-C0ED5C57635E}" srcId="{88B6854E-6AFE-B043-A55C-5C19EAB0BCFD}" destId="{628D3141-87A9-8E4B-8F31-6B32A296E81A}" srcOrd="0" destOrd="0" parTransId="{58192F1C-0F41-CB46-BF72-D5FB3669E0B9}" sibTransId="{8A56FD2F-8B45-5946-A08F-2C4FE5949E84}"/>
    <dgm:cxn modelId="{8FC8CB1F-5872-3449-A37D-2F3DAC56EFE8}" type="presParOf" srcId="{4A0ED0CA-12A4-2C49-ACE9-C535C0BD6770}" destId="{41420CDA-7ED2-BC45-B964-3D258C35E02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59C5FFF-7C09-364C-ACF5-5F936B18834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42A82A-12E3-0E46-90C9-2DADC32173F2}">
      <dgm:prSet custT="1"/>
      <dgm:spPr/>
      <dgm:t>
        <a:bodyPr/>
        <a:lstStyle/>
        <a:p>
          <a:pPr rtl="0"/>
          <a:r>
            <a:rPr lang="en-US" sz="4200" b="1" dirty="0"/>
            <a:t>A hybrid cloud is built by combining two forms of cloud computing deployments, typically a public and private cloud</a:t>
          </a:r>
          <a:endParaRPr lang="en-US" sz="4200" dirty="0"/>
        </a:p>
      </dgm:t>
    </dgm:pt>
    <dgm:pt modelId="{B03E462D-0C08-CB4E-A2F4-F77E7988E897}" type="parTrans" cxnId="{D79102F5-565B-6648-82A3-97C8D038856C}">
      <dgm:prSet/>
      <dgm:spPr/>
      <dgm:t>
        <a:bodyPr/>
        <a:lstStyle/>
        <a:p>
          <a:endParaRPr lang="en-US"/>
        </a:p>
      </dgm:t>
    </dgm:pt>
    <dgm:pt modelId="{FF19EEDE-49C3-BA40-88F4-AC4B4F43471D}" type="sibTrans" cxnId="{D79102F5-565B-6648-82A3-97C8D038856C}">
      <dgm:prSet/>
      <dgm:spPr/>
      <dgm:t>
        <a:bodyPr/>
        <a:lstStyle/>
        <a:p>
          <a:endParaRPr lang="en-US"/>
        </a:p>
      </dgm:t>
    </dgm:pt>
    <dgm:pt modelId="{48F228BF-8E7F-1D43-8903-16CD4C134730}" type="pres">
      <dgm:prSet presAssocID="{759C5FFF-7C09-364C-ACF5-5F936B188343}" presName="diagram" presStyleCnt="0">
        <dgm:presLayoutVars>
          <dgm:dir/>
          <dgm:resizeHandles val="exact"/>
        </dgm:presLayoutVars>
      </dgm:prSet>
      <dgm:spPr/>
    </dgm:pt>
    <dgm:pt modelId="{D81F7C9C-EE68-0140-B498-3E84AAC8CCC7}" type="pres">
      <dgm:prSet presAssocID="{CF42A82A-12E3-0E46-90C9-2DADC32173F2}" presName="node" presStyleLbl="node1" presStyleIdx="0" presStyleCnt="1">
        <dgm:presLayoutVars>
          <dgm:bulletEnabled val="1"/>
        </dgm:presLayoutVars>
      </dgm:prSet>
      <dgm:spPr/>
    </dgm:pt>
  </dgm:ptLst>
  <dgm:cxnLst>
    <dgm:cxn modelId="{D8DF1345-1A25-A140-A04A-1BA4C01760D8}" type="presOf" srcId="{759C5FFF-7C09-364C-ACF5-5F936B188343}" destId="{48F228BF-8E7F-1D43-8903-16CD4C134730}" srcOrd="0" destOrd="0" presId="urn:microsoft.com/office/officeart/2005/8/layout/default"/>
    <dgm:cxn modelId="{86716ACE-64F5-0A4F-B6EF-571DCC81E803}" type="presOf" srcId="{CF42A82A-12E3-0E46-90C9-2DADC32173F2}" destId="{D81F7C9C-EE68-0140-B498-3E84AAC8CCC7}" srcOrd="0" destOrd="0" presId="urn:microsoft.com/office/officeart/2005/8/layout/default"/>
    <dgm:cxn modelId="{D79102F5-565B-6648-82A3-97C8D038856C}" srcId="{759C5FFF-7C09-364C-ACF5-5F936B188343}" destId="{CF42A82A-12E3-0E46-90C9-2DADC32173F2}" srcOrd="0" destOrd="0" parTransId="{B03E462D-0C08-CB4E-A2F4-F77E7988E897}" sibTransId="{FF19EEDE-49C3-BA40-88F4-AC4B4F43471D}"/>
    <dgm:cxn modelId="{FE217E74-5563-E243-8482-9F22A1928E7C}" type="presParOf" srcId="{48F228BF-8E7F-1D43-8903-16CD4C134730}" destId="{D81F7C9C-EE68-0140-B498-3E84AAC8CCC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99694DF-D270-974C-BC98-2DFFDAF7E89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6AD76F-FBAF-1143-89E6-EC7D5C966634}">
      <dgm:prSet custT="1"/>
      <dgm:spPr/>
      <dgm:t>
        <a:bodyPr/>
        <a:lstStyle/>
        <a:p>
          <a:pPr rtl="0"/>
          <a:r>
            <a:rPr lang="en-US" sz="3600" b="1" dirty="0"/>
            <a:t>Offer a valuable and cost-effective manner for specified groups or entities with a similar focus, or with common compliance and requirements to operate in a multi-tenant infrastructure </a:t>
          </a:r>
          <a:endParaRPr lang="en-US" sz="3600" dirty="0"/>
        </a:p>
      </dgm:t>
    </dgm:pt>
    <dgm:pt modelId="{EDFF7DD5-B846-0C47-9B47-7B3DFF9478E4}" type="parTrans" cxnId="{6F0E09D7-DA2D-E744-9831-7F8D7E77E101}">
      <dgm:prSet/>
      <dgm:spPr/>
      <dgm:t>
        <a:bodyPr/>
        <a:lstStyle/>
        <a:p>
          <a:endParaRPr lang="en-US"/>
        </a:p>
      </dgm:t>
    </dgm:pt>
    <dgm:pt modelId="{F0B79469-3EB7-7348-9C6D-DEACCD1E6280}" type="sibTrans" cxnId="{6F0E09D7-DA2D-E744-9831-7F8D7E77E101}">
      <dgm:prSet/>
      <dgm:spPr/>
      <dgm:t>
        <a:bodyPr/>
        <a:lstStyle/>
        <a:p>
          <a:endParaRPr lang="en-US"/>
        </a:p>
      </dgm:t>
    </dgm:pt>
    <dgm:pt modelId="{4B7753BE-2C14-DA48-91E8-459B82605E68}" type="pres">
      <dgm:prSet presAssocID="{299694DF-D270-974C-BC98-2DFFDAF7E893}" presName="diagram" presStyleCnt="0">
        <dgm:presLayoutVars>
          <dgm:dir/>
          <dgm:resizeHandles val="exact"/>
        </dgm:presLayoutVars>
      </dgm:prSet>
      <dgm:spPr/>
    </dgm:pt>
    <dgm:pt modelId="{130C4C2C-7E3C-104E-961D-9AA6E7786B85}" type="pres">
      <dgm:prSet presAssocID="{286AD76F-FBAF-1143-89E6-EC7D5C966634}" presName="node" presStyleLbl="node1" presStyleIdx="0" presStyleCnt="1">
        <dgm:presLayoutVars>
          <dgm:bulletEnabled val="1"/>
        </dgm:presLayoutVars>
      </dgm:prSet>
      <dgm:spPr/>
    </dgm:pt>
  </dgm:ptLst>
  <dgm:cxnLst>
    <dgm:cxn modelId="{F500554A-3A24-F747-9137-C7DF285C9186}" type="presOf" srcId="{299694DF-D270-974C-BC98-2DFFDAF7E893}" destId="{4B7753BE-2C14-DA48-91E8-459B82605E68}" srcOrd="0" destOrd="0" presId="urn:microsoft.com/office/officeart/2005/8/layout/default"/>
    <dgm:cxn modelId="{E75CF64D-F2E1-0840-8C33-801B91A014DC}" type="presOf" srcId="{286AD76F-FBAF-1143-89E6-EC7D5C966634}" destId="{130C4C2C-7E3C-104E-961D-9AA6E7786B85}" srcOrd="0" destOrd="0" presId="urn:microsoft.com/office/officeart/2005/8/layout/default"/>
    <dgm:cxn modelId="{6F0E09D7-DA2D-E744-9831-7F8D7E77E101}" srcId="{299694DF-D270-974C-BC98-2DFFDAF7E893}" destId="{286AD76F-FBAF-1143-89E6-EC7D5C966634}" srcOrd="0" destOrd="0" parTransId="{EDFF7DD5-B846-0C47-9B47-7B3DFF9478E4}" sibTransId="{F0B79469-3EB7-7348-9C6D-DEACCD1E6280}"/>
    <dgm:cxn modelId="{AF61CB78-9B8F-6541-B072-A07C4682F8BC}" type="presParOf" srcId="{4B7753BE-2C14-DA48-91E8-459B82605E68}" destId="{130C4C2C-7E3C-104E-961D-9AA6E7786B8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99A149-4B21-1E45-962C-0DEB0B4BEBFA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81C6EF-9561-6043-B2CA-740CA4ADBA3F}">
      <dgm:prSet custT="1"/>
      <dgm:spPr/>
      <dgm:t>
        <a:bodyPr/>
        <a:lstStyle/>
        <a:p>
          <a:pPr rtl="0"/>
          <a:r>
            <a:rPr lang="en-US" sz="3600" b="1" dirty="0"/>
            <a:t>Distributed model where software applications are hosted by a vendor or cloud service provider and made available to customers over network resources </a:t>
          </a:r>
          <a:endParaRPr lang="en-US" sz="3600" dirty="0"/>
        </a:p>
      </dgm:t>
    </dgm:pt>
    <dgm:pt modelId="{145FB640-F557-F64B-8408-B3DB0105BE3C}" type="parTrans" cxnId="{5A7FF744-4CDC-F24E-B851-B8D21BAB14FB}">
      <dgm:prSet/>
      <dgm:spPr/>
      <dgm:t>
        <a:bodyPr/>
        <a:lstStyle/>
        <a:p>
          <a:endParaRPr lang="en-US"/>
        </a:p>
      </dgm:t>
    </dgm:pt>
    <dgm:pt modelId="{BAE6A47C-488C-0145-AAC0-904AEAEF6853}" type="sibTrans" cxnId="{5A7FF744-4CDC-F24E-B851-B8D21BAB14FB}">
      <dgm:prSet/>
      <dgm:spPr/>
      <dgm:t>
        <a:bodyPr/>
        <a:lstStyle/>
        <a:p>
          <a:endParaRPr lang="en-US"/>
        </a:p>
      </dgm:t>
    </dgm:pt>
    <dgm:pt modelId="{C839C953-C98F-354C-8E0A-22A478F49B91}" type="pres">
      <dgm:prSet presAssocID="{F699A149-4B21-1E45-962C-0DEB0B4BEBFA}" presName="diagram" presStyleCnt="0">
        <dgm:presLayoutVars>
          <dgm:dir/>
          <dgm:resizeHandles val="exact"/>
        </dgm:presLayoutVars>
      </dgm:prSet>
      <dgm:spPr/>
    </dgm:pt>
    <dgm:pt modelId="{5471CE5A-FE8C-4441-8A49-7A4BC7512EF4}" type="pres">
      <dgm:prSet presAssocID="{3381C6EF-9561-6043-B2CA-740CA4ADBA3F}" presName="node" presStyleLbl="node1" presStyleIdx="0" presStyleCnt="1">
        <dgm:presLayoutVars>
          <dgm:bulletEnabled val="1"/>
        </dgm:presLayoutVars>
      </dgm:prSet>
      <dgm:spPr/>
    </dgm:pt>
  </dgm:ptLst>
  <dgm:cxnLst>
    <dgm:cxn modelId="{5A7FF744-4CDC-F24E-B851-B8D21BAB14FB}" srcId="{F699A149-4B21-1E45-962C-0DEB0B4BEBFA}" destId="{3381C6EF-9561-6043-B2CA-740CA4ADBA3F}" srcOrd="0" destOrd="0" parTransId="{145FB640-F557-F64B-8408-B3DB0105BE3C}" sibTransId="{BAE6A47C-488C-0145-AAC0-904AEAEF6853}"/>
    <dgm:cxn modelId="{25ABC3B4-CE88-714E-8202-11EA8E975D2A}" type="presOf" srcId="{3381C6EF-9561-6043-B2CA-740CA4ADBA3F}" destId="{5471CE5A-FE8C-4441-8A49-7A4BC7512EF4}" srcOrd="0" destOrd="0" presId="urn:microsoft.com/office/officeart/2005/8/layout/default"/>
    <dgm:cxn modelId="{27FAF0B9-09D0-A54B-A44B-38DCA659D73C}" type="presOf" srcId="{F699A149-4B21-1E45-962C-0DEB0B4BEBFA}" destId="{C839C953-C98F-354C-8E0A-22A478F49B91}" srcOrd="0" destOrd="0" presId="urn:microsoft.com/office/officeart/2005/8/layout/default"/>
    <dgm:cxn modelId="{AD858BFB-021D-284D-962A-81DF0B8CCF73}" type="presParOf" srcId="{C839C953-C98F-354C-8E0A-22A478F49B91}" destId="{5471CE5A-FE8C-4441-8A49-7A4BC7512EF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592E2A9-1B07-1141-B7DD-1775042CBDD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CEB946-5BCB-3647-A5ED-A560891B81C1}">
      <dgm:prSet custT="1"/>
      <dgm:spPr/>
      <dgm:t>
        <a:bodyPr/>
        <a:lstStyle/>
        <a:p>
          <a:pPr rtl="0"/>
          <a:r>
            <a:rPr lang="en-US" sz="3800" b="1" dirty="0"/>
            <a:t>A way for customers to rent hardware, operating systems, storage, and network capacity over the Internet from a cloud service provider</a:t>
          </a:r>
          <a:endParaRPr lang="en-US" sz="3800" dirty="0"/>
        </a:p>
      </dgm:t>
    </dgm:pt>
    <dgm:pt modelId="{F60E801F-D39C-9D45-A2F8-706336932920}" type="parTrans" cxnId="{A9AA3356-82CC-3945-9154-517C6137D94B}">
      <dgm:prSet/>
      <dgm:spPr/>
      <dgm:t>
        <a:bodyPr/>
        <a:lstStyle/>
        <a:p>
          <a:endParaRPr lang="en-US"/>
        </a:p>
      </dgm:t>
    </dgm:pt>
    <dgm:pt modelId="{1926EDBD-C078-784C-AB40-74C47BF2D1D5}" type="sibTrans" cxnId="{A9AA3356-82CC-3945-9154-517C6137D94B}">
      <dgm:prSet/>
      <dgm:spPr/>
      <dgm:t>
        <a:bodyPr/>
        <a:lstStyle/>
        <a:p>
          <a:endParaRPr lang="en-US"/>
        </a:p>
      </dgm:t>
    </dgm:pt>
    <dgm:pt modelId="{577BEB37-06D0-3A49-802C-46118A0A8D51}" type="pres">
      <dgm:prSet presAssocID="{5592E2A9-1B07-1141-B7DD-1775042CBDD5}" presName="diagram" presStyleCnt="0">
        <dgm:presLayoutVars>
          <dgm:dir/>
          <dgm:resizeHandles val="exact"/>
        </dgm:presLayoutVars>
      </dgm:prSet>
      <dgm:spPr/>
    </dgm:pt>
    <dgm:pt modelId="{3D4F3F69-5174-0649-9D5D-23B398E1EF71}" type="pres">
      <dgm:prSet presAssocID="{7ECEB946-5BCB-3647-A5ED-A560891B81C1}" presName="node" presStyleLbl="node1" presStyleIdx="0" presStyleCnt="1">
        <dgm:presLayoutVars>
          <dgm:bulletEnabled val="1"/>
        </dgm:presLayoutVars>
      </dgm:prSet>
      <dgm:spPr/>
    </dgm:pt>
  </dgm:ptLst>
  <dgm:cxnLst>
    <dgm:cxn modelId="{D4CD9E27-51CE-1245-843E-09EB413AD01A}" type="presOf" srcId="{5592E2A9-1B07-1141-B7DD-1775042CBDD5}" destId="{577BEB37-06D0-3A49-802C-46118A0A8D51}" srcOrd="0" destOrd="0" presId="urn:microsoft.com/office/officeart/2005/8/layout/default"/>
    <dgm:cxn modelId="{C410D84E-060A-D84F-BFB0-4EDBE81C9DA6}" type="presOf" srcId="{7ECEB946-5BCB-3647-A5ED-A560891B81C1}" destId="{3D4F3F69-5174-0649-9D5D-23B398E1EF71}" srcOrd="0" destOrd="0" presId="urn:microsoft.com/office/officeart/2005/8/layout/default"/>
    <dgm:cxn modelId="{A9AA3356-82CC-3945-9154-517C6137D94B}" srcId="{5592E2A9-1B07-1141-B7DD-1775042CBDD5}" destId="{7ECEB946-5BCB-3647-A5ED-A560891B81C1}" srcOrd="0" destOrd="0" parTransId="{F60E801F-D39C-9D45-A2F8-706336932920}" sibTransId="{1926EDBD-C078-784C-AB40-74C47BF2D1D5}"/>
    <dgm:cxn modelId="{0748B24C-EDA4-6949-A875-1D25448EA90D}" type="presParOf" srcId="{577BEB37-06D0-3A49-802C-46118A0A8D51}" destId="{3D4F3F69-5174-0649-9D5D-23B398E1EF7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5DFEB99-F1AD-174F-8DE5-F8D5BCF87F30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09F509-C142-594F-BDD5-0D67B4C7CCA5}">
      <dgm:prSet custT="1"/>
      <dgm:spPr/>
      <dgm:t>
        <a:bodyPr/>
        <a:lstStyle/>
        <a:p>
          <a:pPr rtl="0"/>
          <a:r>
            <a:rPr lang="en-US" sz="3600" b="1" dirty="0"/>
            <a:t>A model where the customer can provision equipment “as a service” to support operations, including storage, hardware, servers, and relevant networking components </a:t>
          </a:r>
          <a:endParaRPr lang="en-US" sz="3600" dirty="0"/>
        </a:p>
      </dgm:t>
    </dgm:pt>
    <dgm:pt modelId="{176CD222-D785-2349-A95B-2617397BFE8B}" type="parTrans" cxnId="{77E68C7C-286D-0846-87C7-DAFE47983ADB}">
      <dgm:prSet/>
      <dgm:spPr/>
      <dgm:t>
        <a:bodyPr/>
        <a:lstStyle/>
        <a:p>
          <a:endParaRPr lang="en-US"/>
        </a:p>
      </dgm:t>
    </dgm:pt>
    <dgm:pt modelId="{786221D9-F3C9-4148-AC0A-08D3A9E79B87}" type="sibTrans" cxnId="{77E68C7C-286D-0846-87C7-DAFE47983ADB}">
      <dgm:prSet/>
      <dgm:spPr/>
      <dgm:t>
        <a:bodyPr/>
        <a:lstStyle/>
        <a:p>
          <a:endParaRPr lang="en-US"/>
        </a:p>
      </dgm:t>
    </dgm:pt>
    <dgm:pt modelId="{8CCCA898-756D-E246-9154-B8276CAC6AB0}" type="pres">
      <dgm:prSet presAssocID="{E5DFEB99-F1AD-174F-8DE5-F8D5BCF87F30}" presName="diagram" presStyleCnt="0">
        <dgm:presLayoutVars>
          <dgm:dir/>
          <dgm:resizeHandles val="exact"/>
        </dgm:presLayoutVars>
      </dgm:prSet>
      <dgm:spPr/>
    </dgm:pt>
    <dgm:pt modelId="{995649C1-C25C-D241-8619-F77B1F6652B2}" type="pres">
      <dgm:prSet presAssocID="{4609F509-C142-594F-BDD5-0D67B4C7CCA5}" presName="node" presStyleLbl="node1" presStyleIdx="0" presStyleCnt="1">
        <dgm:presLayoutVars>
          <dgm:bulletEnabled val="1"/>
        </dgm:presLayoutVars>
      </dgm:prSet>
      <dgm:spPr/>
    </dgm:pt>
  </dgm:ptLst>
  <dgm:cxnLst>
    <dgm:cxn modelId="{11048E0E-AE8D-E94B-B634-88F52B974711}" type="presOf" srcId="{E5DFEB99-F1AD-174F-8DE5-F8D5BCF87F30}" destId="{8CCCA898-756D-E246-9154-B8276CAC6AB0}" srcOrd="0" destOrd="0" presId="urn:microsoft.com/office/officeart/2005/8/layout/default"/>
    <dgm:cxn modelId="{77E68C7C-286D-0846-87C7-DAFE47983ADB}" srcId="{E5DFEB99-F1AD-174F-8DE5-F8D5BCF87F30}" destId="{4609F509-C142-594F-BDD5-0D67B4C7CCA5}" srcOrd="0" destOrd="0" parTransId="{176CD222-D785-2349-A95B-2617397BFE8B}" sibTransId="{786221D9-F3C9-4148-AC0A-08D3A9E79B87}"/>
    <dgm:cxn modelId="{ED28E4BF-1029-E042-A514-6A2B7E8285BA}" type="presOf" srcId="{4609F509-C142-594F-BDD5-0D67B4C7CCA5}" destId="{995649C1-C25C-D241-8619-F77B1F6652B2}" srcOrd="0" destOrd="0" presId="urn:microsoft.com/office/officeart/2005/8/layout/default"/>
    <dgm:cxn modelId="{F177761A-40F5-574C-9A75-9DF18412C8C9}" type="presParOf" srcId="{8CCCA898-756D-E246-9154-B8276CAC6AB0}" destId="{995649C1-C25C-D241-8619-F77B1F6652B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5605D3C-C455-5441-B2CC-EA62ABBC57FB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BA05E7-7718-CC48-A23E-41CD2884FA4A}">
      <dgm:prSet custT="1"/>
      <dgm:spPr/>
      <dgm:t>
        <a:bodyPr/>
        <a:lstStyle/>
        <a:p>
          <a:pPr rtl="0"/>
          <a:r>
            <a:rPr lang="en-US" sz="2800" b="1"/>
            <a:t>The foundation for an agile, scalable cloud </a:t>
          </a:r>
          <a:endParaRPr lang="en-US" sz="2800"/>
        </a:p>
      </dgm:t>
    </dgm:pt>
    <dgm:pt modelId="{C7E06AD4-5E70-8549-8178-4ABFCD8AD78F}" type="parTrans" cxnId="{C433DAD6-2E4F-B148-A44B-9E4A0990E06C}">
      <dgm:prSet/>
      <dgm:spPr/>
      <dgm:t>
        <a:bodyPr/>
        <a:lstStyle/>
        <a:p>
          <a:endParaRPr lang="en-US" sz="2800"/>
        </a:p>
      </dgm:t>
    </dgm:pt>
    <dgm:pt modelId="{63D02829-A775-A947-9AC7-607E5C66A49F}" type="sibTrans" cxnId="{C433DAD6-2E4F-B148-A44B-9E4A0990E06C}">
      <dgm:prSet/>
      <dgm:spPr/>
      <dgm:t>
        <a:bodyPr/>
        <a:lstStyle/>
        <a:p>
          <a:endParaRPr lang="en-US" sz="2800"/>
        </a:p>
      </dgm:t>
    </dgm:pt>
    <dgm:pt modelId="{08B07521-43CC-ED4E-B432-DC79A29E82FF}">
      <dgm:prSet custT="1"/>
      <dgm:spPr/>
      <dgm:t>
        <a:bodyPr/>
        <a:lstStyle/>
        <a:p>
          <a:pPr rtl="0"/>
          <a:r>
            <a:rPr lang="en-US" sz="2800" b="1"/>
            <a:t>The first practical step for building cloud infrastructure</a:t>
          </a:r>
          <a:endParaRPr lang="en-US" sz="2800"/>
        </a:p>
      </dgm:t>
    </dgm:pt>
    <dgm:pt modelId="{A357F656-D933-E94A-B739-C9C9CF5EFDB1}" type="parTrans" cxnId="{4FB0A03C-39B9-A742-BEDD-F6F9692BA0C4}">
      <dgm:prSet/>
      <dgm:spPr/>
      <dgm:t>
        <a:bodyPr/>
        <a:lstStyle/>
        <a:p>
          <a:endParaRPr lang="en-US" sz="2800"/>
        </a:p>
      </dgm:t>
    </dgm:pt>
    <dgm:pt modelId="{960E722F-EC2B-474E-B3CA-50B08478F93E}" type="sibTrans" cxnId="{4FB0A03C-39B9-A742-BEDD-F6F9692BA0C4}">
      <dgm:prSet/>
      <dgm:spPr/>
      <dgm:t>
        <a:bodyPr/>
        <a:lstStyle/>
        <a:p>
          <a:endParaRPr lang="en-US" sz="2800"/>
        </a:p>
      </dgm:t>
    </dgm:pt>
    <dgm:pt modelId="{187AC998-49AE-EF48-801F-BE2DE9687179}">
      <dgm:prSet custT="1"/>
      <dgm:spPr/>
      <dgm:t>
        <a:bodyPr/>
        <a:lstStyle/>
        <a:p>
          <a:pPr rtl="0"/>
          <a:r>
            <a:rPr lang="en-US" sz="2800" b="1"/>
            <a:t>Abstracts and isolates the underlying hardware as VMs</a:t>
          </a:r>
          <a:endParaRPr lang="en-US" sz="2800"/>
        </a:p>
      </dgm:t>
    </dgm:pt>
    <dgm:pt modelId="{9D9F3582-7CCC-0B4D-901D-F6AC43D714CC}" type="parTrans" cxnId="{A0E5C18B-D962-8045-8D4D-6FD9E7605282}">
      <dgm:prSet/>
      <dgm:spPr/>
      <dgm:t>
        <a:bodyPr/>
        <a:lstStyle/>
        <a:p>
          <a:endParaRPr lang="en-US" sz="2800"/>
        </a:p>
      </dgm:t>
    </dgm:pt>
    <dgm:pt modelId="{9F95BC90-94B8-6F45-8188-8F5D6A7341C1}" type="sibTrans" cxnId="{A0E5C18B-D962-8045-8D4D-6FD9E7605282}">
      <dgm:prSet/>
      <dgm:spPr/>
      <dgm:t>
        <a:bodyPr/>
        <a:lstStyle/>
        <a:p>
          <a:endParaRPr lang="en-US" sz="2800"/>
        </a:p>
      </dgm:t>
    </dgm:pt>
    <dgm:pt modelId="{B25949F8-84B9-4444-82E7-8306F6B45285}" type="pres">
      <dgm:prSet presAssocID="{95605D3C-C455-5441-B2CC-EA62ABBC57FB}" presName="vert0" presStyleCnt="0">
        <dgm:presLayoutVars>
          <dgm:dir/>
          <dgm:animOne val="branch"/>
          <dgm:animLvl val="lvl"/>
        </dgm:presLayoutVars>
      </dgm:prSet>
      <dgm:spPr/>
    </dgm:pt>
    <dgm:pt modelId="{8C383EC1-060C-AB4E-B210-CDCC949F9D24}" type="pres">
      <dgm:prSet presAssocID="{59BA05E7-7718-CC48-A23E-41CD2884FA4A}" presName="thickLine" presStyleLbl="alignNode1" presStyleIdx="0" presStyleCnt="3"/>
      <dgm:spPr/>
    </dgm:pt>
    <dgm:pt modelId="{90C619A1-455B-324A-B46C-002AC05BAA3D}" type="pres">
      <dgm:prSet presAssocID="{59BA05E7-7718-CC48-A23E-41CD2884FA4A}" presName="horz1" presStyleCnt="0"/>
      <dgm:spPr/>
    </dgm:pt>
    <dgm:pt modelId="{EB55FD04-9D56-1A49-92C6-20735887C65C}" type="pres">
      <dgm:prSet presAssocID="{59BA05E7-7718-CC48-A23E-41CD2884FA4A}" presName="tx1" presStyleLbl="revTx" presStyleIdx="0" presStyleCnt="3"/>
      <dgm:spPr/>
    </dgm:pt>
    <dgm:pt modelId="{43BAD8AD-0CD2-354B-9535-806731DE0D87}" type="pres">
      <dgm:prSet presAssocID="{59BA05E7-7718-CC48-A23E-41CD2884FA4A}" presName="vert1" presStyleCnt="0"/>
      <dgm:spPr/>
    </dgm:pt>
    <dgm:pt modelId="{F8C4FEA5-DD7A-5847-9549-A32C3B82AA44}" type="pres">
      <dgm:prSet presAssocID="{08B07521-43CC-ED4E-B432-DC79A29E82FF}" presName="thickLine" presStyleLbl="alignNode1" presStyleIdx="1" presStyleCnt="3"/>
      <dgm:spPr/>
    </dgm:pt>
    <dgm:pt modelId="{9ABCE69F-774F-6B41-87F1-929A2B40FCA0}" type="pres">
      <dgm:prSet presAssocID="{08B07521-43CC-ED4E-B432-DC79A29E82FF}" presName="horz1" presStyleCnt="0"/>
      <dgm:spPr/>
    </dgm:pt>
    <dgm:pt modelId="{42C52810-37F7-D040-B8D6-7C4FE507D11A}" type="pres">
      <dgm:prSet presAssocID="{08B07521-43CC-ED4E-B432-DC79A29E82FF}" presName="tx1" presStyleLbl="revTx" presStyleIdx="1" presStyleCnt="3"/>
      <dgm:spPr/>
    </dgm:pt>
    <dgm:pt modelId="{D6768665-CA8C-EB45-B90D-A929DF556EB7}" type="pres">
      <dgm:prSet presAssocID="{08B07521-43CC-ED4E-B432-DC79A29E82FF}" presName="vert1" presStyleCnt="0"/>
      <dgm:spPr/>
    </dgm:pt>
    <dgm:pt modelId="{D30B6D16-194E-A343-827D-5169257A0C41}" type="pres">
      <dgm:prSet presAssocID="{187AC998-49AE-EF48-801F-BE2DE9687179}" presName="thickLine" presStyleLbl="alignNode1" presStyleIdx="2" presStyleCnt="3"/>
      <dgm:spPr/>
    </dgm:pt>
    <dgm:pt modelId="{DE672C85-1637-4E44-9B7F-6B2ACA21148C}" type="pres">
      <dgm:prSet presAssocID="{187AC998-49AE-EF48-801F-BE2DE9687179}" presName="horz1" presStyleCnt="0"/>
      <dgm:spPr/>
    </dgm:pt>
    <dgm:pt modelId="{69A59DF7-7D60-054F-882E-C99C74EBCE44}" type="pres">
      <dgm:prSet presAssocID="{187AC998-49AE-EF48-801F-BE2DE9687179}" presName="tx1" presStyleLbl="revTx" presStyleIdx="2" presStyleCnt="3"/>
      <dgm:spPr/>
    </dgm:pt>
    <dgm:pt modelId="{D4790E58-1669-3345-84E7-4A5789E7B8B2}" type="pres">
      <dgm:prSet presAssocID="{187AC998-49AE-EF48-801F-BE2DE9687179}" presName="vert1" presStyleCnt="0"/>
      <dgm:spPr/>
    </dgm:pt>
  </dgm:ptLst>
  <dgm:cxnLst>
    <dgm:cxn modelId="{90DA260A-DAD9-C942-AD23-15BCF6876100}" type="presOf" srcId="{59BA05E7-7718-CC48-A23E-41CD2884FA4A}" destId="{EB55FD04-9D56-1A49-92C6-20735887C65C}" srcOrd="0" destOrd="0" presId="urn:microsoft.com/office/officeart/2008/layout/LinedList"/>
    <dgm:cxn modelId="{C0802227-08FE-EA40-BDCC-497BCE82A439}" type="presOf" srcId="{08B07521-43CC-ED4E-B432-DC79A29E82FF}" destId="{42C52810-37F7-D040-B8D6-7C4FE507D11A}" srcOrd="0" destOrd="0" presId="urn:microsoft.com/office/officeart/2008/layout/LinedList"/>
    <dgm:cxn modelId="{4FB0A03C-39B9-A742-BEDD-F6F9692BA0C4}" srcId="{95605D3C-C455-5441-B2CC-EA62ABBC57FB}" destId="{08B07521-43CC-ED4E-B432-DC79A29E82FF}" srcOrd="1" destOrd="0" parTransId="{A357F656-D933-E94A-B739-C9C9CF5EFDB1}" sibTransId="{960E722F-EC2B-474E-B3CA-50B08478F93E}"/>
    <dgm:cxn modelId="{3976F844-4933-D84E-9582-DAC0281E4A5B}" type="presOf" srcId="{95605D3C-C455-5441-B2CC-EA62ABBC57FB}" destId="{B25949F8-84B9-4444-82E7-8306F6B45285}" srcOrd="0" destOrd="0" presId="urn:microsoft.com/office/officeart/2008/layout/LinedList"/>
    <dgm:cxn modelId="{5A106F57-0398-0D40-AB9E-75E2060F3B9E}" type="presOf" srcId="{187AC998-49AE-EF48-801F-BE2DE9687179}" destId="{69A59DF7-7D60-054F-882E-C99C74EBCE44}" srcOrd="0" destOrd="0" presId="urn:microsoft.com/office/officeart/2008/layout/LinedList"/>
    <dgm:cxn modelId="{A0E5C18B-D962-8045-8D4D-6FD9E7605282}" srcId="{95605D3C-C455-5441-B2CC-EA62ABBC57FB}" destId="{187AC998-49AE-EF48-801F-BE2DE9687179}" srcOrd="2" destOrd="0" parTransId="{9D9F3582-7CCC-0B4D-901D-F6AC43D714CC}" sibTransId="{9F95BC90-94B8-6F45-8188-8F5D6A7341C1}"/>
    <dgm:cxn modelId="{C433DAD6-2E4F-B148-A44B-9E4A0990E06C}" srcId="{95605D3C-C455-5441-B2CC-EA62ABBC57FB}" destId="{59BA05E7-7718-CC48-A23E-41CD2884FA4A}" srcOrd="0" destOrd="0" parTransId="{C7E06AD4-5E70-8549-8178-4ABFCD8AD78F}" sibTransId="{63D02829-A775-A947-9AC7-607E5C66A49F}"/>
    <dgm:cxn modelId="{881142EB-ED19-6343-A114-DDD8F6B0B107}" type="presParOf" srcId="{B25949F8-84B9-4444-82E7-8306F6B45285}" destId="{8C383EC1-060C-AB4E-B210-CDCC949F9D24}" srcOrd="0" destOrd="0" presId="urn:microsoft.com/office/officeart/2008/layout/LinedList"/>
    <dgm:cxn modelId="{B256A090-45AA-214A-9EA6-F71198F642E7}" type="presParOf" srcId="{B25949F8-84B9-4444-82E7-8306F6B45285}" destId="{90C619A1-455B-324A-B46C-002AC05BAA3D}" srcOrd="1" destOrd="0" presId="urn:microsoft.com/office/officeart/2008/layout/LinedList"/>
    <dgm:cxn modelId="{3D8DEDE8-D62F-0943-8437-0A119D886640}" type="presParOf" srcId="{90C619A1-455B-324A-B46C-002AC05BAA3D}" destId="{EB55FD04-9D56-1A49-92C6-20735887C65C}" srcOrd="0" destOrd="0" presId="urn:microsoft.com/office/officeart/2008/layout/LinedList"/>
    <dgm:cxn modelId="{612FFABC-F41B-184A-A967-AF8F447F35D3}" type="presParOf" srcId="{90C619A1-455B-324A-B46C-002AC05BAA3D}" destId="{43BAD8AD-0CD2-354B-9535-806731DE0D87}" srcOrd="1" destOrd="0" presId="urn:microsoft.com/office/officeart/2008/layout/LinedList"/>
    <dgm:cxn modelId="{E881FB68-7932-F240-9227-BFDF7FA84E46}" type="presParOf" srcId="{B25949F8-84B9-4444-82E7-8306F6B45285}" destId="{F8C4FEA5-DD7A-5847-9549-A32C3B82AA44}" srcOrd="2" destOrd="0" presId="urn:microsoft.com/office/officeart/2008/layout/LinedList"/>
    <dgm:cxn modelId="{435683B7-99F9-8447-A95B-EC84EDE84933}" type="presParOf" srcId="{B25949F8-84B9-4444-82E7-8306F6B45285}" destId="{9ABCE69F-774F-6B41-87F1-929A2B40FCA0}" srcOrd="3" destOrd="0" presId="urn:microsoft.com/office/officeart/2008/layout/LinedList"/>
    <dgm:cxn modelId="{436B749B-8043-2E48-AEC5-E81397E085D0}" type="presParOf" srcId="{9ABCE69F-774F-6B41-87F1-929A2B40FCA0}" destId="{42C52810-37F7-D040-B8D6-7C4FE507D11A}" srcOrd="0" destOrd="0" presId="urn:microsoft.com/office/officeart/2008/layout/LinedList"/>
    <dgm:cxn modelId="{67AAC331-2A1B-894D-B892-0D4E02B01B9A}" type="presParOf" srcId="{9ABCE69F-774F-6B41-87F1-929A2B40FCA0}" destId="{D6768665-CA8C-EB45-B90D-A929DF556EB7}" srcOrd="1" destOrd="0" presId="urn:microsoft.com/office/officeart/2008/layout/LinedList"/>
    <dgm:cxn modelId="{C20BCA46-FAD0-1E42-915E-025147726B80}" type="presParOf" srcId="{B25949F8-84B9-4444-82E7-8306F6B45285}" destId="{D30B6D16-194E-A343-827D-5169257A0C41}" srcOrd="4" destOrd="0" presId="urn:microsoft.com/office/officeart/2008/layout/LinedList"/>
    <dgm:cxn modelId="{88B4FD85-8549-8C42-981C-7ECFC1FC5B18}" type="presParOf" srcId="{B25949F8-84B9-4444-82E7-8306F6B45285}" destId="{DE672C85-1637-4E44-9B7F-6B2ACA21148C}" srcOrd="5" destOrd="0" presId="urn:microsoft.com/office/officeart/2008/layout/LinedList"/>
    <dgm:cxn modelId="{959244EF-DC12-4146-B9F4-6E163167A7AB}" type="presParOf" srcId="{DE672C85-1637-4E44-9B7F-6B2ACA21148C}" destId="{69A59DF7-7D60-054F-882E-C99C74EBCE44}" srcOrd="0" destOrd="0" presId="urn:microsoft.com/office/officeart/2008/layout/LinedList"/>
    <dgm:cxn modelId="{AC7F5F1B-384B-1443-B788-2255973955A4}" type="presParOf" srcId="{DE672C85-1637-4E44-9B7F-6B2ACA21148C}" destId="{D4790E58-1669-3345-84E7-4A5789E7B8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83695FF-AC49-9648-BE9C-034B5DB6CFE7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977FC0-388B-9C44-9817-D2DD6D0D60E1}">
      <dgm:prSet custT="1"/>
      <dgm:spPr/>
      <dgm:t>
        <a:bodyPr/>
        <a:lstStyle/>
        <a:p>
          <a:pPr rtl="0"/>
          <a:r>
            <a:rPr lang="en-US" sz="2800" b="1"/>
            <a:t>Server virtualization </a:t>
          </a:r>
          <a:endParaRPr lang="en-US" sz="2800"/>
        </a:p>
      </dgm:t>
    </dgm:pt>
    <dgm:pt modelId="{45FBD728-83E2-904B-B296-A939B5CA6F96}" type="parTrans" cxnId="{7A41E3DF-D4CC-D74D-A49A-403896786418}">
      <dgm:prSet/>
      <dgm:spPr/>
      <dgm:t>
        <a:bodyPr/>
        <a:lstStyle/>
        <a:p>
          <a:endParaRPr lang="en-US" sz="2800"/>
        </a:p>
      </dgm:t>
    </dgm:pt>
    <dgm:pt modelId="{9EEC3089-FCA4-9C4A-BCE0-0485D9AB7C74}" type="sibTrans" cxnId="{7A41E3DF-D4CC-D74D-A49A-403896786418}">
      <dgm:prSet/>
      <dgm:spPr/>
      <dgm:t>
        <a:bodyPr/>
        <a:lstStyle/>
        <a:p>
          <a:endParaRPr lang="en-US" sz="2800"/>
        </a:p>
      </dgm:t>
    </dgm:pt>
    <dgm:pt modelId="{00A9575F-4D6B-924B-A4F9-D56D81B1B9BB}">
      <dgm:prSet custT="1"/>
      <dgm:spPr/>
      <dgm:t>
        <a:bodyPr/>
        <a:lstStyle/>
        <a:p>
          <a:pPr rtl="0"/>
          <a:r>
            <a:rPr lang="en-US" sz="2800" b="1"/>
            <a:t>Network virtualization </a:t>
          </a:r>
          <a:endParaRPr lang="en-US" sz="2800"/>
        </a:p>
      </dgm:t>
    </dgm:pt>
    <dgm:pt modelId="{2507F220-58C3-F547-B2F4-A8C86AEB4940}" type="parTrans" cxnId="{DA326F4E-6E35-F546-B539-D2FCCD3D889F}">
      <dgm:prSet/>
      <dgm:spPr/>
      <dgm:t>
        <a:bodyPr/>
        <a:lstStyle/>
        <a:p>
          <a:endParaRPr lang="en-US" sz="2800"/>
        </a:p>
      </dgm:t>
    </dgm:pt>
    <dgm:pt modelId="{9F3537A4-4483-DE45-93E6-316ED958E695}" type="sibTrans" cxnId="{DA326F4E-6E35-F546-B539-D2FCCD3D889F}">
      <dgm:prSet/>
      <dgm:spPr/>
      <dgm:t>
        <a:bodyPr/>
        <a:lstStyle/>
        <a:p>
          <a:endParaRPr lang="en-US" sz="2800"/>
        </a:p>
      </dgm:t>
    </dgm:pt>
    <dgm:pt modelId="{2DCC6962-C541-D640-B59A-4AD0E4757A18}">
      <dgm:prSet custT="1"/>
      <dgm:spPr/>
      <dgm:t>
        <a:bodyPr/>
        <a:lstStyle/>
        <a:p>
          <a:pPr rtl="0"/>
          <a:r>
            <a:rPr lang="en-US" sz="2800" b="1"/>
            <a:t>Desktop virtualization </a:t>
          </a:r>
          <a:endParaRPr lang="en-US" sz="2800"/>
        </a:p>
      </dgm:t>
    </dgm:pt>
    <dgm:pt modelId="{35938889-B0B2-054E-9C9D-C2190AC75AC0}" type="parTrans" cxnId="{C8A34F2B-6344-5948-8924-4BAFF994D10F}">
      <dgm:prSet/>
      <dgm:spPr/>
      <dgm:t>
        <a:bodyPr/>
        <a:lstStyle/>
        <a:p>
          <a:endParaRPr lang="en-US" sz="2800"/>
        </a:p>
      </dgm:t>
    </dgm:pt>
    <dgm:pt modelId="{C0AD4E1D-261E-844A-B39D-BA2C13C5AA59}" type="sibTrans" cxnId="{C8A34F2B-6344-5948-8924-4BAFF994D10F}">
      <dgm:prSet/>
      <dgm:spPr/>
      <dgm:t>
        <a:bodyPr/>
        <a:lstStyle/>
        <a:p>
          <a:endParaRPr lang="en-US" sz="2800"/>
        </a:p>
      </dgm:t>
    </dgm:pt>
    <dgm:pt modelId="{227FFB38-923E-DA45-A5F0-05C96915FB79}">
      <dgm:prSet custT="1"/>
      <dgm:spPr/>
      <dgm:t>
        <a:bodyPr/>
        <a:lstStyle/>
        <a:p>
          <a:pPr rtl="0"/>
          <a:r>
            <a:rPr lang="en-US" sz="2800" b="1"/>
            <a:t>Application virtualization </a:t>
          </a:r>
          <a:endParaRPr lang="en-US" sz="2800"/>
        </a:p>
      </dgm:t>
    </dgm:pt>
    <dgm:pt modelId="{F8113E21-4A19-CA49-AEB6-2FFBA9EE5E38}" type="parTrans" cxnId="{58E6E6E1-7119-2641-B9E6-D1753D1EA650}">
      <dgm:prSet/>
      <dgm:spPr/>
      <dgm:t>
        <a:bodyPr/>
        <a:lstStyle/>
        <a:p>
          <a:endParaRPr lang="en-US" sz="2800"/>
        </a:p>
      </dgm:t>
    </dgm:pt>
    <dgm:pt modelId="{F5622FDC-5E95-4F4E-BCF0-BFC6190370E5}" type="sibTrans" cxnId="{58E6E6E1-7119-2641-B9E6-D1753D1EA650}">
      <dgm:prSet/>
      <dgm:spPr/>
      <dgm:t>
        <a:bodyPr/>
        <a:lstStyle/>
        <a:p>
          <a:endParaRPr lang="en-US" sz="2800"/>
        </a:p>
      </dgm:t>
    </dgm:pt>
    <dgm:pt modelId="{93C3DA33-1B71-2149-B38B-65C134847BD2}">
      <dgm:prSet custT="1"/>
      <dgm:spPr/>
      <dgm:t>
        <a:bodyPr/>
        <a:lstStyle/>
        <a:p>
          <a:pPr rtl="0"/>
          <a:r>
            <a:rPr lang="en-US" sz="2800" b="1"/>
            <a:t>Storage virtualization </a:t>
          </a:r>
          <a:endParaRPr lang="en-US" sz="2800"/>
        </a:p>
      </dgm:t>
    </dgm:pt>
    <dgm:pt modelId="{083E0973-B625-C34F-BD1B-B81B44B6C7A7}" type="parTrans" cxnId="{BD20DD43-DDE1-0F4D-89DD-D6B0F5EAFBA9}">
      <dgm:prSet/>
      <dgm:spPr/>
      <dgm:t>
        <a:bodyPr/>
        <a:lstStyle/>
        <a:p>
          <a:endParaRPr lang="en-US" sz="2800"/>
        </a:p>
      </dgm:t>
    </dgm:pt>
    <dgm:pt modelId="{57830EF6-63F1-B944-86E5-4BCB0F01BF1F}" type="sibTrans" cxnId="{BD20DD43-DDE1-0F4D-89DD-D6B0F5EAFBA9}">
      <dgm:prSet/>
      <dgm:spPr/>
      <dgm:t>
        <a:bodyPr/>
        <a:lstStyle/>
        <a:p>
          <a:endParaRPr lang="en-US" sz="2800"/>
        </a:p>
      </dgm:t>
    </dgm:pt>
    <dgm:pt modelId="{F4DC24B8-C4D4-F74A-8E65-C56AE9E9EB32}" type="pres">
      <dgm:prSet presAssocID="{083695FF-AC49-9648-BE9C-034B5DB6CFE7}" presName="vert0" presStyleCnt="0">
        <dgm:presLayoutVars>
          <dgm:dir/>
          <dgm:animOne val="branch"/>
          <dgm:animLvl val="lvl"/>
        </dgm:presLayoutVars>
      </dgm:prSet>
      <dgm:spPr/>
    </dgm:pt>
    <dgm:pt modelId="{961650B9-E03B-8546-A7D5-39D66E9085F2}" type="pres">
      <dgm:prSet presAssocID="{37977FC0-388B-9C44-9817-D2DD6D0D60E1}" presName="thickLine" presStyleLbl="alignNode1" presStyleIdx="0" presStyleCnt="5"/>
      <dgm:spPr/>
    </dgm:pt>
    <dgm:pt modelId="{336A9751-2A88-A348-8AC0-C331D465EEA4}" type="pres">
      <dgm:prSet presAssocID="{37977FC0-388B-9C44-9817-D2DD6D0D60E1}" presName="horz1" presStyleCnt="0"/>
      <dgm:spPr/>
    </dgm:pt>
    <dgm:pt modelId="{967DACED-1971-4B40-B58F-B02A4E5C05DA}" type="pres">
      <dgm:prSet presAssocID="{37977FC0-388B-9C44-9817-D2DD6D0D60E1}" presName="tx1" presStyleLbl="revTx" presStyleIdx="0" presStyleCnt="5"/>
      <dgm:spPr/>
    </dgm:pt>
    <dgm:pt modelId="{1AD36260-0A07-1D42-9457-E7869F68DB40}" type="pres">
      <dgm:prSet presAssocID="{37977FC0-388B-9C44-9817-D2DD6D0D60E1}" presName="vert1" presStyleCnt="0"/>
      <dgm:spPr/>
    </dgm:pt>
    <dgm:pt modelId="{93423B8D-D5FD-084B-8E93-89D65FC9F97F}" type="pres">
      <dgm:prSet presAssocID="{00A9575F-4D6B-924B-A4F9-D56D81B1B9BB}" presName="thickLine" presStyleLbl="alignNode1" presStyleIdx="1" presStyleCnt="5"/>
      <dgm:spPr/>
    </dgm:pt>
    <dgm:pt modelId="{031F1E61-B3BF-8C45-9260-971665397866}" type="pres">
      <dgm:prSet presAssocID="{00A9575F-4D6B-924B-A4F9-D56D81B1B9BB}" presName="horz1" presStyleCnt="0"/>
      <dgm:spPr/>
    </dgm:pt>
    <dgm:pt modelId="{30C3B84C-74A2-C64E-936C-491C4D530AE6}" type="pres">
      <dgm:prSet presAssocID="{00A9575F-4D6B-924B-A4F9-D56D81B1B9BB}" presName="tx1" presStyleLbl="revTx" presStyleIdx="1" presStyleCnt="5"/>
      <dgm:spPr/>
    </dgm:pt>
    <dgm:pt modelId="{0C3A61A3-30AD-0B48-BAE0-EE234E02D5C3}" type="pres">
      <dgm:prSet presAssocID="{00A9575F-4D6B-924B-A4F9-D56D81B1B9BB}" presName="vert1" presStyleCnt="0"/>
      <dgm:spPr/>
    </dgm:pt>
    <dgm:pt modelId="{1FB25766-B12B-CD46-82BC-47C7BAC8E9FE}" type="pres">
      <dgm:prSet presAssocID="{2DCC6962-C541-D640-B59A-4AD0E4757A18}" presName="thickLine" presStyleLbl="alignNode1" presStyleIdx="2" presStyleCnt="5"/>
      <dgm:spPr/>
    </dgm:pt>
    <dgm:pt modelId="{91B6F3AF-A746-4A40-9829-EAFBC829D85F}" type="pres">
      <dgm:prSet presAssocID="{2DCC6962-C541-D640-B59A-4AD0E4757A18}" presName="horz1" presStyleCnt="0"/>
      <dgm:spPr/>
    </dgm:pt>
    <dgm:pt modelId="{03C5FF3A-7FAB-A148-BAF3-6D1AF3A5639D}" type="pres">
      <dgm:prSet presAssocID="{2DCC6962-C541-D640-B59A-4AD0E4757A18}" presName="tx1" presStyleLbl="revTx" presStyleIdx="2" presStyleCnt="5"/>
      <dgm:spPr/>
    </dgm:pt>
    <dgm:pt modelId="{621DE8ED-8375-134F-9CCD-901BB729135B}" type="pres">
      <dgm:prSet presAssocID="{2DCC6962-C541-D640-B59A-4AD0E4757A18}" presName="vert1" presStyleCnt="0"/>
      <dgm:spPr/>
    </dgm:pt>
    <dgm:pt modelId="{88A4F1BA-B1A5-C040-9616-C19583EBF0C7}" type="pres">
      <dgm:prSet presAssocID="{227FFB38-923E-DA45-A5F0-05C96915FB79}" presName="thickLine" presStyleLbl="alignNode1" presStyleIdx="3" presStyleCnt="5"/>
      <dgm:spPr/>
    </dgm:pt>
    <dgm:pt modelId="{9863F167-9861-0047-B74E-13B2E45052F6}" type="pres">
      <dgm:prSet presAssocID="{227FFB38-923E-DA45-A5F0-05C96915FB79}" presName="horz1" presStyleCnt="0"/>
      <dgm:spPr/>
    </dgm:pt>
    <dgm:pt modelId="{65EF7C62-1E30-9D4D-8FE0-7144E5E567D9}" type="pres">
      <dgm:prSet presAssocID="{227FFB38-923E-DA45-A5F0-05C96915FB79}" presName="tx1" presStyleLbl="revTx" presStyleIdx="3" presStyleCnt="5"/>
      <dgm:spPr/>
    </dgm:pt>
    <dgm:pt modelId="{6C9EDB28-7653-6843-A41F-C9C9A47DDCDC}" type="pres">
      <dgm:prSet presAssocID="{227FFB38-923E-DA45-A5F0-05C96915FB79}" presName="vert1" presStyleCnt="0"/>
      <dgm:spPr/>
    </dgm:pt>
    <dgm:pt modelId="{09BE4B1C-FFD0-DE4D-9F0F-D91B4F34A04D}" type="pres">
      <dgm:prSet presAssocID="{93C3DA33-1B71-2149-B38B-65C134847BD2}" presName="thickLine" presStyleLbl="alignNode1" presStyleIdx="4" presStyleCnt="5"/>
      <dgm:spPr/>
    </dgm:pt>
    <dgm:pt modelId="{8EA12314-9A67-4F48-AC96-C4B1DCAFAD90}" type="pres">
      <dgm:prSet presAssocID="{93C3DA33-1B71-2149-B38B-65C134847BD2}" presName="horz1" presStyleCnt="0"/>
      <dgm:spPr/>
    </dgm:pt>
    <dgm:pt modelId="{71CBCD88-97FE-074D-A08A-0603CE717C5F}" type="pres">
      <dgm:prSet presAssocID="{93C3DA33-1B71-2149-B38B-65C134847BD2}" presName="tx1" presStyleLbl="revTx" presStyleIdx="4" presStyleCnt="5"/>
      <dgm:spPr/>
    </dgm:pt>
    <dgm:pt modelId="{A600497C-1D73-5C4B-9BEB-E3675F5CFB48}" type="pres">
      <dgm:prSet presAssocID="{93C3DA33-1B71-2149-B38B-65C134847BD2}" presName="vert1" presStyleCnt="0"/>
      <dgm:spPr/>
    </dgm:pt>
  </dgm:ptLst>
  <dgm:cxnLst>
    <dgm:cxn modelId="{C8A34F2B-6344-5948-8924-4BAFF994D10F}" srcId="{083695FF-AC49-9648-BE9C-034B5DB6CFE7}" destId="{2DCC6962-C541-D640-B59A-4AD0E4757A18}" srcOrd="2" destOrd="0" parTransId="{35938889-B0B2-054E-9C9D-C2190AC75AC0}" sibTransId="{C0AD4E1D-261E-844A-B39D-BA2C13C5AA59}"/>
    <dgm:cxn modelId="{222F9235-7003-5D4A-BAE4-5AF207F64C49}" type="presOf" srcId="{227FFB38-923E-DA45-A5F0-05C96915FB79}" destId="{65EF7C62-1E30-9D4D-8FE0-7144E5E567D9}" srcOrd="0" destOrd="0" presId="urn:microsoft.com/office/officeart/2008/layout/LinedList"/>
    <dgm:cxn modelId="{6C3DCF5D-7C0F-1C4F-AE14-5CE54FE36D0B}" type="presOf" srcId="{93C3DA33-1B71-2149-B38B-65C134847BD2}" destId="{71CBCD88-97FE-074D-A08A-0603CE717C5F}" srcOrd="0" destOrd="0" presId="urn:microsoft.com/office/officeart/2008/layout/LinedList"/>
    <dgm:cxn modelId="{BD20DD43-DDE1-0F4D-89DD-D6B0F5EAFBA9}" srcId="{083695FF-AC49-9648-BE9C-034B5DB6CFE7}" destId="{93C3DA33-1B71-2149-B38B-65C134847BD2}" srcOrd="4" destOrd="0" parTransId="{083E0973-B625-C34F-BD1B-B81B44B6C7A7}" sibTransId="{57830EF6-63F1-B944-86E5-4BCB0F01BF1F}"/>
    <dgm:cxn modelId="{8ED0B267-E856-114F-A0A5-98CCA7AB70F9}" type="presOf" srcId="{083695FF-AC49-9648-BE9C-034B5DB6CFE7}" destId="{F4DC24B8-C4D4-F74A-8E65-C56AE9E9EB32}" srcOrd="0" destOrd="0" presId="urn:microsoft.com/office/officeart/2008/layout/LinedList"/>
    <dgm:cxn modelId="{DA326F4E-6E35-F546-B539-D2FCCD3D889F}" srcId="{083695FF-AC49-9648-BE9C-034B5DB6CFE7}" destId="{00A9575F-4D6B-924B-A4F9-D56D81B1B9BB}" srcOrd="1" destOrd="0" parTransId="{2507F220-58C3-F547-B2F4-A8C86AEB4940}" sibTransId="{9F3537A4-4483-DE45-93E6-316ED958E695}"/>
    <dgm:cxn modelId="{312BD5BD-28EA-C04A-8291-EA4F3DFF1AED}" type="presOf" srcId="{00A9575F-4D6B-924B-A4F9-D56D81B1B9BB}" destId="{30C3B84C-74A2-C64E-936C-491C4D530AE6}" srcOrd="0" destOrd="0" presId="urn:microsoft.com/office/officeart/2008/layout/LinedList"/>
    <dgm:cxn modelId="{91C476C3-A1C2-5B4E-96EF-8CCFAF51E064}" type="presOf" srcId="{2DCC6962-C541-D640-B59A-4AD0E4757A18}" destId="{03C5FF3A-7FAB-A148-BAF3-6D1AF3A5639D}" srcOrd="0" destOrd="0" presId="urn:microsoft.com/office/officeart/2008/layout/LinedList"/>
    <dgm:cxn modelId="{CE0729D7-6544-784F-B262-8ADAB26BF0A2}" type="presOf" srcId="{37977FC0-388B-9C44-9817-D2DD6D0D60E1}" destId="{967DACED-1971-4B40-B58F-B02A4E5C05DA}" srcOrd="0" destOrd="0" presId="urn:microsoft.com/office/officeart/2008/layout/LinedList"/>
    <dgm:cxn modelId="{7A41E3DF-D4CC-D74D-A49A-403896786418}" srcId="{083695FF-AC49-9648-BE9C-034B5DB6CFE7}" destId="{37977FC0-388B-9C44-9817-D2DD6D0D60E1}" srcOrd="0" destOrd="0" parTransId="{45FBD728-83E2-904B-B296-A939B5CA6F96}" sibTransId="{9EEC3089-FCA4-9C4A-BCE0-0485D9AB7C74}"/>
    <dgm:cxn modelId="{58E6E6E1-7119-2641-B9E6-D1753D1EA650}" srcId="{083695FF-AC49-9648-BE9C-034B5DB6CFE7}" destId="{227FFB38-923E-DA45-A5F0-05C96915FB79}" srcOrd="3" destOrd="0" parTransId="{F8113E21-4A19-CA49-AEB6-2FFBA9EE5E38}" sibTransId="{F5622FDC-5E95-4F4E-BCF0-BFC6190370E5}"/>
    <dgm:cxn modelId="{01CD01ED-48F4-7B42-8988-F912FD04A484}" type="presParOf" srcId="{F4DC24B8-C4D4-F74A-8E65-C56AE9E9EB32}" destId="{961650B9-E03B-8546-A7D5-39D66E9085F2}" srcOrd="0" destOrd="0" presId="urn:microsoft.com/office/officeart/2008/layout/LinedList"/>
    <dgm:cxn modelId="{974857AE-7E47-BC4F-912D-0FDB93FDE086}" type="presParOf" srcId="{F4DC24B8-C4D4-F74A-8E65-C56AE9E9EB32}" destId="{336A9751-2A88-A348-8AC0-C331D465EEA4}" srcOrd="1" destOrd="0" presId="urn:microsoft.com/office/officeart/2008/layout/LinedList"/>
    <dgm:cxn modelId="{3F4F9AD4-2BEA-FA41-9FDD-A75D5B867446}" type="presParOf" srcId="{336A9751-2A88-A348-8AC0-C331D465EEA4}" destId="{967DACED-1971-4B40-B58F-B02A4E5C05DA}" srcOrd="0" destOrd="0" presId="urn:microsoft.com/office/officeart/2008/layout/LinedList"/>
    <dgm:cxn modelId="{7AB91AD2-3E01-A144-A6D0-3A0C62F15F2D}" type="presParOf" srcId="{336A9751-2A88-A348-8AC0-C331D465EEA4}" destId="{1AD36260-0A07-1D42-9457-E7869F68DB40}" srcOrd="1" destOrd="0" presId="urn:microsoft.com/office/officeart/2008/layout/LinedList"/>
    <dgm:cxn modelId="{3C45FD72-2E41-3A49-9C48-438D79E3140C}" type="presParOf" srcId="{F4DC24B8-C4D4-F74A-8E65-C56AE9E9EB32}" destId="{93423B8D-D5FD-084B-8E93-89D65FC9F97F}" srcOrd="2" destOrd="0" presId="urn:microsoft.com/office/officeart/2008/layout/LinedList"/>
    <dgm:cxn modelId="{7233ACF8-48DA-AA4A-A278-AFF315A39A22}" type="presParOf" srcId="{F4DC24B8-C4D4-F74A-8E65-C56AE9E9EB32}" destId="{031F1E61-B3BF-8C45-9260-971665397866}" srcOrd="3" destOrd="0" presId="urn:microsoft.com/office/officeart/2008/layout/LinedList"/>
    <dgm:cxn modelId="{1C7297F6-23A7-3549-BB75-1A5FDC485AF8}" type="presParOf" srcId="{031F1E61-B3BF-8C45-9260-971665397866}" destId="{30C3B84C-74A2-C64E-936C-491C4D530AE6}" srcOrd="0" destOrd="0" presId="urn:microsoft.com/office/officeart/2008/layout/LinedList"/>
    <dgm:cxn modelId="{0D425B29-07DF-EB4C-A1B4-78FE9B1B3741}" type="presParOf" srcId="{031F1E61-B3BF-8C45-9260-971665397866}" destId="{0C3A61A3-30AD-0B48-BAE0-EE234E02D5C3}" srcOrd="1" destOrd="0" presId="urn:microsoft.com/office/officeart/2008/layout/LinedList"/>
    <dgm:cxn modelId="{57007894-51E9-0D47-89A3-1E61A7E4B0F1}" type="presParOf" srcId="{F4DC24B8-C4D4-F74A-8E65-C56AE9E9EB32}" destId="{1FB25766-B12B-CD46-82BC-47C7BAC8E9FE}" srcOrd="4" destOrd="0" presId="urn:microsoft.com/office/officeart/2008/layout/LinedList"/>
    <dgm:cxn modelId="{0E6CD71D-1CA1-D545-869C-CFD7B962309C}" type="presParOf" srcId="{F4DC24B8-C4D4-F74A-8E65-C56AE9E9EB32}" destId="{91B6F3AF-A746-4A40-9829-EAFBC829D85F}" srcOrd="5" destOrd="0" presId="urn:microsoft.com/office/officeart/2008/layout/LinedList"/>
    <dgm:cxn modelId="{D7F3CE83-4725-984A-B1DC-6F6FBFF39CEF}" type="presParOf" srcId="{91B6F3AF-A746-4A40-9829-EAFBC829D85F}" destId="{03C5FF3A-7FAB-A148-BAF3-6D1AF3A5639D}" srcOrd="0" destOrd="0" presId="urn:microsoft.com/office/officeart/2008/layout/LinedList"/>
    <dgm:cxn modelId="{02176C7F-243C-934E-BF10-124E8F61BAD3}" type="presParOf" srcId="{91B6F3AF-A746-4A40-9829-EAFBC829D85F}" destId="{621DE8ED-8375-134F-9CCD-901BB729135B}" srcOrd="1" destOrd="0" presId="urn:microsoft.com/office/officeart/2008/layout/LinedList"/>
    <dgm:cxn modelId="{16DF299F-82F0-5045-AB87-5773A28A888E}" type="presParOf" srcId="{F4DC24B8-C4D4-F74A-8E65-C56AE9E9EB32}" destId="{88A4F1BA-B1A5-C040-9616-C19583EBF0C7}" srcOrd="6" destOrd="0" presId="urn:microsoft.com/office/officeart/2008/layout/LinedList"/>
    <dgm:cxn modelId="{A8678950-0EB8-A44E-9086-658F3EECD793}" type="presParOf" srcId="{F4DC24B8-C4D4-F74A-8E65-C56AE9E9EB32}" destId="{9863F167-9861-0047-B74E-13B2E45052F6}" srcOrd="7" destOrd="0" presId="urn:microsoft.com/office/officeart/2008/layout/LinedList"/>
    <dgm:cxn modelId="{8C05A1E5-6604-9043-80AE-40594DBB0937}" type="presParOf" srcId="{9863F167-9861-0047-B74E-13B2E45052F6}" destId="{65EF7C62-1E30-9D4D-8FE0-7144E5E567D9}" srcOrd="0" destOrd="0" presId="urn:microsoft.com/office/officeart/2008/layout/LinedList"/>
    <dgm:cxn modelId="{99A065AC-8A4F-194B-9BB7-CED021CE9DA5}" type="presParOf" srcId="{9863F167-9861-0047-B74E-13B2E45052F6}" destId="{6C9EDB28-7653-6843-A41F-C9C9A47DDCDC}" srcOrd="1" destOrd="0" presId="urn:microsoft.com/office/officeart/2008/layout/LinedList"/>
    <dgm:cxn modelId="{D52F4D96-78A1-D448-8C41-D00D0553CB96}" type="presParOf" srcId="{F4DC24B8-C4D4-F74A-8E65-C56AE9E9EB32}" destId="{09BE4B1C-FFD0-DE4D-9F0F-D91B4F34A04D}" srcOrd="8" destOrd="0" presId="urn:microsoft.com/office/officeart/2008/layout/LinedList"/>
    <dgm:cxn modelId="{978F87C9-AF34-9B45-9692-35937B21FA75}" type="presParOf" srcId="{F4DC24B8-C4D4-F74A-8E65-C56AE9E9EB32}" destId="{8EA12314-9A67-4F48-AC96-C4B1DCAFAD90}" srcOrd="9" destOrd="0" presId="urn:microsoft.com/office/officeart/2008/layout/LinedList"/>
    <dgm:cxn modelId="{677D3E1B-82FD-6545-A2B2-C7B8F4D10DAA}" type="presParOf" srcId="{8EA12314-9A67-4F48-AC96-C4B1DCAFAD90}" destId="{71CBCD88-97FE-074D-A08A-0603CE717C5F}" srcOrd="0" destOrd="0" presId="urn:microsoft.com/office/officeart/2008/layout/LinedList"/>
    <dgm:cxn modelId="{D13FD2E3-5834-6349-9A6B-A65F557B826F}" type="presParOf" srcId="{8EA12314-9A67-4F48-AC96-C4B1DCAFAD90}" destId="{A600497C-1D73-5C4B-9BEB-E3675F5CFB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98F331C-239F-2A4E-BC8A-7EBEE7D25B47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1AD899-4A58-1C44-831C-4780BF1EB7F8}">
      <dgm:prSet/>
      <dgm:spPr/>
      <dgm:t>
        <a:bodyPr/>
        <a:lstStyle/>
        <a:p>
          <a:pPr rtl="0"/>
          <a:r>
            <a:rPr lang="en-US" b="1"/>
            <a:t>United States</a:t>
          </a:r>
          <a:endParaRPr lang="en-US"/>
        </a:p>
      </dgm:t>
    </dgm:pt>
    <dgm:pt modelId="{3B77CA13-E006-FA41-9C76-60AC87C1B92E}" type="parTrans" cxnId="{D9D0FB43-795C-9F4C-AAF9-EDF359CF0E31}">
      <dgm:prSet/>
      <dgm:spPr/>
      <dgm:t>
        <a:bodyPr/>
        <a:lstStyle/>
        <a:p>
          <a:endParaRPr lang="en-US"/>
        </a:p>
      </dgm:t>
    </dgm:pt>
    <dgm:pt modelId="{F78DD3C8-06E8-2348-B294-D7EF14207B40}" type="sibTrans" cxnId="{D9D0FB43-795C-9F4C-AAF9-EDF359CF0E31}">
      <dgm:prSet/>
      <dgm:spPr/>
      <dgm:t>
        <a:bodyPr/>
        <a:lstStyle/>
        <a:p>
          <a:endParaRPr lang="en-US"/>
        </a:p>
      </dgm:t>
    </dgm:pt>
    <dgm:pt modelId="{83543D57-4308-E942-9B91-25A602C124F8}">
      <dgm:prSet/>
      <dgm:spPr/>
      <dgm:t>
        <a:bodyPr/>
        <a:lstStyle/>
        <a:p>
          <a:pPr rtl="0"/>
          <a:r>
            <a:rPr lang="en-US" b="1"/>
            <a:t>EU member states</a:t>
          </a:r>
          <a:endParaRPr lang="en-US"/>
        </a:p>
      </dgm:t>
    </dgm:pt>
    <dgm:pt modelId="{B0E617CD-144B-2443-92E6-4DA1FE58B183}" type="parTrans" cxnId="{41C9672C-FCE7-8141-BBBF-F013DFE8F74B}">
      <dgm:prSet/>
      <dgm:spPr/>
      <dgm:t>
        <a:bodyPr/>
        <a:lstStyle/>
        <a:p>
          <a:endParaRPr lang="en-US"/>
        </a:p>
      </dgm:t>
    </dgm:pt>
    <dgm:pt modelId="{9D65B54A-421E-8D4B-9FB8-5EED4643545D}" type="sibTrans" cxnId="{41C9672C-FCE7-8141-BBBF-F013DFE8F74B}">
      <dgm:prSet/>
      <dgm:spPr/>
      <dgm:t>
        <a:bodyPr/>
        <a:lstStyle/>
        <a:p>
          <a:endParaRPr lang="en-US"/>
        </a:p>
      </dgm:t>
    </dgm:pt>
    <dgm:pt modelId="{E3A111B5-5106-F147-93D6-2A4FA2B6744A}">
      <dgm:prSet/>
      <dgm:spPr/>
      <dgm:t>
        <a:bodyPr/>
        <a:lstStyle/>
        <a:p>
          <a:pPr rtl="0"/>
          <a:r>
            <a:rPr lang="en-US" b="1"/>
            <a:t>Latin America</a:t>
          </a:r>
          <a:endParaRPr lang="en-US"/>
        </a:p>
      </dgm:t>
    </dgm:pt>
    <dgm:pt modelId="{8CFC620A-9D36-6144-BEB1-1503B14E5A07}" type="parTrans" cxnId="{3C9E3C2F-47B5-AB42-8869-1496F5368F76}">
      <dgm:prSet/>
      <dgm:spPr/>
      <dgm:t>
        <a:bodyPr/>
        <a:lstStyle/>
        <a:p>
          <a:endParaRPr lang="en-US"/>
        </a:p>
      </dgm:t>
    </dgm:pt>
    <dgm:pt modelId="{B56D113E-8F67-014B-994F-7325D3BDDB4D}" type="sibTrans" cxnId="{3C9E3C2F-47B5-AB42-8869-1496F5368F76}">
      <dgm:prSet/>
      <dgm:spPr/>
      <dgm:t>
        <a:bodyPr/>
        <a:lstStyle/>
        <a:p>
          <a:endParaRPr lang="en-US"/>
        </a:p>
      </dgm:t>
    </dgm:pt>
    <dgm:pt modelId="{7C119A51-7AA0-444B-B62C-8D58321C1F71}">
      <dgm:prSet/>
      <dgm:spPr/>
      <dgm:t>
        <a:bodyPr/>
        <a:lstStyle/>
        <a:p>
          <a:pPr rtl="0"/>
          <a:r>
            <a:rPr lang="en-US" b="1"/>
            <a:t>Asian-Pacific Economic Cooperation (APEC)</a:t>
          </a:r>
          <a:endParaRPr lang="en-US"/>
        </a:p>
      </dgm:t>
    </dgm:pt>
    <dgm:pt modelId="{D08F465E-5F35-8848-8F95-C8FAB1837EBB}" type="parTrans" cxnId="{E19A7AC9-038C-4E45-9C44-B5E06724E50D}">
      <dgm:prSet/>
      <dgm:spPr/>
      <dgm:t>
        <a:bodyPr/>
        <a:lstStyle/>
        <a:p>
          <a:endParaRPr lang="en-US"/>
        </a:p>
      </dgm:t>
    </dgm:pt>
    <dgm:pt modelId="{E2E73BCF-1E60-F74F-A858-F72EEFF58E72}" type="sibTrans" cxnId="{E19A7AC9-038C-4E45-9C44-B5E06724E50D}">
      <dgm:prSet/>
      <dgm:spPr/>
      <dgm:t>
        <a:bodyPr/>
        <a:lstStyle/>
        <a:p>
          <a:endParaRPr lang="en-US"/>
        </a:p>
      </dgm:t>
    </dgm:pt>
    <dgm:pt modelId="{D44AA65E-64D5-DA44-87D7-54DA86FB0008}" type="pres">
      <dgm:prSet presAssocID="{098F331C-239F-2A4E-BC8A-7EBEE7D25B47}" presName="diagram" presStyleCnt="0">
        <dgm:presLayoutVars>
          <dgm:dir/>
          <dgm:resizeHandles val="exact"/>
        </dgm:presLayoutVars>
      </dgm:prSet>
      <dgm:spPr/>
    </dgm:pt>
    <dgm:pt modelId="{E0E20E22-A324-DF46-94BE-7597C582C3BB}" type="pres">
      <dgm:prSet presAssocID="{271AD899-4A58-1C44-831C-4780BF1EB7F8}" presName="node" presStyleLbl="node1" presStyleIdx="0" presStyleCnt="4">
        <dgm:presLayoutVars>
          <dgm:bulletEnabled val="1"/>
        </dgm:presLayoutVars>
      </dgm:prSet>
      <dgm:spPr/>
    </dgm:pt>
    <dgm:pt modelId="{84302116-2764-D64F-86F2-C4B0A0DDE401}" type="pres">
      <dgm:prSet presAssocID="{F78DD3C8-06E8-2348-B294-D7EF14207B40}" presName="sibTrans" presStyleCnt="0"/>
      <dgm:spPr/>
    </dgm:pt>
    <dgm:pt modelId="{6145A8B9-EA65-1F40-9B9A-1C2D01E67434}" type="pres">
      <dgm:prSet presAssocID="{83543D57-4308-E942-9B91-25A602C124F8}" presName="node" presStyleLbl="node1" presStyleIdx="1" presStyleCnt="4">
        <dgm:presLayoutVars>
          <dgm:bulletEnabled val="1"/>
        </dgm:presLayoutVars>
      </dgm:prSet>
      <dgm:spPr/>
    </dgm:pt>
    <dgm:pt modelId="{D6D6628A-E9DE-DC4D-9DB4-8A523833E778}" type="pres">
      <dgm:prSet presAssocID="{9D65B54A-421E-8D4B-9FB8-5EED4643545D}" presName="sibTrans" presStyleCnt="0"/>
      <dgm:spPr/>
    </dgm:pt>
    <dgm:pt modelId="{ABA23628-3166-A140-AC63-9E53C4A13008}" type="pres">
      <dgm:prSet presAssocID="{E3A111B5-5106-F147-93D6-2A4FA2B6744A}" presName="node" presStyleLbl="node1" presStyleIdx="2" presStyleCnt="4">
        <dgm:presLayoutVars>
          <dgm:bulletEnabled val="1"/>
        </dgm:presLayoutVars>
      </dgm:prSet>
      <dgm:spPr/>
    </dgm:pt>
    <dgm:pt modelId="{FF6271AD-9163-2443-B382-5AC2A775BDD5}" type="pres">
      <dgm:prSet presAssocID="{B56D113E-8F67-014B-994F-7325D3BDDB4D}" presName="sibTrans" presStyleCnt="0"/>
      <dgm:spPr/>
    </dgm:pt>
    <dgm:pt modelId="{3C49BCB5-03A2-C848-A138-95490759EB51}" type="pres">
      <dgm:prSet presAssocID="{7C119A51-7AA0-444B-B62C-8D58321C1F71}" presName="node" presStyleLbl="node1" presStyleIdx="3" presStyleCnt="4">
        <dgm:presLayoutVars>
          <dgm:bulletEnabled val="1"/>
        </dgm:presLayoutVars>
      </dgm:prSet>
      <dgm:spPr/>
    </dgm:pt>
  </dgm:ptLst>
  <dgm:cxnLst>
    <dgm:cxn modelId="{41C9672C-FCE7-8141-BBBF-F013DFE8F74B}" srcId="{098F331C-239F-2A4E-BC8A-7EBEE7D25B47}" destId="{83543D57-4308-E942-9B91-25A602C124F8}" srcOrd="1" destOrd="0" parTransId="{B0E617CD-144B-2443-92E6-4DA1FE58B183}" sibTransId="{9D65B54A-421E-8D4B-9FB8-5EED4643545D}"/>
    <dgm:cxn modelId="{3C9E3C2F-47B5-AB42-8869-1496F5368F76}" srcId="{098F331C-239F-2A4E-BC8A-7EBEE7D25B47}" destId="{E3A111B5-5106-F147-93D6-2A4FA2B6744A}" srcOrd="2" destOrd="0" parTransId="{8CFC620A-9D36-6144-BEB1-1503B14E5A07}" sibTransId="{B56D113E-8F67-014B-994F-7325D3BDDB4D}"/>
    <dgm:cxn modelId="{D9D0FB43-795C-9F4C-AAF9-EDF359CF0E31}" srcId="{098F331C-239F-2A4E-BC8A-7EBEE7D25B47}" destId="{271AD899-4A58-1C44-831C-4780BF1EB7F8}" srcOrd="0" destOrd="0" parTransId="{3B77CA13-E006-FA41-9C76-60AC87C1B92E}" sibTransId="{F78DD3C8-06E8-2348-B294-D7EF14207B40}"/>
    <dgm:cxn modelId="{F1E3A08E-A9FD-3048-988B-5515BFDA47A3}" type="presOf" srcId="{E3A111B5-5106-F147-93D6-2A4FA2B6744A}" destId="{ABA23628-3166-A140-AC63-9E53C4A13008}" srcOrd="0" destOrd="0" presId="urn:microsoft.com/office/officeart/2005/8/layout/default"/>
    <dgm:cxn modelId="{E7D4C39F-1668-AC48-9EBA-67AD9588BD72}" type="presOf" srcId="{271AD899-4A58-1C44-831C-4780BF1EB7F8}" destId="{E0E20E22-A324-DF46-94BE-7597C582C3BB}" srcOrd="0" destOrd="0" presId="urn:microsoft.com/office/officeart/2005/8/layout/default"/>
    <dgm:cxn modelId="{A034F5B9-0266-9345-8BC4-83E4DE59F133}" type="presOf" srcId="{098F331C-239F-2A4E-BC8A-7EBEE7D25B47}" destId="{D44AA65E-64D5-DA44-87D7-54DA86FB0008}" srcOrd="0" destOrd="0" presId="urn:microsoft.com/office/officeart/2005/8/layout/default"/>
    <dgm:cxn modelId="{E19A7AC9-038C-4E45-9C44-B5E06724E50D}" srcId="{098F331C-239F-2A4E-BC8A-7EBEE7D25B47}" destId="{7C119A51-7AA0-444B-B62C-8D58321C1F71}" srcOrd="3" destOrd="0" parTransId="{D08F465E-5F35-8848-8F95-C8FAB1837EBB}" sibTransId="{E2E73BCF-1E60-F74F-A858-F72EEFF58E72}"/>
    <dgm:cxn modelId="{E8EEBDF5-4BEF-C947-AA1E-BCBA1453A0EE}" type="presOf" srcId="{83543D57-4308-E942-9B91-25A602C124F8}" destId="{6145A8B9-EA65-1F40-9B9A-1C2D01E67434}" srcOrd="0" destOrd="0" presId="urn:microsoft.com/office/officeart/2005/8/layout/default"/>
    <dgm:cxn modelId="{0ED535F7-C8B3-F04B-82D6-7EA82652BA4E}" type="presOf" srcId="{7C119A51-7AA0-444B-B62C-8D58321C1F71}" destId="{3C49BCB5-03A2-C848-A138-95490759EB51}" srcOrd="0" destOrd="0" presId="urn:microsoft.com/office/officeart/2005/8/layout/default"/>
    <dgm:cxn modelId="{85DF269E-5FE3-E546-8DED-2CAD1CA9E141}" type="presParOf" srcId="{D44AA65E-64D5-DA44-87D7-54DA86FB0008}" destId="{E0E20E22-A324-DF46-94BE-7597C582C3BB}" srcOrd="0" destOrd="0" presId="urn:microsoft.com/office/officeart/2005/8/layout/default"/>
    <dgm:cxn modelId="{F09A4225-A2CA-A040-B757-FFB96E89FBAC}" type="presParOf" srcId="{D44AA65E-64D5-DA44-87D7-54DA86FB0008}" destId="{84302116-2764-D64F-86F2-C4B0A0DDE401}" srcOrd="1" destOrd="0" presId="urn:microsoft.com/office/officeart/2005/8/layout/default"/>
    <dgm:cxn modelId="{1ECFA08A-FAE0-804C-9840-496CE6268A5B}" type="presParOf" srcId="{D44AA65E-64D5-DA44-87D7-54DA86FB0008}" destId="{6145A8B9-EA65-1F40-9B9A-1C2D01E67434}" srcOrd="2" destOrd="0" presId="urn:microsoft.com/office/officeart/2005/8/layout/default"/>
    <dgm:cxn modelId="{5EBEF16A-C574-BE4A-B486-93A775F77F05}" type="presParOf" srcId="{D44AA65E-64D5-DA44-87D7-54DA86FB0008}" destId="{D6D6628A-E9DE-DC4D-9DB4-8A523833E778}" srcOrd="3" destOrd="0" presId="urn:microsoft.com/office/officeart/2005/8/layout/default"/>
    <dgm:cxn modelId="{DA774C1B-C311-DF49-99AB-50285085ED9C}" type="presParOf" srcId="{D44AA65E-64D5-DA44-87D7-54DA86FB0008}" destId="{ABA23628-3166-A140-AC63-9E53C4A13008}" srcOrd="4" destOrd="0" presId="urn:microsoft.com/office/officeart/2005/8/layout/default"/>
    <dgm:cxn modelId="{4912D127-FA60-0742-B8AD-8D1B13C61543}" type="presParOf" srcId="{D44AA65E-64D5-DA44-87D7-54DA86FB0008}" destId="{FF6271AD-9163-2443-B382-5AC2A775BDD5}" srcOrd="5" destOrd="0" presId="urn:microsoft.com/office/officeart/2005/8/layout/default"/>
    <dgm:cxn modelId="{77B560D6-62E9-6044-91B5-C6F532192B90}" type="presParOf" srcId="{D44AA65E-64D5-DA44-87D7-54DA86FB0008}" destId="{3C49BCB5-03A2-C848-A138-95490759EB5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606F8AF-2CF3-D24B-9E89-5D6842CFB7B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468939-8603-5343-84D0-537D6B06F10C}">
      <dgm:prSet/>
      <dgm:spPr/>
      <dgm:t>
        <a:bodyPr/>
        <a:lstStyle/>
        <a:p>
          <a:pPr rtl="0"/>
          <a:r>
            <a:rPr lang="en-US" b="1"/>
            <a:t>Data Subject</a:t>
          </a:r>
          <a:endParaRPr lang="en-US"/>
        </a:p>
      </dgm:t>
    </dgm:pt>
    <dgm:pt modelId="{5D01F746-05B6-AE4B-B3B6-655E4AC1184D}" type="parTrans" cxnId="{29C22BB2-7742-0F41-82BA-47FF3A1457C4}">
      <dgm:prSet/>
      <dgm:spPr/>
      <dgm:t>
        <a:bodyPr/>
        <a:lstStyle/>
        <a:p>
          <a:endParaRPr lang="en-US"/>
        </a:p>
      </dgm:t>
    </dgm:pt>
    <dgm:pt modelId="{2DEA4B77-33F5-F945-835D-738C37283E08}" type="sibTrans" cxnId="{29C22BB2-7742-0F41-82BA-47FF3A1457C4}">
      <dgm:prSet/>
      <dgm:spPr/>
      <dgm:t>
        <a:bodyPr/>
        <a:lstStyle/>
        <a:p>
          <a:endParaRPr lang="en-US"/>
        </a:p>
      </dgm:t>
    </dgm:pt>
    <dgm:pt modelId="{5315AF0E-7C55-6845-9251-34AED6F7F2D1}">
      <dgm:prSet/>
      <dgm:spPr/>
      <dgm:t>
        <a:bodyPr/>
        <a:lstStyle/>
        <a:p>
          <a:pPr rtl="0"/>
          <a:r>
            <a:rPr lang="en-US" b="1"/>
            <a:t>Personal Data</a:t>
          </a:r>
          <a:endParaRPr lang="en-US"/>
        </a:p>
      </dgm:t>
    </dgm:pt>
    <dgm:pt modelId="{F4A40BA3-FFA2-9441-8384-1FCBF8531E6F}" type="parTrans" cxnId="{578EA97C-CFF4-0E43-8D3D-A44234CFF10C}">
      <dgm:prSet/>
      <dgm:spPr/>
      <dgm:t>
        <a:bodyPr/>
        <a:lstStyle/>
        <a:p>
          <a:endParaRPr lang="en-US"/>
        </a:p>
      </dgm:t>
    </dgm:pt>
    <dgm:pt modelId="{0566EB6A-9A9C-CB4E-8330-92318B31D1B7}" type="sibTrans" cxnId="{578EA97C-CFF4-0E43-8D3D-A44234CFF10C}">
      <dgm:prSet/>
      <dgm:spPr/>
      <dgm:t>
        <a:bodyPr/>
        <a:lstStyle/>
        <a:p>
          <a:endParaRPr lang="en-US"/>
        </a:p>
      </dgm:t>
    </dgm:pt>
    <dgm:pt modelId="{16A549A8-7CB3-454A-B3D6-36B34AD5D395}">
      <dgm:prSet/>
      <dgm:spPr/>
      <dgm:t>
        <a:bodyPr/>
        <a:lstStyle/>
        <a:p>
          <a:pPr rtl="0"/>
          <a:r>
            <a:rPr lang="en-US" b="1"/>
            <a:t>Processing</a:t>
          </a:r>
          <a:endParaRPr lang="en-US"/>
        </a:p>
      </dgm:t>
    </dgm:pt>
    <dgm:pt modelId="{8C0E1F9B-3BE2-AB4C-8615-F74A7D436E29}" type="parTrans" cxnId="{C74FDED9-0D4A-2A42-9319-35BFB0995272}">
      <dgm:prSet/>
      <dgm:spPr/>
      <dgm:t>
        <a:bodyPr/>
        <a:lstStyle/>
        <a:p>
          <a:endParaRPr lang="en-US"/>
        </a:p>
      </dgm:t>
    </dgm:pt>
    <dgm:pt modelId="{6302C91B-313A-B945-9B41-B2F9B174D54A}" type="sibTrans" cxnId="{C74FDED9-0D4A-2A42-9319-35BFB0995272}">
      <dgm:prSet/>
      <dgm:spPr/>
      <dgm:t>
        <a:bodyPr/>
        <a:lstStyle/>
        <a:p>
          <a:endParaRPr lang="en-US"/>
        </a:p>
      </dgm:t>
    </dgm:pt>
    <dgm:pt modelId="{371553D6-F280-CE47-BEAD-98A3827DEA10}">
      <dgm:prSet/>
      <dgm:spPr/>
      <dgm:t>
        <a:bodyPr/>
        <a:lstStyle/>
        <a:p>
          <a:pPr rtl="0"/>
          <a:r>
            <a:rPr lang="en-US" b="1"/>
            <a:t>Controller</a:t>
          </a:r>
          <a:endParaRPr lang="en-US"/>
        </a:p>
      </dgm:t>
    </dgm:pt>
    <dgm:pt modelId="{0B8DE863-9C2F-BF4E-B4CC-7598CDCD8E5D}" type="parTrans" cxnId="{25B1E37D-D1CD-1E43-9CCE-C3977E357E57}">
      <dgm:prSet/>
      <dgm:spPr/>
      <dgm:t>
        <a:bodyPr/>
        <a:lstStyle/>
        <a:p>
          <a:endParaRPr lang="en-US"/>
        </a:p>
      </dgm:t>
    </dgm:pt>
    <dgm:pt modelId="{8AC57D43-B403-7D47-888F-B302F2845A99}" type="sibTrans" cxnId="{25B1E37D-D1CD-1E43-9CCE-C3977E357E57}">
      <dgm:prSet/>
      <dgm:spPr/>
      <dgm:t>
        <a:bodyPr/>
        <a:lstStyle/>
        <a:p>
          <a:endParaRPr lang="en-US"/>
        </a:p>
      </dgm:t>
    </dgm:pt>
    <dgm:pt modelId="{C2F9BAE8-BD6E-A442-8849-F148B22CFBCB}">
      <dgm:prSet/>
      <dgm:spPr/>
      <dgm:t>
        <a:bodyPr/>
        <a:lstStyle/>
        <a:p>
          <a:pPr rtl="0"/>
          <a:r>
            <a:rPr lang="en-US" b="1"/>
            <a:t>Processor </a:t>
          </a:r>
          <a:endParaRPr lang="en-US"/>
        </a:p>
      </dgm:t>
    </dgm:pt>
    <dgm:pt modelId="{E4D1A152-010E-A941-B3B7-46693D76B8E4}" type="parTrans" cxnId="{11356DF8-A1F8-934D-8F55-59003071099D}">
      <dgm:prSet/>
      <dgm:spPr/>
      <dgm:t>
        <a:bodyPr/>
        <a:lstStyle/>
        <a:p>
          <a:endParaRPr lang="en-US"/>
        </a:p>
      </dgm:t>
    </dgm:pt>
    <dgm:pt modelId="{245A427E-B055-1B42-8992-D5CB7A2B39AF}" type="sibTrans" cxnId="{11356DF8-A1F8-934D-8F55-59003071099D}">
      <dgm:prSet/>
      <dgm:spPr/>
      <dgm:t>
        <a:bodyPr/>
        <a:lstStyle/>
        <a:p>
          <a:endParaRPr lang="en-US"/>
        </a:p>
      </dgm:t>
    </dgm:pt>
    <dgm:pt modelId="{5CB7B14A-3A65-1F48-9077-AAEFEDC6388C}" type="pres">
      <dgm:prSet presAssocID="{B606F8AF-2CF3-D24B-9E89-5D6842CFB7B1}" presName="diagram" presStyleCnt="0">
        <dgm:presLayoutVars>
          <dgm:dir/>
          <dgm:resizeHandles val="exact"/>
        </dgm:presLayoutVars>
      </dgm:prSet>
      <dgm:spPr/>
    </dgm:pt>
    <dgm:pt modelId="{E372EE97-0A09-BB48-A90D-1EB8F92E2D8E}" type="pres">
      <dgm:prSet presAssocID="{04468939-8603-5343-84D0-537D6B06F10C}" presName="node" presStyleLbl="node1" presStyleIdx="0" presStyleCnt="5">
        <dgm:presLayoutVars>
          <dgm:bulletEnabled val="1"/>
        </dgm:presLayoutVars>
      </dgm:prSet>
      <dgm:spPr/>
    </dgm:pt>
    <dgm:pt modelId="{7CE00BD1-814A-704A-BEAE-0EA1E49A459A}" type="pres">
      <dgm:prSet presAssocID="{2DEA4B77-33F5-F945-835D-738C37283E08}" presName="sibTrans" presStyleCnt="0"/>
      <dgm:spPr/>
    </dgm:pt>
    <dgm:pt modelId="{1FE93104-E43E-FD49-A25C-B7826E7929B9}" type="pres">
      <dgm:prSet presAssocID="{5315AF0E-7C55-6845-9251-34AED6F7F2D1}" presName="node" presStyleLbl="node1" presStyleIdx="1" presStyleCnt="5">
        <dgm:presLayoutVars>
          <dgm:bulletEnabled val="1"/>
        </dgm:presLayoutVars>
      </dgm:prSet>
      <dgm:spPr/>
    </dgm:pt>
    <dgm:pt modelId="{297EDA4D-DFFF-C64A-B79A-262751CD2130}" type="pres">
      <dgm:prSet presAssocID="{0566EB6A-9A9C-CB4E-8330-92318B31D1B7}" presName="sibTrans" presStyleCnt="0"/>
      <dgm:spPr/>
    </dgm:pt>
    <dgm:pt modelId="{2CFCC348-43C4-764D-A862-194B796A6FED}" type="pres">
      <dgm:prSet presAssocID="{16A549A8-7CB3-454A-B3D6-36B34AD5D395}" presName="node" presStyleLbl="node1" presStyleIdx="2" presStyleCnt="5">
        <dgm:presLayoutVars>
          <dgm:bulletEnabled val="1"/>
        </dgm:presLayoutVars>
      </dgm:prSet>
      <dgm:spPr/>
    </dgm:pt>
    <dgm:pt modelId="{D81960B6-D703-7E45-BAD2-05A25A81C584}" type="pres">
      <dgm:prSet presAssocID="{6302C91B-313A-B945-9B41-B2F9B174D54A}" presName="sibTrans" presStyleCnt="0"/>
      <dgm:spPr/>
    </dgm:pt>
    <dgm:pt modelId="{BC8ED2D1-5A7C-004E-9907-251EB8D4CD6B}" type="pres">
      <dgm:prSet presAssocID="{371553D6-F280-CE47-BEAD-98A3827DEA10}" presName="node" presStyleLbl="node1" presStyleIdx="3" presStyleCnt="5">
        <dgm:presLayoutVars>
          <dgm:bulletEnabled val="1"/>
        </dgm:presLayoutVars>
      </dgm:prSet>
      <dgm:spPr/>
    </dgm:pt>
    <dgm:pt modelId="{14F58CE0-63A9-0E41-9946-7AE89CB3940D}" type="pres">
      <dgm:prSet presAssocID="{8AC57D43-B403-7D47-888F-B302F2845A99}" presName="sibTrans" presStyleCnt="0"/>
      <dgm:spPr/>
    </dgm:pt>
    <dgm:pt modelId="{7C36D477-28D0-7742-A61A-F4354113BD02}" type="pres">
      <dgm:prSet presAssocID="{C2F9BAE8-BD6E-A442-8849-F148B22CFBCB}" presName="node" presStyleLbl="node1" presStyleIdx="4" presStyleCnt="5">
        <dgm:presLayoutVars>
          <dgm:bulletEnabled val="1"/>
        </dgm:presLayoutVars>
      </dgm:prSet>
      <dgm:spPr/>
    </dgm:pt>
  </dgm:ptLst>
  <dgm:cxnLst>
    <dgm:cxn modelId="{87D59929-A888-0E40-AE1A-7C06F22FD0C2}" type="presOf" srcId="{C2F9BAE8-BD6E-A442-8849-F148B22CFBCB}" destId="{7C36D477-28D0-7742-A61A-F4354113BD02}" srcOrd="0" destOrd="0" presId="urn:microsoft.com/office/officeart/2005/8/layout/default"/>
    <dgm:cxn modelId="{7CE2DD2F-BA59-C74C-AACD-61A1058D447E}" type="presOf" srcId="{5315AF0E-7C55-6845-9251-34AED6F7F2D1}" destId="{1FE93104-E43E-FD49-A25C-B7826E7929B9}" srcOrd="0" destOrd="0" presId="urn:microsoft.com/office/officeart/2005/8/layout/default"/>
    <dgm:cxn modelId="{C5A82042-056C-E642-88A9-88CBD003A555}" type="presOf" srcId="{04468939-8603-5343-84D0-537D6B06F10C}" destId="{E372EE97-0A09-BB48-A90D-1EB8F92E2D8E}" srcOrd="0" destOrd="0" presId="urn:microsoft.com/office/officeart/2005/8/layout/default"/>
    <dgm:cxn modelId="{6F66DF6F-BDA1-984B-A11B-4B1D7DD1846F}" type="presOf" srcId="{B606F8AF-2CF3-D24B-9E89-5D6842CFB7B1}" destId="{5CB7B14A-3A65-1F48-9077-AAEFEDC6388C}" srcOrd="0" destOrd="0" presId="urn:microsoft.com/office/officeart/2005/8/layout/default"/>
    <dgm:cxn modelId="{578EA97C-CFF4-0E43-8D3D-A44234CFF10C}" srcId="{B606F8AF-2CF3-D24B-9E89-5D6842CFB7B1}" destId="{5315AF0E-7C55-6845-9251-34AED6F7F2D1}" srcOrd="1" destOrd="0" parTransId="{F4A40BA3-FFA2-9441-8384-1FCBF8531E6F}" sibTransId="{0566EB6A-9A9C-CB4E-8330-92318B31D1B7}"/>
    <dgm:cxn modelId="{25B1E37D-D1CD-1E43-9CCE-C3977E357E57}" srcId="{B606F8AF-2CF3-D24B-9E89-5D6842CFB7B1}" destId="{371553D6-F280-CE47-BEAD-98A3827DEA10}" srcOrd="3" destOrd="0" parTransId="{0B8DE863-9C2F-BF4E-B4CC-7598CDCD8E5D}" sibTransId="{8AC57D43-B403-7D47-888F-B302F2845A99}"/>
    <dgm:cxn modelId="{B33EF881-91B8-2442-945B-9AA5FE46EC3C}" type="presOf" srcId="{371553D6-F280-CE47-BEAD-98A3827DEA10}" destId="{BC8ED2D1-5A7C-004E-9907-251EB8D4CD6B}" srcOrd="0" destOrd="0" presId="urn:microsoft.com/office/officeart/2005/8/layout/default"/>
    <dgm:cxn modelId="{258A8FAE-5C79-FE4A-9A4E-5AC581881DC2}" type="presOf" srcId="{16A549A8-7CB3-454A-B3D6-36B34AD5D395}" destId="{2CFCC348-43C4-764D-A862-194B796A6FED}" srcOrd="0" destOrd="0" presId="urn:microsoft.com/office/officeart/2005/8/layout/default"/>
    <dgm:cxn modelId="{29C22BB2-7742-0F41-82BA-47FF3A1457C4}" srcId="{B606F8AF-2CF3-D24B-9E89-5D6842CFB7B1}" destId="{04468939-8603-5343-84D0-537D6B06F10C}" srcOrd="0" destOrd="0" parTransId="{5D01F746-05B6-AE4B-B3B6-655E4AC1184D}" sibTransId="{2DEA4B77-33F5-F945-835D-738C37283E08}"/>
    <dgm:cxn modelId="{C74FDED9-0D4A-2A42-9319-35BFB0995272}" srcId="{B606F8AF-2CF3-D24B-9E89-5D6842CFB7B1}" destId="{16A549A8-7CB3-454A-B3D6-36B34AD5D395}" srcOrd="2" destOrd="0" parTransId="{8C0E1F9B-3BE2-AB4C-8615-F74A7D436E29}" sibTransId="{6302C91B-313A-B945-9B41-B2F9B174D54A}"/>
    <dgm:cxn modelId="{11356DF8-A1F8-934D-8F55-59003071099D}" srcId="{B606F8AF-2CF3-D24B-9E89-5D6842CFB7B1}" destId="{C2F9BAE8-BD6E-A442-8849-F148B22CFBCB}" srcOrd="4" destOrd="0" parTransId="{E4D1A152-010E-A941-B3B7-46693D76B8E4}" sibTransId="{245A427E-B055-1B42-8992-D5CB7A2B39AF}"/>
    <dgm:cxn modelId="{81EEBCA9-6F33-2745-B511-400F0420B394}" type="presParOf" srcId="{5CB7B14A-3A65-1F48-9077-AAEFEDC6388C}" destId="{E372EE97-0A09-BB48-A90D-1EB8F92E2D8E}" srcOrd="0" destOrd="0" presId="urn:microsoft.com/office/officeart/2005/8/layout/default"/>
    <dgm:cxn modelId="{55199E41-7159-AF48-9E66-D0A4D2001775}" type="presParOf" srcId="{5CB7B14A-3A65-1F48-9077-AAEFEDC6388C}" destId="{7CE00BD1-814A-704A-BEAE-0EA1E49A459A}" srcOrd="1" destOrd="0" presId="urn:microsoft.com/office/officeart/2005/8/layout/default"/>
    <dgm:cxn modelId="{401F64A6-DA6A-D44C-BC98-33A976BB8E45}" type="presParOf" srcId="{5CB7B14A-3A65-1F48-9077-AAEFEDC6388C}" destId="{1FE93104-E43E-FD49-A25C-B7826E7929B9}" srcOrd="2" destOrd="0" presId="urn:microsoft.com/office/officeart/2005/8/layout/default"/>
    <dgm:cxn modelId="{E78F7F36-33CE-D244-A74B-F50D4CFF50DD}" type="presParOf" srcId="{5CB7B14A-3A65-1F48-9077-AAEFEDC6388C}" destId="{297EDA4D-DFFF-C64A-B79A-262751CD2130}" srcOrd="3" destOrd="0" presId="urn:microsoft.com/office/officeart/2005/8/layout/default"/>
    <dgm:cxn modelId="{A35564EA-0B3D-5748-9FFE-39E68CFECADD}" type="presParOf" srcId="{5CB7B14A-3A65-1F48-9077-AAEFEDC6388C}" destId="{2CFCC348-43C4-764D-A862-194B796A6FED}" srcOrd="4" destOrd="0" presId="urn:microsoft.com/office/officeart/2005/8/layout/default"/>
    <dgm:cxn modelId="{BB80A587-7022-7A46-B8CB-EE4BF511D7C6}" type="presParOf" srcId="{5CB7B14A-3A65-1F48-9077-AAEFEDC6388C}" destId="{D81960B6-D703-7E45-BAD2-05A25A81C584}" srcOrd="5" destOrd="0" presId="urn:microsoft.com/office/officeart/2005/8/layout/default"/>
    <dgm:cxn modelId="{B5ECAA17-D300-A74E-A628-21F708523AD7}" type="presParOf" srcId="{5CB7B14A-3A65-1F48-9077-AAEFEDC6388C}" destId="{BC8ED2D1-5A7C-004E-9907-251EB8D4CD6B}" srcOrd="6" destOrd="0" presId="urn:microsoft.com/office/officeart/2005/8/layout/default"/>
    <dgm:cxn modelId="{E428FC23-199F-EE4F-A571-0EF0A3C86616}" type="presParOf" srcId="{5CB7B14A-3A65-1F48-9077-AAEFEDC6388C}" destId="{14F58CE0-63A9-0E41-9946-7AE89CB3940D}" srcOrd="7" destOrd="0" presId="urn:microsoft.com/office/officeart/2005/8/layout/default"/>
    <dgm:cxn modelId="{3D00C15B-8DF5-7149-BF52-8B20411B9790}" type="presParOf" srcId="{5CB7B14A-3A65-1F48-9077-AAEFEDC6388C}" destId="{7C36D477-28D0-7742-A61A-F4354113BD0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40BB9D-1485-3D48-9EE9-EFA11142D9D2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C931B4-A6FA-6046-8879-B1C3ACFA61D2}">
      <dgm:prSet custT="1"/>
      <dgm:spPr/>
      <dgm:t>
        <a:bodyPr/>
        <a:lstStyle/>
        <a:p>
          <a:pPr rtl="0"/>
          <a:r>
            <a:rPr lang="en-US" sz="2200" b="1" dirty="0"/>
            <a:t>During the startup process of an operating system, a boot sequence is executed </a:t>
          </a:r>
          <a:endParaRPr lang="en-US" sz="2200" dirty="0"/>
        </a:p>
      </dgm:t>
    </dgm:pt>
    <dgm:pt modelId="{1C8F60EC-4B8D-1A45-A8F3-521BC804AED4}" type="parTrans" cxnId="{CCD23C27-68EC-E245-A282-311ACCD8E9B6}">
      <dgm:prSet/>
      <dgm:spPr/>
      <dgm:t>
        <a:bodyPr/>
        <a:lstStyle/>
        <a:p>
          <a:endParaRPr lang="en-US" sz="2200"/>
        </a:p>
      </dgm:t>
    </dgm:pt>
    <dgm:pt modelId="{0AF988F8-DFE7-5E41-A5F4-FFA7F2E1B9CF}" type="sibTrans" cxnId="{CCD23C27-68EC-E245-A282-311ACCD8E9B6}">
      <dgm:prSet/>
      <dgm:spPr/>
      <dgm:t>
        <a:bodyPr/>
        <a:lstStyle/>
        <a:p>
          <a:endParaRPr lang="en-US" sz="2200"/>
        </a:p>
      </dgm:t>
    </dgm:pt>
    <dgm:pt modelId="{C452258F-56EC-2846-BDBD-B88C0F66D6FD}">
      <dgm:prSet custT="1"/>
      <dgm:spPr/>
      <dgm:t>
        <a:bodyPr/>
        <a:lstStyle/>
        <a:p>
          <a:pPr rtl="0"/>
          <a:r>
            <a:rPr lang="en-US" sz="2200" b="1"/>
            <a:t>The boot loader first looks at a boot record </a:t>
          </a:r>
          <a:endParaRPr lang="en-US" sz="2200"/>
        </a:p>
      </dgm:t>
    </dgm:pt>
    <dgm:pt modelId="{E3823416-44B1-4341-8467-636A00970611}" type="parTrans" cxnId="{44C3283A-5A04-A04A-8CE8-EECA9B238C67}">
      <dgm:prSet/>
      <dgm:spPr/>
      <dgm:t>
        <a:bodyPr/>
        <a:lstStyle/>
        <a:p>
          <a:endParaRPr lang="en-US" sz="2200"/>
        </a:p>
      </dgm:t>
    </dgm:pt>
    <dgm:pt modelId="{74D99537-7F24-9A41-86A4-BBC13B4D287E}" type="sibTrans" cxnId="{44C3283A-5A04-A04A-8CE8-EECA9B238C67}">
      <dgm:prSet/>
      <dgm:spPr/>
      <dgm:t>
        <a:bodyPr/>
        <a:lstStyle/>
        <a:p>
          <a:endParaRPr lang="en-US" sz="2200"/>
        </a:p>
      </dgm:t>
    </dgm:pt>
    <dgm:pt modelId="{C9EBE468-EAD6-FD4E-84EE-CAE943951C8D}">
      <dgm:prSet custT="1"/>
      <dgm:spPr/>
      <dgm:t>
        <a:bodyPr/>
        <a:lstStyle/>
        <a:p>
          <a:pPr rtl="0"/>
          <a:r>
            <a:rPr lang="en-US" sz="2200" b="1" dirty="0"/>
            <a:t>Endpoint encryption modifies the zero point area of the drive</a:t>
          </a:r>
          <a:endParaRPr lang="en-US" sz="2200" dirty="0"/>
        </a:p>
      </dgm:t>
    </dgm:pt>
    <dgm:pt modelId="{686451B0-9A45-554C-94AC-2B773169B302}" type="parTrans" cxnId="{11450547-D6F7-4C4D-8ACA-68D1CA22BB5C}">
      <dgm:prSet/>
      <dgm:spPr/>
      <dgm:t>
        <a:bodyPr/>
        <a:lstStyle/>
        <a:p>
          <a:endParaRPr lang="en-US" sz="2200"/>
        </a:p>
      </dgm:t>
    </dgm:pt>
    <dgm:pt modelId="{4B6E4887-FE2C-F546-8DE2-5BF5285D6A33}" type="sibTrans" cxnId="{11450547-D6F7-4C4D-8ACA-68D1CA22BB5C}">
      <dgm:prSet/>
      <dgm:spPr/>
      <dgm:t>
        <a:bodyPr/>
        <a:lstStyle/>
        <a:p>
          <a:endParaRPr lang="en-US" sz="2200"/>
        </a:p>
      </dgm:t>
    </dgm:pt>
    <dgm:pt modelId="{32DD3589-1931-E342-AF19-B9890CD36CC3}">
      <dgm:prSet custT="1"/>
      <dgm:spPr/>
      <dgm:t>
        <a:bodyPr/>
        <a:lstStyle/>
        <a:p>
          <a:pPr rtl="0"/>
          <a:r>
            <a:rPr lang="en-US" sz="2200" b="1"/>
            <a:t>The modified pre-boot screen prompts user for authentication credentials </a:t>
          </a:r>
          <a:endParaRPr lang="en-US" sz="2200"/>
        </a:p>
      </dgm:t>
    </dgm:pt>
    <dgm:pt modelId="{AB3225E4-9F9A-3E46-9F00-8EF306C65AB6}" type="parTrans" cxnId="{1237B108-10F7-6341-9060-4645197DD2B7}">
      <dgm:prSet/>
      <dgm:spPr/>
      <dgm:t>
        <a:bodyPr/>
        <a:lstStyle/>
        <a:p>
          <a:endParaRPr lang="en-US" sz="2200"/>
        </a:p>
      </dgm:t>
    </dgm:pt>
    <dgm:pt modelId="{500016FD-CDA2-F949-A449-EFA84E06E10D}" type="sibTrans" cxnId="{1237B108-10F7-6341-9060-4645197DD2B7}">
      <dgm:prSet/>
      <dgm:spPr/>
      <dgm:t>
        <a:bodyPr/>
        <a:lstStyle/>
        <a:p>
          <a:endParaRPr lang="en-US" sz="2200"/>
        </a:p>
      </dgm:t>
    </dgm:pt>
    <dgm:pt modelId="{09A8982C-6BAA-3045-A82F-9CDB5E6B76CC}">
      <dgm:prSet custT="1"/>
      <dgm:spPr/>
      <dgm:t>
        <a:bodyPr/>
        <a:lstStyle/>
        <a:p>
          <a:pPr rtl="0"/>
          <a:r>
            <a:rPr lang="en-US" sz="2200" b="1"/>
            <a:t>The operating system continues to load as normal and the user can access the computer </a:t>
          </a:r>
          <a:endParaRPr lang="en-US" sz="2200"/>
        </a:p>
      </dgm:t>
    </dgm:pt>
    <dgm:pt modelId="{6F88B510-2E75-084B-8090-1EEFEBB3624A}" type="parTrans" cxnId="{2368CE6A-979D-1249-805A-75983E0C44AC}">
      <dgm:prSet/>
      <dgm:spPr/>
      <dgm:t>
        <a:bodyPr/>
        <a:lstStyle/>
        <a:p>
          <a:endParaRPr lang="en-US" sz="2200"/>
        </a:p>
      </dgm:t>
    </dgm:pt>
    <dgm:pt modelId="{B2AA9E6C-82BD-6948-AF24-4B3B9C05AE4E}" type="sibTrans" cxnId="{2368CE6A-979D-1249-805A-75983E0C44AC}">
      <dgm:prSet/>
      <dgm:spPr/>
      <dgm:t>
        <a:bodyPr/>
        <a:lstStyle/>
        <a:p>
          <a:endParaRPr lang="en-US" sz="2200"/>
        </a:p>
      </dgm:t>
    </dgm:pt>
    <dgm:pt modelId="{9AA02A1F-06F9-E84E-BBCA-6C304DA883CB}" type="pres">
      <dgm:prSet presAssocID="{E040BB9D-1485-3D48-9EE9-EFA11142D9D2}" presName="vert0" presStyleCnt="0">
        <dgm:presLayoutVars>
          <dgm:dir/>
          <dgm:animOne val="branch"/>
          <dgm:animLvl val="lvl"/>
        </dgm:presLayoutVars>
      </dgm:prSet>
      <dgm:spPr/>
    </dgm:pt>
    <dgm:pt modelId="{1B2E0CC3-8C52-DF4B-890A-AA3453526A54}" type="pres">
      <dgm:prSet presAssocID="{DFC931B4-A6FA-6046-8879-B1C3ACFA61D2}" presName="thickLine" presStyleLbl="alignNode1" presStyleIdx="0" presStyleCnt="5"/>
      <dgm:spPr/>
    </dgm:pt>
    <dgm:pt modelId="{8F7C14CB-14B2-7044-A426-3F85122763AB}" type="pres">
      <dgm:prSet presAssocID="{DFC931B4-A6FA-6046-8879-B1C3ACFA61D2}" presName="horz1" presStyleCnt="0"/>
      <dgm:spPr/>
    </dgm:pt>
    <dgm:pt modelId="{7349F30A-715F-8541-A178-E89B950F150D}" type="pres">
      <dgm:prSet presAssocID="{DFC931B4-A6FA-6046-8879-B1C3ACFA61D2}" presName="tx1" presStyleLbl="revTx" presStyleIdx="0" presStyleCnt="5"/>
      <dgm:spPr/>
    </dgm:pt>
    <dgm:pt modelId="{1A155E9E-703F-D644-AC1E-33E249E7577B}" type="pres">
      <dgm:prSet presAssocID="{DFC931B4-A6FA-6046-8879-B1C3ACFA61D2}" presName="vert1" presStyleCnt="0"/>
      <dgm:spPr/>
    </dgm:pt>
    <dgm:pt modelId="{BAB0BB2C-DE69-B146-8FED-BEAD6A22FC1D}" type="pres">
      <dgm:prSet presAssocID="{C452258F-56EC-2846-BDBD-B88C0F66D6FD}" presName="thickLine" presStyleLbl="alignNode1" presStyleIdx="1" presStyleCnt="5"/>
      <dgm:spPr/>
    </dgm:pt>
    <dgm:pt modelId="{DC26FDE0-878A-E545-944A-7B436EA992C1}" type="pres">
      <dgm:prSet presAssocID="{C452258F-56EC-2846-BDBD-B88C0F66D6FD}" presName="horz1" presStyleCnt="0"/>
      <dgm:spPr/>
    </dgm:pt>
    <dgm:pt modelId="{26F344F6-1D5E-1349-8FEF-C4022A6E2A05}" type="pres">
      <dgm:prSet presAssocID="{C452258F-56EC-2846-BDBD-B88C0F66D6FD}" presName="tx1" presStyleLbl="revTx" presStyleIdx="1" presStyleCnt="5"/>
      <dgm:spPr/>
    </dgm:pt>
    <dgm:pt modelId="{0B0ECAD8-B6B3-9C43-996F-892BC38F80BF}" type="pres">
      <dgm:prSet presAssocID="{C452258F-56EC-2846-BDBD-B88C0F66D6FD}" presName="vert1" presStyleCnt="0"/>
      <dgm:spPr/>
    </dgm:pt>
    <dgm:pt modelId="{83C81D29-AD7A-EB47-8765-137BC9AE2087}" type="pres">
      <dgm:prSet presAssocID="{C9EBE468-EAD6-FD4E-84EE-CAE943951C8D}" presName="thickLine" presStyleLbl="alignNode1" presStyleIdx="2" presStyleCnt="5"/>
      <dgm:spPr/>
    </dgm:pt>
    <dgm:pt modelId="{28E4000E-F375-E741-ABED-BE1077059C15}" type="pres">
      <dgm:prSet presAssocID="{C9EBE468-EAD6-FD4E-84EE-CAE943951C8D}" presName="horz1" presStyleCnt="0"/>
      <dgm:spPr/>
    </dgm:pt>
    <dgm:pt modelId="{29AE5024-CCAB-7E49-B433-F339F8898D06}" type="pres">
      <dgm:prSet presAssocID="{C9EBE468-EAD6-FD4E-84EE-CAE943951C8D}" presName="tx1" presStyleLbl="revTx" presStyleIdx="2" presStyleCnt="5"/>
      <dgm:spPr/>
    </dgm:pt>
    <dgm:pt modelId="{B3A12646-7965-F046-B793-83232A03C137}" type="pres">
      <dgm:prSet presAssocID="{C9EBE468-EAD6-FD4E-84EE-CAE943951C8D}" presName="vert1" presStyleCnt="0"/>
      <dgm:spPr/>
    </dgm:pt>
    <dgm:pt modelId="{85113D8E-2444-724F-B49C-785AAA2F3532}" type="pres">
      <dgm:prSet presAssocID="{32DD3589-1931-E342-AF19-B9890CD36CC3}" presName="thickLine" presStyleLbl="alignNode1" presStyleIdx="3" presStyleCnt="5"/>
      <dgm:spPr/>
    </dgm:pt>
    <dgm:pt modelId="{72E3E50C-CB31-2843-B213-074B7601169C}" type="pres">
      <dgm:prSet presAssocID="{32DD3589-1931-E342-AF19-B9890CD36CC3}" presName="horz1" presStyleCnt="0"/>
      <dgm:spPr/>
    </dgm:pt>
    <dgm:pt modelId="{2897E2E6-242B-A741-8068-FDA91FA78DA2}" type="pres">
      <dgm:prSet presAssocID="{32DD3589-1931-E342-AF19-B9890CD36CC3}" presName="tx1" presStyleLbl="revTx" presStyleIdx="3" presStyleCnt="5"/>
      <dgm:spPr/>
    </dgm:pt>
    <dgm:pt modelId="{B0210CAE-1CD0-2041-8C76-9001913D86B2}" type="pres">
      <dgm:prSet presAssocID="{32DD3589-1931-E342-AF19-B9890CD36CC3}" presName="vert1" presStyleCnt="0"/>
      <dgm:spPr/>
    </dgm:pt>
    <dgm:pt modelId="{29475A87-06DB-E447-A800-06E350CE6688}" type="pres">
      <dgm:prSet presAssocID="{09A8982C-6BAA-3045-A82F-9CDB5E6B76CC}" presName="thickLine" presStyleLbl="alignNode1" presStyleIdx="4" presStyleCnt="5"/>
      <dgm:spPr/>
    </dgm:pt>
    <dgm:pt modelId="{DCD00950-04B3-0C4B-96C3-CEBE7F862043}" type="pres">
      <dgm:prSet presAssocID="{09A8982C-6BAA-3045-A82F-9CDB5E6B76CC}" presName="horz1" presStyleCnt="0"/>
      <dgm:spPr/>
    </dgm:pt>
    <dgm:pt modelId="{DD6BF1D4-59DF-874D-87FF-606E85E05E79}" type="pres">
      <dgm:prSet presAssocID="{09A8982C-6BAA-3045-A82F-9CDB5E6B76CC}" presName="tx1" presStyleLbl="revTx" presStyleIdx="4" presStyleCnt="5"/>
      <dgm:spPr/>
    </dgm:pt>
    <dgm:pt modelId="{53859477-C8AA-4E47-8D99-B9D5F99AA113}" type="pres">
      <dgm:prSet presAssocID="{09A8982C-6BAA-3045-A82F-9CDB5E6B76CC}" presName="vert1" presStyleCnt="0"/>
      <dgm:spPr/>
    </dgm:pt>
  </dgm:ptLst>
  <dgm:cxnLst>
    <dgm:cxn modelId="{80EB2F01-BB8C-4446-87AC-2E3FC7DEDC32}" type="presOf" srcId="{C9EBE468-EAD6-FD4E-84EE-CAE943951C8D}" destId="{29AE5024-CCAB-7E49-B433-F339F8898D06}" srcOrd="0" destOrd="0" presId="urn:microsoft.com/office/officeart/2008/layout/LinedList"/>
    <dgm:cxn modelId="{8EED4F06-E992-EA4C-A0DE-EFA1F8632887}" type="presOf" srcId="{32DD3589-1931-E342-AF19-B9890CD36CC3}" destId="{2897E2E6-242B-A741-8068-FDA91FA78DA2}" srcOrd="0" destOrd="0" presId="urn:microsoft.com/office/officeart/2008/layout/LinedList"/>
    <dgm:cxn modelId="{1237B108-10F7-6341-9060-4645197DD2B7}" srcId="{E040BB9D-1485-3D48-9EE9-EFA11142D9D2}" destId="{32DD3589-1931-E342-AF19-B9890CD36CC3}" srcOrd="3" destOrd="0" parTransId="{AB3225E4-9F9A-3E46-9F00-8EF306C65AB6}" sibTransId="{500016FD-CDA2-F949-A449-EFA84E06E10D}"/>
    <dgm:cxn modelId="{CCD23C27-68EC-E245-A282-311ACCD8E9B6}" srcId="{E040BB9D-1485-3D48-9EE9-EFA11142D9D2}" destId="{DFC931B4-A6FA-6046-8879-B1C3ACFA61D2}" srcOrd="0" destOrd="0" parTransId="{1C8F60EC-4B8D-1A45-A8F3-521BC804AED4}" sibTransId="{0AF988F8-DFE7-5E41-A5F4-FFA7F2E1B9CF}"/>
    <dgm:cxn modelId="{DAD44F2B-5F69-D54B-AB5B-218EBF0B3844}" type="presOf" srcId="{DFC931B4-A6FA-6046-8879-B1C3ACFA61D2}" destId="{7349F30A-715F-8541-A178-E89B950F150D}" srcOrd="0" destOrd="0" presId="urn:microsoft.com/office/officeart/2008/layout/LinedList"/>
    <dgm:cxn modelId="{44C3283A-5A04-A04A-8CE8-EECA9B238C67}" srcId="{E040BB9D-1485-3D48-9EE9-EFA11142D9D2}" destId="{C452258F-56EC-2846-BDBD-B88C0F66D6FD}" srcOrd="1" destOrd="0" parTransId="{E3823416-44B1-4341-8467-636A00970611}" sibTransId="{74D99537-7F24-9A41-86A4-BBC13B4D287E}"/>
    <dgm:cxn modelId="{8BA94262-F1BB-C345-8CD1-F292CA845F45}" type="presOf" srcId="{E040BB9D-1485-3D48-9EE9-EFA11142D9D2}" destId="{9AA02A1F-06F9-E84E-BBCA-6C304DA883CB}" srcOrd="0" destOrd="0" presId="urn:microsoft.com/office/officeart/2008/layout/LinedList"/>
    <dgm:cxn modelId="{11450547-D6F7-4C4D-8ACA-68D1CA22BB5C}" srcId="{E040BB9D-1485-3D48-9EE9-EFA11142D9D2}" destId="{C9EBE468-EAD6-FD4E-84EE-CAE943951C8D}" srcOrd="2" destOrd="0" parTransId="{686451B0-9A45-554C-94AC-2B773169B302}" sibTransId="{4B6E4887-FE2C-F546-8DE2-5BF5285D6A33}"/>
    <dgm:cxn modelId="{2368CE6A-979D-1249-805A-75983E0C44AC}" srcId="{E040BB9D-1485-3D48-9EE9-EFA11142D9D2}" destId="{09A8982C-6BAA-3045-A82F-9CDB5E6B76CC}" srcOrd="4" destOrd="0" parTransId="{6F88B510-2E75-084B-8090-1EEFEBB3624A}" sibTransId="{B2AA9E6C-82BD-6948-AF24-4B3B9C05AE4E}"/>
    <dgm:cxn modelId="{9047F383-08AE-BD42-A97F-7589393F45C7}" type="presOf" srcId="{C452258F-56EC-2846-BDBD-B88C0F66D6FD}" destId="{26F344F6-1D5E-1349-8FEF-C4022A6E2A05}" srcOrd="0" destOrd="0" presId="urn:microsoft.com/office/officeart/2008/layout/LinedList"/>
    <dgm:cxn modelId="{415A80F7-C08B-8D4D-B37A-39E2EAC86DB2}" type="presOf" srcId="{09A8982C-6BAA-3045-A82F-9CDB5E6B76CC}" destId="{DD6BF1D4-59DF-874D-87FF-606E85E05E79}" srcOrd="0" destOrd="0" presId="urn:microsoft.com/office/officeart/2008/layout/LinedList"/>
    <dgm:cxn modelId="{8549719D-64C8-D849-9EA1-36998727ABB0}" type="presParOf" srcId="{9AA02A1F-06F9-E84E-BBCA-6C304DA883CB}" destId="{1B2E0CC3-8C52-DF4B-890A-AA3453526A54}" srcOrd="0" destOrd="0" presId="urn:microsoft.com/office/officeart/2008/layout/LinedList"/>
    <dgm:cxn modelId="{A58B8904-186D-DA41-BE7E-D5A84BE0A1E5}" type="presParOf" srcId="{9AA02A1F-06F9-E84E-BBCA-6C304DA883CB}" destId="{8F7C14CB-14B2-7044-A426-3F85122763AB}" srcOrd="1" destOrd="0" presId="urn:microsoft.com/office/officeart/2008/layout/LinedList"/>
    <dgm:cxn modelId="{07AB0CFE-14B7-FA42-9301-1ABFA2A9DCA1}" type="presParOf" srcId="{8F7C14CB-14B2-7044-A426-3F85122763AB}" destId="{7349F30A-715F-8541-A178-E89B950F150D}" srcOrd="0" destOrd="0" presId="urn:microsoft.com/office/officeart/2008/layout/LinedList"/>
    <dgm:cxn modelId="{1BCE31EC-AE2E-7941-9774-47E8F12483E6}" type="presParOf" srcId="{8F7C14CB-14B2-7044-A426-3F85122763AB}" destId="{1A155E9E-703F-D644-AC1E-33E249E7577B}" srcOrd="1" destOrd="0" presId="urn:microsoft.com/office/officeart/2008/layout/LinedList"/>
    <dgm:cxn modelId="{7133BC9C-6161-BC4A-86C7-E28456B92E3C}" type="presParOf" srcId="{9AA02A1F-06F9-E84E-BBCA-6C304DA883CB}" destId="{BAB0BB2C-DE69-B146-8FED-BEAD6A22FC1D}" srcOrd="2" destOrd="0" presId="urn:microsoft.com/office/officeart/2008/layout/LinedList"/>
    <dgm:cxn modelId="{D3EDE7CF-DD52-E649-94D7-DB34A652727B}" type="presParOf" srcId="{9AA02A1F-06F9-E84E-BBCA-6C304DA883CB}" destId="{DC26FDE0-878A-E545-944A-7B436EA992C1}" srcOrd="3" destOrd="0" presId="urn:microsoft.com/office/officeart/2008/layout/LinedList"/>
    <dgm:cxn modelId="{7C19902F-5F64-0642-9B32-9663AE201664}" type="presParOf" srcId="{DC26FDE0-878A-E545-944A-7B436EA992C1}" destId="{26F344F6-1D5E-1349-8FEF-C4022A6E2A05}" srcOrd="0" destOrd="0" presId="urn:microsoft.com/office/officeart/2008/layout/LinedList"/>
    <dgm:cxn modelId="{00C044D6-8A93-5D4B-AD9F-90ECDF7F1688}" type="presParOf" srcId="{DC26FDE0-878A-E545-944A-7B436EA992C1}" destId="{0B0ECAD8-B6B3-9C43-996F-892BC38F80BF}" srcOrd="1" destOrd="0" presId="urn:microsoft.com/office/officeart/2008/layout/LinedList"/>
    <dgm:cxn modelId="{0D7648C6-DBA4-D947-A5F3-6F7A3DDB6946}" type="presParOf" srcId="{9AA02A1F-06F9-E84E-BBCA-6C304DA883CB}" destId="{83C81D29-AD7A-EB47-8765-137BC9AE2087}" srcOrd="4" destOrd="0" presId="urn:microsoft.com/office/officeart/2008/layout/LinedList"/>
    <dgm:cxn modelId="{7709F4FC-1921-AF47-B0B0-96376928BECA}" type="presParOf" srcId="{9AA02A1F-06F9-E84E-BBCA-6C304DA883CB}" destId="{28E4000E-F375-E741-ABED-BE1077059C15}" srcOrd="5" destOrd="0" presId="urn:microsoft.com/office/officeart/2008/layout/LinedList"/>
    <dgm:cxn modelId="{8C6618F1-C311-F545-BE76-02D512C04154}" type="presParOf" srcId="{28E4000E-F375-E741-ABED-BE1077059C15}" destId="{29AE5024-CCAB-7E49-B433-F339F8898D06}" srcOrd="0" destOrd="0" presId="urn:microsoft.com/office/officeart/2008/layout/LinedList"/>
    <dgm:cxn modelId="{726BFCF0-90D9-AC49-B3C3-B9613FF6ECBF}" type="presParOf" srcId="{28E4000E-F375-E741-ABED-BE1077059C15}" destId="{B3A12646-7965-F046-B793-83232A03C137}" srcOrd="1" destOrd="0" presId="urn:microsoft.com/office/officeart/2008/layout/LinedList"/>
    <dgm:cxn modelId="{A9CA346D-6D61-7A4B-84EB-9A98A5371ECB}" type="presParOf" srcId="{9AA02A1F-06F9-E84E-BBCA-6C304DA883CB}" destId="{85113D8E-2444-724F-B49C-785AAA2F3532}" srcOrd="6" destOrd="0" presId="urn:microsoft.com/office/officeart/2008/layout/LinedList"/>
    <dgm:cxn modelId="{B1C520D1-DE7E-5C4E-9D6F-3F45BA0EA14C}" type="presParOf" srcId="{9AA02A1F-06F9-E84E-BBCA-6C304DA883CB}" destId="{72E3E50C-CB31-2843-B213-074B7601169C}" srcOrd="7" destOrd="0" presId="urn:microsoft.com/office/officeart/2008/layout/LinedList"/>
    <dgm:cxn modelId="{81C06D9D-95F9-F440-8472-4AC2856606C2}" type="presParOf" srcId="{72E3E50C-CB31-2843-B213-074B7601169C}" destId="{2897E2E6-242B-A741-8068-FDA91FA78DA2}" srcOrd="0" destOrd="0" presId="urn:microsoft.com/office/officeart/2008/layout/LinedList"/>
    <dgm:cxn modelId="{169036CE-05E6-6642-9409-933F1A008B76}" type="presParOf" srcId="{72E3E50C-CB31-2843-B213-074B7601169C}" destId="{B0210CAE-1CD0-2041-8C76-9001913D86B2}" srcOrd="1" destOrd="0" presId="urn:microsoft.com/office/officeart/2008/layout/LinedList"/>
    <dgm:cxn modelId="{7447C4C3-224A-B749-A3AC-53C134BC1520}" type="presParOf" srcId="{9AA02A1F-06F9-E84E-BBCA-6C304DA883CB}" destId="{29475A87-06DB-E447-A800-06E350CE6688}" srcOrd="8" destOrd="0" presId="urn:microsoft.com/office/officeart/2008/layout/LinedList"/>
    <dgm:cxn modelId="{43E71D7E-9968-3B47-A314-9EEC0A7A1B29}" type="presParOf" srcId="{9AA02A1F-06F9-E84E-BBCA-6C304DA883CB}" destId="{DCD00950-04B3-0C4B-96C3-CEBE7F862043}" srcOrd="9" destOrd="0" presId="urn:microsoft.com/office/officeart/2008/layout/LinedList"/>
    <dgm:cxn modelId="{19E5B190-9144-8C47-B787-9DB1D900A2D0}" type="presParOf" srcId="{DCD00950-04B3-0C4B-96C3-CEBE7F862043}" destId="{DD6BF1D4-59DF-874D-87FF-606E85E05E79}" srcOrd="0" destOrd="0" presId="urn:microsoft.com/office/officeart/2008/layout/LinedList"/>
    <dgm:cxn modelId="{6F083AEE-E181-2D43-AD98-6730CCE6DD10}" type="presParOf" srcId="{DCD00950-04B3-0C4B-96C3-CEBE7F862043}" destId="{53859477-C8AA-4E47-8D99-B9D5F99AA1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0F8628A-71E2-4949-9CC3-6AC0389ECCF6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3176CB-214B-6B45-AFF0-EE4EDFBD5D8A}">
      <dgm:prSet custT="1"/>
      <dgm:spPr/>
      <dgm:t>
        <a:bodyPr/>
        <a:lstStyle/>
        <a:p>
          <a:pPr rtl="0"/>
          <a:r>
            <a:rPr lang="en-US" sz="2600" b="1" dirty="0"/>
            <a:t>Provides a clear and effective way to communicate the level of personal data protection provided </a:t>
          </a:r>
          <a:endParaRPr lang="en-US" sz="2600" dirty="0"/>
        </a:p>
      </dgm:t>
    </dgm:pt>
    <dgm:pt modelId="{101C0D9A-42A8-2742-AC21-C0BA0AF2660B}" type="parTrans" cxnId="{91CF234A-1CC1-894B-AFB3-2BFCA1E4AC3F}">
      <dgm:prSet/>
      <dgm:spPr/>
      <dgm:t>
        <a:bodyPr/>
        <a:lstStyle/>
        <a:p>
          <a:endParaRPr lang="en-US" sz="2600"/>
        </a:p>
      </dgm:t>
    </dgm:pt>
    <dgm:pt modelId="{FBC6586A-1A88-0F42-A33A-2E79CA4B9EF9}" type="sibTrans" cxnId="{91CF234A-1CC1-894B-AFB3-2BFCA1E4AC3F}">
      <dgm:prSet/>
      <dgm:spPr/>
      <dgm:t>
        <a:bodyPr/>
        <a:lstStyle/>
        <a:p>
          <a:endParaRPr lang="en-US" sz="2600"/>
        </a:p>
      </dgm:t>
    </dgm:pt>
    <dgm:pt modelId="{DBF0A205-7F98-1E4A-82AA-F4769048B2E0}">
      <dgm:prSet custT="1"/>
      <dgm:spPr/>
      <dgm:t>
        <a:bodyPr/>
        <a:lstStyle/>
        <a:p>
          <a:pPr rtl="0"/>
          <a:r>
            <a:rPr lang="en-US" sz="2600" b="1"/>
            <a:t>Works as a tool to assess the level of a Service Provider’s compliance with data protection legislative requirements and best practices</a:t>
          </a:r>
          <a:endParaRPr lang="en-US" sz="2600"/>
        </a:p>
      </dgm:t>
    </dgm:pt>
    <dgm:pt modelId="{A9761E04-0405-C344-8271-C6ED520EF764}" type="parTrans" cxnId="{1C58A617-764F-A748-9258-EA83F0C4793D}">
      <dgm:prSet/>
      <dgm:spPr/>
      <dgm:t>
        <a:bodyPr/>
        <a:lstStyle/>
        <a:p>
          <a:endParaRPr lang="en-US" sz="2600"/>
        </a:p>
      </dgm:t>
    </dgm:pt>
    <dgm:pt modelId="{E91E8331-02A8-9C46-A397-86A5D2135A5E}" type="sibTrans" cxnId="{1C58A617-764F-A748-9258-EA83F0C4793D}">
      <dgm:prSet/>
      <dgm:spPr/>
      <dgm:t>
        <a:bodyPr/>
        <a:lstStyle/>
        <a:p>
          <a:endParaRPr lang="en-US" sz="2600"/>
        </a:p>
      </dgm:t>
    </dgm:pt>
    <dgm:pt modelId="{776D92DF-C6FA-BE44-8E93-7A22A2E13578}">
      <dgm:prSet custT="1"/>
      <dgm:spPr/>
      <dgm:t>
        <a:bodyPr/>
        <a:lstStyle/>
        <a:p>
          <a:pPr rtl="0"/>
          <a:r>
            <a:rPr lang="en-US" sz="2600" b="1"/>
            <a:t>Provides a way to offer contractual protection against possible financial damages due to lack of compliance</a:t>
          </a:r>
          <a:endParaRPr lang="en-US" sz="2600"/>
        </a:p>
      </dgm:t>
    </dgm:pt>
    <dgm:pt modelId="{49618EBE-61C1-A94B-BEEB-83FE6A675408}" type="parTrans" cxnId="{AD860CF6-16DB-0247-9C47-F6238025B534}">
      <dgm:prSet/>
      <dgm:spPr/>
      <dgm:t>
        <a:bodyPr/>
        <a:lstStyle/>
        <a:p>
          <a:endParaRPr lang="en-US" sz="2600"/>
        </a:p>
      </dgm:t>
    </dgm:pt>
    <dgm:pt modelId="{3152FCA9-E0AB-074A-9D1C-8BEA32E958F5}" type="sibTrans" cxnId="{AD860CF6-16DB-0247-9C47-F6238025B534}">
      <dgm:prSet/>
      <dgm:spPr/>
      <dgm:t>
        <a:bodyPr/>
        <a:lstStyle/>
        <a:p>
          <a:endParaRPr lang="en-US" sz="2600"/>
        </a:p>
      </dgm:t>
    </dgm:pt>
    <dgm:pt modelId="{E73D2328-3A18-5F48-B6E1-DC37CD97011A}" type="pres">
      <dgm:prSet presAssocID="{F0F8628A-71E2-4949-9CC3-6AC0389ECCF6}" presName="vert0" presStyleCnt="0">
        <dgm:presLayoutVars>
          <dgm:dir/>
          <dgm:animOne val="branch"/>
          <dgm:animLvl val="lvl"/>
        </dgm:presLayoutVars>
      </dgm:prSet>
      <dgm:spPr/>
    </dgm:pt>
    <dgm:pt modelId="{6E53C572-5487-EF4C-B184-6A07E88EAF80}" type="pres">
      <dgm:prSet presAssocID="{433176CB-214B-6B45-AFF0-EE4EDFBD5D8A}" presName="thickLine" presStyleLbl="alignNode1" presStyleIdx="0" presStyleCnt="3"/>
      <dgm:spPr/>
    </dgm:pt>
    <dgm:pt modelId="{04D44646-7647-C249-8D08-1AF1E211F937}" type="pres">
      <dgm:prSet presAssocID="{433176CB-214B-6B45-AFF0-EE4EDFBD5D8A}" presName="horz1" presStyleCnt="0"/>
      <dgm:spPr/>
    </dgm:pt>
    <dgm:pt modelId="{9623231C-010F-2844-A204-09C08E54FF7E}" type="pres">
      <dgm:prSet presAssocID="{433176CB-214B-6B45-AFF0-EE4EDFBD5D8A}" presName="tx1" presStyleLbl="revTx" presStyleIdx="0" presStyleCnt="3"/>
      <dgm:spPr/>
    </dgm:pt>
    <dgm:pt modelId="{8DB58D0B-3A8C-364E-A073-B244B3AD0C4C}" type="pres">
      <dgm:prSet presAssocID="{433176CB-214B-6B45-AFF0-EE4EDFBD5D8A}" presName="vert1" presStyleCnt="0"/>
      <dgm:spPr/>
    </dgm:pt>
    <dgm:pt modelId="{4041F634-BBF1-044F-87B2-333271D13A01}" type="pres">
      <dgm:prSet presAssocID="{DBF0A205-7F98-1E4A-82AA-F4769048B2E0}" presName="thickLine" presStyleLbl="alignNode1" presStyleIdx="1" presStyleCnt="3"/>
      <dgm:spPr/>
    </dgm:pt>
    <dgm:pt modelId="{804265C8-87A7-EE46-A988-ACA540D384F4}" type="pres">
      <dgm:prSet presAssocID="{DBF0A205-7F98-1E4A-82AA-F4769048B2E0}" presName="horz1" presStyleCnt="0"/>
      <dgm:spPr/>
    </dgm:pt>
    <dgm:pt modelId="{79216068-F385-434B-B069-58BA19F38678}" type="pres">
      <dgm:prSet presAssocID="{DBF0A205-7F98-1E4A-82AA-F4769048B2E0}" presName="tx1" presStyleLbl="revTx" presStyleIdx="1" presStyleCnt="3"/>
      <dgm:spPr/>
    </dgm:pt>
    <dgm:pt modelId="{90DD007E-43E1-4346-A976-07459421932B}" type="pres">
      <dgm:prSet presAssocID="{DBF0A205-7F98-1E4A-82AA-F4769048B2E0}" presName="vert1" presStyleCnt="0"/>
      <dgm:spPr/>
    </dgm:pt>
    <dgm:pt modelId="{50030EB5-C43C-9D45-A7A2-BEABA32B90A1}" type="pres">
      <dgm:prSet presAssocID="{776D92DF-C6FA-BE44-8E93-7A22A2E13578}" presName="thickLine" presStyleLbl="alignNode1" presStyleIdx="2" presStyleCnt="3"/>
      <dgm:spPr/>
    </dgm:pt>
    <dgm:pt modelId="{882B90FD-193D-0246-B6BE-42BDA69FB885}" type="pres">
      <dgm:prSet presAssocID="{776D92DF-C6FA-BE44-8E93-7A22A2E13578}" presName="horz1" presStyleCnt="0"/>
      <dgm:spPr/>
    </dgm:pt>
    <dgm:pt modelId="{D091BAF9-5431-034A-9E31-DC19CAC580AD}" type="pres">
      <dgm:prSet presAssocID="{776D92DF-C6FA-BE44-8E93-7A22A2E13578}" presName="tx1" presStyleLbl="revTx" presStyleIdx="2" presStyleCnt="3"/>
      <dgm:spPr/>
    </dgm:pt>
    <dgm:pt modelId="{4D88A425-3816-2240-A58D-640DD56A51BC}" type="pres">
      <dgm:prSet presAssocID="{776D92DF-C6FA-BE44-8E93-7A22A2E13578}" presName="vert1" presStyleCnt="0"/>
      <dgm:spPr/>
    </dgm:pt>
  </dgm:ptLst>
  <dgm:cxnLst>
    <dgm:cxn modelId="{1C58A617-764F-A748-9258-EA83F0C4793D}" srcId="{F0F8628A-71E2-4949-9CC3-6AC0389ECCF6}" destId="{DBF0A205-7F98-1E4A-82AA-F4769048B2E0}" srcOrd="1" destOrd="0" parTransId="{A9761E04-0405-C344-8271-C6ED520EF764}" sibTransId="{E91E8331-02A8-9C46-A397-86A5D2135A5E}"/>
    <dgm:cxn modelId="{80488C29-8D53-FF43-8B5F-D1D013A41FC7}" type="presOf" srcId="{F0F8628A-71E2-4949-9CC3-6AC0389ECCF6}" destId="{E73D2328-3A18-5F48-B6E1-DC37CD97011A}" srcOrd="0" destOrd="0" presId="urn:microsoft.com/office/officeart/2008/layout/LinedList"/>
    <dgm:cxn modelId="{1BB8123A-4241-AB45-ACE1-46012B5E8F36}" type="presOf" srcId="{DBF0A205-7F98-1E4A-82AA-F4769048B2E0}" destId="{79216068-F385-434B-B069-58BA19F38678}" srcOrd="0" destOrd="0" presId="urn:microsoft.com/office/officeart/2008/layout/LinedList"/>
    <dgm:cxn modelId="{91CF234A-1CC1-894B-AFB3-2BFCA1E4AC3F}" srcId="{F0F8628A-71E2-4949-9CC3-6AC0389ECCF6}" destId="{433176CB-214B-6B45-AFF0-EE4EDFBD5D8A}" srcOrd="0" destOrd="0" parTransId="{101C0D9A-42A8-2742-AC21-C0BA0AF2660B}" sibTransId="{FBC6586A-1A88-0F42-A33A-2E79CA4B9EF9}"/>
    <dgm:cxn modelId="{3A38418E-358E-FE49-BC16-EBFA11B8CCBC}" type="presOf" srcId="{433176CB-214B-6B45-AFF0-EE4EDFBD5D8A}" destId="{9623231C-010F-2844-A204-09C08E54FF7E}" srcOrd="0" destOrd="0" presId="urn:microsoft.com/office/officeart/2008/layout/LinedList"/>
    <dgm:cxn modelId="{B95CE5F0-332D-A445-B560-F7BC064FEA2A}" type="presOf" srcId="{776D92DF-C6FA-BE44-8E93-7A22A2E13578}" destId="{D091BAF9-5431-034A-9E31-DC19CAC580AD}" srcOrd="0" destOrd="0" presId="urn:microsoft.com/office/officeart/2008/layout/LinedList"/>
    <dgm:cxn modelId="{AD860CF6-16DB-0247-9C47-F6238025B534}" srcId="{F0F8628A-71E2-4949-9CC3-6AC0389ECCF6}" destId="{776D92DF-C6FA-BE44-8E93-7A22A2E13578}" srcOrd="2" destOrd="0" parTransId="{49618EBE-61C1-A94B-BEEB-83FE6A675408}" sibTransId="{3152FCA9-E0AB-074A-9D1C-8BEA32E958F5}"/>
    <dgm:cxn modelId="{FCDD392A-208B-4445-BF7D-A93D7BCE643D}" type="presParOf" srcId="{E73D2328-3A18-5F48-B6E1-DC37CD97011A}" destId="{6E53C572-5487-EF4C-B184-6A07E88EAF80}" srcOrd="0" destOrd="0" presId="urn:microsoft.com/office/officeart/2008/layout/LinedList"/>
    <dgm:cxn modelId="{48C21E37-6D3D-394D-9A7D-0143A9F92C05}" type="presParOf" srcId="{E73D2328-3A18-5F48-B6E1-DC37CD97011A}" destId="{04D44646-7647-C249-8D08-1AF1E211F937}" srcOrd="1" destOrd="0" presId="urn:microsoft.com/office/officeart/2008/layout/LinedList"/>
    <dgm:cxn modelId="{DC4A11D8-021C-014C-90A4-122B847C8755}" type="presParOf" srcId="{04D44646-7647-C249-8D08-1AF1E211F937}" destId="{9623231C-010F-2844-A204-09C08E54FF7E}" srcOrd="0" destOrd="0" presId="urn:microsoft.com/office/officeart/2008/layout/LinedList"/>
    <dgm:cxn modelId="{E6B1163D-CAFA-5546-9DAE-164AA9887B8F}" type="presParOf" srcId="{04D44646-7647-C249-8D08-1AF1E211F937}" destId="{8DB58D0B-3A8C-364E-A073-B244B3AD0C4C}" srcOrd="1" destOrd="0" presId="urn:microsoft.com/office/officeart/2008/layout/LinedList"/>
    <dgm:cxn modelId="{D6A62A25-3062-3D45-9043-BB396E375F92}" type="presParOf" srcId="{E73D2328-3A18-5F48-B6E1-DC37CD97011A}" destId="{4041F634-BBF1-044F-87B2-333271D13A01}" srcOrd="2" destOrd="0" presId="urn:microsoft.com/office/officeart/2008/layout/LinedList"/>
    <dgm:cxn modelId="{4B583999-65A8-9746-9426-35DE3D814D24}" type="presParOf" srcId="{E73D2328-3A18-5F48-B6E1-DC37CD97011A}" destId="{804265C8-87A7-EE46-A988-ACA540D384F4}" srcOrd="3" destOrd="0" presId="urn:microsoft.com/office/officeart/2008/layout/LinedList"/>
    <dgm:cxn modelId="{C859601B-AE72-9A4C-864C-3944C9D15380}" type="presParOf" srcId="{804265C8-87A7-EE46-A988-ACA540D384F4}" destId="{79216068-F385-434B-B069-58BA19F38678}" srcOrd="0" destOrd="0" presId="urn:microsoft.com/office/officeart/2008/layout/LinedList"/>
    <dgm:cxn modelId="{E51DCC69-1539-F944-89B3-0ECDEB279E85}" type="presParOf" srcId="{804265C8-87A7-EE46-A988-ACA540D384F4}" destId="{90DD007E-43E1-4346-A976-07459421932B}" srcOrd="1" destOrd="0" presId="urn:microsoft.com/office/officeart/2008/layout/LinedList"/>
    <dgm:cxn modelId="{809941CC-142E-B647-8A2B-7E105389EF3F}" type="presParOf" srcId="{E73D2328-3A18-5F48-B6E1-DC37CD97011A}" destId="{50030EB5-C43C-9D45-A7A2-BEABA32B90A1}" srcOrd="4" destOrd="0" presId="urn:microsoft.com/office/officeart/2008/layout/LinedList"/>
    <dgm:cxn modelId="{139E15EE-3D55-E54A-93A2-83C1527ADFBD}" type="presParOf" srcId="{E73D2328-3A18-5F48-B6E1-DC37CD97011A}" destId="{882B90FD-193D-0246-B6BE-42BDA69FB885}" srcOrd="5" destOrd="0" presId="urn:microsoft.com/office/officeart/2008/layout/LinedList"/>
    <dgm:cxn modelId="{44AC9A1C-2291-3741-8CB9-DAE5050E7127}" type="presParOf" srcId="{882B90FD-193D-0246-B6BE-42BDA69FB885}" destId="{D091BAF9-5431-034A-9E31-DC19CAC580AD}" srcOrd="0" destOrd="0" presId="urn:microsoft.com/office/officeart/2008/layout/LinedList"/>
    <dgm:cxn modelId="{8B33720F-8FC3-A340-BEBF-77F3D6487258}" type="presParOf" srcId="{882B90FD-193D-0246-B6BE-42BDA69FB885}" destId="{4D88A425-3816-2240-A58D-640DD56A51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9E6B9ED-9E7C-6D40-B62A-9505C1ABC40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2DCE48-0158-7347-ACBD-EDCC432D21CF}">
      <dgm:prSet custT="1"/>
      <dgm:spPr/>
      <dgm:t>
        <a:bodyPr/>
        <a:lstStyle/>
        <a:p>
          <a:pPr rtl="0"/>
          <a:r>
            <a:rPr lang="en-US" sz="3800" b="1" dirty="0"/>
            <a:t>Self-service models for accessing, monitoring, and managing remote data center infrastructures, such as compute, storage, networking, and networking services</a:t>
          </a:r>
          <a:endParaRPr lang="en-US" sz="3800" dirty="0"/>
        </a:p>
      </dgm:t>
    </dgm:pt>
    <dgm:pt modelId="{EDAA0786-8E54-B944-906F-AB4E47461800}" type="parTrans" cxnId="{E3B264FF-2502-764D-9CB4-942787BC25DC}">
      <dgm:prSet/>
      <dgm:spPr/>
      <dgm:t>
        <a:bodyPr/>
        <a:lstStyle/>
        <a:p>
          <a:endParaRPr lang="en-US"/>
        </a:p>
      </dgm:t>
    </dgm:pt>
    <dgm:pt modelId="{AE9D1DCC-9602-AA4A-93BC-4FB4DA08612D}" type="sibTrans" cxnId="{E3B264FF-2502-764D-9CB4-942787BC25DC}">
      <dgm:prSet/>
      <dgm:spPr/>
      <dgm:t>
        <a:bodyPr/>
        <a:lstStyle/>
        <a:p>
          <a:endParaRPr lang="en-US"/>
        </a:p>
      </dgm:t>
    </dgm:pt>
    <dgm:pt modelId="{F762EE0B-F9A8-394A-BDC0-AB8A4B1F19F6}" type="pres">
      <dgm:prSet presAssocID="{A9E6B9ED-9E7C-6D40-B62A-9505C1ABC401}" presName="diagram" presStyleCnt="0">
        <dgm:presLayoutVars>
          <dgm:dir/>
          <dgm:resizeHandles val="exact"/>
        </dgm:presLayoutVars>
      </dgm:prSet>
      <dgm:spPr/>
    </dgm:pt>
    <dgm:pt modelId="{DD7DA509-2FE2-ED40-850E-F08ED7CAB1B5}" type="pres">
      <dgm:prSet presAssocID="{EF2DCE48-0158-7347-ACBD-EDCC432D21CF}" presName="node" presStyleLbl="node1" presStyleIdx="0" presStyleCnt="1">
        <dgm:presLayoutVars>
          <dgm:bulletEnabled val="1"/>
        </dgm:presLayoutVars>
      </dgm:prSet>
      <dgm:spPr/>
    </dgm:pt>
  </dgm:ptLst>
  <dgm:cxnLst>
    <dgm:cxn modelId="{23EFE598-62BF-764F-A86B-1B0BB8C54B5B}" type="presOf" srcId="{EF2DCE48-0158-7347-ACBD-EDCC432D21CF}" destId="{DD7DA509-2FE2-ED40-850E-F08ED7CAB1B5}" srcOrd="0" destOrd="0" presId="urn:microsoft.com/office/officeart/2005/8/layout/default"/>
    <dgm:cxn modelId="{AA9F53BD-6F79-7244-B20E-E6B538C3BDB8}" type="presOf" srcId="{A9E6B9ED-9E7C-6D40-B62A-9505C1ABC401}" destId="{F762EE0B-F9A8-394A-BDC0-AB8A4B1F19F6}" srcOrd="0" destOrd="0" presId="urn:microsoft.com/office/officeart/2005/8/layout/default"/>
    <dgm:cxn modelId="{E3B264FF-2502-764D-9CB4-942787BC25DC}" srcId="{A9E6B9ED-9E7C-6D40-B62A-9505C1ABC401}" destId="{EF2DCE48-0158-7347-ACBD-EDCC432D21CF}" srcOrd="0" destOrd="0" parTransId="{EDAA0786-8E54-B944-906F-AB4E47461800}" sibTransId="{AE9D1DCC-9602-AA4A-93BC-4FB4DA08612D}"/>
    <dgm:cxn modelId="{CDAAD991-4DF8-0F42-A0CD-A1DE4A381EA6}" type="presParOf" srcId="{F762EE0B-F9A8-394A-BDC0-AB8A4B1F19F6}" destId="{DD7DA509-2FE2-ED40-850E-F08ED7CAB1B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DC7C727-BA22-4F40-8FF2-2A83B10AB8C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A49807-9FA2-6D42-9576-9A979954EBEC}">
      <dgm:prSet custT="1"/>
      <dgm:spPr/>
      <dgm:t>
        <a:bodyPr/>
        <a:lstStyle/>
        <a:p>
          <a:pPr rtl="0"/>
          <a:r>
            <a:rPr lang="en-US" sz="4000" b="1" dirty="0"/>
            <a:t>Enterprise operations, or a third-party provider, can manage </a:t>
          </a:r>
          <a:r>
            <a:rPr lang="en-US" sz="4000" b="1" dirty="0" err="1"/>
            <a:t>OSes</a:t>
          </a:r>
          <a:r>
            <a:rPr lang="en-US" sz="4000" b="1" dirty="0"/>
            <a:t>, virtualization, servers, storage, networking, and the </a:t>
          </a:r>
          <a:r>
            <a:rPr lang="en-US" sz="4000" b="1" dirty="0" err="1"/>
            <a:t>PaaS</a:t>
          </a:r>
          <a:r>
            <a:rPr lang="en-US" sz="4000" b="1" dirty="0"/>
            <a:t> software itself</a:t>
          </a:r>
          <a:endParaRPr lang="en-US" sz="4000" dirty="0"/>
        </a:p>
      </dgm:t>
    </dgm:pt>
    <dgm:pt modelId="{8A53DF69-9171-E14D-8E62-9D932BD115C2}" type="parTrans" cxnId="{44BB1DDE-0855-7640-BB94-614F3C2B01FD}">
      <dgm:prSet/>
      <dgm:spPr/>
      <dgm:t>
        <a:bodyPr/>
        <a:lstStyle/>
        <a:p>
          <a:endParaRPr lang="en-US"/>
        </a:p>
      </dgm:t>
    </dgm:pt>
    <dgm:pt modelId="{039AB40E-FC6B-1D4D-885F-35F52E3391D3}" type="sibTrans" cxnId="{44BB1DDE-0855-7640-BB94-614F3C2B01FD}">
      <dgm:prSet/>
      <dgm:spPr/>
      <dgm:t>
        <a:bodyPr/>
        <a:lstStyle/>
        <a:p>
          <a:endParaRPr lang="en-US"/>
        </a:p>
      </dgm:t>
    </dgm:pt>
    <dgm:pt modelId="{C1C7715F-2041-A74E-8C45-4FC4536B1E29}" type="pres">
      <dgm:prSet presAssocID="{8DC7C727-BA22-4F40-8FF2-2A83B10AB8C1}" presName="diagram" presStyleCnt="0">
        <dgm:presLayoutVars>
          <dgm:dir/>
          <dgm:resizeHandles val="exact"/>
        </dgm:presLayoutVars>
      </dgm:prSet>
      <dgm:spPr/>
    </dgm:pt>
    <dgm:pt modelId="{33B5D575-1F55-7D42-8095-53A1EB6BCDF5}" type="pres">
      <dgm:prSet presAssocID="{C3A49807-9FA2-6D42-9576-9A979954EBEC}" presName="node" presStyleLbl="node1" presStyleIdx="0" presStyleCnt="1">
        <dgm:presLayoutVars>
          <dgm:bulletEnabled val="1"/>
        </dgm:presLayoutVars>
      </dgm:prSet>
      <dgm:spPr/>
    </dgm:pt>
  </dgm:ptLst>
  <dgm:cxnLst>
    <dgm:cxn modelId="{2F41F4A1-7B8B-C14F-B968-5588C7E30FE0}" type="presOf" srcId="{C3A49807-9FA2-6D42-9576-9A979954EBEC}" destId="{33B5D575-1F55-7D42-8095-53A1EB6BCDF5}" srcOrd="0" destOrd="0" presId="urn:microsoft.com/office/officeart/2005/8/layout/default"/>
    <dgm:cxn modelId="{3EFA4BD1-4D7C-AA41-BFDE-EBC6175A0C6D}" type="presOf" srcId="{8DC7C727-BA22-4F40-8FF2-2A83B10AB8C1}" destId="{C1C7715F-2041-A74E-8C45-4FC4536B1E29}" srcOrd="0" destOrd="0" presId="urn:microsoft.com/office/officeart/2005/8/layout/default"/>
    <dgm:cxn modelId="{44BB1DDE-0855-7640-BB94-614F3C2B01FD}" srcId="{8DC7C727-BA22-4F40-8FF2-2A83B10AB8C1}" destId="{C3A49807-9FA2-6D42-9576-9A979954EBEC}" srcOrd="0" destOrd="0" parTransId="{8A53DF69-9171-E14D-8E62-9D932BD115C2}" sibTransId="{039AB40E-FC6B-1D4D-885F-35F52E3391D3}"/>
    <dgm:cxn modelId="{FECF799E-6A61-DC43-A014-E1304B7406E6}" type="presParOf" srcId="{C1C7715F-2041-A74E-8C45-4FC4536B1E29}" destId="{33B5D575-1F55-7D42-8095-53A1EB6BCDF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34E4DD9-27FA-4E44-A132-62432CF5A870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4662B4-4712-EC4B-8DD9-3E8F5FC0C6A2}">
      <dgm:prSet custT="1"/>
      <dgm:spPr/>
      <dgm:t>
        <a:bodyPr/>
        <a:lstStyle/>
        <a:p>
          <a:pPr rtl="0"/>
          <a:r>
            <a:rPr lang="en-US" sz="4000" b="1" dirty="0"/>
            <a:t>With </a:t>
          </a:r>
          <a:r>
            <a:rPr lang="en-US" sz="4000" b="1" dirty="0" err="1"/>
            <a:t>SaaS</a:t>
          </a:r>
          <a:r>
            <a:rPr lang="en-US" sz="4000" b="1" dirty="0"/>
            <a:t>, it is easy for enterprises to streamline their maintenance and support, because everything can be managed by vendors</a:t>
          </a:r>
          <a:endParaRPr lang="en-US" sz="4000" dirty="0"/>
        </a:p>
      </dgm:t>
    </dgm:pt>
    <dgm:pt modelId="{2F3970D3-D556-674C-ABCB-9D66FA178343}" type="parTrans" cxnId="{9F353058-DF14-7147-A8FE-D96C36CDD1BB}">
      <dgm:prSet/>
      <dgm:spPr/>
      <dgm:t>
        <a:bodyPr/>
        <a:lstStyle/>
        <a:p>
          <a:endParaRPr lang="en-US"/>
        </a:p>
      </dgm:t>
    </dgm:pt>
    <dgm:pt modelId="{6328B6DA-4537-DF43-BF3F-49F2D8F9F13A}" type="sibTrans" cxnId="{9F353058-DF14-7147-A8FE-D96C36CDD1BB}">
      <dgm:prSet/>
      <dgm:spPr/>
      <dgm:t>
        <a:bodyPr/>
        <a:lstStyle/>
        <a:p>
          <a:endParaRPr lang="en-US"/>
        </a:p>
      </dgm:t>
    </dgm:pt>
    <dgm:pt modelId="{1CEB274F-2D2A-7C43-9647-0315B06838DD}" type="pres">
      <dgm:prSet presAssocID="{C34E4DD9-27FA-4E44-A132-62432CF5A870}" presName="diagram" presStyleCnt="0">
        <dgm:presLayoutVars>
          <dgm:dir/>
          <dgm:resizeHandles val="exact"/>
        </dgm:presLayoutVars>
      </dgm:prSet>
      <dgm:spPr/>
    </dgm:pt>
    <dgm:pt modelId="{FD9B7B02-7C0A-854B-A4D8-544629986420}" type="pres">
      <dgm:prSet presAssocID="{1A4662B4-4712-EC4B-8DD9-3E8F5FC0C6A2}" presName="node" presStyleLbl="node1" presStyleIdx="0" presStyleCnt="1">
        <dgm:presLayoutVars>
          <dgm:bulletEnabled val="1"/>
        </dgm:presLayoutVars>
      </dgm:prSet>
      <dgm:spPr/>
    </dgm:pt>
  </dgm:ptLst>
  <dgm:cxnLst>
    <dgm:cxn modelId="{B48D5853-FEBB-3E4E-A8DE-5A0E9C28A5E2}" type="presOf" srcId="{C34E4DD9-27FA-4E44-A132-62432CF5A870}" destId="{1CEB274F-2D2A-7C43-9647-0315B06838DD}" srcOrd="0" destOrd="0" presId="urn:microsoft.com/office/officeart/2005/8/layout/default"/>
    <dgm:cxn modelId="{9F353058-DF14-7147-A8FE-D96C36CDD1BB}" srcId="{C34E4DD9-27FA-4E44-A132-62432CF5A870}" destId="{1A4662B4-4712-EC4B-8DD9-3E8F5FC0C6A2}" srcOrd="0" destOrd="0" parTransId="{2F3970D3-D556-674C-ABCB-9D66FA178343}" sibTransId="{6328B6DA-4537-DF43-BF3F-49F2D8F9F13A}"/>
    <dgm:cxn modelId="{FEDD12FA-C708-A949-98C5-3F1B1D85ECEC}" type="presOf" srcId="{1A4662B4-4712-EC4B-8DD9-3E8F5FC0C6A2}" destId="{FD9B7B02-7C0A-854B-A4D8-544629986420}" srcOrd="0" destOrd="0" presId="urn:microsoft.com/office/officeart/2005/8/layout/default"/>
    <dgm:cxn modelId="{46872C38-3FDD-E041-9DA5-B49DCC2C34BA}" type="presParOf" srcId="{1CEB274F-2D2A-7C43-9647-0315B06838DD}" destId="{FD9B7B02-7C0A-854B-A4D8-54462998642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D7CE2A7-01ED-8746-AB5A-007F98B13347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AE6E3A6-EFD6-B140-86C2-5736E3221184}">
      <dgm:prSet custT="1"/>
      <dgm:spPr/>
      <dgm:t>
        <a:bodyPr/>
        <a:lstStyle/>
        <a:p>
          <a:pPr rtl="0"/>
          <a:r>
            <a:rPr lang="en-US" sz="4000" b="1" dirty="0"/>
            <a:t>Data Dispersion techniques are used to provide high availability, assurance, and performance when writing data into cloud-based storage systems</a:t>
          </a:r>
          <a:endParaRPr lang="en-US" sz="4000" dirty="0"/>
        </a:p>
      </dgm:t>
    </dgm:pt>
    <dgm:pt modelId="{21D076B6-AC51-5147-AFA4-A9A593D8BE38}" type="parTrans" cxnId="{997A5277-4ED3-B042-8B1E-F5660094BFEB}">
      <dgm:prSet/>
      <dgm:spPr/>
      <dgm:t>
        <a:bodyPr/>
        <a:lstStyle/>
        <a:p>
          <a:endParaRPr lang="en-US"/>
        </a:p>
      </dgm:t>
    </dgm:pt>
    <dgm:pt modelId="{D099B7B0-F568-894F-9A3A-CCE1A54083AD}" type="sibTrans" cxnId="{997A5277-4ED3-B042-8B1E-F5660094BFEB}">
      <dgm:prSet/>
      <dgm:spPr/>
      <dgm:t>
        <a:bodyPr/>
        <a:lstStyle/>
        <a:p>
          <a:endParaRPr lang="en-US"/>
        </a:p>
      </dgm:t>
    </dgm:pt>
    <dgm:pt modelId="{55E871FE-1B62-7343-8125-07FB2EFB9394}" type="pres">
      <dgm:prSet presAssocID="{7D7CE2A7-01ED-8746-AB5A-007F98B13347}" presName="diagram" presStyleCnt="0">
        <dgm:presLayoutVars>
          <dgm:dir/>
          <dgm:resizeHandles val="exact"/>
        </dgm:presLayoutVars>
      </dgm:prSet>
      <dgm:spPr/>
    </dgm:pt>
    <dgm:pt modelId="{F2255E51-C736-4146-B988-72B629BD0048}" type="pres">
      <dgm:prSet presAssocID="{2AE6E3A6-EFD6-B140-86C2-5736E3221184}" presName="node" presStyleLbl="node1" presStyleIdx="0" presStyleCnt="1">
        <dgm:presLayoutVars>
          <dgm:bulletEnabled val="1"/>
        </dgm:presLayoutVars>
      </dgm:prSet>
      <dgm:spPr/>
    </dgm:pt>
  </dgm:ptLst>
  <dgm:cxnLst>
    <dgm:cxn modelId="{9240190C-510B-FE48-9926-644792437D17}" type="presOf" srcId="{7D7CE2A7-01ED-8746-AB5A-007F98B13347}" destId="{55E871FE-1B62-7343-8125-07FB2EFB9394}" srcOrd="0" destOrd="0" presId="urn:microsoft.com/office/officeart/2005/8/layout/default"/>
    <dgm:cxn modelId="{997A5277-4ED3-B042-8B1E-F5660094BFEB}" srcId="{7D7CE2A7-01ED-8746-AB5A-007F98B13347}" destId="{2AE6E3A6-EFD6-B140-86C2-5736E3221184}" srcOrd="0" destOrd="0" parTransId="{21D076B6-AC51-5147-AFA4-A9A593D8BE38}" sibTransId="{D099B7B0-F568-894F-9A3A-CCE1A54083AD}"/>
    <dgm:cxn modelId="{3200BF5A-3FB8-E244-812F-F0B9BA59BE60}" type="presOf" srcId="{2AE6E3A6-EFD6-B140-86C2-5736E3221184}" destId="{F2255E51-C736-4146-B988-72B629BD0048}" srcOrd="0" destOrd="0" presId="urn:microsoft.com/office/officeart/2005/8/layout/default"/>
    <dgm:cxn modelId="{563FBC2E-51F2-7A49-B46B-243A31408F60}" type="presParOf" srcId="{55E871FE-1B62-7343-8125-07FB2EFB9394}" destId="{F2255E51-C736-4146-B988-72B629BD00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F553FEA-3031-1A48-8E09-6EE674A79BE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61CA51-A8C8-AF40-9826-A186F90B793B}">
      <dgm:prSet custT="1"/>
      <dgm:spPr/>
      <dgm:t>
        <a:bodyPr/>
        <a:lstStyle/>
        <a:p>
          <a:pPr rtl="0"/>
          <a:r>
            <a:rPr lang="en-US" sz="3600" b="1" dirty="0"/>
            <a:t>Controls to protect data form the foundation of organizational security, along with enabling the organization to ensure the ability to meet regulatory requirements and relevant legislation </a:t>
          </a:r>
          <a:endParaRPr lang="en-US" sz="3600" dirty="0"/>
        </a:p>
      </dgm:t>
    </dgm:pt>
    <dgm:pt modelId="{B5535063-CC0B-0242-B681-43A7569DE5C2}" type="parTrans" cxnId="{D29462C8-C1F7-C446-9479-B780D85ABAA8}">
      <dgm:prSet/>
      <dgm:spPr/>
      <dgm:t>
        <a:bodyPr/>
        <a:lstStyle/>
        <a:p>
          <a:endParaRPr lang="en-US"/>
        </a:p>
      </dgm:t>
    </dgm:pt>
    <dgm:pt modelId="{7D1AAEFF-8E47-B84A-B6C4-9F09A82D0AB3}" type="sibTrans" cxnId="{D29462C8-C1F7-C446-9479-B780D85ABAA8}">
      <dgm:prSet/>
      <dgm:spPr/>
      <dgm:t>
        <a:bodyPr/>
        <a:lstStyle/>
        <a:p>
          <a:endParaRPr lang="en-US"/>
        </a:p>
      </dgm:t>
    </dgm:pt>
    <dgm:pt modelId="{80D02B2B-97BB-E94A-9391-5F07FC05A56C}" type="pres">
      <dgm:prSet presAssocID="{1F553FEA-3031-1A48-8E09-6EE674A79BE1}" presName="diagram" presStyleCnt="0">
        <dgm:presLayoutVars>
          <dgm:dir/>
          <dgm:resizeHandles val="exact"/>
        </dgm:presLayoutVars>
      </dgm:prSet>
      <dgm:spPr/>
    </dgm:pt>
    <dgm:pt modelId="{1730EE61-4EB9-294A-A671-50826279CBF0}" type="pres">
      <dgm:prSet presAssocID="{DD61CA51-A8C8-AF40-9826-A186F90B793B}" presName="node" presStyleLbl="node1" presStyleIdx="0" presStyleCnt="1">
        <dgm:presLayoutVars>
          <dgm:bulletEnabled val="1"/>
        </dgm:presLayoutVars>
      </dgm:prSet>
      <dgm:spPr/>
    </dgm:pt>
  </dgm:ptLst>
  <dgm:cxnLst>
    <dgm:cxn modelId="{20CD9A75-87A2-8940-BFA2-6029123CE4AE}" type="presOf" srcId="{DD61CA51-A8C8-AF40-9826-A186F90B793B}" destId="{1730EE61-4EB9-294A-A671-50826279CBF0}" srcOrd="0" destOrd="0" presId="urn:microsoft.com/office/officeart/2005/8/layout/default"/>
    <dgm:cxn modelId="{8D0B4FA3-C03B-7543-8153-BBB15305845F}" type="presOf" srcId="{1F553FEA-3031-1A48-8E09-6EE674A79BE1}" destId="{80D02B2B-97BB-E94A-9391-5F07FC05A56C}" srcOrd="0" destOrd="0" presId="urn:microsoft.com/office/officeart/2005/8/layout/default"/>
    <dgm:cxn modelId="{D29462C8-C1F7-C446-9479-B780D85ABAA8}" srcId="{1F553FEA-3031-1A48-8E09-6EE674A79BE1}" destId="{DD61CA51-A8C8-AF40-9826-A186F90B793B}" srcOrd="0" destOrd="0" parTransId="{B5535063-CC0B-0242-B681-43A7569DE5C2}" sibTransId="{7D1AAEFF-8E47-B84A-B6C4-9F09A82D0AB3}"/>
    <dgm:cxn modelId="{9B86F71F-8135-0141-8B73-E4A8FC62E029}" type="presParOf" srcId="{80D02B2B-97BB-E94A-9391-5F07FC05A56C}" destId="{1730EE61-4EB9-294A-A671-50826279CBF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6D3B0E3-1ACC-2743-B50F-807734C72C97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466B41-592D-3D4A-8017-8767B85F56E2}">
      <dgm:prSet/>
      <dgm:spPr/>
      <dgm:t>
        <a:bodyPr/>
        <a:lstStyle/>
        <a:p>
          <a:pPr rtl="0"/>
          <a:r>
            <a:rPr lang="en-US" b="1"/>
            <a:t>Discovery and classification </a:t>
          </a:r>
          <a:endParaRPr lang="en-US"/>
        </a:p>
      </dgm:t>
    </dgm:pt>
    <dgm:pt modelId="{F8AF3813-E173-4840-9F3B-8E28E8C7BC5B}" type="parTrans" cxnId="{8AC6B2AD-84AC-0D47-B7BB-12911EEB4E14}">
      <dgm:prSet/>
      <dgm:spPr/>
      <dgm:t>
        <a:bodyPr/>
        <a:lstStyle/>
        <a:p>
          <a:endParaRPr lang="en-US"/>
        </a:p>
      </dgm:t>
    </dgm:pt>
    <dgm:pt modelId="{9C48E72C-E371-1842-AC1B-912DB7A62CF0}" type="sibTrans" cxnId="{8AC6B2AD-84AC-0D47-B7BB-12911EEB4E14}">
      <dgm:prSet/>
      <dgm:spPr/>
      <dgm:t>
        <a:bodyPr/>
        <a:lstStyle/>
        <a:p>
          <a:endParaRPr lang="en-US"/>
        </a:p>
      </dgm:t>
    </dgm:pt>
    <dgm:pt modelId="{7A8B8E58-DB23-624F-9817-5D3567DDEB9D}">
      <dgm:prSet/>
      <dgm:spPr/>
      <dgm:t>
        <a:bodyPr/>
        <a:lstStyle/>
        <a:p>
          <a:pPr rtl="0"/>
          <a:r>
            <a:rPr lang="en-US" b="1"/>
            <a:t>Monitoring </a:t>
          </a:r>
          <a:endParaRPr lang="en-US"/>
        </a:p>
      </dgm:t>
    </dgm:pt>
    <dgm:pt modelId="{58654B9D-64F9-0F46-8D66-8176E7F1CD22}" type="parTrans" cxnId="{2EAA0D85-81F3-804D-B89F-D684C7FBF234}">
      <dgm:prSet/>
      <dgm:spPr/>
      <dgm:t>
        <a:bodyPr/>
        <a:lstStyle/>
        <a:p>
          <a:endParaRPr lang="en-US"/>
        </a:p>
      </dgm:t>
    </dgm:pt>
    <dgm:pt modelId="{D6A769CD-4131-5B49-A246-FD928EF8DD6C}" type="sibTrans" cxnId="{2EAA0D85-81F3-804D-B89F-D684C7FBF234}">
      <dgm:prSet/>
      <dgm:spPr/>
      <dgm:t>
        <a:bodyPr/>
        <a:lstStyle/>
        <a:p>
          <a:endParaRPr lang="en-US"/>
        </a:p>
      </dgm:t>
    </dgm:pt>
    <dgm:pt modelId="{EEA7F0B7-2484-914C-9614-AB02C47CDBD5}">
      <dgm:prSet/>
      <dgm:spPr/>
      <dgm:t>
        <a:bodyPr/>
        <a:lstStyle/>
        <a:p>
          <a:pPr rtl="0"/>
          <a:r>
            <a:rPr lang="en-US" b="1"/>
            <a:t>Enforcement </a:t>
          </a:r>
          <a:endParaRPr lang="en-US"/>
        </a:p>
      </dgm:t>
    </dgm:pt>
    <dgm:pt modelId="{6C307444-B382-7A4D-8320-81603D2F8267}" type="parTrans" cxnId="{2150D513-1AB1-B048-8F32-9A4AE9215FB5}">
      <dgm:prSet/>
      <dgm:spPr/>
      <dgm:t>
        <a:bodyPr/>
        <a:lstStyle/>
        <a:p>
          <a:endParaRPr lang="en-US"/>
        </a:p>
      </dgm:t>
    </dgm:pt>
    <dgm:pt modelId="{74A7FDB8-93C4-684C-9C5B-7403CD724F63}" type="sibTrans" cxnId="{2150D513-1AB1-B048-8F32-9A4AE9215FB5}">
      <dgm:prSet/>
      <dgm:spPr/>
      <dgm:t>
        <a:bodyPr/>
        <a:lstStyle/>
        <a:p>
          <a:endParaRPr lang="en-US"/>
        </a:p>
      </dgm:t>
    </dgm:pt>
    <dgm:pt modelId="{7FC9A874-F11D-F247-A4CB-1A00886C25F0}" type="pres">
      <dgm:prSet presAssocID="{66D3B0E3-1ACC-2743-B50F-807734C72C97}" presName="diagram" presStyleCnt="0">
        <dgm:presLayoutVars>
          <dgm:dir/>
          <dgm:resizeHandles val="exact"/>
        </dgm:presLayoutVars>
      </dgm:prSet>
      <dgm:spPr/>
    </dgm:pt>
    <dgm:pt modelId="{547F2CA3-4834-3A45-89FA-ECFCC2E0B30C}" type="pres">
      <dgm:prSet presAssocID="{18466B41-592D-3D4A-8017-8767B85F56E2}" presName="node" presStyleLbl="node1" presStyleIdx="0" presStyleCnt="3">
        <dgm:presLayoutVars>
          <dgm:bulletEnabled val="1"/>
        </dgm:presLayoutVars>
      </dgm:prSet>
      <dgm:spPr/>
    </dgm:pt>
    <dgm:pt modelId="{9CCA83FE-EF44-3B44-84C5-5861B567404A}" type="pres">
      <dgm:prSet presAssocID="{9C48E72C-E371-1842-AC1B-912DB7A62CF0}" presName="sibTrans" presStyleCnt="0"/>
      <dgm:spPr/>
    </dgm:pt>
    <dgm:pt modelId="{3137FFD0-6569-A94B-B41B-C4CAE41BEC57}" type="pres">
      <dgm:prSet presAssocID="{7A8B8E58-DB23-624F-9817-5D3567DDEB9D}" presName="node" presStyleLbl="node1" presStyleIdx="1" presStyleCnt="3">
        <dgm:presLayoutVars>
          <dgm:bulletEnabled val="1"/>
        </dgm:presLayoutVars>
      </dgm:prSet>
      <dgm:spPr/>
    </dgm:pt>
    <dgm:pt modelId="{B513256D-59E9-794C-AC82-272B357D8FF9}" type="pres">
      <dgm:prSet presAssocID="{D6A769CD-4131-5B49-A246-FD928EF8DD6C}" presName="sibTrans" presStyleCnt="0"/>
      <dgm:spPr/>
    </dgm:pt>
    <dgm:pt modelId="{AF9E3F53-83CA-3743-9B9A-3ABE39BA74F1}" type="pres">
      <dgm:prSet presAssocID="{EEA7F0B7-2484-914C-9614-AB02C47CDBD5}" presName="node" presStyleLbl="node1" presStyleIdx="2" presStyleCnt="3">
        <dgm:presLayoutVars>
          <dgm:bulletEnabled val="1"/>
        </dgm:presLayoutVars>
      </dgm:prSet>
      <dgm:spPr/>
    </dgm:pt>
  </dgm:ptLst>
  <dgm:cxnLst>
    <dgm:cxn modelId="{2150D513-1AB1-B048-8F32-9A4AE9215FB5}" srcId="{66D3B0E3-1ACC-2743-B50F-807734C72C97}" destId="{EEA7F0B7-2484-914C-9614-AB02C47CDBD5}" srcOrd="2" destOrd="0" parTransId="{6C307444-B382-7A4D-8320-81603D2F8267}" sibTransId="{74A7FDB8-93C4-684C-9C5B-7403CD724F63}"/>
    <dgm:cxn modelId="{746EDC29-4BF3-F146-92E5-35DD6EEF0DE1}" type="presOf" srcId="{EEA7F0B7-2484-914C-9614-AB02C47CDBD5}" destId="{AF9E3F53-83CA-3743-9B9A-3ABE39BA74F1}" srcOrd="0" destOrd="0" presId="urn:microsoft.com/office/officeart/2005/8/layout/default"/>
    <dgm:cxn modelId="{B9BFE629-AC6E-594F-9E01-03DFC8C7800E}" type="presOf" srcId="{7A8B8E58-DB23-624F-9817-5D3567DDEB9D}" destId="{3137FFD0-6569-A94B-B41B-C4CAE41BEC57}" srcOrd="0" destOrd="0" presId="urn:microsoft.com/office/officeart/2005/8/layout/default"/>
    <dgm:cxn modelId="{2EAA0D85-81F3-804D-B89F-D684C7FBF234}" srcId="{66D3B0E3-1ACC-2743-B50F-807734C72C97}" destId="{7A8B8E58-DB23-624F-9817-5D3567DDEB9D}" srcOrd="1" destOrd="0" parTransId="{58654B9D-64F9-0F46-8D66-8176E7F1CD22}" sibTransId="{D6A769CD-4131-5B49-A246-FD928EF8DD6C}"/>
    <dgm:cxn modelId="{8AC6B2AD-84AC-0D47-B7BB-12911EEB4E14}" srcId="{66D3B0E3-1ACC-2743-B50F-807734C72C97}" destId="{18466B41-592D-3D4A-8017-8767B85F56E2}" srcOrd="0" destOrd="0" parTransId="{F8AF3813-E173-4840-9F3B-8E28E8C7BC5B}" sibTransId="{9C48E72C-E371-1842-AC1B-912DB7A62CF0}"/>
    <dgm:cxn modelId="{4526EECB-E24D-034F-99B2-3F6B8882468B}" type="presOf" srcId="{18466B41-592D-3D4A-8017-8767B85F56E2}" destId="{547F2CA3-4834-3A45-89FA-ECFCC2E0B30C}" srcOrd="0" destOrd="0" presId="urn:microsoft.com/office/officeart/2005/8/layout/default"/>
    <dgm:cxn modelId="{CC80CAE8-3BDC-E94A-A00E-5851AB839016}" type="presOf" srcId="{66D3B0E3-1ACC-2743-B50F-807734C72C97}" destId="{7FC9A874-F11D-F247-A4CB-1A00886C25F0}" srcOrd="0" destOrd="0" presId="urn:microsoft.com/office/officeart/2005/8/layout/default"/>
    <dgm:cxn modelId="{7E31A773-B648-0047-9B5C-CD8FDF85BB48}" type="presParOf" srcId="{7FC9A874-F11D-F247-A4CB-1A00886C25F0}" destId="{547F2CA3-4834-3A45-89FA-ECFCC2E0B30C}" srcOrd="0" destOrd="0" presId="urn:microsoft.com/office/officeart/2005/8/layout/default"/>
    <dgm:cxn modelId="{867F0FDF-0A4A-8F40-AD42-0086192574D9}" type="presParOf" srcId="{7FC9A874-F11D-F247-A4CB-1A00886C25F0}" destId="{9CCA83FE-EF44-3B44-84C5-5861B567404A}" srcOrd="1" destOrd="0" presId="urn:microsoft.com/office/officeart/2005/8/layout/default"/>
    <dgm:cxn modelId="{0D473DC4-88E6-294D-BB60-AB6117B920A2}" type="presParOf" srcId="{7FC9A874-F11D-F247-A4CB-1A00886C25F0}" destId="{3137FFD0-6569-A94B-B41B-C4CAE41BEC57}" srcOrd="2" destOrd="0" presId="urn:microsoft.com/office/officeart/2005/8/layout/default"/>
    <dgm:cxn modelId="{37E128C2-65D0-D745-AC49-46376923B1C9}" type="presParOf" srcId="{7FC9A874-F11D-F247-A4CB-1A00886C25F0}" destId="{B513256D-59E9-794C-AC82-272B357D8FF9}" srcOrd="3" destOrd="0" presId="urn:microsoft.com/office/officeart/2005/8/layout/default"/>
    <dgm:cxn modelId="{1B3B448A-5655-C344-90B6-249AC8A5206F}" type="presParOf" srcId="{7FC9A874-F11D-F247-A4CB-1A00886C25F0}" destId="{AF9E3F53-83CA-3743-9B9A-3ABE39BA74F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253FE49-FAB9-8D42-8B4A-D42F196BE990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2BE863-2500-A84E-9BE2-EAC41F9E7277}">
      <dgm:prSet custT="1"/>
      <dgm:spPr/>
      <dgm:t>
        <a:bodyPr/>
        <a:lstStyle/>
        <a:p>
          <a:pPr rtl="0"/>
          <a:r>
            <a:rPr lang="en-US" sz="4600" b="1"/>
            <a:t>Network based</a:t>
          </a:r>
          <a:endParaRPr lang="en-US" sz="4600"/>
        </a:p>
      </dgm:t>
    </dgm:pt>
    <dgm:pt modelId="{D71A59C9-BAF1-1648-BFD4-63A6DE66DE01}" type="parTrans" cxnId="{D71E7C6D-22F4-0F42-BFA0-F5B88FE1FEE6}">
      <dgm:prSet/>
      <dgm:spPr/>
      <dgm:t>
        <a:bodyPr/>
        <a:lstStyle/>
        <a:p>
          <a:endParaRPr lang="en-US" sz="4600"/>
        </a:p>
      </dgm:t>
    </dgm:pt>
    <dgm:pt modelId="{93EAB778-7EEA-0A44-A91F-0860370E4769}" type="sibTrans" cxnId="{D71E7C6D-22F4-0F42-BFA0-F5B88FE1FEE6}">
      <dgm:prSet/>
      <dgm:spPr/>
      <dgm:t>
        <a:bodyPr/>
        <a:lstStyle/>
        <a:p>
          <a:endParaRPr lang="en-US" sz="4600"/>
        </a:p>
      </dgm:t>
    </dgm:pt>
    <dgm:pt modelId="{26728940-ECC0-5F48-B106-784D20CBFFA8}">
      <dgm:prSet custT="1"/>
      <dgm:spPr/>
      <dgm:t>
        <a:bodyPr/>
        <a:lstStyle/>
        <a:p>
          <a:pPr rtl="0"/>
          <a:r>
            <a:rPr lang="en-US" sz="4600" b="1"/>
            <a:t>Storage based</a:t>
          </a:r>
          <a:endParaRPr lang="en-US" sz="4600"/>
        </a:p>
      </dgm:t>
    </dgm:pt>
    <dgm:pt modelId="{309BB851-B7C2-4049-8430-3340C8674843}" type="parTrans" cxnId="{16EAF54C-1316-D342-ADFD-39D069E47D21}">
      <dgm:prSet/>
      <dgm:spPr/>
      <dgm:t>
        <a:bodyPr/>
        <a:lstStyle/>
        <a:p>
          <a:endParaRPr lang="en-US" sz="4600"/>
        </a:p>
      </dgm:t>
    </dgm:pt>
    <dgm:pt modelId="{45202EA3-F6D4-9F44-B9C6-31E879640C47}" type="sibTrans" cxnId="{16EAF54C-1316-D342-ADFD-39D069E47D21}">
      <dgm:prSet/>
      <dgm:spPr/>
      <dgm:t>
        <a:bodyPr/>
        <a:lstStyle/>
        <a:p>
          <a:endParaRPr lang="en-US" sz="4600"/>
        </a:p>
      </dgm:t>
    </dgm:pt>
    <dgm:pt modelId="{BFF66381-3804-D142-AE4C-F0EDF82B9E19}">
      <dgm:prSet custT="1"/>
      <dgm:spPr/>
      <dgm:t>
        <a:bodyPr/>
        <a:lstStyle/>
        <a:p>
          <a:pPr rtl="0"/>
          <a:r>
            <a:rPr lang="en-US" sz="4600" b="1"/>
            <a:t>Client based</a:t>
          </a:r>
          <a:endParaRPr lang="en-US" sz="4600"/>
        </a:p>
      </dgm:t>
    </dgm:pt>
    <dgm:pt modelId="{46E82EE7-D47C-D34C-9858-510012804B35}" type="parTrans" cxnId="{7034B8F9-5D79-2B43-806C-2A605AB66465}">
      <dgm:prSet/>
      <dgm:spPr/>
      <dgm:t>
        <a:bodyPr/>
        <a:lstStyle/>
        <a:p>
          <a:endParaRPr lang="en-US" sz="4600"/>
        </a:p>
      </dgm:t>
    </dgm:pt>
    <dgm:pt modelId="{8FB17233-DFDF-274A-BEF8-F7C2F01FF8DF}" type="sibTrans" cxnId="{7034B8F9-5D79-2B43-806C-2A605AB66465}">
      <dgm:prSet/>
      <dgm:spPr/>
      <dgm:t>
        <a:bodyPr/>
        <a:lstStyle/>
        <a:p>
          <a:endParaRPr lang="en-US" sz="4600"/>
        </a:p>
      </dgm:t>
    </dgm:pt>
    <dgm:pt modelId="{44DC5E4B-A2B2-E149-9ED9-47C99BEDB5B6}" type="pres">
      <dgm:prSet presAssocID="{2253FE49-FAB9-8D42-8B4A-D42F196BE990}" presName="diagram" presStyleCnt="0">
        <dgm:presLayoutVars>
          <dgm:dir/>
          <dgm:resizeHandles val="exact"/>
        </dgm:presLayoutVars>
      </dgm:prSet>
      <dgm:spPr/>
    </dgm:pt>
    <dgm:pt modelId="{43D0BDA2-3049-324F-B9FF-AF0EE2E9C643}" type="pres">
      <dgm:prSet presAssocID="{042BE863-2500-A84E-9BE2-EAC41F9E7277}" presName="node" presStyleLbl="node1" presStyleIdx="0" presStyleCnt="3">
        <dgm:presLayoutVars>
          <dgm:bulletEnabled val="1"/>
        </dgm:presLayoutVars>
      </dgm:prSet>
      <dgm:spPr/>
    </dgm:pt>
    <dgm:pt modelId="{6FC4590D-430D-2546-AD40-DB8C06454D64}" type="pres">
      <dgm:prSet presAssocID="{93EAB778-7EEA-0A44-A91F-0860370E4769}" presName="sibTrans" presStyleCnt="0"/>
      <dgm:spPr/>
    </dgm:pt>
    <dgm:pt modelId="{EF590762-6E04-D945-90BE-BEBF4A8FCA38}" type="pres">
      <dgm:prSet presAssocID="{26728940-ECC0-5F48-B106-784D20CBFFA8}" presName="node" presStyleLbl="node1" presStyleIdx="1" presStyleCnt="3">
        <dgm:presLayoutVars>
          <dgm:bulletEnabled val="1"/>
        </dgm:presLayoutVars>
      </dgm:prSet>
      <dgm:spPr/>
    </dgm:pt>
    <dgm:pt modelId="{5D873B88-7C81-6A40-B56C-932B248BAAEF}" type="pres">
      <dgm:prSet presAssocID="{45202EA3-F6D4-9F44-B9C6-31E879640C47}" presName="sibTrans" presStyleCnt="0"/>
      <dgm:spPr/>
    </dgm:pt>
    <dgm:pt modelId="{5D39AA4E-F1F3-454D-9CE4-048A0A4888FB}" type="pres">
      <dgm:prSet presAssocID="{BFF66381-3804-D142-AE4C-F0EDF82B9E19}" presName="node" presStyleLbl="node1" presStyleIdx="2" presStyleCnt="3">
        <dgm:presLayoutVars>
          <dgm:bulletEnabled val="1"/>
        </dgm:presLayoutVars>
      </dgm:prSet>
      <dgm:spPr/>
    </dgm:pt>
  </dgm:ptLst>
  <dgm:cxnLst>
    <dgm:cxn modelId="{2CF35912-8CF5-2140-8664-B1DDC6612B9F}" type="presOf" srcId="{26728940-ECC0-5F48-B106-784D20CBFFA8}" destId="{EF590762-6E04-D945-90BE-BEBF4A8FCA38}" srcOrd="0" destOrd="0" presId="urn:microsoft.com/office/officeart/2005/8/layout/default"/>
    <dgm:cxn modelId="{16EAF54C-1316-D342-ADFD-39D069E47D21}" srcId="{2253FE49-FAB9-8D42-8B4A-D42F196BE990}" destId="{26728940-ECC0-5F48-B106-784D20CBFFA8}" srcOrd="1" destOrd="0" parTransId="{309BB851-B7C2-4049-8430-3340C8674843}" sibTransId="{45202EA3-F6D4-9F44-B9C6-31E879640C47}"/>
    <dgm:cxn modelId="{D71E7C6D-22F4-0F42-BFA0-F5B88FE1FEE6}" srcId="{2253FE49-FAB9-8D42-8B4A-D42F196BE990}" destId="{042BE863-2500-A84E-9BE2-EAC41F9E7277}" srcOrd="0" destOrd="0" parTransId="{D71A59C9-BAF1-1648-BFD4-63A6DE66DE01}" sibTransId="{93EAB778-7EEA-0A44-A91F-0860370E4769}"/>
    <dgm:cxn modelId="{C12BB751-DB87-FD4C-882E-AD4319C88B5F}" type="presOf" srcId="{042BE863-2500-A84E-9BE2-EAC41F9E7277}" destId="{43D0BDA2-3049-324F-B9FF-AF0EE2E9C643}" srcOrd="0" destOrd="0" presId="urn:microsoft.com/office/officeart/2005/8/layout/default"/>
    <dgm:cxn modelId="{9A03D3B4-C2D6-3F41-8596-B33125164F80}" type="presOf" srcId="{2253FE49-FAB9-8D42-8B4A-D42F196BE990}" destId="{44DC5E4B-A2B2-E149-9ED9-47C99BEDB5B6}" srcOrd="0" destOrd="0" presId="urn:microsoft.com/office/officeart/2005/8/layout/default"/>
    <dgm:cxn modelId="{85A9E4F8-4A11-B742-82C4-70E8F17622B1}" type="presOf" srcId="{BFF66381-3804-D142-AE4C-F0EDF82B9E19}" destId="{5D39AA4E-F1F3-454D-9CE4-048A0A4888FB}" srcOrd="0" destOrd="0" presId="urn:microsoft.com/office/officeart/2005/8/layout/default"/>
    <dgm:cxn modelId="{7034B8F9-5D79-2B43-806C-2A605AB66465}" srcId="{2253FE49-FAB9-8D42-8B4A-D42F196BE990}" destId="{BFF66381-3804-D142-AE4C-F0EDF82B9E19}" srcOrd="2" destOrd="0" parTransId="{46E82EE7-D47C-D34C-9858-510012804B35}" sibTransId="{8FB17233-DFDF-274A-BEF8-F7C2F01FF8DF}"/>
    <dgm:cxn modelId="{DBBEE941-37DD-0D4D-BE98-5F95B6690A44}" type="presParOf" srcId="{44DC5E4B-A2B2-E149-9ED9-47C99BEDB5B6}" destId="{43D0BDA2-3049-324F-B9FF-AF0EE2E9C643}" srcOrd="0" destOrd="0" presId="urn:microsoft.com/office/officeart/2005/8/layout/default"/>
    <dgm:cxn modelId="{E013ADC1-BFE1-BA4D-9527-3438F6EAF829}" type="presParOf" srcId="{44DC5E4B-A2B2-E149-9ED9-47C99BEDB5B6}" destId="{6FC4590D-430D-2546-AD40-DB8C06454D64}" srcOrd="1" destOrd="0" presId="urn:microsoft.com/office/officeart/2005/8/layout/default"/>
    <dgm:cxn modelId="{8B96A708-C3D8-4B4A-9B46-D3C314406F58}" type="presParOf" srcId="{44DC5E4B-A2B2-E149-9ED9-47C99BEDB5B6}" destId="{EF590762-6E04-D945-90BE-BEBF4A8FCA38}" srcOrd="2" destOrd="0" presId="urn:microsoft.com/office/officeart/2005/8/layout/default"/>
    <dgm:cxn modelId="{2CA7E9B8-EF9A-DE41-B7BB-DF2541C63137}" type="presParOf" srcId="{44DC5E4B-A2B2-E149-9ED9-47C99BEDB5B6}" destId="{5D873B88-7C81-6A40-B56C-932B248BAAEF}" srcOrd="3" destOrd="0" presId="urn:microsoft.com/office/officeart/2005/8/layout/default"/>
    <dgm:cxn modelId="{860BF9AD-8D0E-5740-863A-CE76EC2C4932}" type="presParOf" srcId="{44DC5E4B-A2B2-E149-9ED9-47C99BEDB5B6}" destId="{5D39AA4E-F1F3-454D-9CE4-048A0A4888F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BD270B7-E282-5C42-90EC-1D66A5FD988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162482-296A-DA4B-9D2E-26661E7E694D}">
      <dgm:prSet custT="1"/>
      <dgm:spPr/>
      <dgm:t>
        <a:bodyPr/>
        <a:lstStyle/>
        <a:p>
          <a:pPr rtl="0"/>
          <a:r>
            <a:rPr lang="en-US" sz="2800" b="1"/>
            <a:t>Data in the cloud tends to move and replicate </a:t>
          </a:r>
          <a:endParaRPr lang="en-US" sz="2800"/>
        </a:p>
      </dgm:t>
    </dgm:pt>
    <dgm:pt modelId="{0025A261-B24A-274A-BFFC-35F60E0E51FC}" type="parTrans" cxnId="{936E1443-F1F0-8F4F-8615-7CDC91AEFA73}">
      <dgm:prSet/>
      <dgm:spPr/>
      <dgm:t>
        <a:bodyPr/>
        <a:lstStyle/>
        <a:p>
          <a:endParaRPr lang="en-US" sz="2800"/>
        </a:p>
      </dgm:t>
    </dgm:pt>
    <dgm:pt modelId="{FD1C0439-A0C4-1448-893B-305FF407C321}" type="sibTrans" cxnId="{936E1443-F1F0-8F4F-8615-7CDC91AEFA73}">
      <dgm:prSet/>
      <dgm:spPr/>
      <dgm:t>
        <a:bodyPr/>
        <a:lstStyle/>
        <a:p>
          <a:endParaRPr lang="en-US" sz="2800"/>
        </a:p>
      </dgm:t>
    </dgm:pt>
    <dgm:pt modelId="{3A671A94-B7B5-0A47-BCF9-A3C938D2BB60}">
      <dgm:prSet custT="1"/>
      <dgm:spPr/>
      <dgm:t>
        <a:bodyPr/>
        <a:lstStyle/>
        <a:p>
          <a:pPr rtl="0"/>
          <a:r>
            <a:rPr lang="en-US" sz="2800" b="1"/>
            <a:t>Administrative access for enterprise data in the cloud could be tricky </a:t>
          </a:r>
          <a:endParaRPr lang="en-US" sz="2800"/>
        </a:p>
      </dgm:t>
    </dgm:pt>
    <dgm:pt modelId="{79A79721-4409-6444-8F2F-4561E7668783}" type="parTrans" cxnId="{B077E98D-A9D7-6049-8DC9-9C0FBB62DA78}">
      <dgm:prSet/>
      <dgm:spPr/>
      <dgm:t>
        <a:bodyPr/>
        <a:lstStyle/>
        <a:p>
          <a:endParaRPr lang="en-US" sz="2800"/>
        </a:p>
      </dgm:t>
    </dgm:pt>
    <dgm:pt modelId="{1E53E581-C23F-CE41-907C-D0FD0C66A613}" type="sibTrans" cxnId="{B077E98D-A9D7-6049-8DC9-9C0FBB62DA78}">
      <dgm:prSet/>
      <dgm:spPr/>
      <dgm:t>
        <a:bodyPr/>
        <a:lstStyle/>
        <a:p>
          <a:endParaRPr lang="en-US" sz="2800"/>
        </a:p>
      </dgm:t>
    </dgm:pt>
    <dgm:pt modelId="{15238B2B-086E-A54B-A92B-488DCB642C6C}">
      <dgm:prSet custT="1"/>
      <dgm:spPr/>
      <dgm:t>
        <a:bodyPr/>
        <a:lstStyle/>
        <a:p>
          <a:pPr rtl="0"/>
          <a:r>
            <a:rPr lang="en-US" sz="2800" b="1"/>
            <a:t>DLP technology can affect overall performance </a:t>
          </a:r>
          <a:endParaRPr lang="en-US" sz="2800"/>
        </a:p>
      </dgm:t>
    </dgm:pt>
    <dgm:pt modelId="{96E5A5F8-D871-8646-91B1-CC59B78C821B}" type="parTrans" cxnId="{1903CE48-B5D4-3840-9695-53A6B20E4414}">
      <dgm:prSet/>
      <dgm:spPr/>
      <dgm:t>
        <a:bodyPr/>
        <a:lstStyle/>
        <a:p>
          <a:endParaRPr lang="en-US" sz="2800"/>
        </a:p>
      </dgm:t>
    </dgm:pt>
    <dgm:pt modelId="{747DF985-5869-CB49-B2D8-4BAA48A1B8EF}" type="sibTrans" cxnId="{1903CE48-B5D4-3840-9695-53A6B20E4414}">
      <dgm:prSet/>
      <dgm:spPr/>
      <dgm:t>
        <a:bodyPr/>
        <a:lstStyle/>
        <a:p>
          <a:endParaRPr lang="en-US" sz="2800"/>
        </a:p>
      </dgm:t>
    </dgm:pt>
    <dgm:pt modelId="{5D9939CA-B323-974C-8A3B-ED04CB0B0541}" type="pres">
      <dgm:prSet presAssocID="{8BD270B7-E282-5C42-90EC-1D66A5FD988E}" presName="vert0" presStyleCnt="0">
        <dgm:presLayoutVars>
          <dgm:dir/>
          <dgm:animOne val="branch"/>
          <dgm:animLvl val="lvl"/>
        </dgm:presLayoutVars>
      </dgm:prSet>
      <dgm:spPr/>
    </dgm:pt>
    <dgm:pt modelId="{412B936E-3A1D-DA42-AB80-6FAEE8DB5D86}" type="pres">
      <dgm:prSet presAssocID="{D5162482-296A-DA4B-9D2E-26661E7E694D}" presName="thickLine" presStyleLbl="alignNode1" presStyleIdx="0" presStyleCnt="3"/>
      <dgm:spPr/>
    </dgm:pt>
    <dgm:pt modelId="{D179B01E-705D-A644-9937-EB4A141AF5F1}" type="pres">
      <dgm:prSet presAssocID="{D5162482-296A-DA4B-9D2E-26661E7E694D}" presName="horz1" presStyleCnt="0"/>
      <dgm:spPr/>
    </dgm:pt>
    <dgm:pt modelId="{4DE32CD9-3A6A-2D41-91DA-9157675D9C6F}" type="pres">
      <dgm:prSet presAssocID="{D5162482-296A-DA4B-9D2E-26661E7E694D}" presName="tx1" presStyleLbl="revTx" presStyleIdx="0" presStyleCnt="3"/>
      <dgm:spPr/>
    </dgm:pt>
    <dgm:pt modelId="{78F31746-7251-894E-9B6A-96593430F437}" type="pres">
      <dgm:prSet presAssocID="{D5162482-296A-DA4B-9D2E-26661E7E694D}" presName="vert1" presStyleCnt="0"/>
      <dgm:spPr/>
    </dgm:pt>
    <dgm:pt modelId="{4825DD01-A1B8-BA4D-990C-BFDEB98E2209}" type="pres">
      <dgm:prSet presAssocID="{3A671A94-B7B5-0A47-BCF9-A3C938D2BB60}" presName="thickLine" presStyleLbl="alignNode1" presStyleIdx="1" presStyleCnt="3"/>
      <dgm:spPr/>
    </dgm:pt>
    <dgm:pt modelId="{B11180F8-A236-514F-82FC-5F50A74DEB2E}" type="pres">
      <dgm:prSet presAssocID="{3A671A94-B7B5-0A47-BCF9-A3C938D2BB60}" presName="horz1" presStyleCnt="0"/>
      <dgm:spPr/>
    </dgm:pt>
    <dgm:pt modelId="{E93DE6C4-19DF-C148-9452-8679A378D480}" type="pres">
      <dgm:prSet presAssocID="{3A671A94-B7B5-0A47-BCF9-A3C938D2BB60}" presName="tx1" presStyleLbl="revTx" presStyleIdx="1" presStyleCnt="3"/>
      <dgm:spPr/>
    </dgm:pt>
    <dgm:pt modelId="{36021B37-1516-0D46-9ADA-6405EB6D55B3}" type="pres">
      <dgm:prSet presAssocID="{3A671A94-B7B5-0A47-BCF9-A3C938D2BB60}" presName="vert1" presStyleCnt="0"/>
      <dgm:spPr/>
    </dgm:pt>
    <dgm:pt modelId="{57820CEF-F6F4-7E40-91D9-1ABC6F90951D}" type="pres">
      <dgm:prSet presAssocID="{15238B2B-086E-A54B-A92B-488DCB642C6C}" presName="thickLine" presStyleLbl="alignNode1" presStyleIdx="2" presStyleCnt="3"/>
      <dgm:spPr/>
    </dgm:pt>
    <dgm:pt modelId="{6CF9B82A-EB9D-9C40-B87B-7E30093085B7}" type="pres">
      <dgm:prSet presAssocID="{15238B2B-086E-A54B-A92B-488DCB642C6C}" presName="horz1" presStyleCnt="0"/>
      <dgm:spPr/>
    </dgm:pt>
    <dgm:pt modelId="{126A555E-3834-B745-B72B-7B3A1DC054E1}" type="pres">
      <dgm:prSet presAssocID="{15238B2B-086E-A54B-A92B-488DCB642C6C}" presName="tx1" presStyleLbl="revTx" presStyleIdx="2" presStyleCnt="3"/>
      <dgm:spPr/>
    </dgm:pt>
    <dgm:pt modelId="{DFF18A41-7D35-0A43-B167-259D6A5406C0}" type="pres">
      <dgm:prSet presAssocID="{15238B2B-086E-A54B-A92B-488DCB642C6C}" presName="vert1" presStyleCnt="0"/>
      <dgm:spPr/>
    </dgm:pt>
  </dgm:ptLst>
  <dgm:cxnLst>
    <dgm:cxn modelId="{936E1443-F1F0-8F4F-8615-7CDC91AEFA73}" srcId="{8BD270B7-E282-5C42-90EC-1D66A5FD988E}" destId="{D5162482-296A-DA4B-9D2E-26661E7E694D}" srcOrd="0" destOrd="0" parTransId="{0025A261-B24A-274A-BFFC-35F60E0E51FC}" sibTransId="{FD1C0439-A0C4-1448-893B-305FF407C321}"/>
    <dgm:cxn modelId="{1903CE48-B5D4-3840-9695-53A6B20E4414}" srcId="{8BD270B7-E282-5C42-90EC-1D66A5FD988E}" destId="{15238B2B-086E-A54B-A92B-488DCB642C6C}" srcOrd="2" destOrd="0" parTransId="{96E5A5F8-D871-8646-91B1-CC59B78C821B}" sibTransId="{747DF985-5869-CB49-B2D8-4BAA48A1B8EF}"/>
    <dgm:cxn modelId="{B077E98D-A9D7-6049-8DC9-9C0FBB62DA78}" srcId="{8BD270B7-E282-5C42-90EC-1D66A5FD988E}" destId="{3A671A94-B7B5-0A47-BCF9-A3C938D2BB60}" srcOrd="1" destOrd="0" parTransId="{79A79721-4409-6444-8F2F-4561E7668783}" sibTransId="{1E53E581-C23F-CE41-907C-D0FD0C66A613}"/>
    <dgm:cxn modelId="{1746B2AF-A3BC-F547-A21E-66E31884CA1D}" type="presOf" srcId="{3A671A94-B7B5-0A47-BCF9-A3C938D2BB60}" destId="{E93DE6C4-19DF-C148-9452-8679A378D480}" srcOrd="0" destOrd="0" presId="urn:microsoft.com/office/officeart/2008/layout/LinedList"/>
    <dgm:cxn modelId="{BE4F35BD-FD13-604E-B6ED-4527EEA6FA74}" type="presOf" srcId="{D5162482-296A-DA4B-9D2E-26661E7E694D}" destId="{4DE32CD9-3A6A-2D41-91DA-9157675D9C6F}" srcOrd="0" destOrd="0" presId="urn:microsoft.com/office/officeart/2008/layout/LinedList"/>
    <dgm:cxn modelId="{D0FA53F9-035C-A04E-AF3D-853D7A291C4F}" type="presOf" srcId="{15238B2B-086E-A54B-A92B-488DCB642C6C}" destId="{126A555E-3834-B745-B72B-7B3A1DC054E1}" srcOrd="0" destOrd="0" presId="urn:microsoft.com/office/officeart/2008/layout/LinedList"/>
    <dgm:cxn modelId="{F65668FA-455A-7949-BDB8-810CDD5437BF}" type="presOf" srcId="{8BD270B7-E282-5C42-90EC-1D66A5FD988E}" destId="{5D9939CA-B323-974C-8A3B-ED04CB0B0541}" srcOrd="0" destOrd="0" presId="urn:microsoft.com/office/officeart/2008/layout/LinedList"/>
    <dgm:cxn modelId="{AB98BED4-91E2-A84C-849C-EFAD0E8327F0}" type="presParOf" srcId="{5D9939CA-B323-974C-8A3B-ED04CB0B0541}" destId="{412B936E-3A1D-DA42-AB80-6FAEE8DB5D86}" srcOrd="0" destOrd="0" presId="urn:microsoft.com/office/officeart/2008/layout/LinedList"/>
    <dgm:cxn modelId="{C11B608B-4616-7E4A-94BC-CB10FA2D0768}" type="presParOf" srcId="{5D9939CA-B323-974C-8A3B-ED04CB0B0541}" destId="{D179B01E-705D-A644-9937-EB4A141AF5F1}" srcOrd="1" destOrd="0" presId="urn:microsoft.com/office/officeart/2008/layout/LinedList"/>
    <dgm:cxn modelId="{3265B390-B387-B649-8BAA-13F6BBEEE65E}" type="presParOf" srcId="{D179B01E-705D-A644-9937-EB4A141AF5F1}" destId="{4DE32CD9-3A6A-2D41-91DA-9157675D9C6F}" srcOrd="0" destOrd="0" presId="urn:microsoft.com/office/officeart/2008/layout/LinedList"/>
    <dgm:cxn modelId="{F1A06318-E8AF-4448-99FD-66DDBCB3F4EF}" type="presParOf" srcId="{D179B01E-705D-A644-9937-EB4A141AF5F1}" destId="{78F31746-7251-894E-9B6A-96593430F437}" srcOrd="1" destOrd="0" presId="urn:microsoft.com/office/officeart/2008/layout/LinedList"/>
    <dgm:cxn modelId="{92F0FD8C-FE3B-6B4A-A5DF-2DE6CFDBA7B1}" type="presParOf" srcId="{5D9939CA-B323-974C-8A3B-ED04CB0B0541}" destId="{4825DD01-A1B8-BA4D-990C-BFDEB98E2209}" srcOrd="2" destOrd="0" presId="urn:microsoft.com/office/officeart/2008/layout/LinedList"/>
    <dgm:cxn modelId="{19295A6B-A8D3-DC4C-9675-27F92738A19E}" type="presParOf" srcId="{5D9939CA-B323-974C-8A3B-ED04CB0B0541}" destId="{B11180F8-A236-514F-82FC-5F50A74DEB2E}" srcOrd="3" destOrd="0" presId="urn:microsoft.com/office/officeart/2008/layout/LinedList"/>
    <dgm:cxn modelId="{3E70D823-06F6-FE44-97A0-BEF0D90E8786}" type="presParOf" srcId="{B11180F8-A236-514F-82FC-5F50A74DEB2E}" destId="{E93DE6C4-19DF-C148-9452-8679A378D480}" srcOrd="0" destOrd="0" presId="urn:microsoft.com/office/officeart/2008/layout/LinedList"/>
    <dgm:cxn modelId="{EBD94F3E-BE01-184D-87B1-183F4A29A46C}" type="presParOf" srcId="{B11180F8-A236-514F-82FC-5F50A74DEB2E}" destId="{36021B37-1516-0D46-9ADA-6405EB6D55B3}" srcOrd="1" destOrd="0" presId="urn:microsoft.com/office/officeart/2008/layout/LinedList"/>
    <dgm:cxn modelId="{12E28A22-D283-484F-B930-8344BC839390}" type="presParOf" srcId="{5D9939CA-B323-974C-8A3B-ED04CB0B0541}" destId="{57820CEF-F6F4-7E40-91D9-1ABC6F90951D}" srcOrd="4" destOrd="0" presId="urn:microsoft.com/office/officeart/2008/layout/LinedList"/>
    <dgm:cxn modelId="{37B3AE76-08DC-6245-A129-139E3609B981}" type="presParOf" srcId="{5D9939CA-B323-974C-8A3B-ED04CB0B0541}" destId="{6CF9B82A-EB9D-9C40-B87B-7E30093085B7}" srcOrd="5" destOrd="0" presId="urn:microsoft.com/office/officeart/2008/layout/LinedList"/>
    <dgm:cxn modelId="{7362E2B0-8404-BB49-8FD3-3EDFB359C13E}" type="presParOf" srcId="{6CF9B82A-EB9D-9C40-B87B-7E30093085B7}" destId="{126A555E-3834-B745-B72B-7B3A1DC054E1}" srcOrd="0" destOrd="0" presId="urn:microsoft.com/office/officeart/2008/layout/LinedList"/>
    <dgm:cxn modelId="{E7786877-E498-8D4A-A738-3788684CE124}" type="presParOf" srcId="{6CF9B82A-EB9D-9C40-B87B-7E30093085B7}" destId="{DFF18A41-7D35-0A43-B167-259D6A5406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ED516AD1-41DC-BB43-BC30-8FC3077A5B8B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D885F9-664B-7E42-B09D-03A8AC32D57F}">
      <dgm:prSet custT="1"/>
      <dgm:spPr/>
      <dgm:t>
        <a:bodyPr/>
        <a:lstStyle/>
        <a:p>
          <a:pPr rtl="0"/>
          <a:r>
            <a:rPr lang="en-US" sz="2800" b="1"/>
            <a:t>Basic storage-level encryption </a:t>
          </a:r>
          <a:endParaRPr lang="en-US" sz="2800"/>
        </a:p>
      </dgm:t>
    </dgm:pt>
    <dgm:pt modelId="{4C18B71B-786B-724B-A3CE-C8094E484DBB}" type="parTrans" cxnId="{521C7DAE-AC36-EF43-9172-B7AD03F0F2A5}">
      <dgm:prSet/>
      <dgm:spPr/>
      <dgm:t>
        <a:bodyPr/>
        <a:lstStyle/>
        <a:p>
          <a:endParaRPr lang="en-US" sz="2800"/>
        </a:p>
      </dgm:t>
    </dgm:pt>
    <dgm:pt modelId="{EADF3C88-FBB8-4143-B2EA-5F45D0033871}" type="sibTrans" cxnId="{521C7DAE-AC36-EF43-9172-B7AD03F0F2A5}">
      <dgm:prSet/>
      <dgm:spPr/>
      <dgm:t>
        <a:bodyPr/>
        <a:lstStyle/>
        <a:p>
          <a:endParaRPr lang="en-US" sz="2800"/>
        </a:p>
      </dgm:t>
    </dgm:pt>
    <dgm:pt modelId="{54B6F579-FDA0-3A4E-9642-DEEEA7EA248D}">
      <dgm:prSet custT="1"/>
      <dgm:spPr/>
      <dgm:t>
        <a:bodyPr/>
        <a:lstStyle/>
        <a:p>
          <a:pPr rtl="0"/>
          <a:r>
            <a:rPr lang="en-US" sz="2800" b="1"/>
            <a:t>Volume storage encryption </a:t>
          </a:r>
          <a:endParaRPr lang="en-US" sz="2800"/>
        </a:p>
      </dgm:t>
    </dgm:pt>
    <dgm:pt modelId="{9AAB33AD-0721-FE47-8E16-7FF7EC2B7562}" type="parTrans" cxnId="{88B9DDE9-E1CC-EC4B-A553-DB44F84E99ED}">
      <dgm:prSet/>
      <dgm:spPr/>
      <dgm:t>
        <a:bodyPr/>
        <a:lstStyle/>
        <a:p>
          <a:endParaRPr lang="en-US" sz="2800"/>
        </a:p>
      </dgm:t>
    </dgm:pt>
    <dgm:pt modelId="{BBC8472A-8CA0-3947-A2F9-A711BD6096F3}" type="sibTrans" cxnId="{88B9DDE9-E1CC-EC4B-A553-DB44F84E99ED}">
      <dgm:prSet/>
      <dgm:spPr/>
      <dgm:t>
        <a:bodyPr/>
        <a:lstStyle/>
        <a:p>
          <a:endParaRPr lang="en-US" sz="2800"/>
        </a:p>
      </dgm:t>
    </dgm:pt>
    <dgm:pt modelId="{4A1BDAC1-2A99-9641-8FC0-33D6E7E89266}">
      <dgm:prSet custT="1"/>
      <dgm:spPr/>
      <dgm:t>
        <a:bodyPr/>
        <a:lstStyle/>
        <a:p>
          <a:pPr rtl="0"/>
          <a:r>
            <a:rPr lang="en-US" sz="2800" b="1"/>
            <a:t>Object storage encryption </a:t>
          </a:r>
          <a:endParaRPr lang="en-US" sz="2800"/>
        </a:p>
      </dgm:t>
    </dgm:pt>
    <dgm:pt modelId="{B7EFE362-BB49-9E49-B030-AF7EDF75D8CF}" type="parTrans" cxnId="{1617BF34-EB7B-6940-AC28-33FA0850BA95}">
      <dgm:prSet/>
      <dgm:spPr/>
      <dgm:t>
        <a:bodyPr/>
        <a:lstStyle/>
        <a:p>
          <a:endParaRPr lang="en-US" sz="2800"/>
        </a:p>
      </dgm:t>
    </dgm:pt>
    <dgm:pt modelId="{88E7DC41-E9FB-1C4C-BE43-C3D99A6D45FE}" type="sibTrans" cxnId="{1617BF34-EB7B-6940-AC28-33FA0850BA95}">
      <dgm:prSet/>
      <dgm:spPr/>
      <dgm:t>
        <a:bodyPr/>
        <a:lstStyle/>
        <a:p>
          <a:endParaRPr lang="en-US" sz="2800"/>
        </a:p>
      </dgm:t>
    </dgm:pt>
    <dgm:pt modelId="{826BB1E3-8D0E-5A47-984B-82BCE9790E06}">
      <dgm:prSet custT="1"/>
      <dgm:spPr/>
      <dgm:t>
        <a:bodyPr/>
        <a:lstStyle/>
        <a:p>
          <a:pPr rtl="0"/>
          <a:r>
            <a:rPr lang="en-US" sz="2800" b="1"/>
            <a:t>Database encryption</a:t>
          </a:r>
          <a:endParaRPr lang="en-US" sz="2800"/>
        </a:p>
      </dgm:t>
    </dgm:pt>
    <dgm:pt modelId="{255B9C3F-9357-E943-A259-5C0A5B5A7134}" type="parTrans" cxnId="{D58E1147-46AB-8740-9ACB-41272AEEBDB4}">
      <dgm:prSet/>
      <dgm:spPr/>
      <dgm:t>
        <a:bodyPr/>
        <a:lstStyle/>
        <a:p>
          <a:endParaRPr lang="en-US" sz="2800"/>
        </a:p>
      </dgm:t>
    </dgm:pt>
    <dgm:pt modelId="{37C7DA3C-6C00-2F4A-B6E4-0A72A782FF93}" type="sibTrans" cxnId="{D58E1147-46AB-8740-9ACB-41272AEEBDB4}">
      <dgm:prSet/>
      <dgm:spPr/>
      <dgm:t>
        <a:bodyPr/>
        <a:lstStyle/>
        <a:p>
          <a:endParaRPr lang="en-US" sz="2800"/>
        </a:p>
      </dgm:t>
    </dgm:pt>
    <dgm:pt modelId="{090D396F-0795-B742-8082-6B009C7930B9}">
      <dgm:prSet custT="1"/>
      <dgm:spPr/>
      <dgm:t>
        <a:bodyPr/>
        <a:lstStyle/>
        <a:p>
          <a:pPr rtl="0"/>
          <a:r>
            <a:rPr lang="en-US" sz="2800" b="1"/>
            <a:t>Application-level encryption </a:t>
          </a:r>
          <a:endParaRPr lang="en-US" sz="2800"/>
        </a:p>
      </dgm:t>
    </dgm:pt>
    <dgm:pt modelId="{33A369C6-DF4B-194D-AC4B-4B6C105F40CB}" type="parTrans" cxnId="{E56C1ED9-453D-2146-8E2E-88876B05F647}">
      <dgm:prSet/>
      <dgm:spPr/>
      <dgm:t>
        <a:bodyPr/>
        <a:lstStyle/>
        <a:p>
          <a:endParaRPr lang="en-US" sz="2800"/>
        </a:p>
      </dgm:t>
    </dgm:pt>
    <dgm:pt modelId="{B776F408-57BC-084A-B792-98C2759CE1E4}" type="sibTrans" cxnId="{E56C1ED9-453D-2146-8E2E-88876B05F647}">
      <dgm:prSet/>
      <dgm:spPr/>
      <dgm:t>
        <a:bodyPr/>
        <a:lstStyle/>
        <a:p>
          <a:endParaRPr lang="en-US" sz="2800"/>
        </a:p>
      </dgm:t>
    </dgm:pt>
    <dgm:pt modelId="{9B82D761-8464-754A-BEA9-09E984F7A126}" type="pres">
      <dgm:prSet presAssocID="{ED516AD1-41DC-BB43-BC30-8FC3077A5B8B}" presName="vert0" presStyleCnt="0">
        <dgm:presLayoutVars>
          <dgm:dir/>
          <dgm:animOne val="branch"/>
          <dgm:animLvl val="lvl"/>
        </dgm:presLayoutVars>
      </dgm:prSet>
      <dgm:spPr/>
    </dgm:pt>
    <dgm:pt modelId="{1E8CDF82-0845-3744-AAF0-3256ED6D03C0}" type="pres">
      <dgm:prSet presAssocID="{CBD885F9-664B-7E42-B09D-03A8AC32D57F}" presName="thickLine" presStyleLbl="alignNode1" presStyleIdx="0" presStyleCnt="5"/>
      <dgm:spPr/>
    </dgm:pt>
    <dgm:pt modelId="{A345AE05-023F-904F-B643-8E46F244901B}" type="pres">
      <dgm:prSet presAssocID="{CBD885F9-664B-7E42-B09D-03A8AC32D57F}" presName="horz1" presStyleCnt="0"/>
      <dgm:spPr/>
    </dgm:pt>
    <dgm:pt modelId="{1D20E940-C3C9-4B4C-B618-96E8CBFF63B7}" type="pres">
      <dgm:prSet presAssocID="{CBD885F9-664B-7E42-B09D-03A8AC32D57F}" presName="tx1" presStyleLbl="revTx" presStyleIdx="0" presStyleCnt="5"/>
      <dgm:spPr/>
    </dgm:pt>
    <dgm:pt modelId="{7E1E16D7-0F69-3A40-999B-67112663D0FC}" type="pres">
      <dgm:prSet presAssocID="{CBD885F9-664B-7E42-B09D-03A8AC32D57F}" presName="vert1" presStyleCnt="0"/>
      <dgm:spPr/>
    </dgm:pt>
    <dgm:pt modelId="{32F68DDD-5437-B445-B52D-2BEE30273BC0}" type="pres">
      <dgm:prSet presAssocID="{54B6F579-FDA0-3A4E-9642-DEEEA7EA248D}" presName="thickLine" presStyleLbl="alignNode1" presStyleIdx="1" presStyleCnt="5"/>
      <dgm:spPr/>
    </dgm:pt>
    <dgm:pt modelId="{0EC3738C-1372-8D4D-9181-422E6714F206}" type="pres">
      <dgm:prSet presAssocID="{54B6F579-FDA0-3A4E-9642-DEEEA7EA248D}" presName="horz1" presStyleCnt="0"/>
      <dgm:spPr/>
    </dgm:pt>
    <dgm:pt modelId="{157DE720-4AA5-5648-874C-6F61F6E1E361}" type="pres">
      <dgm:prSet presAssocID="{54B6F579-FDA0-3A4E-9642-DEEEA7EA248D}" presName="tx1" presStyleLbl="revTx" presStyleIdx="1" presStyleCnt="5"/>
      <dgm:spPr/>
    </dgm:pt>
    <dgm:pt modelId="{CC604A80-053D-294D-8D59-4DEB4AEE729B}" type="pres">
      <dgm:prSet presAssocID="{54B6F579-FDA0-3A4E-9642-DEEEA7EA248D}" presName="vert1" presStyleCnt="0"/>
      <dgm:spPr/>
    </dgm:pt>
    <dgm:pt modelId="{49FE4D02-835E-7242-9647-650BC7EF48FC}" type="pres">
      <dgm:prSet presAssocID="{4A1BDAC1-2A99-9641-8FC0-33D6E7E89266}" presName="thickLine" presStyleLbl="alignNode1" presStyleIdx="2" presStyleCnt="5"/>
      <dgm:spPr/>
    </dgm:pt>
    <dgm:pt modelId="{F383D5BB-9FE1-5946-AD5A-D9B404BD2AF9}" type="pres">
      <dgm:prSet presAssocID="{4A1BDAC1-2A99-9641-8FC0-33D6E7E89266}" presName="horz1" presStyleCnt="0"/>
      <dgm:spPr/>
    </dgm:pt>
    <dgm:pt modelId="{1BCEC1AA-324E-2742-8537-57106782A6A2}" type="pres">
      <dgm:prSet presAssocID="{4A1BDAC1-2A99-9641-8FC0-33D6E7E89266}" presName="tx1" presStyleLbl="revTx" presStyleIdx="2" presStyleCnt="5"/>
      <dgm:spPr/>
    </dgm:pt>
    <dgm:pt modelId="{2DC7552C-9016-2C48-BEB4-6D4F7F28B7C9}" type="pres">
      <dgm:prSet presAssocID="{4A1BDAC1-2A99-9641-8FC0-33D6E7E89266}" presName="vert1" presStyleCnt="0"/>
      <dgm:spPr/>
    </dgm:pt>
    <dgm:pt modelId="{BD3BF36B-C614-9748-B848-2CACB4C8E2AC}" type="pres">
      <dgm:prSet presAssocID="{826BB1E3-8D0E-5A47-984B-82BCE9790E06}" presName="thickLine" presStyleLbl="alignNode1" presStyleIdx="3" presStyleCnt="5"/>
      <dgm:spPr/>
    </dgm:pt>
    <dgm:pt modelId="{541F5B87-BE85-D041-B6DC-5BB9441D9075}" type="pres">
      <dgm:prSet presAssocID="{826BB1E3-8D0E-5A47-984B-82BCE9790E06}" presName="horz1" presStyleCnt="0"/>
      <dgm:spPr/>
    </dgm:pt>
    <dgm:pt modelId="{BF19492B-EDD4-C849-A5E4-AD9300A0591D}" type="pres">
      <dgm:prSet presAssocID="{826BB1E3-8D0E-5A47-984B-82BCE9790E06}" presName="tx1" presStyleLbl="revTx" presStyleIdx="3" presStyleCnt="5"/>
      <dgm:spPr/>
    </dgm:pt>
    <dgm:pt modelId="{D40ECECE-E15C-184E-B43A-219DF1E99486}" type="pres">
      <dgm:prSet presAssocID="{826BB1E3-8D0E-5A47-984B-82BCE9790E06}" presName="vert1" presStyleCnt="0"/>
      <dgm:spPr/>
    </dgm:pt>
    <dgm:pt modelId="{CBC39C49-60E4-9142-8FAA-4C10DCD3690D}" type="pres">
      <dgm:prSet presAssocID="{090D396F-0795-B742-8082-6B009C7930B9}" presName="thickLine" presStyleLbl="alignNode1" presStyleIdx="4" presStyleCnt="5"/>
      <dgm:spPr/>
    </dgm:pt>
    <dgm:pt modelId="{18D1A421-B8B3-9D41-A3B3-669B073F6E03}" type="pres">
      <dgm:prSet presAssocID="{090D396F-0795-B742-8082-6B009C7930B9}" presName="horz1" presStyleCnt="0"/>
      <dgm:spPr/>
    </dgm:pt>
    <dgm:pt modelId="{A73EB5BF-909E-574F-AB2F-F60C77903803}" type="pres">
      <dgm:prSet presAssocID="{090D396F-0795-B742-8082-6B009C7930B9}" presName="tx1" presStyleLbl="revTx" presStyleIdx="4" presStyleCnt="5"/>
      <dgm:spPr/>
    </dgm:pt>
    <dgm:pt modelId="{93E6B2EA-6D73-8A4F-9BED-4313FEB618D9}" type="pres">
      <dgm:prSet presAssocID="{090D396F-0795-B742-8082-6B009C7930B9}" presName="vert1" presStyleCnt="0"/>
      <dgm:spPr/>
    </dgm:pt>
  </dgm:ptLst>
  <dgm:cxnLst>
    <dgm:cxn modelId="{65E8520E-AAB7-6447-BF5C-340C67845CA1}" type="presOf" srcId="{4A1BDAC1-2A99-9641-8FC0-33D6E7E89266}" destId="{1BCEC1AA-324E-2742-8537-57106782A6A2}" srcOrd="0" destOrd="0" presId="urn:microsoft.com/office/officeart/2008/layout/LinedList"/>
    <dgm:cxn modelId="{6EFD6C15-241A-8644-B0FA-F2CD35A98A20}" type="presOf" srcId="{090D396F-0795-B742-8082-6B009C7930B9}" destId="{A73EB5BF-909E-574F-AB2F-F60C77903803}" srcOrd="0" destOrd="0" presId="urn:microsoft.com/office/officeart/2008/layout/LinedList"/>
    <dgm:cxn modelId="{5E2A4328-9B0F-0647-BBCC-633811ED65EF}" type="presOf" srcId="{ED516AD1-41DC-BB43-BC30-8FC3077A5B8B}" destId="{9B82D761-8464-754A-BEA9-09E984F7A126}" srcOrd="0" destOrd="0" presId="urn:microsoft.com/office/officeart/2008/layout/LinedList"/>
    <dgm:cxn modelId="{1617BF34-EB7B-6940-AC28-33FA0850BA95}" srcId="{ED516AD1-41DC-BB43-BC30-8FC3077A5B8B}" destId="{4A1BDAC1-2A99-9641-8FC0-33D6E7E89266}" srcOrd="2" destOrd="0" parTransId="{B7EFE362-BB49-9E49-B030-AF7EDF75D8CF}" sibTransId="{88E7DC41-E9FB-1C4C-BE43-C3D99A6D45FE}"/>
    <dgm:cxn modelId="{00731662-9D93-E248-AEBC-48B37B04C539}" type="presOf" srcId="{826BB1E3-8D0E-5A47-984B-82BCE9790E06}" destId="{BF19492B-EDD4-C849-A5E4-AD9300A0591D}" srcOrd="0" destOrd="0" presId="urn:microsoft.com/office/officeart/2008/layout/LinedList"/>
    <dgm:cxn modelId="{D58E1147-46AB-8740-9ACB-41272AEEBDB4}" srcId="{ED516AD1-41DC-BB43-BC30-8FC3077A5B8B}" destId="{826BB1E3-8D0E-5A47-984B-82BCE9790E06}" srcOrd="3" destOrd="0" parTransId="{255B9C3F-9357-E943-A259-5C0A5B5A7134}" sibTransId="{37C7DA3C-6C00-2F4A-B6E4-0A72A782FF93}"/>
    <dgm:cxn modelId="{521C7DAE-AC36-EF43-9172-B7AD03F0F2A5}" srcId="{ED516AD1-41DC-BB43-BC30-8FC3077A5B8B}" destId="{CBD885F9-664B-7E42-B09D-03A8AC32D57F}" srcOrd="0" destOrd="0" parTransId="{4C18B71B-786B-724B-A3CE-C8094E484DBB}" sibTransId="{EADF3C88-FBB8-4143-B2EA-5F45D0033871}"/>
    <dgm:cxn modelId="{3FF759B3-DFDC-8841-B509-2E960AB6C5EB}" type="presOf" srcId="{CBD885F9-664B-7E42-B09D-03A8AC32D57F}" destId="{1D20E940-C3C9-4B4C-B618-96E8CBFF63B7}" srcOrd="0" destOrd="0" presId="urn:microsoft.com/office/officeart/2008/layout/LinedList"/>
    <dgm:cxn modelId="{E56C1ED9-453D-2146-8E2E-88876B05F647}" srcId="{ED516AD1-41DC-BB43-BC30-8FC3077A5B8B}" destId="{090D396F-0795-B742-8082-6B009C7930B9}" srcOrd="4" destOrd="0" parTransId="{33A369C6-DF4B-194D-AC4B-4B6C105F40CB}" sibTransId="{B776F408-57BC-084A-B792-98C2759CE1E4}"/>
    <dgm:cxn modelId="{0593D0DA-8F0E-4341-8DF7-4F9A54DA1D0E}" type="presOf" srcId="{54B6F579-FDA0-3A4E-9642-DEEEA7EA248D}" destId="{157DE720-4AA5-5648-874C-6F61F6E1E361}" srcOrd="0" destOrd="0" presId="urn:microsoft.com/office/officeart/2008/layout/LinedList"/>
    <dgm:cxn modelId="{88B9DDE9-E1CC-EC4B-A553-DB44F84E99ED}" srcId="{ED516AD1-41DC-BB43-BC30-8FC3077A5B8B}" destId="{54B6F579-FDA0-3A4E-9642-DEEEA7EA248D}" srcOrd="1" destOrd="0" parTransId="{9AAB33AD-0721-FE47-8E16-7FF7EC2B7562}" sibTransId="{BBC8472A-8CA0-3947-A2F9-A711BD6096F3}"/>
    <dgm:cxn modelId="{23FB66F5-3BA5-0343-B349-909023A4A0A0}" type="presParOf" srcId="{9B82D761-8464-754A-BEA9-09E984F7A126}" destId="{1E8CDF82-0845-3744-AAF0-3256ED6D03C0}" srcOrd="0" destOrd="0" presId="urn:microsoft.com/office/officeart/2008/layout/LinedList"/>
    <dgm:cxn modelId="{B5D5295D-CF30-F942-A33F-1844CF26E4C2}" type="presParOf" srcId="{9B82D761-8464-754A-BEA9-09E984F7A126}" destId="{A345AE05-023F-904F-B643-8E46F244901B}" srcOrd="1" destOrd="0" presId="urn:microsoft.com/office/officeart/2008/layout/LinedList"/>
    <dgm:cxn modelId="{BFEA5692-4AF9-6E4D-9783-D75DA07E5643}" type="presParOf" srcId="{A345AE05-023F-904F-B643-8E46F244901B}" destId="{1D20E940-C3C9-4B4C-B618-96E8CBFF63B7}" srcOrd="0" destOrd="0" presId="urn:microsoft.com/office/officeart/2008/layout/LinedList"/>
    <dgm:cxn modelId="{14B14B30-AB35-4A48-9BF4-D0712DC54A52}" type="presParOf" srcId="{A345AE05-023F-904F-B643-8E46F244901B}" destId="{7E1E16D7-0F69-3A40-999B-67112663D0FC}" srcOrd="1" destOrd="0" presId="urn:microsoft.com/office/officeart/2008/layout/LinedList"/>
    <dgm:cxn modelId="{B56351F2-0A58-7943-9589-0454F2727EDC}" type="presParOf" srcId="{9B82D761-8464-754A-BEA9-09E984F7A126}" destId="{32F68DDD-5437-B445-B52D-2BEE30273BC0}" srcOrd="2" destOrd="0" presId="urn:microsoft.com/office/officeart/2008/layout/LinedList"/>
    <dgm:cxn modelId="{309207FD-F263-5F4E-894D-7D6A270EA36E}" type="presParOf" srcId="{9B82D761-8464-754A-BEA9-09E984F7A126}" destId="{0EC3738C-1372-8D4D-9181-422E6714F206}" srcOrd="3" destOrd="0" presId="urn:microsoft.com/office/officeart/2008/layout/LinedList"/>
    <dgm:cxn modelId="{856AB0BC-BD3E-244C-84F8-9C970D31EE3B}" type="presParOf" srcId="{0EC3738C-1372-8D4D-9181-422E6714F206}" destId="{157DE720-4AA5-5648-874C-6F61F6E1E361}" srcOrd="0" destOrd="0" presId="urn:microsoft.com/office/officeart/2008/layout/LinedList"/>
    <dgm:cxn modelId="{5DEAB380-0D9A-E64B-B622-F7CC3DBEE73D}" type="presParOf" srcId="{0EC3738C-1372-8D4D-9181-422E6714F206}" destId="{CC604A80-053D-294D-8D59-4DEB4AEE729B}" srcOrd="1" destOrd="0" presId="urn:microsoft.com/office/officeart/2008/layout/LinedList"/>
    <dgm:cxn modelId="{1E25FE98-01BC-0643-8D06-64BCC1750BFE}" type="presParOf" srcId="{9B82D761-8464-754A-BEA9-09E984F7A126}" destId="{49FE4D02-835E-7242-9647-650BC7EF48FC}" srcOrd="4" destOrd="0" presId="urn:microsoft.com/office/officeart/2008/layout/LinedList"/>
    <dgm:cxn modelId="{ADDBB54C-0661-C54C-837A-371CDD0FD178}" type="presParOf" srcId="{9B82D761-8464-754A-BEA9-09E984F7A126}" destId="{F383D5BB-9FE1-5946-AD5A-D9B404BD2AF9}" srcOrd="5" destOrd="0" presId="urn:microsoft.com/office/officeart/2008/layout/LinedList"/>
    <dgm:cxn modelId="{6D3F8229-79CC-224F-8A50-319A36111F03}" type="presParOf" srcId="{F383D5BB-9FE1-5946-AD5A-D9B404BD2AF9}" destId="{1BCEC1AA-324E-2742-8537-57106782A6A2}" srcOrd="0" destOrd="0" presId="urn:microsoft.com/office/officeart/2008/layout/LinedList"/>
    <dgm:cxn modelId="{CB1A20C4-DCC6-9C4B-B9E3-9E624BD74AC5}" type="presParOf" srcId="{F383D5BB-9FE1-5946-AD5A-D9B404BD2AF9}" destId="{2DC7552C-9016-2C48-BEB4-6D4F7F28B7C9}" srcOrd="1" destOrd="0" presId="urn:microsoft.com/office/officeart/2008/layout/LinedList"/>
    <dgm:cxn modelId="{E6652078-EF3D-454A-8FED-5797EC43F9DF}" type="presParOf" srcId="{9B82D761-8464-754A-BEA9-09E984F7A126}" destId="{BD3BF36B-C614-9748-B848-2CACB4C8E2AC}" srcOrd="6" destOrd="0" presId="urn:microsoft.com/office/officeart/2008/layout/LinedList"/>
    <dgm:cxn modelId="{9569AEFF-2941-AB48-ABA5-DC15D711BFFB}" type="presParOf" srcId="{9B82D761-8464-754A-BEA9-09E984F7A126}" destId="{541F5B87-BE85-D041-B6DC-5BB9441D9075}" srcOrd="7" destOrd="0" presId="urn:microsoft.com/office/officeart/2008/layout/LinedList"/>
    <dgm:cxn modelId="{080565C6-EFB5-0E48-B61A-04C95F329882}" type="presParOf" srcId="{541F5B87-BE85-D041-B6DC-5BB9441D9075}" destId="{BF19492B-EDD4-C849-A5E4-AD9300A0591D}" srcOrd="0" destOrd="0" presId="urn:microsoft.com/office/officeart/2008/layout/LinedList"/>
    <dgm:cxn modelId="{B492192F-F2FB-C343-BB5F-BF350260E6FF}" type="presParOf" srcId="{541F5B87-BE85-D041-B6DC-5BB9441D9075}" destId="{D40ECECE-E15C-184E-B43A-219DF1E99486}" srcOrd="1" destOrd="0" presId="urn:microsoft.com/office/officeart/2008/layout/LinedList"/>
    <dgm:cxn modelId="{A4D88861-5B38-9148-81EA-17C46763309E}" type="presParOf" srcId="{9B82D761-8464-754A-BEA9-09E984F7A126}" destId="{CBC39C49-60E4-9142-8FAA-4C10DCD3690D}" srcOrd="8" destOrd="0" presId="urn:microsoft.com/office/officeart/2008/layout/LinedList"/>
    <dgm:cxn modelId="{3386EF2B-CDA1-804E-93EB-70CC5D67E4C4}" type="presParOf" srcId="{9B82D761-8464-754A-BEA9-09E984F7A126}" destId="{18D1A421-B8B3-9D41-A3B3-669B073F6E03}" srcOrd="9" destOrd="0" presId="urn:microsoft.com/office/officeart/2008/layout/LinedList"/>
    <dgm:cxn modelId="{82245F29-13FD-5B47-8249-DF58EB91000D}" type="presParOf" srcId="{18D1A421-B8B3-9D41-A3B3-669B073F6E03}" destId="{A73EB5BF-909E-574F-AB2F-F60C77903803}" srcOrd="0" destOrd="0" presId="urn:microsoft.com/office/officeart/2008/layout/LinedList"/>
    <dgm:cxn modelId="{E57BBA82-1FE5-0342-A5D3-0B4C644821C5}" type="presParOf" srcId="{18D1A421-B8B3-9D41-A3B3-669B073F6E03}" destId="{93E6B2EA-6D73-8A4F-9BED-4313FEB618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60F385-5B06-3B4B-AE21-01D5C4B73D77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6F154-8664-9741-843A-0F6DAEEAD84C}">
      <dgm:prSet custT="1"/>
      <dgm:spPr/>
      <dgm:t>
        <a:bodyPr/>
        <a:lstStyle/>
        <a:p>
          <a:pPr rtl="0"/>
          <a:r>
            <a:rPr lang="en-US" sz="3600" b="1" dirty="0"/>
            <a:t>Endpoint encryption allows users to continue working as normal during the initial encryption process by varying the amount of CPU power assigned to the initial encryption process</a:t>
          </a:r>
          <a:endParaRPr lang="en-US" sz="3600" dirty="0"/>
        </a:p>
      </dgm:t>
    </dgm:pt>
    <dgm:pt modelId="{3058EDAB-985F-E94D-9759-EA164DE3ABD9}" type="parTrans" cxnId="{27A161BF-33FA-8542-ABDF-617FBDC74938}">
      <dgm:prSet/>
      <dgm:spPr/>
      <dgm:t>
        <a:bodyPr/>
        <a:lstStyle/>
        <a:p>
          <a:endParaRPr lang="en-US"/>
        </a:p>
      </dgm:t>
    </dgm:pt>
    <dgm:pt modelId="{FD7D36E4-6334-7A4D-912B-686799AE07A1}" type="sibTrans" cxnId="{27A161BF-33FA-8542-ABDF-617FBDC74938}">
      <dgm:prSet/>
      <dgm:spPr/>
      <dgm:t>
        <a:bodyPr/>
        <a:lstStyle/>
        <a:p>
          <a:endParaRPr lang="en-US"/>
        </a:p>
      </dgm:t>
    </dgm:pt>
    <dgm:pt modelId="{78BCC2B3-6E2A-AF43-ADE5-AA3FAFB3233E}" type="pres">
      <dgm:prSet presAssocID="{2960F385-5B06-3B4B-AE21-01D5C4B73D77}" presName="diagram" presStyleCnt="0">
        <dgm:presLayoutVars>
          <dgm:dir/>
          <dgm:resizeHandles val="exact"/>
        </dgm:presLayoutVars>
      </dgm:prSet>
      <dgm:spPr/>
    </dgm:pt>
    <dgm:pt modelId="{406DA23C-8791-B841-82E6-55328DAB0F92}" type="pres">
      <dgm:prSet presAssocID="{3A36F154-8664-9741-843A-0F6DAEEAD84C}" presName="node" presStyleLbl="node1" presStyleIdx="0" presStyleCnt="1">
        <dgm:presLayoutVars>
          <dgm:bulletEnabled val="1"/>
        </dgm:presLayoutVars>
      </dgm:prSet>
      <dgm:spPr/>
    </dgm:pt>
  </dgm:ptLst>
  <dgm:cxnLst>
    <dgm:cxn modelId="{C2D04D5F-5317-C94A-AD80-944ADF0CECB7}" type="presOf" srcId="{3A36F154-8664-9741-843A-0F6DAEEAD84C}" destId="{406DA23C-8791-B841-82E6-55328DAB0F92}" srcOrd="0" destOrd="0" presId="urn:microsoft.com/office/officeart/2005/8/layout/default"/>
    <dgm:cxn modelId="{27A161BF-33FA-8542-ABDF-617FBDC74938}" srcId="{2960F385-5B06-3B4B-AE21-01D5C4B73D77}" destId="{3A36F154-8664-9741-843A-0F6DAEEAD84C}" srcOrd="0" destOrd="0" parTransId="{3058EDAB-985F-E94D-9759-EA164DE3ABD9}" sibTransId="{FD7D36E4-6334-7A4D-912B-686799AE07A1}"/>
    <dgm:cxn modelId="{575031DF-852C-074B-86FF-905EE7AF2D2A}" type="presOf" srcId="{2960F385-5B06-3B4B-AE21-01D5C4B73D77}" destId="{78BCC2B3-6E2A-AF43-ADE5-AA3FAFB3233E}" srcOrd="0" destOrd="0" presId="urn:microsoft.com/office/officeart/2005/8/layout/default"/>
    <dgm:cxn modelId="{C78F257F-93EB-2442-8B47-DB3C70A53257}" type="presParOf" srcId="{78BCC2B3-6E2A-AF43-ADE5-AA3FAFB3233E}" destId="{406DA23C-8791-B841-82E6-55328DAB0F9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8E0D7FA-6550-AF46-9511-D6ACFB594A4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A000EE-D8EC-7842-8A75-B21C940D2ABA}">
      <dgm:prSet/>
      <dgm:spPr/>
      <dgm:t>
        <a:bodyPr/>
        <a:lstStyle/>
        <a:p>
          <a:pPr rtl="0"/>
          <a:r>
            <a:rPr lang="en-US" b="1"/>
            <a:t>Access to the keys </a:t>
          </a:r>
          <a:endParaRPr lang="en-US"/>
        </a:p>
      </dgm:t>
    </dgm:pt>
    <dgm:pt modelId="{DE31FCBE-6ABB-774F-9CF1-ADBD546544A0}" type="parTrans" cxnId="{6E7E4E8D-9939-954D-9733-34AC84C15354}">
      <dgm:prSet/>
      <dgm:spPr/>
      <dgm:t>
        <a:bodyPr/>
        <a:lstStyle/>
        <a:p>
          <a:endParaRPr lang="en-US"/>
        </a:p>
      </dgm:t>
    </dgm:pt>
    <dgm:pt modelId="{FD6D8654-C6B3-6943-A909-32D220AEB8F6}" type="sibTrans" cxnId="{6E7E4E8D-9939-954D-9733-34AC84C15354}">
      <dgm:prSet/>
      <dgm:spPr/>
      <dgm:t>
        <a:bodyPr/>
        <a:lstStyle/>
        <a:p>
          <a:endParaRPr lang="en-US"/>
        </a:p>
      </dgm:t>
    </dgm:pt>
    <dgm:pt modelId="{7653FCC0-A058-D648-B7CA-1CCCAA51133F}">
      <dgm:prSet/>
      <dgm:spPr/>
      <dgm:t>
        <a:bodyPr/>
        <a:lstStyle/>
        <a:p>
          <a:pPr rtl="0"/>
          <a:r>
            <a:rPr lang="en-US" b="1"/>
            <a:t>Key storage</a:t>
          </a:r>
          <a:endParaRPr lang="en-US"/>
        </a:p>
      </dgm:t>
    </dgm:pt>
    <dgm:pt modelId="{8E0FCC70-2FB6-7140-9EF9-31F7C4E87EB0}" type="parTrans" cxnId="{1DAB83F4-7199-1D4A-BC8C-68892186EDFF}">
      <dgm:prSet/>
      <dgm:spPr/>
      <dgm:t>
        <a:bodyPr/>
        <a:lstStyle/>
        <a:p>
          <a:endParaRPr lang="en-US"/>
        </a:p>
      </dgm:t>
    </dgm:pt>
    <dgm:pt modelId="{653F15F0-2BD9-DC42-81C9-25B1C2E6C42A}" type="sibTrans" cxnId="{1DAB83F4-7199-1D4A-BC8C-68892186EDFF}">
      <dgm:prSet/>
      <dgm:spPr/>
      <dgm:t>
        <a:bodyPr/>
        <a:lstStyle/>
        <a:p>
          <a:endParaRPr lang="en-US"/>
        </a:p>
      </dgm:t>
    </dgm:pt>
    <dgm:pt modelId="{75EF2937-CA1F-3848-873C-935DF9338BD0}">
      <dgm:prSet/>
      <dgm:spPr/>
      <dgm:t>
        <a:bodyPr/>
        <a:lstStyle/>
        <a:p>
          <a:pPr rtl="0"/>
          <a:r>
            <a:rPr lang="en-US" b="1"/>
            <a:t>Backup and Replication  </a:t>
          </a:r>
          <a:endParaRPr lang="en-US"/>
        </a:p>
      </dgm:t>
    </dgm:pt>
    <dgm:pt modelId="{BB013386-F03F-CE47-93DB-31D5956D8FAD}" type="parTrans" cxnId="{C6AABD50-9EB0-9C45-B3E7-20BEB3F7D6A6}">
      <dgm:prSet/>
      <dgm:spPr/>
      <dgm:t>
        <a:bodyPr/>
        <a:lstStyle/>
        <a:p>
          <a:endParaRPr lang="en-US"/>
        </a:p>
      </dgm:t>
    </dgm:pt>
    <dgm:pt modelId="{F1C90AA4-88AD-4641-83FF-7873FE479744}" type="sibTrans" cxnId="{C6AABD50-9EB0-9C45-B3E7-20BEB3F7D6A6}">
      <dgm:prSet/>
      <dgm:spPr/>
      <dgm:t>
        <a:bodyPr/>
        <a:lstStyle/>
        <a:p>
          <a:endParaRPr lang="en-US"/>
        </a:p>
      </dgm:t>
    </dgm:pt>
    <dgm:pt modelId="{54B677C8-3005-3243-8A72-DCD1F15920B8}" type="pres">
      <dgm:prSet presAssocID="{F8E0D7FA-6550-AF46-9511-D6ACFB594A43}" presName="diagram" presStyleCnt="0">
        <dgm:presLayoutVars>
          <dgm:dir/>
          <dgm:resizeHandles val="exact"/>
        </dgm:presLayoutVars>
      </dgm:prSet>
      <dgm:spPr/>
    </dgm:pt>
    <dgm:pt modelId="{F3987268-E88E-684F-ACD6-A8A961B8F25A}" type="pres">
      <dgm:prSet presAssocID="{D0A000EE-D8EC-7842-8A75-B21C940D2ABA}" presName="node" presStyleLbl="node1" presStyleIdx="0" presStyleCnt="3">
        <dgm:presLayoutVars>
          <dgm:bulletEnabled val="1"/>
        </dgm:presLayoutVars>
      </dgm:prSet>
      <dgm:spPr/>
    </dgm:pt>
    <dgm:pt modelId="{2C744885-C933-834B-B334-AD15BBD2F6DE}" type="pres">
      <dgm:prSet presAssocID="{FD6D8654-C6B3-6943-A909-32D220AEB8F6}" presName="sibTrans" presStyleCnt="0"/>
      <dgm:spPr/>
    </dgm:pt>
    <dgm:pt modelId="{9B810497-E74F-2045-A928-213FED092142}" type="pres">
      <dgm:prSet presAssocID="{7653FCC0-A058-D648-B7CA-1CCCAA51133F}" presName="node" presStyleLbl="node1" presStyleIdx="1" presStyleCnt="3">
        <dgm:presLayoutVars>
          <dgm:bulletEnabled val="1"/>
        </dgm:presLayoutVars>
      </dgm:prSet>
      <dgm:spPr/>
    </dgm:pt>
    <dgm:pt modelId="{ACEF67FD-01A4-C941-9990-4BBD6EFF136D}" type="pres">
      <dgm:prSet presAssocID="{653F15F0-2BD9-DC42-81C9-25B1C2E6C42A}" presName="sibTrans" presStyleCnt="0"/>
      <dgm:spPr/>
    </dgm:pt>
    <dgm:pt modelId="{7A65EB93-D6B7-E044-AEC2-5E9C89D1ECA7}" type="pres">
      <dgm:prSet presAssocID="{75EF2937-CA1F-3848-873C-935DF9338BD0}" presName="node" presStyleLbl="node1" presStyleIdx="2" presStyleCnt="3">
        <dgm:presLayoutVars>
          <dgm:bulletEnabled val="1"/>
        </dgm:presLayoutVars>
      </dgm:prSet>
      <dgm:spPr/>
    </dgm:pt>
  </dgm:ptLst>
  <dgm:cxnLst>
    <dgm:cxn modelId="{5D5C4F3A-AB8C-5444-ADB6-70187BCD570B}" type="presOf" srcId="{D0A000EE-D8EC-7842-8A75-B21C940D2ABA}" destId="{F3987268-E88E-684F-ACD6-A8A961B8F25A}" srcOrd="0" destOrd="0" presId="urn:microsoft.com/office/officeart/2005/8/layout/default"/>
    <dgm:cxn modelId="{C6AABD50-9EB0-9C45-B3E7-20BEB3F7D6A6}" srcId="{F8E0D7FA-6550-AF46-9511-D6ACFB594A43}" destId="{75EF2937-CA1F-3848-873C-935DF9338BD0}" srcOrd="2" destOrd="0" parTransId="{BB013386-F03F-CE47-93DB-31D5956D8FAD}" sibTransId="{F1C90AA4-88AD-4641-83FF-7873FE479744}"/>
    <dgm:cxn modelId="{6E7E4E8D-9939-954D-9733-34AC84C15354}" srcId="{F8E0D7FA-6550-AF46-9511-D6ACFB594A43}" destId="{D0A000EE-D8EC-7842-8A75-B21C940D2ABA}" srcOrd="0" destOrd="0" parTransId="{DE31FCBE-6ABB-774F-9CF1-ADBD546544A0}" sibTransId="{FD6D8654-C6B3-6943-A909-32D220AEB8F6}"/>
    <dgm:cxn modelId="{AE2D6DB3-B9E2-014B-A34B-75798C05FD73}" type="presOf" srcId="{F8E0D7FA-6550-AF46-9511-D6ACFB594A43}" destId="{54B677C8-3005-3243-8A72-DCD1F15920B8}" srcOrd="0" destOrd="0" presId="urn:microsoft.com/office/officeart/2005/8/layout/default"/>
    <dgm:cxn modelId="{1DAB83F4-7199-1D4A-BC8C-68892186EDFF}" srcId="{F8E0D7FA-6550-AF46-9511-D6ACFB594A43}" destId="{7653FCC0-A058-D648-B7CA-1CCCAA51133F}" srcOrd="1" destOrd="0" parTransId="{8E0FCC70-2FB6-7140-9EF9-31F7C4E87EB0}" sibTransId="{653F15F0-2BD9-DC42-81C9-25B1C2E6C42A}"/>
    <dgm:cxn modelId="{8A0146FC-A09A-1049-A932-0745208A32F7}" type="presOf" srcId="{75EF2937-CA1F-3848-873C-935DF9338BD0}" destId="{7A65EB93-D6B7-E044-AEC2-5E9C89D1ECA7}" srcOrd="0" destOrd="0" presId="urn:microsoft.com/office/officeart/2005/8/layout/default"/>
    <dgm:cxn modelId="{2A4E25FF-9CFC-764D-9BC4-D1DBD69E4272}" type="presOf" srcId="{7653FCC0-A058-D648-B7CA-1CCCAA51133F}" destId="{9B810497-E74F-2045-A928-213FED092142}" srcOrd="0" destOrd="0" presId="urn:microsoft.com/office/officeart/2005/8/layout/default"/>
    <dgm:cxn modelId="{74525CC7-164B-1843-B318-997B3BE8AE82}" type="presParOf" srcId="{54B677C8-3005-3243-8A72-DCD1F15920B8}" destId="{F3987268-E88E-684F-ACD6-A8A961B8F25A}" srcOrd="0" destOrd="0" presId="urn:microsoft.com/office/officeart/2005/8/layout/default"/>
    <dgm:cxn modelId="{A41334F2-FD09-B847-9FF1-D57D635717F0}" type="presParOf" srcId="{54B677C8-3005-3243-8A72-DCD1F15920B8}" destId="{2C744885-C933-834B-B334-AD15BBD2F6DE}" srcOrd="1" destOrd="0" presId="urn:microsoft.com/office/officeart/2005/8/layout/default"/>
    <dgm:cxn modelId="{7B2A81E9-6E0B-8049-81AA-A92F6604A3B5}" type="presParOf" srcId="{54B677C8-3005-3243-8A72-DCD1F15920B8}" destId="{9B810497-E74F-2045-A928-213FED092142}" srcOrd="2" destOrd="0" presId="urn:microsoft.com/office/officeart/2005/8/layout/default"/>
    <dgm:cxn modelId="{24A5040E-D781-9F41-B5AC-90CC411AA6D1}" type="presParOf" srcId="{54B677C8-3005-3243-8A72-DCD1F15920B8}" destId="{ACEF67FD-01A4-C941-9990-4BBD6EFF136D}" srcOrd="3" destOrd="0" presId="urn:microsoft.com/office/officeart/2005/8/layout/default"/>
    <dgm:cxn modelId="{14D07758-E8E9-904D-819F-F5BB5AA41CC9}" type="presParOf" srcId="{54B677C8-3005-3243-8A72-DCD1F15920B8}" destId="{7A65EB93-D6B7-E044-AEC2-5E9C89D1ECA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1BD6C3C6-1B78-134F-B2CB-3DE22883A10F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44945D-118A-5D4B-A148-71AED6C6CCCC}">
      <dgm:prSet/>
      <dgm:spPr/>
      <dgm:t>
        <a:bodyPr/>
        <a:lstStyle/>
        <a:p>
          <a:pPr rtl="0"/>
          <a:r>
            <a:rPr lang="en-US" b="1"/>
            <a:t>Typically, cloud service providers protect keys using software-based solutions to avoid the additional cost and overhead of hardware-based security models</a:t>
          </a:r>
          <a:endParaRPr lang="en-US"/>
        </a:p>
      </dgm:t>
    </dgm:pt>
    <dgm:pt modelId="{729FC922-D973-1D46-A54E-B03BBC99D878}" type="parTrans" cxnId="{72704468-E28E-AC42-A893-D566C03DECF1}">
      <dgm:prSet/>
      <dgm:spPr/>
      <dgm:t>
        <a:bodyPr/>
        <a:lstStyle/>
        <a:p>
          <a:endParaRPr lang="en-US"/>
        </a:p>
      </dgm:t>
    </dgm:pt>
    <dgm:pt modelId="{BB01DF05-2B39-2F4D-85CB-0A634F420CC2}" type="sibTrans" cxnId="{72704468-E28E-AC42-A893-D566C03DECF1}">
      <dgm:prSet/>
      <dgm:spPr/>
      <dgm:t>
        <a:bodyPr/>
        <a:lstStyle/>
        <a:p>
          <a:endParaRPr lang="en-US"/>
        </a:p>
      </dgm:t>
    </dgm:pt>
    <dgm:pt modelId="{9EB75A6C-1651-1949-8884-D581F99EC98A}" type="pres">
      <dgm:prSet presAssocID="{1BD6C3C6-1B78-134F-B2CB-3DE22883A10F}" presName="diagram" presStyleCnt="0">
        <dgm:presLayoutVars>
          <dgm:dir/>
          <dgm:resizeHandles val="exact"/>
        </dgm:presLayoutVars>
      </dgm:prSet>
      <dgm:spPr/>
    </dgm:pt>
    <dgm:pt modelId="{43B42542-614E-DD49-B919-8C3F41F497B3}" type="pres">
      <dgm:prSet presAssocID="{D844945D-118A-5D4B-A148-71AED6C6CCCC}" presName="node" presStyleLbl="node1" presStyleIdx="0" presStyleCnt="1">
        <dgm:presLayoutVars>
          <dgm:bulletEnabled val="1"/>
        </dgm:presLayoutVars>
      </dgm:prSet>
      <dgm:spPr/>
    </dgm:pt>
  </dgm:ptLst>
  <dgm:cxnLst>
    <dgm:cxn modelId="{438C4506-16B3-0C49-8DEC-6540FE08F053}" type="presOf" srcId="{D844945D-118A-5D4B-A148-71AED6C6CCCC}" destId="{43B42542-614E-DD49-B919-8C3F41F497B3}" srcOrd="0" destOrd="0" presId="urn:microsoft.com/office/officeart/2005/8/layout/default"/>
    <dgm:cxn modelId="{72704468-E28E-AC42-A893-D566C03DECF1}" srcId="{1BD6C3C6-1B78-134F-B2CB-3DE22883A10F}" destId="{D844945D-118A-5D4B-A148-71AED6C6CCCC}" srcOrd="0" destOrd="0" parTransId="{729FC922-D973-1D46-A54E-B03BBC99D878}" sibTransId="{BB01DF05-2B39-2F4D-85CB-0A634F420CC2}"/>
    <dgm:cxn modelId="{0660FE7C-6F02-7A47-BCA5-6315A45528F3}" type="presOf" srcId="{1BD6C3C6-1B78-134F-B2CB-3DE22883A10F}" destId="{9EB75A6C-1651-1949-8884-D581F99EC98A}" srcOrd="0" destOrd="0" presId="urn:microsoft.com/office/officeart/2005/8/layout/default"/>
    <dgm:cxn modelId="{C71D06A8-6362-CB4D-9AD2-05DAC6FFD131}" type="presParOf" srcId="{9EB75A6C-1651-1949-8884-D581F99EC98A}" destId="{43B42542-614E-DD49-B919-8C3F41F497B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455B1638-7F7F-794A-8116-71C826DE6463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C90A50-972B-BB4E-82BA-A293020C7412}">
      <dgm:prSet custT="1"/>
      <dgm:spPr/>
      <dgm:t>
        <a:bodyPr/>
        <a:lstStyle/>
        <a:p>
          <a:pPr rtl="0"/>
          <a:r>
            <a:rPr lang="en-US" sz="2800" b="1"/>
            <a:t>Random substitution</a:t>
          </a:r>
          <a:endParaRPr lang="en-US" sz="2800"/>
        </a:p>
      </dgm:t>
    </dgm:pt>
    <dgm:pt modelId="{654FB71F-DEAC-BE49-9496-9D2397ED18A5}" type="parTrans" cxnId="{7787CE2C-AC27-344B-B17D-BCE8807A5768}">
      <dgm:prSet/>
      <dgm:spPr/>
      <dgm:t>
        <a:bodyPr/>
        <a:lstStyle/>
        <a:p>
          <a:endParaRPr lang="en-US" sz="2800"/>
        </a:p>
      </dgm:t>
    </dgm:pt>
    <dgm:pt modelId="{E3ADCB8D-1FC2-7B46-92D8-18DC4BA529CD}" type="sibTrans" cxnId="{7787CE2C-AC27-344B-B17D-BCE8807A5768}">
      <dgm:prSet/>
      <dgm:spPr/>
      <dgm:t>
        <a:bodyPr/>
        <a:lstStyle/>
        <a:p>
          <a:endParaRPr lang="en-US" sz="2800"/>
        </a:p>
      </dgm:t>
    </dgm:pt>
    <dgm:pt modelId="{1090E718-F869-964A-A08D-3966E8F2CA4D}">
      <dgm:prSet custT="1"/>
      <dgm:spPr/>
      <dgm:t>
        <a:bodyPr/>
        <a:lstStyle/>
        <a:p>
          <a:pPr rtl="0"/>
          <a:r>
            <a:rPr lang="en-US" sz="2800" b="1"/>
            <a:t>Algorithmic substitution</a:t>
          </a:r>
          <a:endParaRPr lang="en-US" sz="2800"/>
        </a:p>
      </dgm:t>
    </dgm:pt>
    <dgm:pt modelId="{E654DF0F-486F-5A48-929E-7BD83E7E8B87}" type="parTrans" cxnId="{78E8825E-FBAA-CE4E-87D3-A8593D04E19F}">
      <dgm:prSet/>
      <dgm:spPr/>
      <dgm:t>
        <a:bodyPr/>
        <a:lstStyle/>
        <a:p>
          <a:endParaRPr lang="en-US" sz="2800"/>
        </a:p>
      </dgm:t>
    </dgm:pt>
    <dgm:pt modelId="{F4F17786-DD59-EA4A-8904-6D0C4DD226CE}" type="sibTrans" cxnId="{78E8825E-FBAA-CE4E-87D3-A8593D04E19F}">
      <dgm:prSet/>
      <dgm:spPr/>
      <dgm:t>
        <a:bodyPr/>
        <a:lstStyle/>
        <a:p>
          <a:endParaRPr lang="en-US" sz="2800"/>
        </a:p>
      </dgm:t>
    </dgm:pt>
    <dgm:pt modelId="{D9A8DEF7-7F9D-1F42-9011-05B2CAF00A4A}">
      <dgm:prSet custT="1"/>
      <dgm:spPr/>
      <dgm:t>
        <a:bodyPr/>
        <a:lstStyle/>
        <a:p>
          <a:pPr rtl="0"/>
          <a:r>
            <a:rPr lang="en-US" sz="2800" b="1"/>
            <a:t>Shuffle</a:t>
          </a:r>
          <a:endParaRPr lang="en-US" sz="2800"/>
        </a:p>
      </dgm:t>
    </dgm:pt>
    <dgm:pt modelId="{C0640CA8-D2C1-7347-B8B3-F8570AACA004}" type="parTrans" cxnId="{FABA185D-5FD5-5840-A5F0-DE12E4B61BC6}">
      <dgm:prSet/>
      <dgm:spPr/>
      <dgm:t>
        <a:bodyPr/>
        <a:lstStyle/>
        <a:p>
          <a:endParaRPr lang="en-US" sz="2800"/>
        </a:p>
      </dgm:t>
    </dgm:pt>
    <dgm:pt modelId="{5A8CF3D4-3770-D546-88D5-3590A35A2939}" type="sibTrans" cxnId="{FABA185D-5FD5-5840-A5F0-DE12E4B61BC6}">
      <dgm:prSet/>
      <dgm:spPr/>
      <dgm:t>
        <a:bodyPr/>
        <a:lstStyle/>
        <a:p>
          <a:endParaRPr lang="en-US" sz="2800"/>
        </a:p>
      </dgm:t>
    </dgm:pt>
    <dgm:pt modelId="{163F8586-F535-5240-9F61-72115AD68731}">
      <dgm:prSet custT="1"/>
      <dgm:spPr/>
      <dgm:t>
        <a:bodyPr/>
        <a:lstStyle/>
        <a:p>
          <a:pPr rtl="0"/>
          <a:r>
            <a:rPr lang="en-US" sz="2800" b="1"/>
            <a:t>Masking</a:t>
          </a:r>
          <a:endParaRPr lang="en-US" sz="2800"/>
        </a:p>
      </dgm:t>
    </dgm:pt>
    <dgm:pt modelId="{0A262EA8-3741-3248-A5E3-5537895CA77A}" type="parTrans" cxnId="{148324B4-BC1C-B044-B956-CB2CCE5D4C60}">
      <dgm:prSet/>
      <dgm:spPr/>
      <dgm:t>
        <a:bodyPr/>
        <a:lstStyle/>
        <a:p>
          <a:endParaRPr lang="en-US" sz="2800"/>
        </a:p>
      </dgm:t>
    </dgm:pt>
    <dgm:pt modelId="{F7289E4A-46F6-EA41-8A84-EA8072CDB95D}" type="sibTrans" cxnId="{148324B4-BC1C-B044-B956-CB2CCE5D4C60}">
      <dgm:prSet/>
      <dgm:spPr/>
      <dgm:t>
        <a:bodyPr/>
        <a:lstStyle/>
        <a:p>
          <a:endParaRPr lang="en-US" sz="2800"/>
        </a:p>
      </dgm:t>
    </dgm:pt>
    <dgm:pt modelId="{C3549301-7CC6-5348-844A-01A2D35D7DD4}">
      <dgm:prSet custT="1"/>
      <dgm:spPr/>
      <dgm:t>
        <a:bodyPr/>
        <a:lstStyle/>
        <a:p>
          <a:pPr rtl="0"/>
          <a:r>
            <a:rPr lang="en-US" sz="2800" b="1"/>
            <a:t>Deletion </a:t>
          </a:r>
          <a:endParaRPr lang="en-US" sz="2800"/>
        </a:p>
      </dgm:t>
    </dgm:pt>
    <dgm:pt modelId="{93595DCE-E0EA-9141-8FD9-7FF074FC982B}" type="parTrans" cxnId="{592857A2-A7EF-304E-B079-6B7D67589387}">
      <dgm:prSet/>
      <dgm:spPr/>
      <dgm:t>
        <a:bodyPr/>
        <a:lstStyle/>
        <a:p>
          <a:endParaRPr lang="en-US" sz="2800"/>
        </a:p>
      </dgm:t>
    </dgm:pt>
    <dgm:pt modelId="{995F4F38-A294-994F-B1DB-955957E92AF2}" type="sibTrans" cxnId="{592857A2-A7EF-304E-B079-6B7D67589387}">
      <dgm:prSet/>
      <dgm:spPr/>
      <dgm:t>
        <a:bodyPr/>
        <a:lstStyle/>
        <a:p>
          <a:endParaRPr lang="en-US" sz="2800"/>
        </a:p>
      </dgm:t>
    </dgm:pt>
    <dgm:pt modelId="{FF20289A-1119-2D4F-A0EC-60CAE8B3C849}" type="pres">
      <dgm:prSet presAssocID="{455B1638-7F7F-794A-8116-71C826DE6463}" presName="vert0" presStyleCnt="0">
        <dgm:presLayoutVars>
          <dgm:dir/>
          <dgm:animOne val="branch"/>
          <dgm:animLvl val="lvl"/>
        </dgm:presLayoutVars>
      </dgm:prSet>
      <dgm:spPr/>
    </dgm:pt>
    <dgm:pt modelId="{604D04C6-E621-194A-9220-3BB66CC57A5F}" type="pres">
      <dgm:prSet presAssocID="{F4C90A50-972B-BB4E-82BA-A293020C7412}" presName="thickLine" presStyleLbl="alignNode1" presStyleIdx="0" presStyleCnt="5"/>
      <dgm:spPr/>
    </dgm:pt>
    <dgm:pt modelId="{BC5B8F99-B390-BA44-B70A-F88A5C172301}" type="pres">
      <dgm:prSet presAssocID="{F4C90A50-972B-BB4E-82BA-A293020C7412}" presName="horz1" presStyleCnt="0"/>
      <dgm:spPr/>
    </dgm:pt>
    <dgm:pt modelId="{9C0985D7-E9F0-3642-B1F6-A047CC46D199}" type="pres">
      <dgm:prSet presAssocID="{F4C90A50-972B-BB4E-82BA-A293020C7412}" presName="tx1" presStyleLbl="revTx" presStyleIdx="0" presStyleCnt="5"/>
      <dgm:spPr/>
    </dgm:pt>
    <dgm:pt modelId="{1D4BB002-D768-FC4F-B189-25C7A9E157B0}" type="pres">
      <dgm:prSet presAssocID="{F4C90A50-972B-BB4E-82BA-A293020C7412}" presName="vert1" presStyleCnt="0"/>
      <dgm:spPr/>
    </dgm:pt>
    <dgm:pt modelId="{89B6AAA1-094B-D14B-9D66-BA16D65215DF}" type="pres">
      <dgm:prSet presAssocID="{1090E718-F869-964A-A08D-3966E8F2CA4D}" presName="thickLine" presStyleLbl="alignNode1" presStyleIdx="1" presStyleCnt="5"/>
      <dgm:spPr/>
    </dgm:pt>
    <dgm:pt modelId="{B261A773-938C-DD43-ACD5-32FCE495B63D}" type="pres">
      <dgm:prSet presAssocID="{1090E718-F869-964A-A08D-3966E8F2CA4D}" presName="horz1" presStyleCnt="0"/>
      <dgm:spPr/>
    </dgm:pt>
    <dgm:pt modelId="{058E0BBE-325D-3049-B349-901FDD7E418B}" type="pres">
      <dgm:prSet presAssocID="{1090E718-F869-964A-A08D-3966E8F2CA4D}" presName="tx1" presStyleLbl="revTx" presStyleIdx="1" presStyleCnt="5"/>
      <dgm:spPr/>
    </dgm:pt>
    <dgm:pt modelId="{58E1CB35-7FBD-8E4D-B422-1976C86340B8}" type="pres">
      <dgm:prSet presAssocID="{1090E718-F869-964A-A08D-3966E8F2CA4D}" presName="vert1" presStyleCnt="0"/>
      <dgm:spPr/>
    </dgm:pt>
    <dgm:pt modelId="{E3CD4AEE-FBD5-E24A-8915-78E1147495B0}" type="pres">
      <dgm:prSet presAssocID="{D9A8DEF7-7F9D-1F42-9011-05B2CAF00A4A}" presName="thickLine" presStyleLbl="alignNode1" presStyleIdx="2" presStyleCnt="5"/>
      <dgm:spPr/>
    </dgm:pt>
    <dgm:pt modelId="{FDAD3B20-5F80-E441-8E73-8BD52852CA8E}" type="pres">
      <dgm:prSet presAssocID="{D9A8DEF7-7F9D-1F42-9011-05B2CAF00A4A}" presName="horz1" presStyleCnt="0"/>
      <dgm:spPr/>
    </dgm:pt>
    <dgm:pt modelId="{A5815B79-42CD-ED48-8D97-CFE5A8126E89}" type="pres">
      <dgm:prSet presAssocID="{D9A8DEF7-7F9D-1F42-9011-05B2CAF00A4A}" presName="tx1" presStyleLbl="revTx" presStyleIdx="2" presStyleCnt="5"/>
      <dgm:spPr/>
    </dgm:pt>
    <dgm:pt modelId="{C52C9617-DEFF-6946-8BEF-3F8D18C0694B}" type="pres">
      <dgm:prSet presAssocID="{D9A8DEF7-7F9D-1F42-9011-05B2CAF00A4A}" presName="vert1" presStyleCnt="0"/>
      <dgm:spPr/>
    </dgm:pt>
    <dgm:pt modelId="{1D76E7F4-E9D1-C848-909A-0EB2FCAB1126}" type="pres">
      <dgm:prSet presAssocID="{163F8586-F535-5240-9F61-72115AD68731}" presName="thickLine" presStyleLbl="alignNode1" presStyleIdx="3" presStyleCnt="5"/>
      <dgm:spPr/>
    </dgm:pt>
    <dgm:pt modelId="{87FFE665-E6CE-5A47-9A04-FDEDAD3661C9}" type="pres">
      <dgm:prSet presAssocID="{163F8586-F535-5240-9F61-72115AD68731}" presName="horz1" presStyleCnt="0"/>
      <dgm:spPr/>
    </dgm:pt>
    <dgm:pt modelId="{D2EA6A1D-45A8-834C-AAD7-ED1A22045302}" type="pres">
      <dgm:prSet presAssocID="{163F8586-F535-5240-9F61-72115AD68731}" presName="tx1" presStyleLbl="revTx" presStyleIdx="3" presStyleCnt="5"/>
      <dgm:spPr/>
    </dgm:pt>
    <dgm:pt modelId="{3D0D9EE0-C0C6-DF44-816F-B714D3074002}" type="pres">
      <dgm:prSet presAssocID="{163F8586-F535-5240-9F61-72115AD68731}" presName="vert1" presStyleCnt="0"/>
      <dgm:spPr/>
    </dgm:pt>
    <dgm:pt modelId="{00E46365-ECF2-5646-AD8C-1F3E965A7505}" type="pres">
      <dgm:prSet presAssocID="{C3549301-7CC6-5348-844A-01A2D35D7DD4}" presName="thickLine" presStyleLbl="alignNode1" presStyleIdx="4" presStyleCnt="5"/>
      <dgm:spPr/>
    </dgm:pt>
    <dgm:pt modelId="{34B6EFB7-89BA-3243-9865-4EDCE9361CC1}" type="pres">
      <dgm:prSet presAssocID="{C3549301-7CC6-5348-844A-01A2D35D7DD4}" presName="horz1" presStyleCnt="0"/>
      <dgm:spPr/>
    </dgm:pt>
    <dgm:pt modelId="{E0E01FFE-8C05-8647-A8ED-D3BB6A1277C3}" type="pres">
      <dgm:prSet presAssocID="{C3549301-7CC6-5348-844A-01A2D35D7DD4}" presName="tx1" presStyleLbl="revTx" presStyleIdx="4" presStyleCnt="5"/>
      <dgm:spPr/>
    </dgm:pt>
    <dgm:pt modelId="{9439D648-9241-EF47-89DA-4F5D5DEE66CE}" type="pres">
      <dgm:prSet presAssocID="{C3549301-7CC6-5348-844A-01A2D35D7DD4}" presName="vert1" presStyleCnt="0"/>
      <dgm:spPr/>
    </dgm:pt>
  </dgm:ptLst>
  <dgm:cxnLst>
    <dgm:cxn modelId="{7787CE2C-AC27-344B-B17D-BCE8807A5768}" srcId="{455B1638-7F7F-794A-8116-71C826DE6463}" destId="{F4C90A50-972B-BB4E-82BA-A293020C7412}" srcOrd="0" destOrd="0" parTransId="{654FB71F-DEAC-BE49-9496-9D2397ED18A5}" sibTransId="{E3ADCB8D-1FC2-7B46-92D8-18DC4BA529CD}"/>
    <dgm:cxn modelId="{EEC68D37-6034-784C-B8A2-DF0F998361A2}" type="presOf" srcId="{C3549301-7CC6-5348-844A-01A2D35D7DD4}" destId="{E0E01FFE-8C05-8647-A8ED-D3BB6A1277C3}" srcOrd="0" destOrd="0" presId="urn:microsoft.com/office/officeart/2008/layout/LinedList"/>
    <dgm:cxn modelId="{FABA185D-5FD5-5840-A5F0-DE12E4B61BC6}" srcId="{455B1638-7F7F-794A-8116-71C826DE6463}" destId="{D9A8DEF7-7F9D-1F42-9011-05B2CAF00A4A}" srcOrd="2" destOrd="0" parTransId="{C0640CA8-D2C1-7347-B8B3-F8570AACA004}" sibTransId="{5A8CF3D4-3770-D546-88D5-3590A35A2939}"/>
    <dgm:cxn modelId="{78E8825E-FBAA-CE4E-87D3-A8593D04E19F}" srcId="{455B1638-7F7F-794A-8116-71C826DE6463}" destId="{1090E718-F869-964A-A08D-3966E8F2CA4D}" srcOrd="1" destOrd="0" parTransId="{E654DF0F-486F-5A48-929E-7BD83E7E8B87}" sibTransId="{F4F17786-DD59-EA4A-8904-6D0C4DD226CE}"/>
    <dgm:cxn modelId="{9C0E704D-59F5-0D46-89DE-23E1381A02F7}" type="presOf" srcId="{163F8586-F535-5240-9F61-72115AD68731}" destId="{D2EA6A1D-45A8-834C-AAD7-ED1A22045302}" srcOrd="0" destOrd="0" presId="urn:microsoft.com/office/officeart/2008/layout/LinedList"/>
    <dgm:cxn modelId="{9FB7D493-0A5C-DC46-B351-86695916FC09}" type="presOf" srcId="{455B1638-7F7F-794A-8116-71C826DE6463}" destId="{FF20289A-1119-2D4F-A0EC-60CAE8B3C849}" srcOrd="0" destOrd="0" presId="urn:microsoft.com/office/officeart/2008/layout/LinedList"/>
    <dgm:cxn modelId="{592857A2-A7EF-304E-B079-6B7D67589387}" srcId="{455B1638-7F7F-794A-8116-71C826DE6463}" destId="{C3549301-7CC6-5348-844A-01A2D35D7DD4}" srcOrd="4" destOrd="0" parTransId="{93595DCE-E0EA-9141-8FD9-7FF074FC982B}" sibTransId="{995F4F38-A294-994F-B1DB-955957E92AF2}"/>
    <dgm:cxn modelId="{148324B4-BC1C-B044-B956-CB2CCE5D4C60}" srcId="{455B1638-7F7F-794A-8116-71C826DE6463}" destId="{163F8586-F535-5240-9F61-72115AD68731}" srcOrd="3" destOrd="0" parTransId="{0A262EA8-3741-3248-A5E3-5537895CA77A}" sibTransId="{F7289E4A-46F6-EA41-8A84-EA8072CDB95D}"/>
    <dgm:cxn modelId="{19E33BC6-FA51-674F-8176-E58316C006A1}" type="presOf" srcId="{F4C90A50-972B-BB4E-82BA-A293020C7412}" destId="{9C0985D7-E9F0-3642-B1F6-A047CC46D199}" srcOrd="0" destOrd="0" presId="urn:microsoft.com/office/officeart/2008/layout/LinedList"/>
    <dgm:cxn modelId="{919BC3F6-4E7E-7947-94F2-C7C8165AAF57}" type="presOf" srcId="{D9A8DEF7-7F9D-1F42-9011-05B2CAF00A4A}" destId="{A5815B79-42CD-ED48-8D97-CFE5A8126E89}" srcOrd="0" destOrd="0" presId="urn:microsoft.com/office/officeart/2008/layout/LinedList"/>
    <dgm:cxn modelId="{5DCE03FF-0E5A-DE44-BB8E-411F43B5A6A5}" type="presOf" srcId="{1090E718-F869-964A-A08D-3966E8F2CA4D}" destId="{058E0BBE-325D-3049-B349-901FDD7E418B}" srcOrd="0" destOrd="0" presId="urn:microsoft.com/office/officeart/2008/layout/LinedList"/>
    <dgm:cxn modelId="{63562EB8-4498-BD4E-9FA7-1F836976B5C4}" type="presParOf" srcId="{FF20289A-1119-2D4F-A0EC-60CAE8B3C849}" destId="{604D04C6-E621-194A-9220-3BB66CC57A5F}" srcOrd="0" destOrd="0" presId="urn:microsoft.com/office/officeart/2008/layout/LinedList"/>
    <dgm:cxn modelId="{24FD4306-E7AE-7D4D-989B-F7F7D5FF79E1}" type="presParOf" srcId="{FF20289A-1119-2D4F-A0EC-60CAE8B3C849}" destId="{BC5B8F99-B390-BA44-B70A-F88A5C172301}" srcOrd="1" destOrd="0" presId="urn:microsoft.com/office/officeart/2008/layout/LinedList"/>
    <dgm:cxn modelId="{FB26B992-2DA9-B843-BE36-284DA99E9B58}" type="presParOf" srcId="{BC5B8F99-B390-BA44-B70A-F88A5C172301}" destId="{9C0985D7-E9F0-3642-B1F6-A047CC46D199}" srcOrd="0" destOrd="0" presId="urn:microsoft.com/office/officeart/2008/layout/LinedList"/>
    <dgm:cxn modelId="{B612DEF8-2C02-E64F-94E0-F325DAD2208F}" type="presParOf" srcId="{BC5B8F99-B390-BA44-B70A-F88A5C172301}" destId="{1D4BB002-D768-FC4F-B189-25C7A9E157B0}" srcOrd="1" destOrd="0" presId="urn:microsoft.com/office/officeart/2008/layout/LinedList"/>
    <dgm:cxn modelId="{17B1ADF8-93C6-444A-BD7D-CD49B6FDE6D1}" type="presParOf" srcId="{FF20289A-1119-2D4F-A0EC-60CAE8B3C849}" destId="{89B6AAA1-094B-D14B-9D66-BA16D65215DF}" srcOrd="2" destOrd="0" presId="urn:microsoft.com/office/officeart/2008/layout/LinedList"/>
    <dgm:cxn modelId="{7635D4DC-507F-9F42-BD76-63F2486C904B}" type="presParOf" srcId="{FF20289A-1119-2D4F-A0EC-60CAE8B3C849}" destId="{B261A773-938C-DD43-ACD5-32FCE495B63D}" srcOrd="3" destOrd="0" presId="urn:microsoft.com/office/officeart/2008/layout/LinedList"/>
    <dgm:cxn modelId="{E6EFDF5F-56D0-9A48-8E09-E4FC48C51D2B}" type="presParOf" srcId="{B261A773-938C-DD43-ACD5-32FCE495B63D}" destId="{058E0BBE-325D-3049-B349-901FDD7E418B}" srcOrd="0" destOrd="0" presId="urn:microsoft.com/office/officeart/2008/layout/LinedList"/>
    <dgm:cxn modelId="{3E6D48C4-6BAD-FA46-AF77-8020E5CCF592}" type="presParOf" srcId="{B261A773-938C-DD43-ACD5-32FCE495B63D}" destId="{58E1CB35-7FBD-8E4D-B422-1976C86340B8}" srcOrd="1" destOrd="0" presId="urn:microsoft.com/office/officeart/2008/layout/LinedList"/>
    <dgm:cxn modelId="{7C9914BE-6E2B-3C4D-BF89-CE715EA3C5BB}" type="presParOf" srcId="{FF20289A-1119-2D4F-A0EC-60CAE8B3C849}" destId="{E3CD4AEE-FBD5-E24A-8915-78E1147495B0}" srcOrd="4" destOrd="0" presId="urn:microsoft.com/office/officeart/2008/layout/LinedList"/>
    <dgm:cxn modelId="{EB51D83A-0751-0041-B8F8-F683766E1410}" type="presParOf" srcId="{FF20289A-1119-2D4F-A0EC-60CAE8B3C849}" destId="{FDAD3B20-5F80-E441-8E73-8BD52852CA8E}" srcOrd="5" destOrd="0" presId="urn:microsoft.com/office/officeart/2008/layout/LinedList"/>
    <dgm:cxn modelId="{7476F984-482B-314F-B459-8746FB797BF7}" type="presParOf" srcId="{FDAD3B20-5F80-E441-8E73-8BD52852CA8E}" destId="{A5815B79-42CD-ED48-8D97-CFE5A8126E89}" srcOrd="0" destOrd="0" presId="urn:microsoft.com/office/officeart/2008/layout/LinedList"/>
    <dgm:cxn modelId="{02EEDD20-960C-0043-B552-DABEAA58B6F8}" type="presParOf" srcId="{FDAD3B20-5F80-E441-8E73-8BD52852CA8E}" destId="{C52C9617-DEFF-6946-8BEF-3F8D18C0694B}" srcOrd="1" destOrd="0" presId="urn:microsoft.com/office/officeart/2008/layout/LinedList"/>
    <dgm:cxn modelId="{CC1EFB96-C8D8-9943-978C-D97A78CBAD39}" type="presParOf" srcId="{FF20289A-1119-2D4F-A0EC-60CAE8B3C849}" destId="{1D76E7F4-E9D1-C848-909A-0EB2FCAB1126}" srcOrd="6" destOrd="0" presId="urn:microsoft.com/office/officeart/2008/layout/LinedList"/>
    <dgm:cxn modelId="{9BF5FC85-7354-BF4D-BB7E-F665C6818879}" type="presParOf" srcId="{FF20289A-1119-2D4F-A0EC-60CAE8B3C849}" destId="{87FFE665-E6CE-5A47-9A04-FDEDAD3661C9}" srcOrd="7" destOrd="0" presId="urn:microsoft.com/office/officeart/2008/layout/LinedList"/>
    <dgm:cxn modelId="{23398D54-A067-8847-8312-80573462B2FF}" type="presParOf" srcId="{87FFE665-E6CE-5A47-9A04-FDEDAD3661C9}" destId="{D2EA6A1D-45A8-834C-AAD7-ED1A22045302}" srcOrd="0" destOrd="0" presId="urn:microsoft.com/office/officeart/2008/layout/LinedList"/>
    <dgm:cxn modelId="{BBAFED17-3A48-9A4B-A7CC-62C739EA428F}" type="presParOf" srcId="{87FFE665-E6CE-5A47-9A04-FDEDAD3661C9}" destId="{3D0D9EE0-C0C6-DF44-816F-B714D3074002}" srcOrd="1" destOrd="0" presId="urn:microsoft.com/office/officeart/2008/layout/LinedList"/>
    <dgm:cxn modelId="{47B5C152-0287-604B-9D80-4C5BB74009CF}" type="presParOf" srcId="{FF20289A-1119-2D4F-A0EC-60CAE8B3C849}" destId="{00E46365-ECF2-5646-AD8C-1F3E965A7505}" srcOrd="8" destOrd="0" presId="urn:microsoft.com/office/officeart/2008/layout/LinedList"/>
    <dgm:cxn modelId="{17FF8611-FBD9-3C41-9038-77EF4125FC50}" type="presParOf" srcId="{FF20289A-1119-2D4F-A0EC-60CAE8B3C849}" destId="{34B6EFB7-89BA-3243-9865-4EDCE9361CC1}" srcOrd="9" destOrd="0" presId="urn:microsoft.com/office/officeart/2008/layout/LinedList"/>
    <dgm:cxn modelId="{10DC4678-0233-BC40-A99B-D72850986BE5}" type="presParOf" srcId="{34B6EFB7-89BA-3243-9865-4EDCE9361CC1}" destId="{E0E01FFE-8C05-8647-A8ED-D3BB6A1277C3}" srcOrd="0" destOrd="0" presId="urn:microsoft.com/office/officeart/2008/layout/LinedList"/>
    <dgm:cxn modelId="{AF972FF6-3DA7-CF49-9AB7-49BD947765DA}" type="presParOf" srcId="{34B6EFB7-89BA-3243-9865-4EDCE9361CC1}" destId="{9439D648-9241-EF47-89DA-4F5D5DEE66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59C5CCFA-DF65-FA40-8723-EFA591643B8A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7073E0-5F12-FF43-8D50-B3D8A7435A90}">
      <dgm:prSet/>
      <dgm:spPr/>
      <dgm:t>
        <a:bodyPr/>
        <a:lstStyle/>
        <a:p>
          <a:pPr rtl="0"/>
          <a:r>
            <a:rPr lang="en-US" b="1"/>
            <a:t>Direct identifiers </a:t>
          </a:r>
          <a:endParaRPr lang="en-US"/>
        </a:p>
      </dgm:t>
    </dgm:pt>
    <dgm:pt modelId="{1103A637-2857-314A-A20A-5763A042199A}" type="parTrans" cxnId="{F5FFBD6F-DAB1-F14D-97AB-CCF99498EADF}">
      <dgm:prSet/>
      <dgm:spPr/>
      <dgm:t>
        <a:bodyPr/>
        <a:lstStyle/>
        <a:p>
          <a:endParaRPr lang="en-US"/>
        </a:p>
      </dgm:t>
    </dgm:pt>
    <dgm:pt modelId="{3C1F7199-DBC9-5F49-8F9E-B83ABE85D585}" type="sibTrans" cxnId="{F5FFBD6F-DAB1-F14D-97AB-CCF99498EADF}">
      <dgm:prSet/>
      <dgm:spPr/>
      <dgm:t>
        <a:bodyPr/>
        <a:lstStyle/>
        <a:p>
          <a:endParaRPr lang="en-US"/>
        </a:p>
      </dgm:t>
    </dgm:pt>
    <dgm:pt modelId="{9DEC5C6E-EF4F-8249-849E-63B922A3E074}">
      <dgm:prSet/>
      <dgm:spPr/>
      <dgm:t>
        <a:bodyPr/>
        <a:lstStyle/>
        <a:p>
          <a:pPr rtl="0"/>
          <a:r>
            <a:rPr lang="en-US" b="1"/>
            <a:t>Indirect identifiers</a:t>
          </a:r>
          <a:endParaRPr lang="en-US"/>
        </a:p>
      </dgm:t>
    </dgm:pt>
    <dgm:pt modelId="{BD1C35E5-A5E4-CE49-8A5F-026F28F05F8C}" type="parTrans" cxnId="{0CABFA18-AEC9-204A-8320-305E5F7443C8}">
      <dgm:prSet/>
      <dgm:spPr/>
      <dgm:t>
        <a:bodyPr/>
        <a:lstStyle/>
        <a:p>
          <a:endParaRPr lang="en-US"/>
        </a:p>
      </dgm:t>
    </dgm:pt>
    <dgm:pt modelId="{B4CF496B-60FC-7243-B0ED-5B056EE15661}" type="sibTrans" cxnId="{0CABFA18-AEC9-204A-8320-305E5F7443C8}">
      <dgm:prSet/>
      <dgm:spPr/>
      <dgm:t>
        <a:bodyPr/>
        <a:lstStyle/>
        <a:p>
          <a:endParaRPr lang="en-US"/>
        </a:p>
      </dgm:t>
    </dgm:pt>
    <dgm:pt modelId="{0C01CA4F-60D8-7045-B46B-8080D11E6744}">
      <dgm:prSet/>
      <dgm:spPr/>
      <dgm:t>
        <a:bodyPr/>
        <a:lstStyle/>
        <a:p>
          <a:pPr rtl="0"/>
          <a:r>
            <a:rPr lang="en-US" b="1"/>
            <a:t>Anonymization</a:t>
          </a:r>
          <a:endParaRPr lang="en-US"/>
        </a:p>
      </dgm:t>
    </dgm:pt>
    <dgm:pt modelId="{5E4D8580-6B57-A34B-ABE6-5A507FA7EFD6}" type="parTrans" cxnId="{3C05A1DD-16F8-6145-B936-B076C90100A9}">
      <dgm:prSet/>
      <dgm:spPr/>
      <dgm:t>
        <a:bodyPr/>
        <a:lstStyle/>
        <a:p>
          <a:endParaRPr lang="en-US"/>
        </a:p>
      </dgm:t>
    </dgm:pt>
    <dgm:pt modelId="{7F97473A-9BCA-EF47-8D76-C07A29D52AE7}" type="sibTrans" cxnId="{3C05A1DD-16F8-6145-B936-B076C90100A9}">
      <dgm:prSet/>
      <dgm:spPr/>
      <dgm:t>
        <a:bodyPr/>
        <a:lstStyle/>
        <a:p>
          <a:endParaRPr lang="en-US"/>
        </a:p>
      </dgm:t>
    </dgm:pt>
    <dgm:pt modelId="{5BD2AB3D-93FA-F042-B137-35D3DA755D3D}" type="pres">
      <dgm:prSet presAssocID="{59C5CCFA-DF65-FA40-8723-EFA591643B8A}" presName="diagram" presStyleCnt="0">
        <dgm:presLayoutVars>
          <dgm:dir/>
          <dgm:resizeHandles val="exact"/>
        </dgm:presLayoutVars>
      </dgm:prSet>
      <dgm:spPr/>
    </dgm:pt>
    <dgm:pt modelId="{09DA2A84-B39C-7D41-86CD-3FF5AFCC79E6}" type="pres">
      <dgm:prSet presAssocID="{1A7073E0-5F12-FF43-8D50-B3D8A7435A90}" presName="node" presStyleLbl="node1" presStyleIdx="0" presStyleCnt="3">
        <dgm:presLayoutVars>
          <dgm:bulletEnabled val="1"/>
        </dgm:presLayoutVars>
      </dgm:prSet>
      <dgm:spPr/>
    </dgm:pt>
    <dgm:pt modelId="{DA829F86-3A85-3048-B2A6-48B4CC9CF82D}" type="pres">
      <dgm:prSet presAssocID="{3C1F7199-DBC9-5F49-8F9E-B83ABE85D585}" presName="sibTrans" presStyleCnt="0"/>
      <dgm:spPr/>
    </dgm:pt>
    <dgm:pt modelId="{54C43875-3B2E-E24D-9D07-1FE52C61FDB3}" type="pres">
      <dgm:prSet presAssocID="{9DEC5C6E-EF4F-8249-849E-63B922A3E074}" presName="node" presStyleLbl="node1" presStyleIdx="1" presStyleCnt="3">
        <dgm:presLayoutVars>
          <dgm:bulletEnabled val="1"/>
        </dgm:presLayoutVars>
      </dgm:prSet>
      <dgm:spPr/>
    </dgm:pt>
    <dgm:pt modelId="{C7BF07EA-114D-1347-9274-6279259A0DDD}" type="pres">
      <dgm:prSet presAssocID="{B4CF496B-60FC-7243-B0ED-5B056EE15661}" presName="sibTrans" presStyleCnt="0"/>
      <dgm:spPr/>
    </dgm:pt>
    <dgm:pt modelId="{FFD3A567-9170-764F-A809-DBCDCAAF5062}" type="pres">
      <dgm:prSet presAssocID="{0C01CA4F-60D8-7045-B46B-8080D11E6744}" presName="node" presStyleLbl="node1" presStyleIdx="2" presStyleCnt="3">
        <dgm:presLayoutVars>
          <dgm:bulletEnabled val="1"/>
        </dgm:presLayoutVars>
      </dgm:prSet>
      <dgm:spPr/>
    </dgm:pt>
  </dgm:ptLst>
  <dgm:cxnLst>
    <dgm:cxn modelId="{1A709104-8651-D948-8A70-E9F06E5110CF}" type="presOf" srcId="{59C5CCFA-DF65-FA40-8723-EFA591643B8A}" destId="{5BD2AB3D-93FA-F042-B137-35D3DA755D3D}" srcOrd="0" destOrd="0" presId="urn:microsoft.com/office/officeart/2005/8/layout/default"/>
    <dgm:cxn modelId="{0CABFA18-AEC9-204A-8320-305E5F7443C8}" srcId="{59C5CCFA-DF65-FA40-8723-EFA591643B8A}" destId="{9DEC5C6E-EF4F-8249-849E-63B922A3E074}" srcOrd="1" destOrd="0" parTransId="{BD1C35E5-A5E4-CE49-8A5F-026F28F05F8C}" sibTransId="{B4CF496B-60FC-7243-B0ED-5B056EE15661}"/>
    <dgm:cxn modelId="{7D150F61-D711-274B-889B-2DFF708D4243}" type="presOf" srcId="{9DEC5C6E-EF4F-8249-849E-63B922A3E074}" destId="{54C43875-3B2E-E24D-9D07-1FE52C61FDB3}" srcOrd="0" destOrd="0" presId="urn:microsoft.com/office/officeart/2005/8/layout/default"/>
    <dgm:cxn modelId="{F5FFBD6F-DAB1-F14D-97AB-CCF99498EADF}" srcId="{59C5CCFA-DF65-FA40-8723-EFA591643B8A}" destId="{1A7073E0-5F12-FF43-8D50-B3D8A7435A90}" srcOrd="0" destOrd="0" parTransId="{1103A637-2857-314A-A20A-5763A042199A}" sibTransId="{3C1F7199-DBC9-5F49-8F9E-B83ABE85D585}"/>
    <dgm:cxn modelId="{4D45655A-FF3D-6F46-A373-A4B01F0F8BFC}" type="presOf" srcId="{1A7073E0-5F12-FF43-8D50-B3D8A7435A90}" destId="{09DA2A84-B39C-7D41-86CD-3FF5AFCC79E6}" srcOrd="0" destOrd="0" presId="urn:microsoft.com/office/officeart/2005/8/layout/default"/>
    <dgm:cxn modelId="{3C05A1DD-16F8-6145-B936-B076C90100A9}" srcId="{59C5CCFA-DF65-FA40-8723-EFA591643B8A}" destId="{0C01CA4F-60D8-7045-B46B-8080D11E6744}" srcOrd="2" destOrd="0" parTransId="{5E4D8580-6B57-A34B-ABE6-5A507FA7EFD6}" sibTransId="{7F97473A-9BCA-EF47-8D76-C07A29D52AE7}"/>
    <dgm:cxn modelId="{413280F2-49F3-8141-91DB-50906E639A42}" type="presOf" srcId="{0C01CA4F-60D8-7045-B46B-8080D11E6744}" destId="{FFD3A567-9170-764F-A809-DBCDCAAF5062}" srcOrd="0" destOrd="0" presId="urn:microsoft.com/office/officeart/2005/8/layout/default"/>
    <dgm:cxn modelId="{CACF5C32-865A-7C43-9EBC-FB7CE155AF57}" type="presParOf" srcId="{5BD2AB3D-93FA-F042-B137-35D3DA755D3D}" destId="{09DA2A84-B39C-7D41-86CD-3FF5AFCC79E6}" srcOrd="0" destOrd="0" presId="urn:microsoft.com/office/officeart/2005/8/layout/default"/>
    <dgm:cxn modelId="{4941133F-E7F9-ED46-A259-D0738D607A09}" type="presParOf" srcId="{5BD2AB3D-93FA-F042-B137-35D3DA755D3D}" destId="{DA829F86-3A85-3048-B2A6-48B4CC9CF82D}" srcOrd="1" destOrd="0" presId="urn:microsoft.com/office/officeart/2005/8/layout/default"/>
    <dgm:cxn modelId="{B67C234B-819A-504A-BB52-DBBE7008C689}" type="presParOf" srcId="{5BD2AB3D-93FA-F042-B137-35D3DA755D3D}" destId="{54C43875-3B2E-E24D-9D07-1FE52C61FDB3}" srcOrd="2" destOrd="0" presId="urn:microsoft.com/office/officeart/2005/8/layout/default"/>
    <dgm:cxn modelId="{ACD8FF6F-F604-2448-8FC1-2F85499B0356}" type="presParOf" srcId="{5BD2AB3D-93FA-F042-B137-35D3DA755D3D}" destId="{C7BF07EA-114D-1347-9274-6279259A0DDD}" srcOrd="3" destOrd="0" presId="urn:microsoft.com/office/officeart/2005/8/layout/default"/>
    <dgm:cxn modelId="{074E30ED-636E-DD48-8531-3CE3A69821D2}" type="presParOf" srcId="{5BD2AB3D-93FA-F042-B137-35D3DA755D3D}" destId="{FFD3A567-9170-764F-A809-DBCDCAAF506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0096BC30-390D-F14C-B27C-24ED140E2B5F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8127FB-9E81-C94C-BB7E-28FA3E9EDE0C}">
      <dgm:prSet custT="1"/>
      <dgm:spPr/>
      <dgm:t>
        <a:bodyPr/>
        <a:lstStyle/>
        <a:p>
          <a:pPr rtl="0"/>
          <a:r>
            <a:rPr lang="en-US" sz="4600" b="1" dirty="0"/>
            <a:t>The process of deliberately destroying the encryption keys that were used to encrypt the data originally </a:t>
          </a:r>
          <a:endParaRPr lang="en-US" sz="4600" dirty="0"/>
        </a:p>
      </dgm:t>
    </dgm:pt>
    <dgm:pt modelId="{7764B5D6-1F5E-264A-9B9B-D49506FFB24F}" type="parTrans" cxnId="{847FDE14-8139-B14F-89AA-4BE70EC3D607}">
      <dgm:prSet/>
      <dgm:spPr/>
      <dgm:t>
        <a:bodyPr/>
        <a:lstStyle/>
        <a:p>
          <a:endParaRPr lang="en-US"/>
        </a:p>
      </dgm:t>
    </dgm:pt>
    <dgm:pt modelId="{678B2516-C523-8C4A-BF71-9B523363343F}" type="sibTrans" cxnId="{847FDE14-8139-B14F-89AA-4BE70EC3D607}">
      <dgm:prSet/>
      <dgm:spPr/>
      <dgm:t>
        <a:bodyPr/>
        <a:lstStyle/>
        <a:p>
          <a:endParaRPr lang="en-US"/>
        </a:p>
      </dgm:t>
    </dgm:pt>
    <dgm:pt modelId="{5543DD39-E4BB-C842-ACBE-61AE1B738661}" type="pres">
      <dgm:prSet presAssocID="{0096BC30-390D-F14C-B27C-24ED140E2B5F}" presName="diagram" presStyleCnt="0">
        <dgm:presLayoutVars>
          <dgm:dir/>
          <dgm:resizeHandles val="exact"/>
        </dgm:presLayoutVars>
      </dgm:prSet>
      <dgm:spPr/>
    </dgm:pt>
    <dgm:pt modelId="{E1562136-C8C3-CA4F-A7EC-71C2F4FDFF97}" type="pres">
      <dgm:prSet presAssocID="{118127FB-9E81-C94C-BB7E-28FA3E9EDE0C}" presName="node" presStyleLbl="node1" presStyleIdx="0" presStyleCnt="1">
        <dgm:presLayoutVars>
          <dgm:bulletEnabled val="1"/>
        </dgm:presLayoutVars>
      </dgm:prSet>
      <dgm:spPr/>
    </dgm:pt>
  </dgm:ptLst>
  <dgm:cxnLst>
    <dgm:cxn modelId="{847FDE14-8139-B14F-89AA-4BE70EC3D607}" srcId="{0096BC30-390D-F14C-B27C-24ED140E2B5F}" destId="{118127FB-9E81-C94C-BB7E-28FA3E9EDE0C}" srcOrd="0" destOrd="0" parTransId="{7764B5D6-1F5E-264A-9B9B-D49506FFB24F}" sibTransId="{678B2516-C523-8C4A-BF71-9B523363343F}"/>
    <dgm:cxn modelId="{2B7D9CF5-4E94-A04D-89E7-BAB67F2172B0}" type="presOf" srcId="{0096BC30-390D-F14C-B27C-24ED140E2B5F}" destId="{5543DD39-E4BB-C842-ACBE-61AE1B738661}" srcOrd="0" destOrd="0" presId="urn:microsoft.com/office/officeart/2005/8/layout/default"/>
    <dgm:cxn modelId="{14CDC9FE-3BE0-8647-9C04-A5126998BAC2}" type="presOf" srcId="{118127FB-9E81-C94C-BB7E-28FA3E9EDE0C}" destId="{E1562136-C8C3-CA4F-A7EC-71C2F4FDFF97}" srcOrd="0" destOrd="0" presId="urn:microsoft.com/office/officeart/2005/8/layout/default"/>
    <dgm:cxn modelId="{7B27FCEB-7B15-324B-BB28-A3315DB377F3}" type="presParOf" srcId="{5543DD39-E4BB-C842-ACBE-61AE1B738661}" destId="{E1562136-C8C3-CA4F-A7EC-71C2F4FDFF9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5080E1D2-CF94-1440-8862-E78CC1400B31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25AF77C-4412-A24D-B055-0C8FDF6E0724}">
      <dgm:prSet/>
      <dgm:spPr/>
      <dgm:t>
        <a:bodyPr/>
        <a:lstStyle/>
        <a:p>
          <a:pPr rtl="0"/>
          <a:r>
            <a:rPr lang="en-US" b="1"/>
            <a:t>Data encryption procedures </a:t>
          </a:r>
          <a:endParaRPr lang="en-US"/>
        </a:p>
      </dgm:t>
    </dgm:pt>
    <dgm:pt modelId="{7B7CDBD3-1C6E-C742-B04C-58195B5CDB91}" type="parTrans" cxnId="{3F7EEDB5-6CF1-5E47-A415-BB5C7D1D0596}">
      <dgm:prSet/>
      <dgm:spPr/>
      <dgm:t>
        <a:bodyPr/>
        <a:lstStyle/>
        <a:p>
          <a:endParaRPr lang="en-US"/>
        </a:p>
      </dgm:t>
    </dgm:pt>
    <dgm:pt modelId="{1FC54834-853F-DB48-BC82-5A78A30ABF5E}" type="sibTrans" cxnId="{3F7EEDB5-6CF1-5E47-A415-BB5C7D1D0596}">
      <dgm:prSet/>
      <dgm:spPr/>
      <dgm:t>
        <a:bodyPr/>
        <a:lstStyle/>
        <a:p>
          <a:endParaRPr lang="en-US"/>
        </a:p>
      </dgm:t>
    </dgm:pt>
    <dgm:pt modelId="{97B4B2B0-829F-ED4F-B8E1-DD3F4EA1C6B8}">
      <dgm:prSet/>
      <dgm:spPr/>
      <dgm:t>
        <a:bodyPr/>
        <a:lstStyle/>
        <a:p>
          <a:pPr rtl="0"/>
          <a:r>
            <a:rPr lang="en-US" b="1"/>
            <a:t>Data monitoring procedures </a:t>
          </a:r>
          <a:endParaRPr lang="en-US"/>
        </a:p>
      </dgm:t>
    </dgm:pt>
    <dgm:pt modelId="{825523A8-14C6-484B-8E8B-84E63CC515F1}" type="parTrans" cxnId="{B0312AD6-D046-9A46-BE4B-901158D0D0A3}">
      <dgm:prSet/>
      <dgm:spPr/>
      <dgm:t>
        <a:bodyPr/>
        <a:lstStyle/>
        <a:p>
          <a:endParaRPr lang="en-US"/>
        </a:p>
      </dgm:t>
    </dgm:pt>
    <dgm:pt modelId="{81B4D79E-5209-534C-9F64-50A7C5A5B893}" type="sibTrans" cxnId="{B0312AD6-D046-9A46-BE4B-901158D0D0A3}">
      <dgm:prSet/>
      <dgm:spPr/>
      <dgm:t>
        <a:bodyPr/>
        <a:lstStyle/>
        <a:p>
          <a:endParaRPr lang="en-US"/>
        </a:p>
      </dgm:t>
    </dgm:pt>
    <dgm:pt modelId="{D67CF09D-8448-EF46-AEB8-A6F7A1C721BB}">
      <dgm:prSet/>
      <dgm:spPr/>
      <dgm:t>
        <a:bodyPr/>
        <a:lstStyle/>
        <a:p>
          <a:pPr rtl="0"/>
          <a:r>
            <a:rPr lang="en-US" b="1"/>
            <a:t>Ability to perform eDiscovery and granular retrieval </a:t>
          </a:r>
          <a:endParaRPr lang="en-US"/>
        </a:p>
      </dgm:t>
    </dgm:pt>
    <dgm:pt modelId="{FBDA724E-053D-C249-B291-E47397186486}" type="parTrans" cxnId="{75C47EA4-A5CF-2C46-A6E2-4273CC6515A7}">
      <dgm:prSet/>
      <dgm:spPr/>
      <dgm:t>
        <a:bodyPr/>
        <a:lstStyle/>
        <a:p>
          <a:endParaRPr lang="en-US"/>
        </a:p>
      </dgm:t>
    </dgm:pt>
    <dgm:pt modelId="{F51DEAA6-A9B3-E944-90B4-957DDD01306F}" type="sibTrans" cxnId="{75C47EA4-A5CF-2C46-A6E2-4273CC6515A7}">
      <dgm:prSet/>
      <dgm:spPr/>
      <dgm:t>
        <a:bodyPr/>
        <a:lstStyle/>
        <a:p>
          <a:endParaRPr lang="en-US"/>
        </a:p>
      </dgm:t>
    </dgm:pt>
    <dgm:pt modelId="{08FB9AF2-5B82-2C4B-AE6A-DA80C2C6F3BB}">
      <dgm:prSet/>
      <dgm:spPr/>
      <dgm:t>
        <a:bodyPr/>
        <a:lstStyle/>
        <a:p>
          <a:pPr rtl="0"/>
          <a:r>
            <a:rPr lang="en-US" b="1"/>
            <a:t>Backup and disaster recovery options </a:t>
          </a:r>
          <a:endParaRPr lang="en-US"/>
        </a:p>
      </dgm:t>
    </dgm:pt>
    <dgm:pt modelId="{A84CC529-11BE-7041-BFF7-D88EC6B9FAD1}" type="parTrans" cxnId="{112D6C96-93B0-2E4D-B3D9-F8CB6C9B3614}">
      <dgm:prSet/>
      <dgm:spPr/>
      <dgm:t>
        <a:bodyPr/>
        <a:lstStyle/>
        <a:p>
          <a:endParaRPr lang="en-US"/>
        </a:p>
      </dgm:t>
    </dgm:pt>
    <dgm:pt modelId="{4E8DA75D-8423-C241-98CE-B27C7EE7BC81}" type="sibTrans" cxnId="{112D6C96-93B0-2E4D-B3D9-F8CB6C9B3614}">
      <dgm:prSet/>
      <dgm:spPr/>
      <dgm:t>
        <a:bodyPr/>
        <a:lstStyle/>
        <a:p>
          <a:endParaRPr lang="en-US"/>
        </a:p>
      </dgm:t>
    </dgm:pt>
    <dgm:pt modelId="{C6E53455-2BC0-3848-B3FB-57F6CAD94322}">
      <dgm:prSet/>
      <dgm:spPr/>
      <dgm:t>
        <a:bodyPr/>
        <a:lstStyle/>
        <a:p>
          <a:pPr rtl="0"/>
          <a:r>
            <a:rPr lang="en-US" b="1"/>
            <a:t>Data format and media type </a:t>
          </a:r>
          <a:endParaRPr lang="en-US"/>
        </a:p>
      </dgm:t>
    </dgm:pt>
    <dgm:pt modelId="{8AA99EF1-114F-CC4A-9569-4D6FCE00E835}" type="parTrans" cxnId="{D0500A8D-6A33-0F49-9226-E643154172E2}">
      <dgm:prSet/>
      <dgm:spPr/>
      <dgm:t>
        <a:bodyPr/>
        <a:lstStyle/>
        <a:p>
          <a:endParaRPr lang="en-US"/>
        </a:p>
      </dgm:t>
    </dgm:pt>
    <dgm:pt modelId="{82FBA881-BABC-7C4F-8301-D85E1CE1802F}" type="sibTrans" cxnId="{D0500A8D-6A33-0F49-9226-E643154172E2}">
      <dgm:prSet/>
      <dgm:spPr/>
      <dgm:t>
        <a:bodyPr/>
        <a:lstStyle/>
        <a:p>
          <a:endParaRPr lang="en-US"/>
        </a:p>
      </dgm:t>
    </dgm:pt>
    <dgm:pt modelId="{7250F766-8789-D947-A030-AB9714DD1E34}">
      <dgm:prSet/>
      <dgm:spPr/>
      <dgm:t>
        <a:bodyPr/>
        <a:lstStyle/>
        <a:p>
          <a:pPr rtl="0"/>
          <a:r>
            <a:rPr lang="en-US" b="1"/>
            <a:t>Data restoration procedures </a:t>
          </a:r>
          <a:endParaRPr lang="en-US"/>
        </a:p>
      </dgm:t>
    </dgm:pt>
    <dgm:pt modelId="{39B52883-008D-2444-8EBE-5998BD96B23F}" type="parTrans" cxnId="{84AD32E3-D870-4D4E-8F82-2EC92CEF2D9E}">
      <dgm:prSet/>
      <dgm:spPr/>
      <dgm:t>
        <a:bodyPr/>
        <a:lstStyle/>
        <a:p>
          <a:endParaRPr lang="en-US"/>
        </a:p>
      </dgm:t>
    </dgm:pt>
    <dgm:pt modelId="{E5F92870-1955-CF45-99BD-EA50F28FC0CF}" type="sibTrans" cxnId="{84AD32E3-D870-4D4E-8F82-2EC92CEF2D9E}">
      <dgm:prSet/>
      <dgm:spPr/>
      <dgm:t>
        <a:bodyPr/>
        <a:lstStyle/>
        <a:p>
          <a:endParaRPr lang="en-US"/>
        </a:p>
      </dgm:t>
    </dgm:pt>
    <dgm:pt modelId="{2B440FF5-AAEC-2C47-9150-4E3CD67A9DF9}" type="pres">
      <dgm:prSet presAssocID="{5080E1D2-CF94-1440-8862-E78CC1400B31}" presName="vert0" presStyleCnt="0">
        <dgm:presLayoutVars>
          <dgm:dir/>
          <dgm:animOne val="branch"/>
          <dgm:animLvl val="lvl"/>
        </dgm:presLayoutVars>
      </dgm:prSet>
      <dgm:spPr/>
    </dgm:pt>
    <dgm:pt modelId="{CA860D18-0CBC-F745-B528-A181EE2388D0}" type="pres">
      <dgm:prSet presAssocID="{C25AF77C-4412-A24D-B055-0C8FDF6E0724}" presName="thickLine" presStyleLbl="alignNode1" presStyleIdx="0" presStyleCnt="6"/>
      <dgm:spPr/>
    </dgm:pt>
    <dgm:pt modelId="{008D227E-B9F4-8141-9734-0836F2192870}" type="pres">
      <dgm:prSet presAssocID="{C25AF77C-4412-A24D-B055-0C8FDF6E0724}" presName="horz1" presStyleCnt="0"/>
      <dgm:spPr/>
    </dgm:pt>
    <dgm:pt modelId="{6AD621AC-04B0-744D-8287-05E0F0258BDB}" type="pres">
      <dgm:prSet presAssocID="{C25AF77C-4412-A24D-B055-0C8FDF6E0724}" presName="tx1" presStyleLbl="revTx" presStyleIdx="0" presStyleCnt="6"/>
      <dgm:spPr/>
    </dgm:pt>
    <dgm:pt modelId="{EA095C1C-1E2E-654C-BC47-3BF3C2C6BD7E}" type="pres">
      <dgm:prSet presAssocID="{C25AF77C-4412-A24D-B055-0C8FDF6E0724}" presName="vert1" presStyleCnt="0"/>
      <dgm:spPr/>
    </dgm:pt>
    <dgm:pt modelId="{8C7A8FB2-9CD1-9048-8221-3CD3F4018FAB}" type="pres">
      <dgm:prSet presAssocID="{97B4B2B0-829F-ED4F-B8E1-DD3F4EA1C6B8}" presName="thickLine" presStyleLbl="alignNode1" presStyleIdx="1" presStyleCnt="6"/>
      <dgm:spPr/>
    </dgm:pt>
    <dgm:pt modelId="{9958D675-B7F7-B34F-B082-8EB87AF1CE65}" type="pres">
      <dgm:prSet presAssocID="{97B4B2B0-829F-ED4F-B8E1-DD3F4EA1C6B8}" presName="horz1" presStyleCnt="0"/>
      <dgm:spPr/>
    </dgm:pt>
    <dgm:pt modelId="{7DA48ACF-075E-9F42-858A-285D66AD9C8D}" type="pres">
      <dgm:prSet presAssocID="{97B4B2B0-829F-ED4F-B8E1-DD3F4EA1C6B8}" presName="tx1" presStyleLbl="revTx" presStyleIdx="1" presStyleCnt="6"/>
      <dgm:spPr/>
    </dgm:pt>
    <dgm:pt modelId="{56B15E28-A940-4D4C-A87E-D52BA890C396}" type="pres">
      <dgm:prSet presAssocID="{97B4B2B0-829F-ED4F-B8E1-DD3F4EA1C6B8}" presName="vert1" presStyleCnt="0"/>
      <dgm:spPr/>
    </dgm:pt>
    <dgm:pt modelId="{BB040A99-42F7-AB4A-B264-9E9C7717F5B1}" type="pres">
      <dgm:prSet presAssocID="{D67CF09D-8448-EF46-AEB8-A6F7A1C721BB}" presName="thickLine" presStyleLbl="alignNode1" presStyleIdx="2" presStyleCnt="6"/>
      <dgm:spPr/>
    </dgm:pt>
    <dgm:pt modelId="{613C5178-C58B-924A-9680-6160689C8A5F}" type="pres">
      <dgm:prSet presAssocID="{D67CF09D-8448-EF46-AEB8-A6F7A1C721BB}" presName="horz1" presStyleCnt="0"/>
      <dgm:spPr/>
    </dgm:pt>
    <dgm:pt modelId="{7D4C21E4-3FEE-8A4D-AC64-5FE72633EA35}" type="pres">
      <dgm:prSet presAssocID="{D67CF09D-8448-EF46-AEB8-A6F7A1C721BB}" presName="tx1" presStyleLbl="revTx" presStyleIdx="2" presStyleCnt="6"/>
      <dgm:spPr/>
    </dgm:pt>
    <dgm:pt modelId="{51C155F9-CEE3-F941-BD9E-A280FD38BC5D}" type="pres">
      <dgm:prSet presAssocID="{D67CF09D-8448-EF46-AEB8-A6F7A1C721BB}" presName="vert1" presStyleCnt="0"/>
      <dgm:spPr/>
    </dgm:pt>
    <dgm:pt modelId="{B51768CC-F1B2-DE45-B233-62EB3901D76D}" type="pres">
      <dgm:prSet presAssocID="{08FB9AF2-5B82-2C4B-AE6A-DA80C2C6F3BB}" presName="thickLine" presStyleLbl="alignNode1" presStyleIdx="3" presStyleCnt="6"/>
      <dgm:spPr/>
    </dgm:pt>
    <dgm:pt modelId="{B698B739-F6CF-2A49-BEFC-DE2B58E240D6}" type="pres">
      <dgm:prSet presAssocID="{08FB9AF2-5B82-2C4B-AE6A-DA80C2C6F3BB}" presName="horz1" presStyleCnt="0"/>
      <dgm:spPr/>
    </dgm:pt>
    <dgm:pt modelId="{31D9A53C-019A-924E-BD55-249BB1C0E8CC}" type="pres">
      <dgm:prSet presAssocID="{08FB9AF2-5B82-2C4B-AE6A-DA80C2C6F3BB}" presName="tx1" presStyleLbl="revTx" presStyleIdx="3" presStyleCnt="6"/>
      <dgm:spPr/>
    </dgm:pt>
    <dgm:pt modelId="{027BD6C7-5400-7545-8B84-F92D7D33FBD6}" type="pres">
      <dgm:prSet presAssocID="{08FB9AF2-5B82-2C4B-AE6A-DA80C2C6F3BB}" presName="vert1" presStyleCnt="0"/>
      <dgm:spPr/>
    </dgm:pt>
    <dgm:pt modelId="{841F369B-A8F1-2744-9F86-070C8BDC7EE8}" type="pres">
      <dgm:prSet presAssocID="{C6E53455-2BC0-3848-B3FB-57F6CAD94322}" presName="thickLine" presStyleLbl="alignNode1" presStyleIdx="4" presStyleCnt="6"/>
      <dgm:spPr/>
    </dgm:pt>
    <dgm:pt modelId="{88F6D25B-A7AB-144B-B064-0B56CA7DE9FF}" type="pres">
      <dgm:prSet presAssocID="{C6E53455-2BC0-3848-B3FB-57F6CAD94322}" presName="horz1" presStyleCnt="0"/>
      <dgm:spPr/>
    </dgm:pt>
    <dgm:pt modelId="{35050FD5-AB80-7B46-AD92-D80E301EF7F3}" type="pres">
      <dgm:prSet presAssocID="{C6E53455-2BC0-3848-B3FB-57F6CAD94322}" presName="tx1" presStyleLbl="revTx" presStyleIdx="4" presStyleCnt="6"/>
      <dgm:spPr/>
    </dgm:pt>
    <dgm:pt modelId="{731FDC8B-F42A-9A48-A0BA-5C34967681F3}" type="pres">
      <dgm:prSet presAssocID="{C6E53455-2BC0-3848-B3FB-57F6CAD94322}" presName="vert1" presStyleCnt="0"/>
      <dgm:spPr/>
    </dgm:pt>
    <dgm:pt modelId="{98AB7FF1-4864-524E-9619-473926BFD2A8}" type="pres">
      <dgm:prSet presAssocID="{7250F766-8789-D947-A030-AB9714DD1E34}" presName="thickLine" presStyleLbl="alignNode1" presStyleIdx="5" presStyleCnt="6"/>
      <dgm:spPr/>
    </dgm:pt>
    <dgm:pt modelId="{5E9F8DEA-5285-064A-8C16-37E7FFB1CB19}" type="pres">
      <dgm:prSet presAssocID="{7250F766-8789-D947-A030-AB9714DD1E34}" presName="horz1" presStyleCnt="0"/>
      <dgm:spPr/>
    </dgm:pt>
    <dgm:pt modelId="{53DDCA84-2C64-CC48-8472-D96A83C39DC5}" type="pres">
      <dgm:prSet presAssocID="{7250F766-8789-D947-A030-AB9714DD1E34}" presName="tx1" presStyleLbl="revTx" presStyleIdx="5" presStyleCnt="6"/>
      <dgm:spPr/>
    </dgm:pt>
    <dgm:pt modelId="{BA483B23-E039-9646-84DF-1D48FA99A772}" type="pres">
      <dgm:prSet presAssocID="{7250F766-8789-D947-A030-AB9714DD1E34}" presName="vert1" presStyleCnt="0"/>
      <dgm:spPr/>
    </dgm:pt>
  </dgm:ptLst>
  <dgm:cxnLst>
    <dgm:cxn modelId="{73AFC211-BCEA-9147-BD73-53B8E1D1C8C6}" type="presOf" srcId="{C6E53455-2BC0-3848-B3FB-57F6CAD94322}" destId="{35050FD5-AB80-7B46-AD92-D80E301EF7F3}" srcOrd="0" destOrd="0" presId="urn:microsoft.com/office/officeart/2008/layout/LinedList"/>
    <dgm:cxn modelId="{7B414549-E729-724A-9AD4-4227A6BB43DB}" type="presOf" srcId="{C25AF77C-4412-A24D-B055-0C8FDF6E0724}" destId="{6AD621AC-04B0-744D-8287-05E0F0258BDB}" srcOrd="0" destOrd="0" presId="urn:microsoft.com/office/officeart/2008/layout/LinedList"/>
    <dgm:cxn modelId="{D0500A8D-6A33-0F49-9226-E643154172E2}" srcId="{5080E1D2-CF94-1440-8862-E78CC1400B31}" destId="{C6E53455-2BC0-3848-B3FB-57F6CAD94322}" srcOrd="4" destOrd="0" parTransId="{8AA99EF1-114F-CC4A-9569-4D6FCE00E835}" sibTransId="{82FBA881-BABC-7C4F-8301-D85E1CE1802F}"/>
    <dgm:cxn modelId="{112D6C96-93B0-2E4D-B3D9-F8CB6C9B3614}" srcId="{5080E1D2-CF94-1440-8862-E78CC1400B31}" destId="{08FB9AF2-5B82-2C4B-AE6A-DA80C2C6F3BB}" srcOrd="3" destOrd="0" parTransId="{A84CC529-11BE-7041-BFF7-D88EC6B9FAD1}" sibTransId="{4E8DA75D-8423-C241-98CE-B27C7EE7BC81}"/>
    <dgm:cxn modelId="{7AAF28A1-53A4-8B4A-A37A-F2F2B188D325}" type="presOf" srcId="{7250F766-8789-D947-A030-AB9714DD1E34}" destId="{53DDCA84-2C64-CC48-8472-D96A83C39DC5}" srcOrd="0" destOrd="0" presId="urn:microsoft.com/office/officeart/2008/layout/LinedList"/>
    <dgm:cxn modelId="{75C47EA4-A5CF-2C46-A6E2-4273CC6515A7}" srcId="{5080E1D2-CF94-1440-8862-E78CC1400B31}" destId="{D67CF09D-8448-EF46-AEB8-A6F7A1C721BB}" srcOrd="2" destOrd="0" parTransId="{FBDA724E-053D-C249-B291-E47397186486}" sibTransId="{F51DEAA6-A9B3-E944-90B4-957DDD01306F}"/>
    <dgm:cxn modelId="{3F7EEDB5-6CF1-5E47-A415-BB5C7D1D0596}" srcId="{5080E1D2-CF94-1440-8862-E78CC1400B31}" destId="{C25AF77C-4412-A24D-B055-0C8FDF6E0724}" srcOrd="0" destOrd="0" parTransId="{7B7CDBD3-1C6E-C742-B04C-58195B5CDB91}" sibTransId="{1FC54834-853F-DB48-BC82-5A78A30ABF5E}"/>
    <dgm:cxn modelId="{D58813C7-51AF-7F4A-A8A2-B6EC51F5F6A7}" type="presOf" srcId="{97B4B2B0-829F-ED4F-B8E1-DD3F4EA1C6B8}" destId="{7DA48ACF-075E-9F42-858A-285D66AD9C8D}" srcOrd="0" destOrd="0" presId="urn:microsoft.com/office/officeart/2008/layout/LinedList"/>
    <dgm:cxn modelId="{B0312AD6-D046-9A46-BE4B-901158D0D0A3}" srcId="{5080E1D2-CF94-1440-8862-E78CC1400B31}" destId="{97B4B2B0-829F-ED4F-B8E1-DD3F4EA1C6B8}" srcOrd="1" destOrd="0" parTransId="{825523A8-14C6-484B-8E8B-84E63CC515F1}" sibTransId="{81B4D79E-5209-534C-9F64-50A7C5A5B893}"/>
    <dgm:cxn modelId="{97A0BFDB-7380-3644-ADBF-FFCC580F36C5}" type="presOf" srcId="{08FB9AF2-5B82-2C4B-AE6A-DA80C2C6F3BB}" destId="{31D9A53C-019A-924E-BD55-249BB1C0E8CC}" srcOrd="0" destOrd="0" presId="urn:microsoft.com/office/officeart/2008/layout/LinedList"/>
    <dgm:cxn modelId="{DD6260E0-D811-D74F-80DE-DD11F0AC3B36}" type="presOf" srcId="{5080E1D2-CF94-1440-8862-E78CC1400B31}" destId="{2B440FF5-AAEC-2C47-9150-4E3CD67A9DF9}" srcOrd="0" destOrd="0" presId="urn:microsoft.com/office/officeart/2008/layout/LinedList"/>
    <dgm:cxn modelId="{84AD32E3-D870-4D4E-8F82-2EC92CEF2D9E}" srcId="{5080E1D2-CF94-1440-8862-E78CC1400B31}" destId="{7250F766-8789-D947-A030-AB9714DD1E34}" srcOrd="5" destOrd="0" parTransId="{39B52883-008D-2444-8EBE-5998BD96B23F}" sibTransId="{E5F92870-1955-CF45-99BD-EA50F28FC0CF}"/>
    <dgm:cxn modelId="{15BCD4F6-284E-4C4C-95CB-8C3920748252}" type="presOf" srcId="{D67CF09D-8448-EF46-AEB8-A6F7A1C721BB}" destId="{7D4C21E4-3FEE-8A4D-AC64-5FE72633EA35}" srcOrd="0" destOrd="0" presId="urn:microsoft.com/office/officeart/2008/layout/LinedList"/>
    <dgm:cxn modelId="{05E56920-7630-EC4F-AE65-23F0364C1F87}" type="presParOf" srcId="{2B440FF5-AAEC-2C47-9150-4E3CD67A9DF9}" destId="{CA860D18-0CBC-F745-B528-A181EE2388D0}" srcOrd="0" destOrd="0" presId="urn:microsoft.com/office/officeart/2008/layout/LinedList"/>
    <dgm:cxn modelId="{D7C9E3C2-9151-4146-9394-60B3F66C79FA}" type="presParOf" srcId="{2B440FF5-AAEC-2C47-9150-4E3CD67A9DF9}" destId="{008D227E-B9F4-8141-9734-0836F2192870}" srcOrd="1" destOrd="0" presId="urn:microsoft.com/office/officeart/2008/layout/LinedList"/>
    <dgm:cxn modelId="{8688BD16-27C4-E14B-9E8C-A63902B3349E}" type="presParOf" srcId="{008D227E-B9F4-8141-9734-0836F2192870}" destId="{6AD621AC-04B0-744D-8287-05E0F0258BDB}" srcOrd="0" destOrd="0" presId="urn:microsoft.com/office/officeart/2008/layout/LinedList"/>
    <dgm:cxn modelId="{AA34ADC7-68DC-4F48-8538-6EE00C88DD4F}" type="presParOf" srcId="{008D227E-B9F4-8141-9734-0836F2192870}" destId="{EA095C1C-1E2E-654C-BC47-3BF3C2C6BD7E}" srcOrd="1" destOrd="0" presId="urn:microsoft.com/office/officeart/2008/layout/LinedList"/>
    <dgm:cxn modelId="{D1091D73-8974-D74B-81B4-71FA7E432096}" type="presParOf" srcId="{2B440FF5-AAEC-2C47-9150-4E3CD67A9DF9}" destId="{8C7A8FB2-9CD1-9048-8221-3CD3F4018FAB}" srcOrd="2" destOrd="0" presId="urn:microsoft.com/office/officeart/2008/layout/LinedList"/>
    <dgm:cxn modelId="{EA6938D6-1502-7346-9252-C9E40A1734E7}" type="presParOf" srcId="{2B440FF5-AAEC-2C47-9150-4E3CD67A9DF9}" destId="{9958D675-B7F7-B34F-B082-8EB87AF1CE65}" srcOrd="3" destOrd="0" presId="urn:microsoft.com/office/officeart/2008/layout/LinedList"/>
    <dgm:cxn modelId="{AA5B5D54-09E0-E94A-9CC2-0FDA0A92CDEB}" type="presParOf" srcId="{9958D675-B7F7-B34F-B082-8EB87AF1CE65}" destId="{7DA48ACF-075E-9F42-858A-285D66AD9C8D}" srcOrd="0" destOrd="0" presId="urn:microsoft.com/office/officeart/2008/layout/LinedList"/>
    <dgm:cxn modelId="{23411DD0-2BB3-8B41-BDF8-F592A365CE78}" type="presParOf" srcId="{9958D675-B7F7-B34F-B082-8EB87AF1CE65}" destId="{56B15E28-A940-4D4C-A87E-D52BA890C396}" srcOrd="1" destOrd="0" presId="urn:microsoft.com/office/officeart/2008/layout/LinedList"/>
    <dgm:cxn modelId="{B175E0B3-E9D5-8D4F-B6A6-4BE8D067A7A1}" type="presParOf" srcId="{2B440FF5-AAEC-2C47-9150-4E3CD67A9DF9}" destId="{BB040A99-42F7-AB4A-B264-9E9C7717F5B1}" srcOrd="4" destOrd="0" presId="urn:microsoft.com/office/officeart/2008/layout/LinedList"/>
    <dgm:cxn modelId="{D9160F6F-0470-774F-B8C6-7C80CB765476}" type="presParOf" srcId="{2B440FF5-AAEC-2C47-9150-4E3CD67A9DF9}" destId="{613C5178-C58B-924A-9680-6160689C8A5F}" srcOrd="5" destOrd="0" presId="urn:microsoft.com/office/officeart/2008/layout/LinedList"/>
    <dgm:cxn modelId="{1F0BC6B4-3C88-7949-B0FB-94BE5948FA75}" type="presParOf" srcId="{613C5178-C58B-924A-9680-6160689C8A5F}" destId="{7D4C21E4-3FEE-8A4D-AC64-5FE72633EA35}" srcOrd="0" destOrd="0" presId="urn:microsoft.com/office/officeart/2008/layout/LinedList"/>
    <dgm:cxn modelId="{8A9D2588-223E-9C4A-AA03-272DEC2B1C93}" type="presParOf" srcId="{613C5178-C58B-924A-9680-6160689C8A5F}" destId="{51C155F9-CEE3-F941-BD9E-A280FD38BC5D}" srcOrd="1" destOrd="0" presId="urn:microsoft.com/office/officeart/2008/layout/LinedList"/>
    <dgm:cxn modelId="{3CB0AE30-614D-A04C-8CB7-6FA04D4444AB}" type="presParOf" srcId="{2B440FF5-AAEC-2C47-9150-4E3CD67A9DF9}" destId="{B51768CC-F1B2-DE45-B233-62EB3901D76D}" srcOrd="6" destOrd="0" presId="urn:microsoft.com/office/officeart/2008/layout/LinedList"/>
    <dgm:cxn modelId="{2B066510-933A-D54D-80FA-4E45940CA6C5}" type="presParOf" srcId="{2B440FF5-AAEC-2C47-9150-4E3CD67A9DF9}" destId="{B698B739-F6CF-2A49-BEFC-DE2B58E240D6}" srcOrd="7" destOrd="0" presId="urn:microsoft.com/office/officeart/2008/layout/LinedList"/>
    <dgm:cxn modelId="{B2AC5F6E-2147-2440-A668-1F08BC189435}" type="presParOf" srcId="{B698B739-F6CF-2A49-BEFC-DE2B58E240D6}" destId="{31D9A53C-019A-924E-BD55-249BB1C0E8CC}" srcOrd="0" destOrd="0" presId="urn:microsoft.com/office/officeart/2008/layout/LinedList"/>
    <dgm:cxn modelId="{B8DBCB59-A10E-3644-BF1B-52D4CB05851E}" type="presParOf" srcId="{B698B739-F6CF-2A49-BEFC-DE2B58E240D6}" destId="{027BD6C7-5400-7545-8B84-F92D7D33FBD6}" srcOrd="1" destOrd="0" presId="urn:microsoft.com/office/officeart/2008/layout/LinedList"/>
    <dgm:cxn modelId="{1B50C5AF-B559-AC45-BF7A-EB0C18F9FC1F}" type="presParOf" srcId="{2B440FF5-AAEC-2C47-9150-4E3CD67A9DF9}" destId="{841F369B-A8F1-2744-9F86-070C8BDC7EE8}" srcOrd="8" destOrd="0" presId="urn:microsoft.com/office/officeart/2008/layout/LinedList"/>
    <dgm:cxn modelId="{45F88E12-F222-824A-942E-4C73D3180ADA}" type="presParOf" srcId="{2B440FF5-AAEC-2C47-9150-4E3CD67A9DF9}" destId="{88F6D25B-A7AB-144B-B064-0B56CA7DE9FF}" srcOrd="9" destOrd="0" presId="urn:microsoft.com/office/officeart/2008/layout/LinedList"/>
    <dgm:cxn modelId="{D9648EFB-E18E-C64E-9EE7-C1BCB0CBAF20}" type="presParOf" srcId="{88F6D25B-A7AB-144B-B064-0B56CA7DE9FF}" destId="{35050FD5-AB80-7B46-AD92-D80E301EF7F3}" srcOrd="0" destOrd="0" presId="urn:microsoft.com/office/officeart/2008/layout/LinedList"/>
    <dgm:cxn modelId="{E83EE6A8-6817-954E-AE62-6B9F48120529}" type="presParOf" srcId="{88F6D25B-A7AB-144B-B064-0B56CA7DE9FF}" destId="{731FDC8B-F42A-9A48-A0BA-5C34967681F3}" srcOrd="1" destOrd="0" presId="urn:microsoft.com/office/officeart/2008/layout/LinedList"/>
    <dgm:cxn modelId="{F12052B4-87D3-C546-98CA-84B3E9BAC69C}" type="presParOf" srcId="{2B440FF5-AAEC-2C47-9150-4E3CD67A9DF9}" destId="{98AB7FF1-4864-524E-9619-473926BFD2A8}" srcOrd="10" destOrd="0" presId="urn:microsoft.com/office/officeart/2008/layout/LinedList"/>
    <dgm:cxn modelId="{D8835D91-3B54-6B41-B2DB-633B9A547881}" type="presParOf" srcId="{2B440FF5-AAEC-2C47-9150-4E3CD67A9DF9}" destId="{5E9F8DEA-5285-064A-8C16-37E7FFB1CB19}" srcOrd="11" destOrd="0" presId="urn:microsoft.com/office/officeart/2008/layout/LinedList"/>
    <dgm:cxn modelId="{19C67A3D-6B1C-664F-A116-EDBA2FAF6E94}" type="presParOf" srcId="{5E9F8DEA-5285-064A-8C16-37E7FFB1CB19}" destId="{53DDCA84-2C64-CC48-8472-D96A83C39DC5}" srcOrd="0" destOrd="0" presId="urn:microsoft.com/office/officeart/2008/layout/LinedList"/>
    <dgm:cxn modelId="{84AF141F-D607-304D-BD1A-FA31280D2978}" type="presParOf" srcId="{5E9F8DEA-5285-064A-8C16-37E7FFB1CB19}" destId="{BA483B23-E039-9646-84DF-1D48FA99A7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BE6DAC26-622B-C34C-A6AC-112463F0275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BDC8FB-9072-454F-906D-A23AA2365CCC}">
      <dgm:prSet custT="1"/>
      <dgm:spPr/>
      <dgm:t>
        <a:bodyPr/>
        <a:lstStyle/>
        <a:p>
          <a:pPr rtl="0"/>
          <a:r>
            <a:rPr lang="en-US" sz="4400" b="1" dirty="0" err="1"/>
            <a:t>SaaS</a:t>
          </a:r>
          <a:r>
            <a:rPr lang="en-US" sz="4400" b="1" dirty="0"/>
            <a:t> environments, you typically will have minimal control of and access to event and diagnostic data </a:t>
          </a:r>
          <a:endParaRPr lang="en-US" sz="4400" dirty="0"/>
        </a:p>
      </dgm:t>
    </dgm:pt>
    <dgm:pt modelId="{6258C2CB-5396-3841-A45F-F194BDF3B412}" type="parTrans" cxnId="{EA229DDF-61F9-5F44-A8CA-97A697DC56BF}">
      <dgm:prSet/>
      <dgm:spPr/>
      <dgm:t>
        <a:bodyPr/>
        <a:lstStyle/>
        <a:p>
          <a:endParaRPr lang="en-US"/>
        </a:p>
      </dgm:t>
    </dgm:pt>
    <dgm:pt modelId="{304A040D-5ABD-7444-9943-599D7BE50BD6}" type="sibTrans" cxnId="{EA229DDF-61F9-5F44-A8CA-97A697DC56BF}">
      <dgm:prSet/>
      <dgm:spPr/>
      <dgm:t>
        <a:bodyPr/>
        <a:lstStyle/>
        <a:p>
          <a:endParaRPr lang="en-US"/>
        </a:p>
      </dgm:t>
    </dgm:pt>
    <dgm:pt modelId="{A8DAC76D-D9A9-194E-A1CB-D6D88CE73086}" type="pres">
      <dgm:prSet presAssocID="{BE6DAC26-622B-C34C-A6AC-112463F02752}" presName="diagram" presStyleCnt="0">
        <dgm:presLayoutVars>
          <dgm:dir/>
          <dgm:resizeHandles val="exact"/>
        </dgm:presLayoutVars>
      </dgm:prSet>
      <dgm:spPr/>
    </dgm:pt>
    <dgm:pt modelId="{25BC8830-2D61-FC42-B0BD-25CBC2108F75}" type="pres">
      <dgm:prSet presAssocID="{77BDC8FB-9072-454F-906D-A23AA2365CCC}" presName="node" presStyleLbl="node1" presStyleIdx="0" presStyleCnt="1">
        <dgm:presLayoutVars>
          <dgm:bulletEnabled val="1"/>
        </dgm:presLayoutVars>
      </dgm:prSet>
      <dgm:spPr/>
    </dgm:pt>
  </dgm:ptLst>
  <dgm:cxnLst>
    <dgm:cxn modelId="{C7D839B1-DF15-D54C-99BE-F897A74C51AD}" type="presOf" srcId="{77BDC8FB-9072-454F-906D-A23AA2365CCC}" destId="{25BC8830-2D61-FC42-B0BD-25CBC2108F75}" srcOrd="0" destOrd="0" presId="urn:microsoft.com/office/officeart/2005/8/layout/default"/>
    <dgm:cxn modelId="{D99C8DC4-3B29-464E-AAC6-C87757284C02}" type="presOf" srcId="{BE6DAC26-622B-C34C-A6AC-112463F02752}" destId="{A8DAC76D-D9A9-194E-A1CB-D6D88CE73086}" srcOrd="0" destOrd="0" presId="urn:microsoft.com/office/officeart/2005/8/layout/default"/>
    <dgm:cxn modelId="{EA229DDF-61F9-5F44-A8CA-97A697DC56BF}" srcId="{BE6DAC26-622B-C34C-A6AC-112463F02752}" destId="{77BDC8FB-9072-454F-906D-A23AA2365CCC}" srcOrd="0" destOrd="0" parTransId="{6258C2CB-5396-3841-A45F-F194BDF3B412}" sibTransId="{304A040D-5ABD-7444-9943-599D7BE50BD6}"/>
    <dgm:cxn modelId="{AEAA3261-FDD6-E946-ABB6-BB7ED4F6D3A9}" type="presParOf" srcId="{A8DAC76D-D9A9-194E-A1CB-D6D88CE73086}" destId="{25BC8830-2D61-FC42-B0BD-25CBC2108F7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5ADC8E08-BE05-C64C-913D-50C27CA5B4BC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8BB489-1700-834E-B67D-491D88973777}">
      <dgm:prSet custT="1"/>
      <dgm:spPr/>
      <dgm:t>
        <a:bodyPr/>
        <a:lstStyle/>
        <a:p>
          <a:pPr rtl="0"/>
          <a:r>
            <a:rPr lang="en-US" sz="3400" b="1" dirty="0"/>
            <a:t>In </a:t>
          </a:r>
          <a:r>
            <a:rPr lang="en-US" sz="3400" b="1" dirty="0" err="1"/>
            <a:t>PaaS</a:t>
          </a:r>
          <a:r>
            <a:rPr lang="en-US" sz="3400" b="1" dirty="0"/>
            <a:t> environments, you typically will have control of and access to event and diagnostic data. Some infrastructure level logs will be visible to you, along with detailed application logs </a:t>
          </a:r>
          <a:endParaRPr lang="en-US" sz="3400" dirty="0"/>
        </a:p>
      </dgm:t>
    </dgm:pt>
    <dgm:pt modelId="{AEEA9842-7566-EA4C-9F86-4061CACDE629}" type="parTrans" cxnId="{948FABD4-35CC-3F40-BE25-5DB0FA0DE7AD}">
      <dgm:prSet/>
      <dgm:spPr/>
      <dgm:t>
        <a:bodyPr/>
        <a:lstStyle/>
        <a:p>
          <a:endParaRPr lang="en-US"/>
        </a:p>
      </dgm:t>
    </dgm:pt>
    <dgm:pt modelId="{AA659BA9-FEDE-6042-8317-871DAA7230CE}" type="sibTrans" cxnId="{948FABD4-35CC-3F40-BE25-5DB0FA0DE7AD}">
      <dgm:prSet/>
      <dgm:spPr/>
      <dgm:t>
        <a:bodyPr/>
        <a:lstStyle/>
        <a:p>
          <a:endParaRPr lang="en-US"/>
        </a:p>
      </dgm:t>
    </dgm:pt>
    <dgm:pt modelId="{52F47ABB-0E95-4F42-B656-92F69608685A}" type="pres">
      <dgm:prSet presAssocID="{5ADC8E08-BE05-C64C-913D-50C27CA5B4BC}" presName="diagram" presStyleCnt="0">
        <dgm:presLayoutVars>
          <dgm:dir/>
          <dgm:resizeHandles val="exact"/>
        </dgm:presLayoutVars>
      </dgm:prSet>
      <dgm:spPr/>
    </dgm:pt>
    <dgm:pt modelId="{562CB748-97CC-0E4D-A119-F51C56506B34}" type="pres">
      <dgm:prSet presAssocID="{A08BB489-1700-834E-B67D-491D88973777}" presName="node" presStyleLbl="node1" presStyleIdx="0" presStyleCnt="1">
        <dgm:presLayoutVars>
          <dgm:bulletEnabled val="1"/>
        </dgm:presLayoutVars>
      </dgm:prSet>
      <dgm:spPr/>
    </dgm:pt>
  </dgm:ptLst>
  <dgm:cxnLst>
    <dgm:cxn modelId="{5FB92952-6441-7841-B418-8B47E7BCD965}" type="presOf" srcId="{A08BB489-1700-834E-B67D-491D88973777}" destId="{562CB748-97CC-0E4D-A119-F51C56506B34}" srcOrd="0" destOrd="0" presId="urn:microsoft.com/office/officeart/2005/8/layout/default"/>
    <dgm:cxn modelId="{AE74987E-FCA2-ED4B-9078-C498FA21FE41}" type="presOf" srcId="{5ADC8E08-BE05-C64C-913D-50C27CA5B4BC}" destId="{52F47ABB-0E95-4F42-B656-92F69608685A}" srcOrd="0" destOrd="0" presId="urn:microsoft.com/office/officeart/2005/8/layout/default"/>
    <dgm:cxn modelId="{948FABD4-35CC-3F40-BE25-5DB0FA0DE7AD}" srcId="{5ADC8E08-BE05-C64C-913D-50C27CA5B4BC}" destId="{A08BB489-1700-834E-B67D-491D88973777}" srcOrd="0" destOrd="0" parTransId="{AEEA9842-7566-EA4C-9F86-4061CACDE629}" sibTransId="{AA659BA9-FEDE-6042-8317-871DAA7230CE}"/>
    <dgm:cxn modelId="{21B89255-EF52-B049-A48E-8716156D8D5B}" type="presParOf" srcId="{52F47ABB-0E95-4F42-B656-92F69608685A}" destId="{562CB748-97CC-0E4D-A119-F51C56506B3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E4C1DF34-C00F-1449-8DA7-8CF94C8CCF00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181A70-95FE-064B-9907-1D84F4B975E4}">
      <dgm:prSet custT="1"/>
      <dgm:spPr/>
      <dgm:t>
        <a:bodyPr/>
        <a:lstStyle/>
        <a:p>
          <a:pPr rtl="0"/>
          <a:r>
            <a:rPr lang="en-US" sz="4400" b="1" dirty="0"/>
            <a:t>In </a:t>
          </a:r>
          <a:r>
            <a:rPr lang="en-US" sz="4400" b="1" dirty="0" err="1"/>
            <a:t>IaaS</a:t>
          </a:r>
          <a:r>
            <a:rPr lang="en-US" sz="4400" b="1" dirty="0"/>
            <a:t> environments, you typically will have control of and access to event and diagnostic data </a:t>
          </a:r>
          <a:endParaRPr lang="en-US" sz="4400" dirty="0"/>
        </a:p>
      </dgm:t>
    </dgm:pt>
    <dgm:pt modelId="{CFF67B4B-4DE4-DB48-85D5-93E26EE9EB0C}" type="parTrans" cxnId="{58787E5A-A213-1347-99EE-837827C9E103}">
      <dgm:prSet/>
      <dgm:spPr/>
      <dgm:t>
        <a:bodyPr/>
        <a:lstStyle/>
        <a:p>
          <a:endParaRPr lang="en-US"/>
        </a:p>
      </dgm:t>
    </dgm:pt>
    <dgm:pt modelId="{3AC165BF-54A8-3A43-8EA3-7AE07E2E89AA}" type="sibTrans" cxnId="{58787E5A-A213-1347-99EE-837827C9E103}">
      <dgm:prSet/>
      <dgm:spPr/>
      <dgm:t>
        <a:bodyPr/>
        <a:lstStyle/>
        <a:p>
          <a:endParaRPr lang="en-US"/>
        </a:p>
      </dgm:t>
    </dgm:pt>
    <dgm:pt modelId="{A54898E1-DE48-9441-8CE0-076035D4AC3D}" type="pres">
      <dgm:prSet presAssocID="{E4C1DF34-C00F-1449-8DA7-8CF94C8CCF00}" presName="diagram" presStyleCnt="0">
        <dgm:presLayoutVars>
          <dgm:dir/>
          <dgm:resizeHandles val="exact"/>
        </dgm:presLayoutVars>
      </dgm:prSet>
      <dgm:spPr/>
    </dgm:pt>
    <dgm:pt modelId="{FC8C7B23-B7D5-1C41-9ED0-E489C498EBB7}" type="pres">
      <dgm:prSet presAssocID="{B6181A70-95FE-064B-9907-1D84F4B975E4}" presName="node" presStyleLbl="node1" presStyleIdx="0" presStyleCnt="1">
        <dgm:presLayoutVars>
          <dgm:bulletEnabled val="1"/>
        </dgm:presLayoutVars>
      </dgm:prSet>
      <dgm:spPr/>
    </dgm:pt>
  </dgm:ptLst>
  <dgm:cxnLst>
    <dgm:cxn modelId="{DD109074-827D-F54F-A751-96324BC3CCEE}" type="presOf" srcId="{B6181A70-95FE-064B-9907-1D84F4B975E4}" destId="{FC8C7B23-B7D5-1C41-9ED0-E489C498EBB7}" srcOrd="0" destOrd="0" presId="urn:microsoft.com/office/officeart/2005/8/layout/default"/>
    <dgm:cxn modelId="{58787E5A-A213-1347-99EE-837827C9E103}" srcId="{E4C1DF34-C00F-1449-8DA7-8CF94C8CCF00}" destId="{B6181A70-95FE-064B-9907-1D84F4B975E4}" srcOrd="0" destOrd="0" parTransId="{CFF67B4B-4DE4-DB48-85D5-93E26EE9EB0C}" sibTransId="{3AC165BF-54A8-3A43-8EA3-7AE07E2E89AA}"/>
    <dgm:cxn modelId="{0DE1EBEB-AA0B-754D-A8E9-820E9C425276}" type="presOf" srcId="{E4C1DF34-C00F-1449-8DA7-8CF94C8CCF00}" destId="{A54898E1-DE48-9441-8CE0-076035D4AC3D}" srcOrd="0" destOrd="0" presId="urn:microsoft.com/office/officeart/2005/8/layout/default"/>
    <dgm:cxn modelId="{838947A6-23A3-2541-A2E3-F6B18D40B43B}" type="presParOf" srcId="{A54898E1-DE48-9441-8CE0-076035D4AC3D}" destId="{FC8C7B23-B7D5-1C41-9ED0-E489C498EBB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2F3AAEC9-4443-0F49-B5B0-FBFAC02421BA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04B4A8-7CFB-C146-8E30-5342962C9109}">
      <dgm:prSet/>
      <dgm:spPr/>
      <dgm:t>
        <a:bodyPr/>
        <a:lstStyle/>
        <a:p>
          <a:pPr rtl="0"/>
          <a:r>
            <a:rPr lang="en-US" b="1"/>
            <a:t>Secondary time source </a:t>
          </a:r>
          <a:endParaRPr lang="en-US"/>
        </a:p>
      </dgm:t>
    </dgm:pt>
    <dgm:pt modelId="{CB66EBD7-F3A3-8848-A50D-F488C4B73D65}" type="parTrans" cxnId="{178879A6-19AC-D044-85A4-2E967DA26701}">
      <dgm:prSet/>
      <dgm:spPr/>
      <dgm:t>
        <a:bodyPr/>
        <a:lstStyle/>
        <a:p>
          <a:endParaRPr lang="en-US"/>
        </a:p>
      </dgm:t>
    </dgm:pt>
    <dgm:pt modelId="{F39C4C89-B1BF-0946-A230-2BB910945DAF}" type="sibTrans" cxnId="{178879A6-19AC-D044-85A4-2E967DA26701}">
      <dgm:prSet/>
      <dgm:spPr/>
      <dgm:t>
        <a:bodyPr/>
        <a:lstStyle/>
        <a:p>
          <a:endParaRPr lang="en-US"/>
        </a:p>
      </dgm:t>
    </dgm:pt>
    <dgm:pt modelId="{29E7716B-01D3-4D4A-B474-5D0D15862A30}">
      <dgm:prSet/>
      <dgm:spPr/>
      <dgm:t>
        <a:bodyPr/>
        <a:lstStyle/>
        <a:p>
          <a:pPr rtl="0"/>
          <a:r>
            <a:rPr lang="en-US" b="1"/>
            <a:t>Action </a:t>
          </a:r>
          <a:endParaRPr lang="en-US"/>
        </a:p>
      </dgm:t>
    </dgm:pt>
    <dgm:pt modelId="{0263ED72-F88C-8249-B417-46E9585E4902}" type="parTrans" cxnId="{A0DADC00-5D0D-0244-899E-BFEA21B24CC7}">
      <dgm:prSet/>
      <dgm:spPr/>
      <dgm:t>
        <a:bodyPr/>
        <a:lstStyle/>
        <a:p>
          <a:endParaRPr lang="en-US"/>
        </a:p>
      </dgm:t>
    </dgm:pt>
    <dgm:pt modelId="{41E68904-7141-AC48-96CB-437F9ECA12AF}" type="sibTrans" cxnId="{A0DADC00-5D0D-0244-899E-BFEA21B24CC7}">
      <dgm:prSet/>
      <dgm:spPr/>
      <dgm:t>
        <a:bodyPr/>
        <a:lstStyle/>
        <a:p>
          <a:endParaRPr lang="en-US"/>
        </a:p>
      </dgm:t>
    </dgm:pt>
    <dgm:pt modelId="{D1E3D39C-B87D-9C4D-8476-969FA4B11C43}">
      <dgm:prSet/>
      <dgm:spPr/>
      <dgm:t>
        <a:bodyPr/>
        <a:lstStyle/>
        <a:p>
          <a:pPr rtl="0"/>
          <a:r>
            <a:rPr lang="en-US" b="1"/>
            <a:t>Object </a:t>
          </a:r>
          <a:endParaRPr lang="en-US"/>
        </a:p>
      </dgm:t>
    </dgm:pt>
    <dgm:pt modelId="{CB87834D-8E15-5748-8197-9A6E5AA30EE3}" type="parTrans" cxnId="{C767AF54-A198-0B42-9381-E79594BAE745}">
      <dgm:prSet/>
      <dgm:spPr/>
      <dgm:t>
        <a:bodyPr/>
        <a:lstStyle/>
        <a:p>
          <a:endParaRPr lang="en-US"/>
        </a:p>
      </dgm:t>
    </dgm:pt>
    <dgm:pt modelId="{C54D38A9-D4E5-9940-8549-99A7ED793E24}" type="sibTrans" cxnId="{C767AF54-A198-0B42-9381-E79594BAE745}">
      <dgm:prSet/>
      <dgm:spPr/>
      <dgm:t>
        <a:bodyPr/>
        <a:lstStyle/>
        <a:p>
          <a:endParaRPr lang="en-US"/>
        </a:p>
      </dgm:t>
    </dgm:pt>
    <dgm:pt modelId="{F102F198-A841-4449-BBAF-65A3A4AABBCA}">
      <dgm:prSet/>
      <dgm:spPr/>
      <dgm:t>
        <a:bodyPr/>
        <a:lstStyle/>
        <a:p>
          <a:pPr rtl="0"/>
          <a:r>
            <a:rPr lang="en-US" b="1"/>
            <a:t>Result status </a:t>
          </a:r>
          <a:endParaRPr lang="en-US"/>
        </a:p>
      </dgm:t>
    </dgm:pt>
    <dgm:pt modelId="{D3522D10-76FD-424B-A3F1-C6A9CA0D2C97}" type="parTrans" cxnId="{99441E83-2814-874E-B1B9-409117246337}">
      <dgm:prSet/>
      <dgm:spPr/>
      <dgm:t>
        <a:bodyPr/>
        <a:lstStyle/>
        <a:p>
          <a:endParaRPr lang="en-US"/>
        </a:p>
      </dgm:t>
    </dgm:pt>
    <dgm:pt modelId="{6A21379F-DC1D-4641-AF3E-382E967FE44B}" type="sibTrans" cxnId="{99441E83-2814-874E-B1B9-409117246337}">
      <dgm:prSet/>
      <dgm:spPr/>
      <dgm:t>
        <a:bodyPr/>
        <a:lstStyle/>
        <a:p>
          <a:endParaRPr lang="en-US"/>
        </a:p>
      </dgm:t>
    </dgm:pt>
    <dgm:pt modelId="{D2AFBDE9-1C81-2C48-8B53-93B12C47F5CD}">
      <dgm:prSet/>
      <dgm:spPr/>
      <dgm:t>
        <a:bodyPr/>
        <a:lstStyle/>
        <a:p>
          <a:pPr rtl="0"/>
          <a:r>
            <a:rPr lang="en-US" b="1"/>
            <a:t>Reason </a:t>
          </a:r>
          <a:endParaRPr lang="en-US"/>
        </a:p>
      </dgm:t>
    </dgm:pt>
    <dgm:pt modelId="{71BD2207-3825-154B-A1B6-ADDFD3183A4F}" type="parTrans" cxnId="{D4BDFC49-68C7-0248-ACFB-3F3B2FEC3E46}">
      <dgm:prSet/>
      <dgm:spPr/>
      <dgm:t>
        <a:bodyPr/>
        <a:lstStyle/>
        <a:p>
          <a:endParaRPr lang="en-US"/>
        </a:p>
      </dgm:t>
    </dgm:pt>
    <dgm:pt modelId="{6436BD39-DF35-E14D-8390-B7EA95DC8142}" type="sibTrans" cxnId="{D4BDFC49-68C7-0248-ACFB-3F3B2FEC3E46}">
      <dgm:prSet/>
      <dgm:spPr/>
      <dgm:t>
        <a:bodyPr/>
        <a:lstStyle/>
        <a:p>
          <a:endParaRPr lang="en-US"/>
        </a:p>
      </dgm:t>
    </dgm:pt>
    <dgm:pt modelId="{C138281F-5F11-E945-829E-A105BA7D406B}">
      <dgm:prSet/>
      <dgm:spPr/>
      <dgm:t>
        <a:bodyPr/>
        <a:lstStyle/>
        <a:p>
          <a:pPr rtl="0"/>
          <a:r>
            <a:rPr lang="en-US" b="1"/>
            <a:t>HTTP Status Code </a:t>
          </a:r>
          <a:endParaRPr lang="en-US"/>
        </a:p>
      </dgm:t>
    </dgm:pt>
    <dgm:pt modelId="{1CDFDBB1-581B-B24B-82B4-F2967FBCB7C4}" type="parTrans" cxnId="{375EC2AC-1C99-1749-93C4-01DE47DE231E}">
      <dgm:prSet/>
      <dgm:spPr/>
      <dgm:t>
        <a:bodyPr/>
        <a:lstStyle/>
        <a:p>
          <a:endParaRPr lang="en-US"/>
        </a:p>
      </dgm:t>
    </dgm:pt>
    <dgm:pt modelId="{5D122874-CA95-5F43-BC77-83718409901A}" type="sibTrans" cxnId="{375EC2AC-1C99-1749-93C4-01DE47DE231E}">
      <dgm:prSet/>
      <dgm:spPr/>
      <dgm:t>
        <a:bodyPr/>
        <a:lstStyle/>
        <a:p>
          <a:endParaRPr lang="en-US"/>
        </a:p>
      </dgm:t>
    </dgm:pt>
    <dgm:pt modelId="{403D4593-5BDD-A949-A4E8-4D1353565400}">
      <dgm:prSet/>
      <dgm:spPr/>
      <dgm:t>
        <a:bodyPr/>
        <a:lstStyle/>
        <a:p>
          <a:pPr rtl="0"/>
          <a:r>
            <a:rPr lang="en-US" b="1"/>
            <a:t>Request HTTP headers or HTTP User Agent </a:t>
          </a:r>
          <a:endParaRPr lang="en-US"/>
        </a:p>
      </dgm:t>
    </dgm:pt>
    <dgm:pt modelId="{16E58947-7318-614F-9A4F-3ACAA8B87AF2}" type="parTrans" cxnId="{D97E8EE8-AAE6-F54A-A408-925679E1F6DE}">
      <dgm:prSet/>
      <dgm:spPr/>
      <dgm:t>
        <a:bodyPr/>
        <a:lstStyle/>
        <a:p>
          <a:endParaRPr lang="en-US"/>
        </a:p>
      </dgm:t>
    </dgm:pt>
    <dgm:pt modelId="{AF62BC20-136A-0E4E-BCCA-C145544A4A96}" type="sibTrans" cxnId="{D97E8EE8-AAE6-F54A-A408-925679E1F6DE}">
      <dgm:prSet/>
      <dgm:spPr/>
      <dgm:t>
        <a:bodyPr/>
        <a:lstStyle/>
        <a:p>
          <a:endParaRPr lang="en-US"/>
        </a:p>
      </dgm:t>
    </dgm:pt>
    <dgm:pt modelId="{E5FD07E0-7FDF-E747-843B-7E9116D69055}">
      <dgm:prSet/>
      <dgm:spPr/>
      <dgm:t>
        <a:bodyPr/>
        <a:lstStyle/>
        <a:p>
          <a:pPr rtl="0"/>
          <a:r>
            <a:rPr lang="en-US" b="1"/>
            <a:t>User type classification </a:t>
          </a:r>
          <a:endParaRPr lang="en-US"/>
        </a:p>
      </dgm:t>
    </dgm:pt>
    <dgm:pt modelId="{F0713008-0951-374E-A8E2-2FEEDC6333F7}" type="parTrans" cxnId="{9D112C10-4DB8-D646-84BD-817B2589E10B}">
      <dgm:prSet/>
      <dgm:spPr/>
      <dgm:t>
        <a:bodyPr/>
        <a:lstStyle/>
        <a:p>
          <a:endParaRPr lang="en-US"/>
        </a:p>
      </dgm:t>
    </dgm:pt>
    <dgm:pt modelId="{179E0E6D-3543-194C-B8C8-0B11076C30EB}" type="sibTrans" cxnId="{9D112C10-4DB8-D646-84BD-817B2589E10B}">
      <dgm:prSet/>
      <dgm:spPr/>
      <dgm:t>
        <a:bodyPr/>
        <a:lstStyle/>
        <a:p>
          <a:endParaRPr lang="en-US"/>
        </a:p>
      </dgm:t>
    </dgm:pt>
    <dgm:pt modelId="{DA84D53C-4B43-6846-9120-CF386EDBD325}" type="pres">
      <dgm:prSet presAssocID="{2F3AAEC9-4443-0F49-B5B0-FBFAC02421BA}" presName="vert0" presStyleCnt="0">
        <dgm:presLayoutVars>
          <dgm:dir/>
          <dgm:animOne val="branch"/>
          <dgm:animLvl val="lvl"/>
        </dgm:presLayoutVars>
      </dgm:prSet>
      <dgm:spPr/>
    </dgm:pt>
    <dgm:pt modelId="{00CB0566-27A5-C247-B74E-F91409AA10CC}" type="pres">
      <dgm:prSet presAssocID="{9B04B4A8-7CFB-C146-8E30-5342962C9109}" presName="thickLine" presStyleLbl="alignNode1" presStyleIdx="0" presStyleCnt="8"/>
      <dgm:spPr/>
    </dgm:pt>
    <dgm:pt modelId="{7DE537DD-7F9C-C34E-B6E0-BCD23F42A8A3}" type="pres">
      <dgm:prSet presAssocID="{9B04B4A8-7CFB-C146-8E30-5342962C9109}" presName="horz1" presStyleCnt="0"/>
      <dgm:spPr/>
    </dgm:pt>
    <dgm:pt modelId="{A540843C-3B0C-E346-A897-DA3AAE38DBB2}" type="pres">
      <dgm:prSet presAssocID="{9B04B4A8-7CFB-C146-8E30-5342962C9109}" presName="tx1" presStyleLbl="revTx" presStyleIdx="0" presStyleCnt="8"/>
      <dgm:spPr/>
    </dgm:pt>
    <dgm:pt modelId="{2A8CC2CB-CEEA-294D-868A-3DA6DA3E254F}" type="pres">
      <dgm:prSet presAssocID="{9B04B4A8-7CFB-C146-8E30-5342962C9109}" presName="vert1" presStyleCnt="0"/>
      <dgm:spPr/>
    </dgm:pt>
    <dgm:pt modelId="{15818FF6-A157-6B4F-B527-4F9E2C978BDF}" type="pres">
      <dgm:prSet presAssocID="{29E7716B-01D3-4D4A-B474-5D0D15862A30}" presName="thickLine" presStyleLbl="alignNode1" presStyleIdx="1" presStyleCnt="8"/>
      <dgm:spPr/>
    </dgm:pt>
    <dgm:pt modelId="{BE868F40-BD96-004A-BE61-39C2CDCF3FEB}" type="pres">
      <dgm:prSet presAssocID="{29E7716B-01D3-4D4A-B474-5D0D15862A30}" presName="horz1" presStyleCnt="0"/>
      <dgm:spPr/>
    </dgm:pt>
    <dgm:pt modelId="{11D32527-E509-4640-B59D-5A25527AD7BF}" type="pres">
      <dgm:prSet presAssocID="{29E7716B-01D3-4D4A-B474-5D0D15862A30}" presName="tx1" presStyleLbl="revTx" presStyleIdx="1" presStyleCnt="8"/>
      <dgm:spPr/>
    </dgm:pt>
    <dgm:pt modelId="{9A813F6A-24A8-1544-A316-B4D0A7F2E793}" type="pres">
      <dgm:prSet presAssocID="{29E7716B-01D3-4D4A-B474-5D0D15862A30}" presName="vert1" presStyleCnt="0"/>
      <dgm:spPr/>
    </dgm:pt>
    <dgm:pt modelId="{85570C7F-1E5F-814B-9200-B22D477FEEE6}" type="pres">
      <dgm:prSet presAssocID="{D1E3D39C-B87D-9C4D-8476-969FA4B11C43}" presName="thickLine" presStyleLbl="alignNode1" presStyleIdx="2" presStyleCnt="8"/>
      <dgm:spPr/>
    </dgm:pt>
    <dgm:pt modelId="{7C1370E9-46CA-3741-98C6-AE78DD99F229}" type="pres">
      <dgm:prSet presAssocID="{D1E3D39C-B87D-9C4D-8476-969FA4B11C43}" presName="horz1" presStyleCnt="0"/>
      <dgm:spPr/>
    </dgm:pt>
    <dgm:pt modelId="{C0ADCE8E-C230-0E4A-A034-F1460325B20F}" type="pres">
      <dgm:prSet presAssocID="{D1E3D39C-B87D-9C4D-8476-969FA4B11C43}" presName="tx1" presStyleLbl="revTx" presStyleIdx="2" presStyleCnt="8"/>
      <dgm:spPr/>
    </dgm:pt>
    <dgm:pt modelId="{68E04349-EDE1-364C-865C-014C2174B968}" type="pres">
      <dgm:prSet presAssocID="{D1E3D39C-B87D-9C4D-8476-969FA4B11C43}" presName="vert1" presStyleCnt="0"/>
      <dgm:spPr/>
    </dgm:pt>
    <dgm:pt modelId="{AC52F4DB-B1A2-5949-9F77-8BCC85244980}" type="pres">
      <dgm:prSet presAssocID="{F102F198-A841-4449-BBAF-65A3A4AABBCA}" presName="thickLine" presStyleLbl="alignNode1" presStyleIdx="3" presStyleCnt="8"/>
      <dgm:spPr/>
    </dgm:pt>
    <dgm:pt modelId="{86A173C3-AE23-B14D-8D0B-B6BE66547D4A}" type="pres">
      <dgm:prSet presAssocID="{F102F198-A841-4449-BBAF-65A3A4AABBCA}" presName="horz1" presStyleCnt="0"/>
      <dgm:spPr/>
    </dgm:pt>
    <dgm:pt modelId="{7DEC80B4-E86B-A641-82EA-352FC4A66DB0}" type="pres">
      <dgm:prSet presAssocID="{F102F198-A841-4449-BBAF-65A3A4AABBCA}" presName="tx1" presStyleLbl="revTx" presStyleIdx="3" presStyleCnt="8"/>
      <dgm:spPr/>
    </dgm:pt>
    <dgm:pt modelId="{DF4DAE2D-14AC-E041-9A15-46F73DC4B7A4}" type="pres">
      <dgm:prSet presAssocID="{F102F198-A841-4449-BBAF-65A3A4AABBCA}" presName="vert1" presStyleCnt="0"/>
      <dgm:spPr/>
    </dgm:pt>
    <dgm:pt modelId="{32420F4E-6FC4-BC40-ABC7-6DB18E236FA7}" type="pres">
      <dgm:prSet presAssocID="{D2AFBDE9-1C81-2C48-8B53-93B12C47F5CD}" presName="thickLine" presStyleLbl="alignNode1" presStyleIdx="4" presStyleCnt="8"/>
      <dgm:spPr/>
    </dgm:pt>
    <dgm:pt modelId="{007CD7D2-5540-C94D-B8AD-207A70029FB8}" type="pres">
      <dgm:prSet presAssocID="{D2AFBDE9-1C81-2C48-8B53-93B12C47F5CD}" presName="horz1" presStyleCnt="0"/>
      <dgm:spPr/>
    </dgm:pt>
    <dgm:pt modelId="{1790F1DE-C533-094E-8515-606282C317F6}" type="pres">
      <dgm:prSet presAssocID="{D2AFBDE9-1C81-2C48-8B53-93B12C47F5CD}" presName="tx1" presStyleLbl="revTx" presStyleIdx="4" presStyleCnt="8"/>
      <dgm:spPr/>
    </dgm:pt>
    <dgm:pt modelId="{FCA05676-4F42-2B44-8414-61C3A7D2BC73}" type="pres">
      <dgm:prSet presAssocID="{D2AFBDE9-1C81-2C48-8B53-93B12C47F5CD}" presName="vert1" presStyleCnt="0"/>
      <dgm:spPr/>
    </dgm:pt>
    <dgm:pt modelId="{EA45DEE1-7A1C-534C-B882-8FD9618202AE}" type="pres">
      <dgm:prSet presAssocID="{C138281F-5F11-E945-829E-A105BA7D406B}" presName="thickLine" presStyleLbl="alignNode1" presStyleIdx="5" presStyleCnt="8"/>
      <dgm:spPr/>
    </dgm:pt>
    <dgm:pt modelId="{2F41D7BF-4FB8-BD43-9285-AE685A0EE5F2}" type="pres">
      <dgm:prSet presAssocID="{C138281F-5F11-E945-829E-A105BA7D406B}" presName="horz1" presStyleCnt="0"/>
      <dgm:spPr/>
    </dgm:pt>
    <dgm:pt modelId="{98EFF830-7038-FD4A-A4EE-5AFFB0F64BC8}" type="pres">
      <dgm:prSet presAssocID="{C138281F-5F11-E945-829E-A105BA7D406B}" presName="tx1" presStyleLbl="revTx" presStyleIdx="5" presStyleCnt="8"/>
      <dgm:spPr/>
    </dgm:pt>
    <dgm:pt modelId="{082E618F-C7C0-5C4F-9ED3-561052547FB4}" type="pres">
      <dgm:prSet presAssocID="{C138281F-5F11-E945-829E-A105BA7D406B}" presName="vert1" presStyleCnt="0"/>
      <dgm:spPr/>
    </dgm:pt>
    <dgm:pt modelId="{C9329A17-98B2-E243-AE56-77ECF99C72A2}" type="pres">
      <dgm:prSet presAssocID="{403D4593-5BDD-A949-A4E8-4D1353565400}" presName="thickLine" presStyleLbl="alignNode1" presStyleIdx="6" presStyleCnt="8"/>
      <dgm:spPr/>
    </dgm:pt>
    <dgm:pt modelId="{DBB2A84F-D2EF-654A-B189-BFCBF85FB9F0}" type="pres">
      <dgm:prSet presAssocID="{403D4593-5BDD-A949-A4E8-4D1353565400}" presName="horz1" presStyleCnt="0"/>
      <dgm:spPr/>
    </dgm:pt>
    <dgm:pt modelId="{A16B5A8E-0B85-7B45-B3BB-DCBE1798DA68}" type="pres">
      <dgm:prSet presAssocID="{403D4593-5BDD-A949-A4E8-4D1353565400}" presName="tx1" presStyleLbl="revTx" presStyleIdx="6" presStyleCnt="8"/>
      <dgm:spPr/>
    </dgm:pt>
    <dgm:pt modelId="{80307993-46E4-6649-870A-7EEC0A3BACF2}" type="pres">
      <dgm:prSet presAssocID="{403D4593-5BDD-A949-A4E8-4D1353565400}" presName="vert1" presStyleCnt="0"/>
      <dgm:spPr/>
    </dgm:pt>
    <dgm:pt modelId="{097939FA-838B-DD41-A26F-83F6602F2E28}" type="pres">
      <dgm:prSet presAssocID="{E5FD07E0-7FDF-E747-843B-7E9116D69055}" presName="thickLine" presStyleLbl="alignNode1" presStyleIdx="7" presStyleCnt="8"/>
      <dgm:spPr/>
    </dgm:pt>
    <dgm:pt modelId="{F2107CD8-5538-DE40-BCC9-9BB7AB28E09D}" type="pres">
      <dgm:prSet presAssocID="{E5FD07E0-7FDF-E747-843B-7E9116D69055}" presName="horz1" presStyleCnt="0"/>
      <dgm:spPr/>
    </dgm:pt>
    <dgm:pt modelId="{E9519908-C874-6344-86B7-CE7C03359E00}" type="pres">
      <dgm:prSet presAssocID="{E5FD07E0-7FDF-E747-843B-7E9116D69055}" presName="tx1" presStyleLbl="revTx" presStyleIdx="7" presStyleCnt="8"/>
      <dgm:spPr/>
    </dgm:pt>
    <dgm:pt modelId="{CC257FDE-5ED9-7F49-AACC-0E4239356B40}" type="pres">
      <dgm:prSet presAssocID="{E5FD07E0-7FDF-E747-843B-7E9116D69055}" presName="vert1" presStyleCnt="0"/>
      <dgm:spPr/>
    </dgm:pt>
  </dgm:ptLst>
  <dgm:cxnLst>
    <dgm:cxn modelId="{A0DADC00-5D0D-0244-899E-BFEA21B24CC7}" srcId="{2F3AAEC9-4443-0F49-B5B0-FBFAC02421BA}" destId="{29E7716B-01D3-4D4A-B474-5D0D15862A30}" srcOrd="1" destOrd="0" parTransId="{0263ED72-F88C-8249-B417-46E9585E4902}" sibTransId="{41E68904-7141-AC48-96CB-437F9ECA12AF}"/>
    <dgm:cxn modelId="{3F9B2905-3F02-6C46-9B6E-CAA9DFC73F53}" type="presOf" srcId="{D1E3D39C-B87D-9C4D-8476-969FA4B11C43}" destId="{C0ADCE8E-C230-0E4A-A034-F1460325B20F}" srcOrd="0" destOrd="0" presId="urn:microsoft.com/office/officeart/2008/layout/LinedList"/>
    <dgm:cxn modelId="{9D112C10-4DB8-D646-84BD-817B2589E10B}" srcId="{2F3AAEC9-4443-0F49-B5B0-FBFAC02421BA}" destId="{E5FD07E0-7FDF-E747-843B-7E9116D69055}" srcOrd="7" destOrd="0" parTransId="{F0713008-0951-374E-A8E2-2FEEDC6333F7}" sibTransId="{179E0E6D-3543-194C-B8C8-0B11076C30EB}"/>
    <dgm:cxn modelId="{0F49E25F-A22F-C742-9EED-A932E1EEFA4E}" type="presOf" srcId="{403D4593-5BDD-A949-A4E8-4D1353565400}" destId="{A16B5A8E-0B85-7B45-B3BB-DCBE1798DA68}" srcOrd="0" destOrd="0" presId="urn:microsoft.com/office/officeart/2008/layout/LinedList"/>
    <dgm:cxn modelId="{D4BDFC49-68C7-0248-ACFB-3F3B2FEC3E46}" srcId="{2F3AAEC9-4443-0F49-B5B0-FBFAC02421BA}" destId="{D2AFBDE9-1C81-2C48-8B53-93B12C47F5CD}" srcOrd="4" destOrd="0" parTransId="{71BD2207-3825-154B-A1B6-ADDFD3183A4F}" sibTransId="{6436BD39-DF35-E14D-8390-B7EA95DC8142}"/>
    <dgm:cxn modelId="{20E97F4E-1A26-FF4B-B074-C29083E797F1}" type="presOf" srcId="{E5FD07E0-7FDF-E747-843B-7E9116D69055}" destId="{E9519908-C874-6344-86B7-CE7C03359E00}" srcOrd="0" destOrd="0" presId="urn:microsoft.com/office/officeart/2008/layout/LinedList"/>
    <dgm:cxn modelId="{C767AF54-A198-0B42-9381-E79594BAE745}" srcId="{2F3AAEC9-4443-0F49-B5B0-FBFAC02421BA}" destId="{D1E3D39C-B87D-9C4D-8476-969FA4B11C43}" srcOrd="2" destOrd="0" parTransId="{CB87834D-8E15-5748-8197-9A6E5AA30EE3}" sibTransId="{C54D38A9-D4E5-9940-8549-99A7ED793E24}"/>
    <dgm:cxn modelId="{B63BF481-0D15-5842-9709-7886453D2A53}" type="presOf" srcId="{F102F198-A841-4449-BBAF-65A3A4AABBCA}" destId="{7DEC80B4-E86B-A641-82EA-352FC4A66DB0}" srcOrd="0" destOrd="0" presId="urn:microsoft.com/office/officeart/2008/layout/LinedList"/>
    <dgm:cxn modelId="{99441E83-2814-874E-B1B9-409117246337}" srcId="{2F3AAEC9-4443-0F49-B5B0-FBFAC02421BA}" destId="{F102F198-A841-4449-BBAF-65A3A4AABBCA}" srcOrd="3" destOrd="0" parTransId="{D3522D10-76FD-424B-A3F1-C6A9CA0D2C97}" sibTransId="{6A21379F-DC1D-4641-AF3E-382E967FE44B}"/>
    <dgm:cxn modelId="{76472187-3B96-2445-8FF0-76AC51FD922D}" type="presOf" srcId="{D2AFBDE9-1C81-2C48-8B53-93B12C47F5CD}" destId="{1790F1DE-C533-094E-8515-606282C317F6}" srcOrd="0" destOrd="0" presId="urn:microsoft.com/office/officeart/2008/layout/LinedList"/>
    <dgm:cxn modelId="{D7AEE688-1DCF-8C43-8D12-610797E9ECDA}" type="presOf" srcId="{C138281F-5F11-E945-829E-A105BA7D406B}" destId="{98EFF830-7038-FD4A-A4EE-5AFFB0F64BC8}" srcOrd="0" destOrd="0" presId="urn:microsoft.com/office/officeart/2008/layout/LinedList"/>
    <dgm:cxn modelId="{178879A6-19AC-D044-85A4-2E967DA26701}" srcId="{2F3AAEC9-4443-0F49-B5B0-FBFAC02421BA}" destId="{9B04B4A8-7CFB-C146-8E30-5342962C9109}" srcOrd="0" destOrd="0" parTransId="{CB66EBD7-F3A3-8848-A50D-F488C4B73D65}" sibTransId="{F39C4C89-B1BF-0946-A230-2BB910945DAF}"/>
    <dgm:cxn modelId="{39D778A7-2E46-994A-9757-35CD28ADCB8C}" type="presOf" srcId="{9B04B4A8-7CFB-C146-8E30-5342962C9109}" destId="{A540843C-3B0C-E346-A897-DA3AAE38DBB2}" srcOrd="0" destOrd="0" presId="urn:microsoft.com/office/officeart/2008/layout/LinedList"/>
    <dgm:cxn modelId="{375EC2AC-1C99-1749-93C4-01DE47DE231E}" srcId="{2F3AAEC9-4443-0F49-B5B0-FBFAC02421BA}" destId="{C138281F-5F11-E945-829E-A105BA7D406B}" srcOrd="5" destOrd="0" parTransId="{1CDFDBB1-581B-B24B-82B4-F2967FBCB7C4}" sibTransId="{5D122874-CA95-5F43-BC77-83718409901A}"/>
    <dgm:cxn modelId="{CDEE93E2-FD4D-1245-B7BD-0F9C91A9E134}" type="presOf" srcId="{2F3AAEC9-4443-0F49-B5B0-FBFAC02421BA}" destId="{DA84D53C-4B43-6846-9120-CF386EDBD325}" srcOrd="0" destOrd="0" presId="urn:microsoft.com/office/officeart/2008/layout/LinedList"/>
    <dgm:cxn modelId="{D97E8EE8-AAE6-F54A-A408-925679E1F6DE}" srcId="{2F3AAEC9-4443-0F49-B5B0-FBFAC02421BA}" destId="{403D4593-5BDD-A949-A4E8-4D1353565400}" srcOrd="6" destOrd="0" parTransId="{16E58947-7318-614F-9A4F-3ACAA8B87AF2}" sibTransId="{AF62BC20-136A-0E4E-BCCA-C145544A4A96}"/>
    <dgm:cxn modelId="{79820AF8-8590-8F4D-9AFC-15F5130241B7}" type="presOf" srcId="{29E7716B-01D3-4D4A-B474-5D0D15862A30}" destId="{11D32527-E509-4640-B59D-5A25527AD7BF}" srcOrd="0" destOrd="0" presId="urn:microsoft.com/office/officeart/2008/layout/LinedList"/>
    <dgm:cxn modelId="{B962B6CC-9B2E-244B-8632-4230A2209873}" type="presParOf" srcId="{DA84D53C-4B43-6846-9120-CF386EDBD325}" destId="{00CB0566-27A5-C247-B74E-F91409AA10CC}" srcOrd="0" destOrd="0" presId="urn:microsoft.com/office/officeart/2008/layout/LinedList"/>
    <dgm:cxn modelId="{0481CAB0-3288-2C42-8DFC-737099A77CE4}" type="presParOf" srcId="{DA84D53C-4B43-6846-9120-CF386EDBD325}" destId="{7DE537DD-7F9C-C34E-B6E0-BCD23F42A8A3}" srcOrd="1" destOrd="0" presId="urn:microsoft.com/office/officeart/2008/layout/LinedList"/>
    <dgm:cxn modelId="{5EF648A7-8855-2A4B-BEBC-90CF1AD6F716}" type="presParOf" srcId="{7DE537DD-7F9C-C34E-B6E0-BCD23F42A8A3}" destId="{A540843C-3B0C-E346-A897-DA3AAE38DBB2}" srcOrd="0" destOrd="0" presId="urn:microsoft.com/office/officeart/2008/layout/LinedList"/>
    <dgm:cxn modelId="{E6473C53-C5AB-D745-AC98-91928CD4DFE1}" type="presParOf" srcId="{7DE537DD-7F9C-C34E-B6E0-BCD23F42A8A3}" destId="{2A8CC2CB-CEEA-294D-868A-3DA6DA3E254F}" srcOrd="1" destOrd="0" presId="urn:microsoft.com/office/officeart/2008/layout/LinedList"/>
    <dgm:cxn modelId="{F976EA13-8DDA-DF47-B03C-76BD2EBAC99E}" type="presParOf" srcId="{DA84D53C-4B43-6846-9120-CF386EDBD325}" destId="{15818FF6-A157-6B4F-B527-4F9E2C978BDF}" srcOrd="2" destOrd="0" presId="urn:microsoft.com/office/officeart/2008/layout/LinedList"/>
    <dgm:cxn modelId="{A1AFDFC7-CD52-514C-A182-6BF2765CE0F1}" type="presParOf" srcId="{DA84D53C-4B43-6846-9120-CF386EDBD325}" destId="{BE868F40-BD96-004A-BE61-39C2CDCF3FEB}" srcOrd="3" destOrd="0" presId="urn:microsoft.com/office/officeart/2008/layout/LinedList"/>
    <dgm:cxn modelId="{D4E72AE7-12DA-1944-8347-9A8CC2F071CF}" type="presParOf" srcId="{BE868F40-BD96-004A-BE61-39C2CDCF3FEB}" destId="{11D32527-E509-4640-B59D-5A25527AD7BF}" srcOrd="0" destOrd="0" presId="urn:microsoft.com/office/officeart/2008/layout/LinedList"/>
    <dgm:cxn modelId="{D4FA722D-49FD-2B48-B99E-6B02AF785263}" type="presParOf" srcId="{BE868F40-BD96-004A-BE61-39C2CDCF3FEB}" destId="{9A813F6A-24A8-1544-A316-B4D0A7F2E793}" srcOrd="1" destOrd="0" presId="urn:microsoft.com/office/officeart/2008/layout/LinedList"/>
    <dgm:cxn modelId="{C92C3669-A93A-704C-83BF-FCE551E31BF0}" type="presParOf" srcId="{DA84D53C-4B43-6846-9120-CF386EDBD325}" destId="{85570C7F-1E5F-814B-9200-B22D477FEEE6}" srcOrd="4" destOrd="0" presId="urn:microsoft.com/office/officeart/2008/layout/LinedList"/>
    <dgm:cxn modelId="{C82F20EB-DC48-644B-8ABF-7E4930205BAD}" type="presParOf" srcId="{DA84D53C-4B43-6846-9120-CF386EDBD325}" destId="{7C1370E9-46CA-3741-98C6-AE78DD99F229}" srcOrd="5" destOrd="0" presId="urn:microsoft.com/office/officeart/2008/layout/LinedList"/>
    <dgm:cxn modelId="{CB017526-AC93-3343-B29B-D525A52FDCD1}" type="presParOf" srcId="{7C1370E9-46CA-3741-98C6-AE78DD99F229}" destId="{C0ADCE8E-C230-0E4A-A034-F1460325B20F}" srcOrd="0" destOrd="0" presId="urn:microsoft.com/office/officeart/2008/layout/LinedList"/>
    <dgm:cxn modelId="{B338D178-9371-0B42-A6D7-943E01868D44}" type="presParOf" srcId="{7C1370E9-46CA-3741-98C6-AE78DD99F229}" destId="{68E04349-EDE1-364C-865C-014C2174B968}" srcOrd="1" destOrd="0" presId="urn:microsoft.com/office/officeart/2008/layout/LinedList"/>
    <dgm:cxn modelId="{BCD7255C-232D-4046-B191-F8BE63657421}" type="presParOf" srcId="{DA84D53C-4B43-6846-9120-CF386EDBD325}" destId="{AC52F4DB-B1A2-5949-9F77-8BCC85244980}" srcOrd="6" destOrd="0" presId="urn:microsoft.com/office/officeart/2008/layout/LinedList"/>
    <dgm:cxn modelId="{5A349E38-8D3C-D147-8FB5-71E285D8FC67}" type="presParOf" srcId="{DA84D53C-4B43-6846-9120-CF386EDBD325}" destId="{86A173C3-AE23-B14D-8D0B-B6BE66547D4A}" srcOrd="7" destOrd="0" presId="urn:microsoft.com/office/officeart/2008/layout/LinedList"/>
    <dgm:cxn modelId="{9E330730-60CD-8142-A27A-E0843B53462D}" type="presParOf" srcId="{86A173C3-AE23-B14D-8D0B-B6BE66547D4A}" destId="{7DEC80B4-E86B-A641-82EA-352FC4A66DB0}" srcOrd="0" destOrd="0" presId="urn:microsoft.com/office/officeart/2008/layout/LinedList"/>
    <dgm:cxn modelId="{2983170F-4EC8-0C4D-BCEF-2CB54A420BB8}" type="presParOf" srcId="{86A173C3-AE23-B14D-8D0B-B6BE66547D4A}" destId="{DF4DAE2D-14AC-E041-9A15-46F73DC4B7A4}" srcOrd="1" destOrd="0" presId="urn:microsoft.com/office/officeart/2008/layout/LinedList"/>
    <dgm:cxn modelId="{EFC16D50-438B-A14A-9A61-E44E616BF95A}" type="presParOf" srcId="{DA84D53C-4B43-6846-9120-CF386EDBD325}" destId="{32420F4E-6FC4-BC40-ABC7-6DB18E236FA7}" srcOrd="8" destOrd="0" presId="urn:microsoft.com/office/officeart/2008/layout/LinedList"/>
    <dgm:cxn modelId="{41D3A7A1-BE6A-6A42-9B51-389A8D111313}" type="presParOf" srcId="{DA84D53C-4B43-6846-9120-CF386EDBD325}" destId="{007CD7D2-5540-C94D-B8AD-207A70029FB8}" srcOrd="9" destOrd="0" presId="urn:microsoft.com/office/officeart/2008/layout/LinedList"/>
    <dgm:cxn modelId="{5CB4EBD0-2ECF-DE49-BBBA-E9D8202E0E3A}" type="presParOf" srcId="{007CD7D2-5540-C94D-B8AD-207A70029FB8}" destId="{1790F1DE-C533-094E-8515-606282C317F6}" srcOrd="0" destOrd="0" presId="urn:microsoft.com/office/officeart/2008/layout/LinedList"/>
    <dgm:cxn modelId="{DA728534-3BE0-9E44-8F3C-0BC59BAAD085}" type="presParOf" srcId="{007CD7D2-5540-C94D-B8AD-207A70029FB8}" destId="{FCA05676-4F42-2B44-8414-61C3A7D2BC73}" srcOrd="1" destOrd="0" presId="urn:microsoft.com/office/officeart/2008/layout/LinedList"/>
    <dgm:cxn modelId="{DD4AD3AA-68BE-DB47-B9C9-36721F6C8669}" type="presParOf" srcId="{DA84D53C-4B43-6846-9120-CF386EDBD325}" destId="{EA45DEE1-7A1C-534C-B882-8FD9618202AE}" srcOrd="10" destOrd="0" presId="urn:microsoft.com/office/officeart/2008/layout/LinedList"/>
    <dgm:cxn modelId="{79307D75-81AB-BE43-88F2-4EFBD4F77AB7}" type="presParOf" srcId="{DA84D53C-4B43-6846-9120-CF386EDBD325}" destId="{2F41D7BF-4FB8-BD43-9285-AE685A0EE5F2}" srcOrd="11" destOrd="0" presId="urn:microsoft.com/office/officeart/2008/layout/LinedList"/>
    <dgm:cxn modelId="{B8492143-C305-BB4E-808C-966EC8C08BFF}" type="presParOf" srcId="{2F41D7BF-4FB8-BD43-9285-AE685A0EE5F2}" destId="{98EFF830-7038-FD4A-A4EE-5AFFB0F64BC8}" srcOrd="0" destOrd="0" presId="urn:microsoft.com/office/officeart/2008/layout/LinedList"/>
    <dgm:cxn modelId="{DA91C0B2-D800-CC4C-98C5-0395C9F01484}" type="presParOf" srcId="{2F41D7BF-4FB8-BD43-9285-AE685A0EE5F2}" destId="{082E618F-C7C0-5C4F-9ED3-561052547FB4}" srcOrd="1" destOrd="0" presId="urn:microsoft.com/office/officeart/2008/layout/LinedList"/>
    <dgm:cxn modelId="{A5A40708-1C9B-2044-BD15-457BC75D0FDB}" type="presParOf" srcId="{DA84D53C-4B43-6846-9120-CF386EDBD325}" destId="{C9329A17-98B2-E243-AE56-77ECF99C72A2}" srcOrd="12" destOrd="0" presId="urn:microsoft.com/office/officeart/2008/layout/LinedList"/>
    <dgm:cxn modelId="{8F6EA62D-BF1E-DF47-AFD4-F853067C12DC}" type="presParOf" srcId="{DA84D53C-4B43-6846-9120-CF386EDBD325}" destId="{DBB2A84F-D2EF-654A-B189-BFCBF85FB9F0}" srcOrd="13" destOrd="0" presId="urn:microsoft.com/office/officeart/2008/layout/LinedList"/>
    <dgm:cxn modelId="{83579EE0-1D12-B949-A312-0602088C36D1}" type="presParOf" srcId="{DBB2A84F-D2EF-654A-B189-BFCBF85FB9F0}" destId="{A16B5A8E-0B85-7B45-B3BB-DCBE1798DA68}" srcOrd="0" destOrd="0" presId="urn:microsoft.com/office/officeart/2008/layout/LinedList"/>
    <dgm:cxn modelId="{B34F5F8D-7738-E34F-91C7-776CACAE0090}" type="presParOf" srcId="{DBB2A84F-D2EF-654A-B189-BFCBF85FB9F0}" destId="{80307993-46E4-6649-870A-7EEC0A3BACF2}" srcOrd="1" destOrd="0" presId="urn:microsoft.com/office/officeart/2008/layout/LinedList"/>
    <dgm:cxn modelId="{EC9D8838-48AD-E440-8294-4EEA0D81524D}" type="presParOf" srcId="{DA84D53C-4B43-6846-9120-CF386EDBD325}" destId="{097939FA-838B-DD41-A26F-83F6602F2E28}" srcOrd="14" destOrd="0" presId="urn:microsoft.com/office/officeart/2008/layout/LinedList"/>
    <dgm:cxn modelId="{F8791676-0CF0-4746-9CD4-C9EA73750393}" type="presParOf" srcId="{DA84D53C-4B43-6846-9120-CF386EDBD325}" destId="{F2107CD8-5538-DE40-BCC9-9BB7AB28E09D}" srcOrd="15" destOrd="0" presId="urn:microsoft.com/office/officeart/2008/layout/LinedList"/>
    <dgm:cxn modelId="{66CF7A7B-C9A0-0E40-A22B-774488701176}" type="presParOf" srcId="{F2107CD8-5538-DE40-BCC9-9BB7AB28E09D}" destId="{E9519908-C874-6344-86B7-CE7C03359E00}" srcOrd="0" destOrd="0" presId="urn:microsoft.com/office/officeart/2008/layout/LinedList"/>
    <dgm:cxn modelId="{3F07F6E3-CDC9-6B4E-BEA9-AA44C5CE0ADD}" type="presParOf" srcId="{F2107CD8-5538-DE40-BCC9-9BB7AB28E09D}" destId="{CC257FDE-5ED9-7F49-AACC-0E4239356B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FC0335-C743-7E4F-AC59-CAB9ECA94DA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CEB069-391E-8D4D-968B-94545166C1E1}">
      <dgm:prSet custT="1"/>
      <dgm:spPr/>
      <dgm:t>
        <a:bodyPr/>
        <a:lstStyle/>
        <a:p>
          <a:pPr rtl="0"/>
          <a:r>
            <a:rPr lang="en-US" sz="2800" b="1" dirty="0"/>
            <a:t>The most common cause for data recovery is a lost or forgotten passphrase</a:t>
          </a:r>
          <a:endParaRPr lang="en-US" sz="2800" dirty="0"/>
        </a:p>
      </dgm:t>
    </dgm:pt>
    <dgm:pt modelId="{767FCCFC-74D9-9D42-9902-58956ED4EA01}" type="parTrans" cxnId="{2FFC90C2-CD0C-054E-B3AC-ADFC16C6A562}">
      <dgm:prSet/>
      <dgm:spPr/>
      <dgm:t>
        <a:bodyPr/>
        <a:lstStyle/>
        <a:p>
          <a:endParaRPr lang="en-US" sz="2800"/>
        </a:p>
      </dgm:t>
    </dgm:pt>
    <dgm:pt modelId="{567507C6-693C-0C42-AAC1-8499369EFF12}" type="sibTrans" cxnId="{2FFC90C2-CD0C-054E-B3AC-ADFC16C6A562}">
      <dgm:prSet/>
      <dgm:spPr/>
      <dgm:t>
        <a:bodyPr/>
        <a:lstStyle/>
        <a:p>
          <a:endParaRPr lang="en-US" sz="2800"/>
        </a:p>
      </dgm:t>
    </dgm:pt>
    <dgm:pt modelId="{886A873F-AD7A-7549-B1E4-5EF3B06CB15F}">
      <dgm:prSet custT="1"/>
      <dgm:spPr/>
      <dgm:t>
        <a:bodyPr/>
        <a:lstStyle/>
        <a:p>
          <a:pPr rtl="0"/>
          <a:r>
            <a:rPr lang="en-US" sz="2800" b="1" dirty="0"/>
            <a:t>Therefore, endpoint encryption software must include a recovery function </a:t>
          </a:r>
          <a:endParaRPr lang="en-US" sz="2800" dirty="0"/>
        </a:p>
      </dgm:t>
    </dgm:pt>
    <dgm:pt modelId="{6F325D4B-B6B6-B140-8355-A8789989585D}" type="parTrans" cxnId="{565F57D5-DF04-0641-A721-226DD7E1D026}">
      <dgm:prSet/>
      <dgm:spPr/>
      <dgm:t>
        <a:bodyPr/>
        <a:lstStyle/>
        <a:p>
          <a:endParaRPr lang="en-US" sz="2800"/>
        </a:p>
      </dgm:t>
    </dgm:pt>
    <dgm:pt modelId="{76E1B662-7E38-3145-8299-873A8016F44E}" type="sibTrans" cxnId="{565F57D5-DF04-0641-A721-226DD7E1D026}">
      <dgm:prSet/>
      <dgm:spPr/>
      <dgm:t>
        <a:bodyPr/>
        <a:lstStyle/>
        <a:p>
          <a:endParaRPr lang="en-US" sz="2800"/>
        </a:p>
      </dgm:t>
    </dgm:pt>
    <dgm:pt modelId="{B9851197-CA5F-FE4F-A60F-A9B86841DF92}" type="pres">
      <dgm:prSet presAssocID="{0BFC0335-C743-7E4F-AC59-CAB9ECA94DAE}" presName="vert0" presStyleCnt="0">
        <dgm:presLayoutVars>
          <dgm:dir/>
          <dgm:animOne val="branch"/>
          <dgm:animLvl val="lvl"/>
        </dgm:presLayoutVars>
      </dgm:prSet>
      <dgm:spPr/>
    </dgm:pt>
    <dgm:pt modelId="{9DBCCDB2-23FF-4C4C-88CE-D7BA201ABDD1}" type="pres">
      <dgm:prSet presAssocID="{2FCEB069-391E-8D4D-968B-94545166C1E1}" presName="thickLine" presStyleLbl="alignNode1" presStyleIdx="0" presStyleCnt="2"/>
      <dgm:spPr/>
    </dgm:pt>
    <dgm:pt modelId="{F59F96A9-7BE2-9743-A896-AD81CF2F7CB6}" type="pres">
      <dgm:prSet presAssocID="{2FCEB069-391E-8D4D-968B-94545166C1E1}" presName="horz1" presStyleCnt="0"/>
      <dgm:spPr/>
    </dgm:pt>
    <dgm:pt modelId="{85E1B589-777F-7449-89BD-0B483692C6CE}" type="pres">
      <dgm:prSet presAssocID="{2FCEB069-391E-8D4D-968B-94545166C1E1}" presName="tx1" presStyleLbl="revTx" presStyleIdx="0" presStyleCnt="2"/>
      <dgm:spPr/>
    </dgm:pt>
    <dgm:pt modelId="{DDE4CB71-2841-FB4B-892E-5AA4E00EF671}" type="pres">
      <dgm:prSet presAssocID="{2FCEB069-391E-8D4D-968B-94545166C1E1}" presName="vert1" presStyleCnt="0"/>
      <dgm:spPr/>
    </dgm:pt>
    <dgm:pt modelId="{4B17F3D2-5DD5-1F48-95C9-395A5FF7AD74}" type="pres">
      <dgm:prSet presAssocID="{886A873F-AD7A-7549-B1E4-5EF3B06CB15F}" presName="thickLine" presStyleLbl="alignNode1" presStyleIdx="1" presStyleCnt="2"/>
      <dgm:spPr/>
    </dgm:pt>
    <dgm:pt modelId="{4448A17D-48DE-0349-B9CD-D1C86EB17277}" type="pres">
      <dgm:prSet presAssocID="{886A873F-AD7A-7549-B1E4-5EF3B06CB15F}" presName="horz1" presStyleCnt="0"/>
      <dgm:spPr/>
    </dgm:pt>
    <dgm:pt modelId="{0BFDD26D-9769-9444-A28F-23FF6BC3CB00}" type="pres">
      <dgm:prSet presAssocID="{886A873F-AD7A-7549-B1E4-5EF3B06CB15F}" presName="tx1" presStyleLbl="revTx" presStyleIdx="1" presStyleCnt="2"/>
      <dgm:spPr/>
    </dgm:pt>
    <dgm:pt modelId="{5A9A9D70-E66F-CA47-8BCA-5B409BD4D52C}" type="pres">
      <dgm:prSet presAssocID="{886A873F-AD7A-7549-B1E4-5EF3B06CB15F}" presName="vert1" presStyleCnt="0"/>
      <dgm:spPr/>
    </dgm:pt>
  </dgm:ptLst>
  <dgm:cxnLst>
    <dgm:cxn modelId="{6A5BA205-70D9-5345-AA3E-84D58EF3EC21}" type="presOf" srcId="{886A873F-AD7A-7549-B1E4-5EF3B06CB15F}" destId="{0BFDD26D-9769-9444-A28F-23FF6BC3CB00}" srcOrd="0" destOrd="0" presId="urn:microsoft.com/office/officeart/2008/layout/LinedList"/>
    <dgm:cxn modelId="{7857E920-970B-B14C-A14E-71A7C9384191}" type="presOf" srcId="{0BFC0335-C743-7E4F-AC59-CAB9ECA94DAE}" destId="{B9851197-CA5F-FE4F-A60F-A9B86841DF92}" srcOrd="0" destOrd="0" presId="urn:microsoft.com/office/officeart/2008/layout/LinedList"/>
    <dgm:cxn modelId="{2FFC90C2-CD0C-054E-B3AC-ADFC16C6A562}" srcId="{0BFC0335-C743-7E4F-AC59-CAB9ECA94DAE}" destId="{2FCEB069-391E-8D4D-968B-94545166C1E1}" srcOrd="0" destOrd="0" parTransId="{767FCCFC-74D9-9D42-9902-58956ED4EA01}" sibTransId="{567507C6-693C-0C42-AAC1-8499369EFF12}"/>
    <dgm:cxn modelId="{565F57D5-DF04-0641-A721-226DD7E1D026}" srcId="{0BFC0335-C743-7E4F-AC59-CAB9ECA94DAE}" destId="{886A873F-AD7A-7549-B1E4-5EF3B06CB15F}" srcOrd="1" destOrd="0" parTransId="{6F325D4B-B6B6-B140-8355-A8789989585D}" sibTransId="{76E1B662-7E38-3145-8299-873A8016F44E}"/>
    <dgm:cxn modelId="{532586D9-9B34-BC4D-9497-76D810ED9EAD}" type="presOf" srcId="{2FCEB069-391E-8D4D-968B-94545166C1E1}" destId="{85E1B589-777F-7449-89BD-0B483692C6CE}" srcOrd="0" destOrd="0" presId="urn:microsoft.com/office/officeart/2008/layout/LinedList"/>
    <dgm:cxn modelId="{F495EBDD-BE08-D943-94E6-68BA2ACCD4C6}" type="presParOf" srcId="{B9851197-CA5F-FE4F-A60F-A9B86841DF92}" destId="{9DBCCDB2-23FF-4C4C-88CE-D7BA201ABDD1}" srcOrd="0" destOrd="0" presId="urn:microsoft.com/office/officeart/2008/layout/LinedList"/>
    <dgm:cxn modelId="{9C6B7F3F-3D2A-BA43-BFA4-A2C12AF34079}" type="presParOf" srcId="{B9851197-CA5F-FE4F-A60F-A9B86841DF92}" destId="{F59F96A9-7BE2-9743-A896-AD81CF2F7CB6}" srcOrd="1" destOrd="0" presId="urn:microsoft.com/office/officeart/2008/layout/LinedList"/>
    <dgm:cxn modelId="{5C557D83-2442-EC49-98DF-F48329663FBB}" type="presParOf" srcId="{F59F96A9-7BE2-9743-A896-AD81CF2F7CB6}" destId="{85E1B589-777F-7449-89BD-0B483692C6CE}" srcOrd="0" destOrd="0" presId="urn:microsoft.com/office/officeart/2008/layout/LinedList"/>
    <dgm:cxn modelId="{4E381C1B-64B4-0541-A3EE-10EECB598E52}" type="presParOf" srcId="{F59F96A9-7BE2-9743-A896-AD81CF2F7CB6}" destId="{DDE4CB71-2841-FB4B-892E-5AA4E00EF671}" srcOrd="1" destOrd="0" presId="urn:microsoft.com/office/officeart/2008/layout/LinedList"/>
    <dgm:cxn modelId="{F07CF0A6-D42B-C74E-8898-D86A79872BA4}" type="presParOf" srcId="{B9851197-CA5F-FE4F-A60F-A9B86841DF92}" destId="{4B17F3D2-5DD5-1F48-95C9-395A5FF7AD74}" srcOrd="2" destOrd="0" presId="urn:microsoft.com/office/officeart/2008/layout/LinedList"/>
    <dgm:cxn modelId="{92C22223-C8A0-D047-AA36-74C0B47CB451}" type="presParOf" srcId="{B9851197-CA5F-FE4F-A60F-A9B86841DF92}" destId="{4448A17D-48DE-0349-B9CD-D1C86EB17277}" srcOrd="3" destOrd="0" presId="urn:microsoft.com/office/officeart/2008/layout/LinedList"/>
    <dgm:cxn modelId="{A9D56E2D-4043-004A-96A2-0C155DA89200}" type="presParOf" srcId="{4448A17D-48DE-0349-B9CD-D1C86EB17277}" destId="{0BFDD26D-9769-9444-A28F-23FF6BC3CB00}" srcOrd="0" destOrd="0" presId="urn:microsoft.com/office/officeart/2008/layout/LinedList"/>
    <dgm:cxn modelId="{42D5F4BB-97ED-074C-8BDD-EA7B51E0B379}" type="presParOf" srcId="{4448A17D-48DE-0349-B9CD-D1C86EB17277}" destId="{5A9A9D70-E66F-CA47-8BCA-5B409BD4D5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D9E125B7-A5C7-7146-AF5B-3ED0F4DACD9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4F2EF6-A187-BC46-87F3-76BE525E0BC7}">
      <dgm:prSet custT="1"/>
      <dgm:spPr/>
      <dgm:t>
        <a:bodyPr/>
        <a:lstStyle/>
        <a:p>
          <a:pPr rtl="0"/>
          <a:r>
            <a:rPr lang="en-US" sz="3800" b="1" dirty="0"/>
            <a:t>Security Information Management (SIM) </a:t>
          </a:r>
          <a:endParaRPr lang="en-US" sz="3800" dirty="0"/>
        </a:p>
      </dgm:t>
    </dgm:pt>
    <dgm:pt modelId="{569C6724-D84E-B543-A1AD-07FA0F2265EE}" type="parTrans" cxnId="{85E7487B-5A54-974C-A54C-6DD42BDDEC63}">
      <dgm:prSet/>
      <dgm:spPr/>
      <dgm:t>
        <a:bodyPr/>
        <a:lstStyle/>
        <a:p>
          <a:endParaRPr lang="en-US" sz="3800"/>
        </a:p>
      </dgm:t>
    </dgm:pt>
    <dgm:pt modelId="{F5822C46-21AD-D043-B3DA-9B56E5B40F96}" type="sibTrans" cxnId="{85E7487B-5A54-974C-A54C-6DD42BDDEC63}">
      <dgm:prSet/>
      <dgm:spPr/>
      <dgm:t>
        <a:bodyPr/>
        <a:lstStyle/>
        <a:p>
          <a:endParaRPr lang="en-US" sz="3800"/>
        </a:p>
      </dgm:t>
    </dgm:pt>
    <dgm:pt modelId="{D82603C4-E61D-394B-B857-C4536CA43A02}">
      <dgm:prSet custT="1"/>
      <dgm:spPr/>
      <dgm:t>
        <a:bodyPr/>
        <a:lstStyle/>
        <a:p>
          <a:pPr rtl="0"/>
          <a:r>
            <a:rPr lang="en-US" sz="3800" b="1"/>
            <a:t>Security Event Management (SEM)</a:t>
          </a:r>
          <a:endParaRPr lang="en-US" sz="3800"/>
        </a:p>
      </dgm:t>
    </dgm:pt>
    <dgm:pt modelId="{8532724F-9674-6A41-AAA0-30C13E3B4150}" type="parTrans" cxnId="{0EF1D5E5-EA9E-B442-AAA9-E4D784C617AF}">
      <dgm:prSet/>
      <dgm:spPr/>
      <dgm:t>
        <a:bodyPr/>
        <a:lstStyle/>
        <a:p>
          <a:endParaRPr lang="en-US" sz="3800"/>
        </a:p>
      </dgm:t>
    </dgm:pt>
    <dgm:pt modelId="{D69C9AC8-8B76-BA41-8017-B3BAA4941F03}" type="sibTrans" cxnId="{0EF1D5E5-EA9E-B442-AAA9-E4D784C617AF}">
      <dgm:prSet/>
      <dgm:spPr/>
      <dgm:t>
        <a:bodyPr/>
        <a:lstStyle/>
        <a:p>
          <a:endParaRPr lang="en-US" sz="3800"/>
        </a:p>
      </dgm:t>
    </dgm:pt>
    <dgm:pt modelId="{5C6B3317-3527-494D-98BA-4302B3ED0103}" type="pres">
      <dgm:prSet presAssocID="{D9E125B7-A5C7-7146-AF5B-3ED0F4DACD91}" presName="diagram" presStyleCnt="0">
        <dgm:presLayoutVars>
          <dgm:dir/>
          <dgm:resizeHandles val="exact"/>
        </dgm:presLayoutVars>
      </dgm:prSet>
      <dgm:spPr/>
    </dgm:pt>
    <dgm:pt modelId="{BAA8A133-2F9C-7E40-9D39-11EAF1DE022E}" type="pres">
      <dgm:prSet presAssocID="{EB4F2EF6-A187-BC46-87F3-76BE525E0BC7}" presName="node" presStyleLbl="node1" presStyleIdx="0" presStyleCnt="2">
        <dgm:presLayoutVars>
          <dgm:bulletEnabled val="1"/>
        </dgm:presLayoutVars>
      </dgm:prSet>
      <dgm:spPr/>
    </dgm:pt>
    <dgm:pt modelId="{2B3E02C1-014D-D54E-B167-C5DE1F7D5641}" type="pres">
      <dgm:prSet presAssocID="{F5822C46-21AD-D043-B3DA-9B56E5B40F96}" presName="sibTrans" presStyleCnt="0"/>
      <dgm:spPr/>
    </dgm:pt>
    <dgm:pt modelId="{1A5B6B5D-70ED-764F-BAE0-83789160680E}" type="pres">
      <dgm:prSet presAssocID="{D82603C4-E61D-394B-B857-C4536CA43A02}" presName="node" presStyleLbl="node1" presStyleIdx="1" presStyleCnt="2">
        <dgm:presLayoutVars>
          <dgm:bulletEnabled val="1"/>
        </dgm:presLayoutVars>
      </dgm:prSet>
      <dgm:spPr/>
    </dgm:pt>
  </dgm:ptLst>
  <dgm:cxnLst>
    <dgm:cxn modelId="{8CE6C344-8BA9-4342-ACC3-18B635C264D4}" type="presOf" srcId="{D9E125B7-A5C7-7146-AF5B-3ED0F4DACD91}" destId="{5C6B3317-3527-494D-98BA-4302B3ED0103}" srcOrd="0" destOrd="0" presId="urn:microsoft.com/office/officeart/2005/8/layout/default"/>
    <dgm:cxn modelId="{85E7487B-5A54-974C-A54C-6DD42BDDEC63}" srcId="{D9E125B7-A5C7-7146-AF5B-3ED0F4DACD91}" destId="{EB4F2EF6-A187-BC46-87F3-76BE525E0BC7}" srcOrd="0" destOrd="0" parTransId="{569C6724-D84E-B543-A1AD-07FA0F2265EE}" sibTransId="{F5822C46-21AD-D043-B3DA-9B56E5B40F96}"/>
    <dgm:cxn modelId="{BB832089-A75C-644A-81C0-FAA18AC386D0}" type="presOf" srcId="{D82603C4-E61D-394B-B857-C4536CA43A02}" destId="{1A5B6B5D-70ED-764F-BAE0-83789160680E}" srcOrd="0" destOrd="0" presId="urn:microsoft.com/office/officeart/2005/8/layout/default"/>
    <dgm:cxn modelId="{E4FFED92-2ADF-6E45-87B8-E75EC45F4EA8}" type="presOf" srcId="{EB4F2EF6-A187-BC46-87F3-76BE525E0BC7}" destId="{BAA8A133-2F9C-7E40-9D39-11EAF1DE022E}" srcOrd="0" destOrd="0" presId="urn:microsoft.com/office/officeart/2005/8/layout/default"/>
    <dgm:cxn modelId="{0EF1D5E5-EA9E-B442-AAA9-E4D784C617AF}" srcId="{D9E125B7-A5C7-7146-AF5B-3ED0F4DACD91}" destId="{D82603C4-E61D-394B-B857-C4536CA43A02}" srcOrd="1" destOrd="0" parTransId="{8532724F-9674-6A41-AAA0-30C13E3B4150}" sibTransId="{D69C9AC8-8B76-BA41-8017-B3BAA4941F03}"/>
    <dgm:cxn modelId="{CA7E9774-0CD1-964E-9199-6DEB80847711}" type="presParOf" srcId="{5C6B3317-3527-494D-98BA-4302B3ED0103}" destId="{BAA8A133-2F9C-7E40-9D39-11EAF1DE022E}" srcOrd="0" destOrd="0" presId="urn:microsoft.com/office/officeart/2005/8/layout/default"/>
    <dgm:cxn modelId="{34F20DA4-8AA0-C944-BB4A-3ED9AF78171C}" type="presParOf" srcId="{5C6B3317-3527-494D-98BA-4302B3ED0103}" destId="{2B3E02C1-014D-D54E-B167-C5DE1F7D5641}" srcOrd="1" destOrd="0" presId="urn:microsoft.com/office/officeart/2005/8/layout/default"/>
    <dgm:cxn modelId="{639F7C65-B323-9047-BEBF-148E93087753}" type="presParOf" srcId="{5C6B3317-3527-494D-98BA-4302B3ED0103}" destId="{1A5B6B5D-70ED-764F-BAE0-83789160680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87836296-BF45-4646-AC5B-B723FFF59706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D854C4-D25F-F64F-BAC1-B8286E123742}">
      <dgm:prSet custT="1"/>
      <dgm:spPr/>
      <dgm:t>
        <a:bodyPr/>
        <a:lstStyle/>
        <a:p>
          <a:pPr rtl="0"/>
          <a:r>
            <a:rPr lang="en-US" sz="2800" b="1" dirty="0"/>
            <a:t>Data aggregation</a:t>
          </a:r>
          <a:endParaRPr lang="en-US" sz="2800" dirty="0"/>
        </a:p>
      </dgm:t>
    </dgm:pt>
    <dgm:pt modelId="{B33BF982-DEA1-6F4B-BDE4-0B865BFDB10B}" type="parTrans" cxnId="{22ABD987-7866-F446-9A44-6BDE55304B72}">
      <dgm:prSet/>
      <dgm:spPr/>
      <dgm:t>
        <a:bodyPr/>
        <a:lstStyle/>
        <a:p>
          <a:endParaRPr lang="en-US" sz="2800"/>
        </a:p>
      </dgm:t>
    </dgm:pt>
    <dgm:pt modelId="{591D6EE2-5932-7C45-9F70-D6608E7C4436}" type="sibTrans" cxnId="{22ABD987-7866-F446-9A44-6BDE55304B72}">
      <dgm:prSet/>
      <dgm:spPr/>
      <dgm:t>
        <a:bodyPr/>
        <a:lstStyle/>
        <a:p>
          <a:endParaRPr lang="en-US" sz="2800"/>
        </a:p>
      </dgm:t>
    </dgm:pt>
    <dgm:pt modelId="{CE4D6BEE-249E-9948-AC2D-1F049FE82420}">
      <dgm:prSet custT="1"/>
      <dgm:spPr/>
      <dgm:t>
        <a:bodyPr/>
        <a:lstStyle/>
        <a:p>
          <a:pPr rtl="0"/>
          <a:r>
            <a:rPr lang="en-US" sz="2800" b="1"/>
            <a:t>Correlation</a:t>
          </a:r>
          <a:endParaRPr lang="en-US" sz="2800"/>
        </a:p>
      </dgm:t>
    </dgm:pt>
    <dgm:pt modelId="{DDFE3769-04B3-4044-908A-A5313424BFE7}" type="parTrans" cxnId="{869A6395-0784-474F-844D-3C99A4E9DBA6}">
      <dgm:prSet/>
      <dgm:spPr/>
      <dgm:t>
        <a:bodyPr/>
        <a:lstStyle/>
        <a:p>
          <a:endParaRPr lang="en-US" sz="2800"/>
        </a:p>
      </dgm:t>
    </dgm:pt>
    <dgm:pt modelId="{1FB16521-5FD3-1249-9994-A960F7B868D4}" type="sibTrans" cxnId="{869A6395-0784-474F-844D-3C99A4E9DBA6}">
      <dgm:prSet/>
      <dgm:spPr/>
      <dgm:t>
        <a:bodyPr/>
        <a:lstStyle/>
        <a:p>
          <a:endParaRPr lang="en-US" sz="2800"/>
        </a:p>
      </dgm:t>
    </dgm:pt>
    <dgm:pt modelId="{0695FBC3-183E-1F4E-AF12-F13523C1BEF4}">
      <dgm:prSet custT="1"/>
      <dgm:spPr/>
      <dgm:t>
        <a:bodyPr/>
        <a:lstStyle/>
        <a:p>
          <a:pPr rtl="0"/>
          <a:r>
            <a:rPr lang="en-US" sz="2800" b="1"/>
            <a:t>Alerting</a:t>
          </a:r>
          <a:endParaRPr lang="en-US" sz="2800"/>
        </a:p>
      </dgm:t>
    </dgm:pt>
    <dgm:pt modelId="{F026298B-2CFF-1643-8126-A2387D243C42}" type="parTrans" cxnId="{C86253B3-693F-AE42-82BD-5C2B81010A78}">
      <dgm:prSet/>
      <dgm:spPr/>
      <dgm:t>
        <a:bodyPr/>
        <a:lstStyle/>
        <a:p>
          <a:endParaRPr lang="en-US" sz="2800"/>
        </a:p>
      </dgm:t>
    </dgm:pt>
    <dgm:pt modelId="{E2B9BA74-F690-9440-8B68-EA260599F05A}" type="sibTrans" cxnId="{C86253B3-693F-AE42-82BD-5C2B81010A78}">
      <dgm:prSet/>
      <dgm:spPr/>
      <dgm:t>
        <a:bodyPr/>
        <a:lstStyle/>
        <a:p>
          <a:endParaRPr lang="en-US" sz="2800"/>
        </a:p>
      </dgm:t>
    </dgm:pt>
    <dgm:pt modelId="{1A548C6C-B7E5-AC4D-920C-5B856FB9165A}">
      <dgm:prSet custT="1"/>
      <dgm:spPr/>
      <dgm:t>
        <a:bodyPr/>
        <a:lstStyle/>
        <a:p>
          <a:pPr rtl="0"/>
          <a:r>
            <a:rPr lang="en-US" sz="2800" b="1"/>
            <a:t>Dashboards</a:t>
          </a:r>
          <a:endParaRPr lang="en-US" sz="2800"/>
        </a:p>
      </dgm:t>
    </dgm:pt>
    <dgm:pt modelId="{10258240-CB18-6043-8A85-C1271B886E46}" type="parTrans" cxnId="{211D813F-1A91-2E44-850F-7DC0BEF9F1C3}">
      <dgm:prSet/>
      <dgm:spPr/>
      <dgm:t>
        <a:bodyPr/>
        <a:lstStyle/>
        <a:p>
          <a:endParaRPr lang="en-US" sz="2800"/>
        </a:p>
      </dgm:t>
    </dgm:pt>
    <dgm:pt modelId="{FC8BB489-733C-8C42-A0FF-2F8547271B17}" type="sibTrans" cxnId="{211D813F-1A91-2E44-850F-7DC0BEF9F1C3}">
      <dgm:prSet/>
      <dgm:spPr/>
      <dgm:t>
        <a:bodyPr/>
        <a:lstStyle/>
        <a:p>
          <a:endParaRPr lang="en-US" sz="2800"/>
        </a:p>
      </dgm:t>
    </dgm:pt>
    <dgm:pt modelId="{2167300C-EBD2-7E4C-AF27-72E37A9595BA}">
      <dgm:prSet custT="1"/>
      <dgm:spPr/>
      <dgm:t>
        <a:bodyPr/>
        <a:lstStyle/>
        <a:p>
          <a:pPr rtl="0"/>
          <a:r>
            <a:rPr lang="en-US" sz="2800" b="1"/>
            <a:t>Compliance</a:t>
          </a:r>
          <a:endParaRPr lang="en-US" sz="2800"/>
        </a:p>
      </dgm:t>
    </dgm:pt>
    <dgm:pt modelId="{0327FC92-4CC9-2D4E-A81E-60E99F804D0E}" type="parTrans" cxnId="{87A0AEFA-D6FA-1D4A-B0CD-BF95B0333988}">
      <dgm:prSet/>
      <dgm:spPr/>
      <dgm:t>
        <a:bodyPr/>
        <a:lstStyle/>
        <a:p>
          <a:endParaRPr lang="en-US" sz="2800"/>
        </a:p>
      </dgm:t>
    </dgm:pt>
    <dgm:pt modelId="{0E7AFB81-3392-624F-8886-C5155547E190}" type="sibTrans" cxnId="{87A0AEFA-D6FA-1D4A-B0CD-BF95B0333988}">
      <dgm:prSet/>
      <dgm:spPr/>
      <dgm:t>
        <a:bodyPr/>
        <a:lstStyle/>
        <a:p>
          <a:endParaRPr lang="en-US" sz="2800"/>
        </a:p>
      </dgm:t>
    </dgm:pt>
    <dgm:pt modelId="{D05B8D73-3BD9-4443-A59E-F38C5D4DB43E}">
      <dgm:prSet custT="1"/>
      <dgm:spPr/>
      <dgm:t>
        <a:bodyPr/>
        <a:lstStyle/>
        <a:p>
          <a:pPr rtl="0"/>
          <a:r>
            <a:rPr lang="en-US" sz="2800" b="1"/>
            <a:t>Retention</a:t>
          </a:r>
          <a:endParaRPr lang="en-US" sz="2800"/>
        </a:p>
      </dgm:t>
    </dgm:pt>
    <dgm:pt modelId="{0FCEBD7B-4709-6241-971F-818A15C683B6}" type="parTrans" cxnId="{2A1EACAC-6DE0-3B41-ABB4-2E9D889D735E}">
      <dgm:prSet/>
      <dgm:spPr/>
      <dgm:t>
        <a:bodyPr/>
        <a:lstStyle/>
        <a:p>
          <a:endParaRPr lang="en-US" sz="2800"/>
        </a:p>
      </dgm:t>
    </dgm:pt>
    <dgm:pt modelId="{5FDE8E13-5471-CC48-BF1E-BD22FBC2FB6B}" type="sibTrans" cxnId="{2A1EACAC-6DE0-3B41-ABB4-2E9D889D735E}">
      <dgm:prSet/>
      <dgm:spPr/>
      <dgm:t>
        <a:bodyPr/>
        <a:lstStyle/>
        <a:p>
          <a:endParaRPr lang="en-US" sz="2800"/>
        </a:p>
      </dgm:t>
    </dgm:pt>
    <dgm:pt modelId="{AA98E35A-3A09-1F41-ABA6-1705AE635042}">
      <dgm:prSet custT="1"/>
      <dgm:spPr/>
      <dgm:t>
        <a:bodyPr/>
        <a:lstStyle/>
        <a:p>
          <a:pPr rtl="0"/>
          <a:r>
            <a:rPr lang="en-US" sz="2800" b="1"/>
            <a:t>Forensic analysis </a:t>
          </a:r>
          <a:endParaRPr lang="en-US" sz="2800"/>
        </a:p>
      </dgm:t>
    </dgm:pt>
    <dgm:pt modelId="{80EE84CD-BE1D-6D4B-9299-81A1358ACF62}" type="parTrans" cxnId="{31ECC65B-7E1C-2547-A0DA-13A0280CCBCA}">
      <dgm:prSet/>
      <dgm:spPr/>
      <dgm:t>
        <a:bodyPr/>
        <a:lstStyle/>
        <a:p>
          <a:endParaRPr lang="en-US" sz="2800"/>
        </a:p>
      </dgm:t>
    </dgm:pt>
    <dgm:pt modelId="{F2D5CCDF-296A-EA44-A2AB-E64DB2200BC7}" type="sibTrans" cxnId="{31ECC65B-7E1C-2547-A0DA-13A0280CCBCA}">
      <dgm:prSet/>
      <dgm:spPr/>
      <dgm:t>
        <a:bodyPr/>
        <a:lstStyle/>
        <a:p>
          <a:endParaRPr lang="en-US" sz="2800"/>
        </a:p>
      </dgm:t>
    </dgm:pt>
    <dgm:pt modelId="{429C401F-17FB-894C-B342-9AAEE37E36DA}" type="pres">
      <dgm:prSet presAssocID="{87836296-BF45-4646-AC5B-B723FFF59706}" presName="vert0" presStyleCnt="0">
        <dgm:presLayoutVars>
          <dgm:dir/>
          <dgm:animOne val="branch"/>
          <dgm:animLvl val="lvl"/>
        </dgm:presLayoutVars>
      </dgm:prSet>
      <dgm:spPr/>
    </dgm:pt>
    <dgm:pt modelId="{11702157-6E0B-7F49-A0DD-5DE673F1C76F}" type="pres">
      <dgm:prSet presAssocID="{D6D854C4-D25F-F64F-BAC1-B8286E123742}" presName="thickLine" presStyleLbl="alignNode1" presStyleIdx="0" presStyleCnt="7"/>
      <dgm:spPr/>
    </dgm:pt>
    <dgm:pt modelId="{3719673F-1253-8840-9F7B-EE64C24AFDEE}" type="pres">
      <dgm:prSet presAssocID="{D6D854C4-D25F-F64F-BAC1-B8286E123742}" presName="horz1" presStyleCnt="0"/>
      <dgm:spPr/>
    </dgm:pt>
    <dgm:pt modelId="{FC1FCAB4-B0B1-D447-8310-474A81224981}" type="pres">
      <dgm:prSet presAssocID="{D6D854C4-D25F-F64F-BAC1-B8286E123742}" presName="tx1" presStyleLbl="revTx" presStyleIdx="0" presStyleCnt="7"/>
      <dgm:spPr/>
    </dgm:pt>
    <dgm:pt modelId="{9907C9F0-BFC0-2D42-8DAA-9C2B4309409F}" type="pres">
      <dgm:prSet presAssocID="{D6D854C4-D25F-F64F-BAC1-B8286E123742}" presName="vert1" presStyleCnt="0"/>
      <dgm:spPr/>
    </dgm:pt>
    <dgm:pt modelId="{138F5A48-2314-1547-963B-8E268FED0BEC}" type="pres">
      <dgm:prSet presAssocID="{CE4D6BEE-249E-9948-AC2D-1F049FE82420}" presName="thickLine" presStyleLbl="alignNode1" presStyleIdx="1" presStyleCnt="7"/>
      <dgm:spPr/>
    </dgm:pt>
    <dgm:pt modelId="{3DCE42E4-45FB-0B4E-A881-A5F22FE7D03E}" type="pres">
      <dgm:prSet presAssocID="{CE4D6BEE-249E-9948-AC2D-1F049FE82420}" presName="horz1" presStyleCnt="0"/>
      <dgm:spPr/>
    </dgm:pt>
    <dgm:pt modelId="{D2CCEBA6-FB9B-BB4F-A1D5-A437145EC64C}" type="pres">
      <dgm:prSet presAssocID="{CE4D6BEE-249E-9948-AC2D-1F049FE82420}" presName="tx1" presStyleLbl="revTx" presStyleIdx="1" presStyleCnt="7"/>
      <dgm:spPr/>
    </dgm:pt>
    <dgm:pt modelId="{5A309F74-BBE4-A44E-B6F0-B89776ACBD45}" type="pres">
      <dgm:prSet presAssocID="{CE4D6BEE-249E-9948-AC2D-1F049FE82420}" presName="vert1" presStyleCnt="0"/>
      <dgm:spPr/>
    </dgm:pt>
    <dgm:pt modelId="{BE9F7C6F-940D-4740-8BB7-2675BD87D08B}" type="pres">
      <dgm:prSet presAssocID="{0695FBC3-183E-1F4E-AF12-F13523C1BEF4}" presName="thickLine" presStyleLbl="alignNode1" presStyleIdx="2" presStyleCnt="7"/>
      <dgm:spPr/>
    </dgm:pt>
    <dgm:pt modelId="{DD0B5D99-FDAE-0B41-AEFD-09804E520FF1}" type="pres">
      <dgm:prSet presAssocID="{0695FBC3-183E-1F4E-AF12-F13523C1BEF4}" presName="horz1" presStyleCnt="0"/>
      <dgm:spPr/>
    </dgm:pt>
    <dgm:pt modelId="{C76009E4-334A-9B42-98A1-89C255A21B5D}" type="pres">
      <dgm:prSet presAssocID="{0695FBC3-183E-1F4E-AF12-F13523C1BEF4}" presName="tx1" presStyleLbl="revTx" presStyleIdx="2" presStyleCnt="7"/>
      <dgm:spPr/>
    </dgm:pt>
    <dgm:pt modelId="{D383DC0A-3AAB-4A48-8F41-6A14C7E761D2}" type="pres">
      <dgm:prSet presAssocID="{0695FBC3-183E-1F4E-AF12-F13523C1BEF4}" presName="vert1" presStyleCnt="0"/>
      <dgm:spPr/>
    </dgm:pt>
    <dgm:pt modelId="{5919F754-8A62-6B47-B195-CC50F0F5696A}" type="pres">
      <dgm:prSet presAssocID="{1A548C6C-B7E5-AC4D-920C-5B856FB9165A}" presName="thickLine" presStyleLbl="alignNode1" presStyleIdx="3" presStyleCnt="7"/>
      <dgm:spPr/>
    </dgm:pt>
    <dgm:pt modelId="{C52C607C-6D2A-6341-B869-24FE894CEAE5}" type="pres">
      <dgm:prSet presAssocID="{1A548C6C-B7E5-AC4D-920C-5B856FB9165A}" presName="horz1" presStyleCnt="0"/>
      <dgm:spPr/>
    </dgm:pt>
    <dgm:pt modelId="{B0C1D3E3-603E-6445-9E8B-14B438E1D08C}" type="pres">
      <dgm:prSet presAssocID="{1A548C6C-B7E5-AC4D-920C-5B856FB9165A}" presName="tx1" presStyleLbl="revTx" presStyleIdx="3" presStyleCnt="7"/>
      <dgm:spPr/>
    </dgm:pt>
    <dgm:pt modelId="{3217715C-4716-6E44-841F-C9387F1687BE}" type="pres">
      <dgm:prSet presAssocID="{1A548C6C-B7E5-AC4D-920C-5B856FB9165A}" presName="vert1" presStyleCnt="0"/>
      <dgm:spPr/>
    </dgm:pt>
    <dgm:pt modelId="{AF848D1A-FB67-DA40-B361-B4032584A4D7}" type="pres">
      <dgm:prSet presAssocID="{2167300C-EBD2-7E4C-AF27-72E37A9595BA}" presName="thickLine" presStyleLbl="alignNode1" presStyleIdx="4" presStyleCnt="7"/>
      <dgm:spPr/>
    </dgm:pt>
    <dgm:pt modelId="{A1C8AA54-0A29-C34B-9395-C18B582D2B39}" type="pres">
      <dgm:prSet presAssocID="{2167300C-EBD2-7E4C-AF27-72E37A9595BA}" presName="horz1" presStyleCnt="0"/>
      <dgm:spPr/>
    </dgm:pt>
    <dgm:pt modelId="{D2689921-F40A-8E49-BF8B-FA2D0FB82FBE}" type="pres">
      <dgm:prSet presAssocID="{2167300C-EBD2-7E4C-AF27-72E37A9595BA}" presName="tx1" presStyleLbl="revTx" presStyleIdx="4" presStyleCnt="7"/>
      <dgm:spPr/>
    </dgm:pt>
    <dgm:pt modelId="{11025FBC-8756-BC4A-A75F-223D9F73E7F1}" type="pres">
      <dgm:prSet presAssocID="{2167300C-EBD2-7E4C-AF27-72E37A9595BA}" presName="vert1" presStyleCnt="0"/>
      <dgm:spPr/>
    </dgm:pt>
    <dgm:pt modelId="{2386F31E-6131-7142-9F0F-09774390049C}" type="pres">
      <dgm:prSet presAssocID="{D05B8D73-3BD9-4443-A59E-F38C5D4DB43E}" presName="thickLine" presStyleLbl="alignNode1" presStyleIdx="5" presStyleCnt="7"/>
      <dgm:spPr/>
    </dgm:pt>
    <dgm:pt modelId="{4DA08C65-A282-2546-A4E5-F6633C83A2DA}" type="pres">
      <dgm:prSet presAssocID="{D05B8D73-3BD9-4443-A59E-F38C5D4DB43E}" presName="horz1" presStyleCnt="0"/>
      <dgm:spPr/>
    </dgm:pt>
    <dgm:pt modelId="{AE4A8C85-0267-C143-A17C-1C798A2DFBD1}" type="pres">
      <dgm:prSet presAssocID="{D05B8D73-3BD9-4443-A59E-F38C5D4DB43E}" presName="tx1" presStyleLbl="revTx" presStyleIdx="5" presStyleCnt="7"/>
      <dgm:spPr/>
    </dgm:pt>
    <dgm:pt modelId="{7C97A65F-769E-0B41-ADE7-F4CDD78F6699}" type="pres">
      <dgm:prSet presAssocID="{D05B8D73-3BD9-4443-A59E-F38C5D4DB43E}" presName="vert1" presStyleCnt="0"/>
      <dgm:spPr/>
    </dgm:pt>
    <dgm:pt modelId="{360A9597-69DC-0145-8415-9FC1112E2729}" type="pres">
      <dgm:prSet presAssocID="{AA98E35A-3A09-1F41-ABA6-1705AE635042}" presName="thickLine" presStyleLbl="alignNode1" presStyleIdx="6" presStyleCnt="7"/>
      <dgm:spPr/>
    </dgm:pt>
    <dgm:pt modelId="{CD74E3AA-F3BD-0741-AEFB-06C7B8A20913}" type="pres">
      <dgm:prSet presAssocID="{AA98E35A-3A09-1F41-ABA6-1705AE635042}" presName="horz1" presStyleCnt="0"/>
      <dgm:spPr/>
    </dgm:pt>
    <dgm:pt modelId="{2EC986C2-F54F-934F-8C18-FC31223DF573}" type="pres">
      <dgm:prSet presAssocID="{AA98E35A-3A09-1F41-ABA6-1705AE635042}" presName="tx1" presStyleLbl="revTx" presStyleIdx="6" presStyleCnt="7"/>
      <dgm:spPr/>
    </dgm:pt>
    <dgm:pt modelId="{29B9312D-65FA-D34B-B126-47C1BD3E4164}" type="pres">
      <dgm:prSet presAssocID="{AA98E35A-3A09-1F41-ABA6-1705AE635042}" presName="vert1" presStyleCnt="0"/>
      <dgm:spPr/>
    </dgm:pt>
  </dgm:ptLst>
  <dgm:cxnLst>
    <dgm:cxn modelId="{6E829F01-DA13-3D44-9EEC-F33E819CD197}" type="presOf" srcId="{2167300C-EBD2-7E4C-AF27-72E37A9595BA}" destId="{D2689921-F40A-8E49-BF8B-FA2D0FB82FBE}" srcOrd="0" destOrd="0" presId="urn:microsoft.com/office/officeart/2008/layout/LinedList"/>
    <dgm:cxn modelId="{6209830C-BBEC-4E4B-93A9-50788D9B4D0C}" type="presOf" srcId="{D05B8D73-3BD9-4443-A59E-F38C5D4DB43E}" destId="{AE4A8C85-0267-C143-A17C-1C798A2DFBD1}" srcOrd="0" destOrd="0" presId="urn:microsoft.com/office/officeart/2008/layout/LinedList"/>
    <dgm:cxn modelId="{2BB72C2E-3284-AE4D-A4CB-9876F803B72C}" type="presOf" srcId="{D6D854C4-D25F-F64F-BAC1-B8286E123742}" destId="{FC1FCAB4-B0B1-D447-8310-474A81224981}" srcOrd="0" destOrd="0" presId="urn:microsoft.com/office/officeart/2008/layout/LinedList"/>
    <dgm:cxn modelId="{211D813F-1A91-2E44-850F-7DC0BEF9F1C3}" srcId="{87836296-BF45-4646-AC5B-B723FFF59706}" destId="{1A548C6C-B7E5-AC4D-920C-5B856FB9165A}" srcOrd="3" destOrd="0" parTransId="{10258240-CB18-6043-8A85-C1271B886E46}" sibTransId="{FC8BB489-733C-8C42-A0FF-2F8547271B17}"/>
    <dgm:cxn modelId="{31ECC65B-7E1C-2547-A0DA-13A0280CCBCA}" srcId="{87836296-BF45-4646-AC5B-B723FFF59706}" destId="{AA98E35A-3A09-1F41-ABA6-1705AE635042}" srcOrd="6" destOrd="0" parTransId="{80EE84CD-BE1D-6D4B-9299-81A1358ACF62}" sibTransId="{F2D5CCDF-296A-EA44-A2AB-E64DB2200BC7}"/>
    <dgm:cxn modelId="{E7F7FA75-E840-A844-ABE2-A3E6070C9BBA}" type="presOf" srcId="{87836296-BF45-4646-AC5B-B723FFF59706}" destId="{429C401F-17FB-894C-B342-9AAEE37E36DA}" srcOrd="0" destOrd="0" presId="urn:microsoft.com/office/officeart/2008/layout/LinedList"/>
    <dgm:cxn modelId="{1BD88D58-0B4F-834F-AFE4-7CB077845126}" type="presOf" srcId="{1A548C6C-B7E5-AC4D-920C-5B856FB9165A}" destId="{B0C1D3E3-603E-6445-9E8B-14B438E1D08C}" srcOrd="0" destOrd="0" presId="urn:microsoft.com/office/officeart/2008/layout/LinedList"/>
    <dgm:cxn modelId="{22ABD987-7866-F446-9A44-6BDE55304B72}" srcId="{87836296-BF45-4646-AC5B-B723FFF59706}" destId="{D6D854C4-D25F-F64F-BAC1-B8286E123742}" srcOrd="0" destOrd="0" parTransId="{B33BF982-DEA1-6F4B-BDE4-0B865BFDB10B}" sibTransId="{591D6EE2-5932-7C45-9F70-D6608E7C4436}"/>
    <dgm:cxn modelId="{869A6395-0784-474F-844D-3C99A4E9DBA6}" srcId="{87836296-BF45-4646-AC5B-B723FFF59706}" destId="{CE4D6BEE-249E-9948-AC2D-1F049FE82420}" srcOrd="1" destOrd="0" parTransId="{DDFE3769-04B3-4044-908A-A5313424BFE7}" sibTransId="{1FB16521-5FD3-1249-9994-A960F7B868D4}"/>
    <dgm:cxn modelId="{2A1EACAC-6DE0-3B41-ABB4-2E9D889D735E}" srcId="{87836296-BF45-4646-AC5B-B723FFF59706}" destId="{D05B8D73-3BD9-4443-A59E-F38C5D4DB43E}" srcOrd="5" destOrd="0" parTransId="{0FCEBD7B-4709-6241-971F-818A15C683B6}" sibTransId="{5FDE8E13-5471-CC48-BF1E-BD22FBC2FB6B}"/>
    <dgm:cxn modelId="{C86253B3-693F-AE42-82BD-5C2B81010A78}" srcId="{87836296-BF45-4646-AC5B-B723FFF59706}" destId="{0695FBC3-183E-1F4E-AF12-F13523C1BEF4}" srcOrd="2" destOrd="0" parTransId="{F026298B-2CFF-1643-8126-A2387D243C42}" sibTransId="{E2B9BA74-F690-9440-8B68-EA260599F05A}"/>
    <dgm:cxn modelId="{552EB8C9-3C07-6949-B4E0-79B1BB197E1D}" type="presOf" srcId="{0695FBC3-183E-1F4E-AF12-F13523C1BEF4}" destId="{C76009E4-334A-9B42-98A1-89C255A21B5D}" srcOrd="0" destOrd="0" presId="urn:microsoft.com/office/officeart/2008/layout/LinedList"/>
    <dgm:cxn modelId="{DAA214DD-6970-2942-9CBD-D13E4F70A1BB}" type="presOf" srcId="{CE4D6BEE-249E-9948-AC2D-1F049FE82420}" destId="{D2CCEBA6-FB9B-BB4F-A1D5-A437145EC64C}" srcOrd="0" destOrd="0" presId="urn:microsoft.com/office/officeart/2008/layout/LinedList"/>
    <dgm:cxn modelId="{0CE9A6E1-7B6B-3A44-B91A-3AF966267F65}" type="presOf" srcId="{AA98E35A-3A09-1F41-ABA6-1705AE635042}" destId="{2EC986C2-F54F-934F-8C18-FC31223DF573}" srcOrd="0" destOrd="0" presId="urn:microsoft.com/office/officeart/2008/layout/LinedList"/>
    <dgm:cxn modelId="{87A0AEFA-D6FA-1D4A-B0CD-BF95B0333988}" srcId="{87836296-BF45-4646-AC5B-B723FFF59706}" destId="{2167300C-EBD2-7E4C-AF27-72E37A9595BA}" srcOrd="4" destOrd="0" parTransId="{0327FC92-4CC9-2D4E-A81E-60E99F804D0E}" sibTransId="{0E7AFB81-3392-624F-8886-C5155547E190}"/>
    <dgm:cxn modelId="{DB3FA629-AF97-5543-AC85-4481BBE937B7}" type="presParOf" srcId="{429C401F-17FB-894C-B342-9AAEE37E36DA}" destId="{11702157-6E0B-7F49-A0DD-5DE673F1C76F}" srcOrd="0" destOrd="0" presId="urn:microsoft.com/office/officeart/2008/layout/LinedList"/>
    <dgm:cxn modelId="{A55D9594-0C4D-BB49-A6C5-5E0A6158E4C9}" type="presParOf" srcId="{429C401F-17FB-894C-B342-9AAEE37E36DA}" destId="{3719673F-1253-8840-9F7B-EE64C24AFDEE}" srcOrd="1" destOrd="0" presId="urn:microsoft.com/office/officeart/2008/layout/LinedList"/>
    <dgm:cxn modelId="{48652F04-0A8A-6B43-AFD3-C841B6D4236A}" type="presParOf" srcId="{3719673F-1253-8840-9F7B-EE64C24AFDEE}" destId="{FC1FCAB4-B0B1-D447-8310-474A81224981}" srcOrd="0" destOrd="0" presId="urn:microsoft.com/office/officeart/2008/layout/LinedList"/>
    <dgm:cxn modelId="{83A25C27-A2E9-964A-B360-A1BEE1400C2C}" type="presParOf" srcId="{3719673F-1253-8840-9F7B-EE64C24AFDEE}" destId="{9907C9F0-BFC0-2D42-8DAA-9C2B4309409F}" srcOrd="1" destOrd="0" presId="urn:microsoft.com/office/officeart/2008/layout/LinedList"/>
    <dgm:cxn modelId="{CE23CC93-435F-974D-BA80-F716FD12DEF9}" type="presParOf" srcId="{429C401F-17FB-894C-B342-9AAEE37E36DA}" destId="{138F5A48-2314-1547-963B-8E268FED0BEC}" srcOrd="2" destOrd="0" presId="urn:microsoft.com/office/officeart/2008/layout/LinedList"/>
    <dgm:cxn modelId="{E7406F1E-5C88-BE42-AF8B-F7CB37262600}" type="presParOf" srcId="{429C401F-17FB-894C-B342-9AAEE37E36DA}" destId="{3DCE42E4-45FB-0B4E-A881-A5F22FE7D03E}" srcOrd="3" destOrd="0" presId="urn:microsoft.com/office/officeart/2008/layout/LinedList"/>
    <dgm:cxn modelId="{44AEA839-2F65-E74C-B2CC-ABFD06A05BFE}" type="presParOf" srcId="{3DCE42E4-45FB-0B4E-A881-A5F22FE7D03E}" destId="{D2CCEBA6-FB9B-BB4F-A1D5-A437145EC64C}" srcOrd="0" destOrd="0" presId="urn:microsoft.com/office/officeart/2008/layout/LinedList"/>
    <dgm:cxn modelId="{527E59A4-9EB8-1B49-AF1F-B60F87866094}" type="presParOf" srcId="{3DCE42E4-45FB-0B4E-A881-A5F22FE7D03E}" destId="{5A309F74-BBE4-A44E-B6F0-B89776ACBD45}" srcOrd="1" destOrd="0" presId="urn:microsoft.com/office/officeart/2008/layout/LinedList"/>
    <dgm:cxn modelId="{538041CE-846C-A740-A9CB-1F145633F4CC}" type="presParOf" srcId="{429C401F-17FB-894C-B342-9AAEE37E36DA}" destId="{BE9F7C6F-940D-4740-8BB7-2675BD87D08B}" srcOrd="4" destOrd="0" presId="urn:microsoft.com/office/officeart/2008/layout/LinedList"/>
    <dgm:cxn modelId="{0039F197-1A5C-2A44-A128-F987EEF9C045}" type="presParOf" srcId="{429C401F-17FB-894C-B342-9AAEE37E36DA}" destId="{DD0B5D99-FDAE-0B41-AEFD-09804E520FF1}" srcOrd="5" destOrd="0" presId="urn:microsoft.com/office/officeart/2008/layout/LinedList"/>
    <dgm:cxn modelId="{2217A6F2-8A20-B648-B289-C7E8D24D93A8}" type="presParOf" srcId="{DD0B5D99-FDAE-0B41-AEFD-09804E520FF1}" destId="{C76009E4-334A-9B42-98A1-89C255A21B5D}" srcOrd="0" destOrd="0" presId="urn:microsoft.com/office/officeart/2008/layout/LinedList"/>
    <dgm:cxn modelId="{822BE9F0-565D-3548-ABB2-AA0AC348DA09}" type="presParOf" srcId="{DD0B5D99-FDAE-0B41-AEFD-09804E520FF1}" destId="{D383DC0A-3AAB-4A48-8F41-6A14C7E761D2}" srcOrd="1" destOrd="0" presId="urn:microsoft.com/office/officeart/2008/layout/LinedList"/>
    <dgm:cxn modelId="{5A92B5C4-CFE9-BC47-8476-B582A94A2C41}" type="presParOf" srcId="{429C401F-17FB-894C-B342-9AAEE37E36DA}" destId="{5919F754-8A62-6B47-B195-CC50F0F5696A}" srcOrd="6" destOrd="0" presId="urn:microsoft.com/office/officeart/2008/layout/LinedList"/>
    <dgm:cxn modelId="{8285919D-F2BF-AF48-9814-6C86CF9D3F7C}" type="presParOf" srcId="{429C401F-17FB-894C-B342-9AAEE37E36DA}" destId="{C52C607C-6D2A-6341-B869-24FE894CEAE5}" srcOrd="7" destOrd="0" presId="urn:microsoft.com/office/officeart/2008/layout/LinedList"/>
    <dgm:cxn modelId="{857178D4-79FC-B84C-98C1-782B6BD68786}" type="presParOf" srcId="{C52C607C-6D2A-6341-B869-24FE894CEAE5}" destId="{B0C1D3E3-603E-6445-9E8B-14B438E1D08C}" srcOrd="0" destOrd="0" presId="urn:microsoft.com/office/officeart/2008/layout/LinedList"/>
    <dgm:cxn modelId="{FFB456CE-EFF4-5047-B141-FEAA21D48E7E}" type="presParOf" srcId="{C52C607C-6D2A-6341-B869-24FE894CEAE5}" destId="{3217715C-4716-6E44-841F-C9387F1687BE}" srcOrd="1" destOrd="0" presId="urn:microsoft.com/office/officeart/2008/layout/LinedList"/>
    <dgm:cxn modelId="{43F7E23E-B523-1544-8BAF-78E614138398}" type="presParOf" srcId="{429C401F-17FB-894C-B342-9AAEE37E36DA}" destId="{AF848D1A-FB67-DA40-B361-B4032584A4D7}" srcOrd="8" destOrd="0" presId="urn:microsoft.com/office/officeart/2008/layout/LinedList"/>
    <dgm:cxn modelId="{883F9D58-5B15-EC4D-8E97-0859FE498F0E}" type="presParOf" srcId="{429C401F-17FB-894C-B342-9AAEE37E36DA}" destId="{A1C8AA54-0A29-C34B-9395-C18B582D2B39}" srcOrd="9" destOrd="0" presId="urn:microsoft.com/office/officeart/2008/layout/LinedList"/>
    <dgm:cxn modelId="{9AFECC6C-0E28-5840-8F59-FC5D4D043863}" type="presParOf" srcId="{A1C8AA54-0A29-C34B-9395-C18B582D2B39}" destId="{D2689921-F40A-8E49-BF8B-FA2D0FB82FBE}" srcOrd="0" destOrd="0" presId="urn:microsoft.com/office/officeart/2008/layout/LinedList"/>
    <dgm:cxn modelId="{E8D89692-E5DA-034C-A203-4F35E2040A3B}" type="presParOf" srcId="{A1C8AA54-0A29-C34B-9395-C18B582D2B39}" destId="{11025FBC-8756-BC4A-A75F-223D9F73E7F1}" srcOrd="1" destOrd="0" presId="urn:microsoft.com/office/officeart/2008/layout/LinedList"/>
    <dgm:cxn modelId="{9B5C3964-DC5D-9F48-8336-BC70B0CAE1AF}" type="presParOf" srcId="{429C401F-17FB-894C-B342-9AAEE37E36DA}" destId="{2386F31E-6131-7142-9F0F-09774390049C}" srcOrd="10" destOrd="0" presId="urn:microsoft.com/office/officeart/2008/layout/LinedList"/>
    <dgm:cxn modelId="{8BBFEEC9-AF52-3B4C-B289-1E9A2BAE57D2}" type="presParOf" srcId="{429C401F-17FB-894C-B342-9AAEE37E36DA}" destId="{4DA08C65-A282-2546-A4E5-F6633C83A2DA}" srcOrd="11" destOrd="0" presId="urn:microsoft.com/office/officeart/2008/layout/LinedList"/>
    <dgm:cxn modelId="{7532562C-6B54-294C-A960-F29EEC523490}" type="presParOf" srcId="{4DA08C65-A282-2546-A4E5-F6633C83A2DA}" destId="{AE4A8C85-0267-C143-A17C-1C798A2DFBD1}" srcOrd="0" destOrd="0" presId="urn:microsoft.com/office/officeart/2008/layout/LinedList"/>
    <dgm:cxn modelId="{CBA0207B-17F0-774D-8876-84FF814283E6}" type="presParOf" srcId="{4DA08C65-A282-2546-A4E5-F6633C83A2DA}" destId="{7C97A65F-769E-0B41-ADE7-F4CDD78F6699}" srcOrd="1" destOrd="0" presId="urn:microsoft.com/office/officeart/2008/layout/LinedList"/>
    <dgm:cxn modelId="{40A2B752-243B-A14B-99B7-FFBE0A821CF8}" type="presParOf" srcId="{429C401F-17FB-894C-B342-9AAEE37E36DA}" destId="{360A9597-69DC-0145-8415-9FC1112E2729}" srcOrd="12" destOrd="0" presId="urn:microsoft.com/office/officeart/2008/layout/LinedList"/>
    <dgm:cxn modelId="{5946AC79-CEB4-BC4F-A7BF-8057B7867631}" type="presParOf" srcId="{429C401F-17FB-894C-B342-9AAEE37E36DA}" destId="{CD74E3AA-F3BD-0741-AEFB-06C7B8A20913}" srcOrd="13" destOrd="0" presId="urn:microsoft.com/office/officeart/2008/layout/LinedList"/>
    <dgm:cxn modelId="{060E77AB-7D4F-AF44-AEFD-FDDA1531D8CD}" type="presParOf" srcId="{CD74E3AA-F3BD-0741-AEFB-06C7B8A20913}" destId="{2EC986C2-F54F-934F-8C18-FC31223DF573}" srcOrd="0" destOrd="0" presId="urn:microsoft.com/office/officeart/2008/layout/LinedList"/>
    <dgm:cxn modelId="{63663185-76E9-3E46-A969-BD4C64E8D764}" type="presParOf" srcId="{CD74E3AA-F3BD-0741-AEFB-06C7B8A20913}" destId="{29B9312D-65FA-D34B-B126-47C1BD3E41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B3443E5F-AC61-3946-AE6C-5E8953FC49B7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D3F064-6134-1545-B509-2A57AA1BE0E0}">
      <dgm:prSet custT="1"/>
      <dgm:spPr/>
      <dgm:t>
        <a:bodyPr/>
        <a:lstStyle/>
        <a:p>
          <a:pPr rtl="0"/>
          <a:r>
            <a:rPr lang="en-US" sz="2800" b="1" dirty="0"/>
            <a:t>Mountains of data that contain valuable information</a:t>
          </a:r>
          <a:endParaRPr lang="en-US" sz="2800" dirty="0"/>
        </a:p>
      </dgm:t>
    </dgm:pt>
    <dgm:pt modelId="{C51E9514-E71F-A944-9A5D-13F1F48EF63F}" type="parTrans" cxnId="{6A8633BF-7913-6D45-BE01-827FE497960E}">
      <dgm:prSet/>
      <dgm:spPr/>
      <dgm:t>
        <a:bodyPr/>
        <a:lstStyle/>
        <a:p>
          <a:endParaRPr lang="en-US" sz="2800"/>
        </a:p>
      </dgm:t>
    </dgm:pt>
    <dgm:pt modelId="{B96D7A90-12A5-7A4C-B3C0-6E37520E66B0}" type="sibTrans" cxnId="{6A8633BF-7913-6D45-BE01-827FE497960E}">
      <dgm:prSet/>
      <dgm:spPr/>
      <dgm:t>
        <a:bodyPr/>
        <a:lstStyle/>
        <a:p>
          <a:endParaRPr lang="en-US" sz="2800"/>
        </a:p>
      </dgm:t>
    </dgm:pt>
    <dgm:pt modelId="{61F587CE-BF27-C542-A1D0-59801E4AF331}">
      <dgm:prSet custT="1"/>
      <dgm:spPr/>
      <dgm:t>
        <a:bodyPr/>
        <a:lstStyle/>
        <a:p>
          <a:pPr rtl="0"/>
          <a:r>
            <a:rPr lang="en-US" sz="2800" b="1" dirty="0"/>
            <a:t>The abundance of cheap commodity computing resources</a:t>
          </a:r>
          <a:endParaRPr lang="en-US" sz="2800" dirty="0"/>
        </a:p>
      </dgm:t>
    </dgm:pt>
    <dgm:pt modelId="{C15E55D7-7AD0-504F-9349-916771114CE3}" type="parTrans" cxnId="{C8016008-98B0-2445-B4A3-63C6671AFE1C}">
      <dgm:prSet/>
      <dgm:spPr/>
      <dgm:t>
        <a:bodyPr/>
        <a:lstStyle/>
        <a:p>
          <a:endParaRPr lang="en-US" sz="2800"/>
        </a:p>
      </dgm:t>
    </dgm:pt>
    <dgm:pt modelId="{348601F1-4D98-604C-9C07-ACC66A7923D5}" type="sibTrans" cxnId="{C8016008-98B0-2445-B4A3-63C6671AFE1C}">
      <dgm:prSet/>
      <dgm:spPr/>
      <dgm:t>
        <a:bodyPr/>
        <a:lstStyle/>
        <a:p>
          <a:endParaRPr lang="en-US" sz="2800"/>
        </a:p>
      </dgm:t>
    </dgm:pt>
    <dgm:pt modelId="{20DA2202-EF26-A44C-B223-785D4EBB7821}">
      <dgm:prSet custT="1"/>
      <dgm:spPr/>
      <dgm:t>
        <a:bodyPr/>
        <a:lstStyle/>
        <a:p>
          <a:pPr rtl="0"/>
          <a:r>
            <a:rPr lang="en-US" sz="2800" b="1"/>
            <a:t>“Free” analytics tools </a:t>
          </a:r>
          <a:endParaRPr lang="en-US" sz="2800"/>
        </a:p>
      </dgm:t>
    </dgm:pt>
    <dgm:pt modelId="{3A46A8CE-3D9A-7245-86FD-3E09EB56DCD7}" type="parTrans" cxnId="{AB7C5285-38C9-A242-A8A9-05BD0BEDDE2C}">
      <dgm:prSet/>
      <dgm:spPr/>
      <dgm:t>
        <a:bodyPr/>
        <a:lstStyle/>
        <a:p>
          <a:endParaRPr lang="en-US" sz="2800"/>
        </a:p>
      </dgm:t>
    </dgm:pt>
    <dgm:pt modelId="{94824DD9-9422-6B4F-8A43-3432ADA68DD4}" type="sibTrans" cxnId="{AB7C5285-38C9-A242-A8A9-05BD0BEDDE2C}">
      <dgm:prSet/>
      <dgm:spPr/>
      <dgm:t>
        <a:bodyPr/>
        <a:lstStyle/>
        <a:p>
          <a:endParaRPr lang="en-US" sz="2800"/>
        </a:p>
      </dgm:t>
    </dgm:pt>
    <dgm:pt modelId="{78C0B093-A1AE-C74F-B90E-E6C80FD69782}" type="pres">
      <dgm:prSet presAssocID="{B3443E5F-AC61-3946-AE6C-5E8953FC49B7}" presName="vert0" presStyleCnt="0">
        <dgm:presLayoutVars>
          <dgm:dir/>
          <dgm:animOne val="branch"/>
          <dgm:animLvl val="lvl"/>
        </dgm:presLayoutVars>
      </dgm:prSet>
      <dgm:spPr/>
    </dgm:pt>
    <dgm:pt modelId="{3E050286-CB2B-2445-8856-975FB1B06CE9}" type="pres">
      <dgm:prSet presAssocID="{2DD3F064-6134-1545-B509-2A57AA1BE0E0}" presName="thickLine" presStyleLbl="alignNode1" presStyleIdx="0" presStyleCnt="3"/>
      <dgm:spPr/>
    </dgm:pt>
    <dgm:pt modelId="{234600DA-84F1-F441-B5AC-F063D495E06F}" type="pres">
      <dgm:prSet presAssocID="{2DD3F064-6134-1545-B509-2A57AA1BE0E0}" presName="horz1" presStyleCnt="0"/>
      <dgm:spPr/>
    </dgm:pt>
    <dgm:pt modelId="{A46A20BD-C4B6-3540-AB6E-C9FAD01D8054}" type="pres">
      <dgm:prSet presAssocID="{2DD3F064-6134-1545-B509-2A57AA1BE0E0}" presName="tx1" presStyleLbl="revTx" presStyleIdx="0" presStyleCnt="3"/>
      <dgm:spPr/>
    </dgm:pt>
    <dgm:pt modelId="{588E10C7-1294-7440-A42D-2156F0AFE0F2}" type="pres">
      <dgm:prSet presAssocID="{2DD3F064-6134-1545-B509-2A57AA1BE0E0}" presName="vert1" presStyleCnt="0"/>
      <dgm:spPr/>
    </dgm:pt>
    <dgm:pt modelId="{C4666D28-A525-BC4B-BEB2-932512036B89}" type="pres">
      <dgm:prSet presAssocID="{61F587CE-BF27-C542-A1D0-59801E4AF331}" presName="thickLine" presStyleLbl="alignNode1" presStyleIdx="1" presStyleCnt="3"/>
      <dgm:spPr/>
    </dgm:pt>
    <dgm:pt modelId="{D7E14C36-9A9C-A046-A52D-A3191C16E7C0}" type="pres">
      <dgm:prSet presAssocID="{61F587CE-BF27-C542-A1D0-59801E4AF331}" presName="horz1" presStyleCnt="0"/>
      <dgm:spPr/>
    </dgm:pt>
    <dgm:pt modelId="{7BAA8D7E-A929-3643-BDAD-4F3A23BBCCB3}" type="pres">
      <dgm:prSet presAssocID="{61F587CE-BF27-C542-A1D0-59801E4AF331}" presName="tx1" presStyleLbl="revTx" presStyleIdx="1" presStyleCnt="3"/>
      <dgm:spPr/>
    </dgm:pt>
    <dgm:pt modelId="{005B0FA8-9C11-AA48-B7D5-CDCB6B0A4A4C}" type="pres">
      <dgm:prSet presAssocID="{61F587CE-BF27-C542-A1D0-59801E4AF331}" presName="vert1" presStyleCnt="0"/>
      <dgm:spPr/>
    </dgm:pt>
    <dgm:pt modelId="{24F7CFCB-C617-9D42-9EFF-8DF15C733709}" type="pres">
      <dgm:prSet presAssocID="{20DA2202-EF26-A44C-B223-785D4EBB7821}" presName="thickLine" presStyleLbl="alignNode1" presStyleIdx="2" presStyleCnt="3"/>
      <dgm:spPr/>
    </dgm:pt>
    <dgm:pt modelId="{21E982FD-C379-424A-89BA-0B067FFDE806}" type="pres">
      <dgm:prSet presAssocID="{20DA2202-EF26-A44C-B223-785D4EBB7821}" presName="horz1" presStyleCnt="0"/>
      <dgm:spPr/>
    </dgm:pt>
    <dgm:pt modelId="{01704693-2578-5448-BBD4-EB33B97BFDA0}" type="pres">
      <dgm:prSet presAssocID="{20DA2202-EF26-A44C-B223-785D4EBB7821}" presName="tx1" presStyleLbl="revTx" presStyleIdx="2" presStyleCnt="3"/>
      <dgm:spPr/>
    </dgm:pt>
    <dgm:pt modelId="{1B05F716-93B3-4A4E-8A73-A0F111F0541C}" type="pres">
      <dgm:prSet presAssocID="{20DA2202-EF26-A44C-B223-785D4EBB7821}" presName="vert1" presStyleCnt="0"/>
      <dgm:spPr/>
    </dgm:pt>
  </dgm:ptLst>
  <dgm:cxnLst>
    <dgm:cxn modelId="{C8016008-98B0-2445-B4A3-63C6671AFE1C}" srcId="{B3443E5F-AC61-3946-AE6C-5E8953FC49B7}" destId="{61F587CE-BF27-C542-A1D0-59801E4AF331}" srcOrd="1" destOrd="0" parTransId="{C15E55D7-7AD0-504F-9349-916771114CE3}" sibTransId="{348601F1-4D98-604C-9C07-ACC66A7923D5}"/>
    <dgm:cxn modelId="{44B1FE25-D717-3240-91C9-787208FB3902}" type="presOf" srcId="{61F587CE-BF27-C542-A1D0-59801E4AF331}" destId="{7BAA8D7E-A929-3643-BDAD-4F3A23BBCCB3}" srcOrd="0" destOrd="0" presId="urn:microsoft.com/office/officeart/2008/layout/LinedList"/>
    <dgm:cxn modelId="{AB7C5285-38C9-A242-A8A9-05BD0BEDDE2C}" srcId="{B3443E5F-AC61-3946-AE6C-5E8953FC49B7}" destId="{20DA2202-EF26-A44C-B223-785D4EBB7821}" srcOrd="2" destOrd="0" parTransId="{3A46A8CE-3D9A-7245-86FD-3E09EB56DCD7}" sibTransId="{94824DD9-9422-6B4F-8A43-3432ADA68DD4}"/>
    <dgm:cxn modelId="{5DC75390-395A-EC47-A280-C342C8EB6320}" type="presOf" srcId="{2DD3F064-6134-1545-B509-2A57AA1BE0E0}" destId="{A46A20BD-C4B6-3540-AB6E-C9FAD01D8054}" srcOrd="0" destOrd="0" presId="urn:microsoft.com/office/officeart/2008/layout/LinedList"/>
    <dgm:cxn modelId="{460743A8-6E32-194C-996C-75F08E007A7C}" type="presOf" srcId="{20DA2202-EF26-A44C-B223-785D4EBB7821}" destId="{01704693-2578-5448-BBD4-EB33B97BFDA0}" srcOrd="0" destOrd="0" presId="urn:microsoft.com/office/officeart/2008/layout/LinedList"/>
    <dgm:cxn modelId="{BF5EC1B2-A272-CB4B-9DF1-B806C838BAB9}" type="presOf" srcId="{B3443E5F-AC61-3946-AE6C-5E8953FC49B7}" destId="{78C0B093-A1AE-C74F-B90E-E6C80FD69782}" srcOrd="0" destOrd="0" presId="urn:microsoft.com/office/officeart/2008/layout/LinedList"/>
    <dgm:cxn modelId="{6A8633BF-7913-6D45-BE01-827FE497960E}" srcId="{B3443E5F-AC61-3946-AE6C-5E8953FC49B7}" destId="{2DD3F064-6134-1545-B509-2A57AA1BE0E0}" srcOrd="0" destOrd="0" parTransId="{C51E9514-E71F-A944-9A5D-13F1F48EF63F}" sibTransId="{B96D7A90-12A5-7A4C-B3C0-6E37520E66B0}"/>
    <dgm:cxn modelId="{C5B76981-4407-FA4E-B903-36E83F169DF6}" type="presParOf" srcId="{78C0B093-A1AE-C74F-B90E-E6C80FD69782}" destId="{3E050286-CB2B-2445-8856-975FB1B06CE9}" srcOrd="0" destOrd="0" presId="urn:microsoft.com/office/officeart/2008/layout/LinedList"/>
    <dgm:cxn modelId="{578C37BA-8D9A-434F-B90D-B92A5D13447C}" type="presParOf" srcId="{78C0B093-A1AE-C74F-B90E-E6C80FD69782}" destId="{234600DA-84F1-F441-B5AC-F063D495E06F}" srcOrd="1" destOrd="0" presId="urn:microsoft.com/office/officeart/2008/layout/LinedList"/>
    <dgm:cxn modelId="{FCFC0A0A-07D2-2846-B0A6-E9ACF72DA844}" type="presParOf" srcId="{234600DA-84F1-F441-B5AC-F063D495E06F}" destId="{A46A20BD-C4B6-3540-AB6E-C9FAD01D8054}" srcOrd="0" destOrd="0" presId="urn:microsoft.com/office/officeart/2008/layout/LinedList"/>
    <dgm:cxn modelId="{9BD8C7B2-40EA-CB4F-A3D8-AD0B3A194336}" type="presParOf" srcId="{234600DA-84F1-F441-B5AC-F063D495E06F}" destId="{588E10C7-1294-7440-A42D-2156F0AFE0F2}" srcOrd="1" destOrd="0" presId="urn:microsoft.com/office/officeart/2008/layout/LinedList"/>
    <dgm:cxn modelId="{E23CA367-E0EA-FE45-A531-0D8256C416F3}" type="presParOf" srcId="{78C0B093-A1AE-C74F-B90E-E6C80FD69782}" destId="{C4666D28-A525-BC4B-BEB2-932512036B89}" srcOrd="2" destOrd="0" presId="urn:microsoft.com/office/officeart/2008/layout/LinedList"/>
    <dgm:cxn modelId="{55D1B462-029C-B249-90AD-27410E4FC816}" type="presParOf" srcId="{78C0B093-A1AE-C74F-B90E-E6C80FD69782}" destId="{D7E14C36-9A9C-A046-A52D-A3191C16E7C0}" srcOrd="3" destOrd="0" presId="urn:microsoft.com/office/officeart/2008/layout/LinedList"/>
    <dgm:cxn modelId="{F2ABB311-AF07-8744-A061-F556235A053F}" type="presParOf" srcId="{D7E14C36-9A9C-A046-A52D-A3191C16E7C0}" destId="{7BAA8D7E-A929-3643-BDAD-4F3A23BBCCB3}" srcOrd="0" destOrd="0" presId="urn:microsoft.com/office/officeart/2008/layout/LinedList"/>
    <dgm:cxn modelId="{4E4F5326-ACC0-3C4C-AD69-C49FBFC09603}" type="presParOf" srcId="{D7E14C36-9A9C-A046-A52D-A3191C16E7C0}" destId="{005B0FA8-9C11-AA48-B7D5-CDCB6B0A4A4C}" srcOrd="1" destOrd="0" presId="urn:microsoft.com/office/officeart/2008/layout/LinedList"/>
    <dgm:cxn modelId="{900A0A56-E2A4-084A-BFBC-6F0E0F7A615E}" type="presParOf" srcId="{78C0B093-A1AE-C74F-B90E-E6C80FD69782}" destId="{24F7CFCB-C617-9D42-9EFF-8DF15C733709}" srcOrd="4" destOrd="0" presId="urn:microsoft.com/office/officeart/2008/layout/LinedList"/>
    <dgm:cxn modelId="{CD9D41F3-DA33-1B4A-9D10-2157C0C4DDD8}" type="presParOf" srcId="{78C0B093-A1AE-C74F-B90E-E6C80FD69782}" destId="{21E982FD-C379-424A-89BA-0B067FFDE806}" srcOrd="5" destOrd="0" presId="urn:microsoft.com/office/officeart/2008/layout/LinedList"/>
    <dgm:cxn modelId="{5CA11443-35B9-094A-AD48-0FB0C09298BD}" type="presParOf" srcId="{21E982FD-C379-424A-89BA-0B067FFDE806}" destId="{01704693-2578-5448-BBD4-EB33B97BFDA0}" srcOrd="0" destOrd="0" presId="urn:microsoft.com/office/officeart/2008/layout/LinedList"/>
    <dgm:cxn modelId="{8F83D295-5C7A-0544-8693-8D68948E04A3}" type="presParOf" srcId="{21E982FD-C379-424A-89BA-0B067FFDE806}" destId="{1B05F716-93B3-4A4E-8A73-A0F111F054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5A2993CD-8427-C646-A005-6119B7005550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B3390B-DC8C-7640-92F2-424BA4BAFF33}">
      <dgm:prSet custT="1"/>
      <dgm:spPr/>
      <dgm:t>
        <a:bodyPr/>
        <a:lstStyle/>
        <a:p>
          <a:pPr rtl="0"/>
          <a:r>
            <a:rPr lang="en-US" sz="2800" b="1"/>
            <a:t>Identify owners for the outputs of Big Data processes, as well as the raw data</a:t>
          </a:r>
          <a:endParaRPr lang="en-US" sz="2800"/>
        </a:p>
      </dgm:t>
    </dgm:pt>
    <dgm:pt modelId="{589D6E94-0C16-0147-803E-0D55005F100A}" type="parTrans" cxnId="{0AA39344-AA99-4645-949C-5D57FA8AEED3}">
      <dgm:prSet/>
      <dgm:spPr/>
      <dgm:t>
        <a:bodyPr/>
        <a:lstStyle/>
        <a:p>
          <a:endParaRPr lang="en-US" sz="2800"/>
        </a:p>
      </dgm:t>
    </dgm:pt>
    <dgm:pt modelId="{3FFE9E14-AD10-C341-9743-F8253285479C}" type="sibTrans" cxnId="{0AA39344-AA99-4645-949C-5D57FA8AEED3}">
      <dgm:prSet/>
      <dgm:spPr/>
      <dgm:t>
        <a:bodyPr/>
        <a:lstStyle/>
        <a:p>
          <a:endParaRPr lang="en-US" sz="2800"/>
        </a:p>
      </dgm:t>
    </dgm:pt>
    <dgm:pt modelId="{764952C8-8D27-354C-A854-45FDA867ADB3}">
      <dgm:prSet custT="1"/>
      <dgm:spPr/>
      <dgm:t>
        <a:bodyPr/>
        <a:lstStyle/>
        <a:p>
          <a:pPr rtl="0"/>
          <a:r>
            <a:rPr lang="en-US" sz="2800" b="1"/>
            <a:t>Data ownership will be distinct from information ownership</a:t>
          </a:r>
          <a:endParaRPr lang="en-US" sz="2800"/>
        </a:p>
      </dgm:t>
    </dgm:pt>
    <dgm:pt modelId="{2A9FAD51-395E-E643-A25E-B2811D890A77}" type="parTrans" cxnId="{0B53B61E-4671-FB4B-9D39-65E7E7B3B3AA}">
      <dgm:prSet/>
      <dgm:spPr/>
      <dgm:t>
        <a:bodyPr/>
        <a:lstStyle/>
        <a:p>
          <a:endParaRPr lang="en-US" sz="2800"/>
        </a:p>
      </dgm:t>
    </dgm:pt>
    <dgm:pt modelId="{01290412-E866-1B4F-A00D-5D3780CC44FD}" type="sibTrans" cxnId="{0B53B61E-4671-FB4B-9D39-65E7E7B3B3AA}">
      <dgm:prSet/>
      <dgm:spPr/>
      <dgm:t>
        <a:bodyPr/>
        <a:lstStyle/>
        <a:p>
          <a:endParaRPr lang="en-US" sz="2800"/>
        </a:p>
      </dgm:t>
    </dgm:pt>
    <dgm:pt modelId="{B7AE7AA0-DB82-E447-B5DD-3622F8A18C2D}" type="pres">
      <dgm:prSet presAssocID="{5A2993CD-8427-C646-A005-6119B7005550}" presName="vert0" presStyleCnt="0">
        <dgm:presLayoutVars>
          <dgm:dir/>
          <dgm:animOne val="branch"/>
          <dgm:animLvl val="lvl"/>
        </dgm:presLayoutVars>
      </dgm:prSet>
      <dgm:spPr/>
    </dgm:pt>
    <dgm:pt modelId="{69FA9CF3-F751-664E-8C6A-7C3642D13668}" type="pres">
      <dgm:prSet presAssocID="{6AB3390B-DC8C-7640-92F2-424BA4BAFF33}" presName="thickLine" presStyleLbl="alignNode1" presStyleIdx="0" presStyleCnt="2"/>
      <dgm:spPr/>
    </dgm:pt>
    <dgm:pt modelId="{4C2DA88C-F956-3B4D-996F-F07D32650F5D}" type="pres">
      <dgm:prSet presAssocID="{6AB3390B-DC8C-7640-92F2-424BA4BAFF33}" presName="horz1" presStyleCnt="0"/>
      <dgm:spPr/>
    </dgm:pt>
    <dgm:pt modelId="{05E71A19-D746-5145-A22A-60CA77D5A824}" type="pres">
      <dgm:prSet presAssocID="{6AB3390B-DC8C-7640-92F2-424BA4BAFF33}" presName="tx1" presStyleLbl="revTx" presStyleIdx="0" presStyleCnt="2"/>
      <dgm:spPr/>
    </dgm:pt>
    <dgm:pt modelId="{1FCDD01A-4387-A447-8B15-961B14236C63}" type="pres">
      <dgm:prSet presAssocID="{6AB3390B-DC8C-7640-92F2-424BA4BAFF33}" presName="vert1" presStyleCnt="0"/>
      <dgm:spPr/>
    </dgm:pt>
    <dgm:pt modelId="{F03ED60D-EC85-054F-A81C-198F46102C06}" type="pres">
      <dgm:prSet presAssocID="{764952C8-8D27-354C-A854-45FDA867ADB3}" presName="thickLine" presStyleLbl="alignNode1" presStyleIdx="1" presStyleCnt="2"/>
      <dgm:spPr/>
    </dgm:pt>
    <dgm:pt modelId="{6D971700-2B31-304F-8215-E2A0ABE79333}" type="pres">
      <dgm:prSet presAssocID="{764952C8-8D27-354C-A854-45FDA867ADB3}" presName="horz1" presStyleCnt="0"/>
      <dgm:spPr/>
    </dgm:pt>
    <dgm:pt modelId="{979E7A31-C281-A147-933A-499BA240F0C6}" type="pres">
      <dgm:prSet presAssocID="{764952C8-8D27-354C-A854-45FDA867ADB3}" presName="tx1" presStyleLbl="revTx" presStyleIdx="1" presStyleCnt="2"/>
      <dgm:spPr/>
    </dgm:pt>
    <dgm:pt modelId="{E278B981-A838-634C-A406-325E75E0502E}" type="pres">
      <dgm:prSet presAssocID="{764952C8-8D27-354C-A854-45FDA867ADB3}" presName="vert1" presStyleCnt="0"/>
      <dgm:spPr/>
    </dgm:pt>
  </dgm:ptLst>
  <dgm:cxnLst>
    <dgm:cxn modelId="{0F13E205-42A8-BB40-9B9F-B72AF38DA1E9}" type="presOf" srcId="{6AB3390B-DC8C-7640-92F2-424BA4BAFF33}" destId="{05E71A19-D746-5145-A22A-60CA77D5A824}" srcOrd="0" destOrd="0" presId="urn:microsoft.com/office/officeart/2008/layout/LinedList"/>
    <dgm:cxn modelId="{0B53B61E-4671-FB4B-9D39-65E7E7B3B3AA}" srcId="{5A2993CD-8427-C646-A005-6119B7005550}" destId="{764952C8-8D27-354C-A854-45FDA867ADB3}" srcOrd="1" destOrd="0" parTransId="{2A9FAD51-395E-E643-A25E-B2811D890A77}" sibTransId="{01290412-E866-1B4F-A00D-5D3780CC44FD}"/>
    <dgm:cxn modelId="{0AA39344-AA99-4645-949C-5D57FA8AEED3}" srcId="{5A2993CD-8427-C646-A005-6119B7005550}" destId="{6AB3390B-DC8C-7640-92F2-424BA4BAFF33}" srcOrd="0" destOrd="0" parTransId="{589D6E94-0C16-0147-803E-0D55005F100A}" sibTransId="{3FFE9E14-AD10-C341-9743-F8253285479C}"/>
    <dgm:cxn modelId="{B5EBA651-4D3B-DD4B-A507-0AEC0C9AE897}" type="presOf" srcId="{764952C8-8D27-354C-A854-45FDA867ADB3}" destId="{979E7A31-C281-A147-933A-499BA240F0C6}" srcOrd="0" destOrd="0" presId="urn:microsoft.com/office/officeart/2008/layout/LinedList"/>
    <dgm:cxn modelId="{48147473-8B2B-6347-A80D-AF7148BDD1EB}" type="presOf" srcId="{5A2993CD-8427-C646-A005-6119B7005550}" destId="{B7AE7AA0-DB82-E447-B5DD-3622F8A18C2D}" srcOrd="0" destOrd="0" presId="urn:microsoft.com/office/officeart/2008/layout/LinedList"/>
    <dgm:cxn modelId="{CCA6C1DD-F26C-904A-B013-311A5A95D4E1}" type="presParOf" srcId="{B7AE7AA0-DB82-E447-B5DD-3622F8A18C2D}" destId="{69FA9CF3-F751-664E-8C6A-7C3642D13668}" srcOrd="0" destOrd="0" presId="urn:microsoft.com/office/officeart/2008/layout/LinedList"/>
    <dgm:cxn modelId="{65FA4867-EAA1-254F-8E4C-FB0499567CDD}" type="presParOf" srcId="{B7AE7AA0-DB82-E447-B5DD-3622F8A18C2D}" destId="{4C2DA88C-F956-3B4D-996F-F07D32650F5D}" srcOrd="1" destOrd="0" presId="urn:microsoft.com/office/officeart/2008/layout/LinedList"/>
    <dgm:cxn modelId="{420B9653-7021-1F40-9531-3589B9E68FBC}" type="presParOf" srcId="{4C2DA88C-F956-3B4D-996F-F07D32650F5D}" destId="{05E71A19-D746-5145-A22A-60CA77D5A824}" srcOrd="0" destOrd="0" presId="urn:microsoft.com/office/officeart/2008/layout/LinedList"/>
    <dgm:cxn modelId="{BEC5D04B-CD51-804B-9221-2C995FA4DF2E}" type="presParOf" srcId="{4C2DA88C-F956-3B4D-996F-F07D32650F5D}" destId="{1FCDD01A-4387-A447-8B15-961B14236C63}" srcOrd="1" destOrd="0" presId="urn:microsoft.com/office/officeart/2008/layout/LinedList"/>
    <dgm:cxn modelId="{CC7AF9CE-F70E-3E44-9390-C90DB9D150C1}" type="presParOf" srcId="{B7AE7AA0-DB82-E447-B5DD-3622F8A18C2D}" destId="{F03ED60D-EC85-054F-A81C-198F46102C06}" srcOrd="2" destOrd="0" presId="urn:microsoft.com/office/officeart/2008/layout/LinedList"/>
    <dgm:cxn modelId="{3DE84762-7DE6-AE4F-A34D-6568BD320F17}" type="presParOf" srcId="{B7AE7AA0-DB82-E447-B5DD-3622F8A18C2D}" destId="{6D971700-2B31-304F-8215-E2A0ABE79333}" srcOrd="3" destOrd="0" presId="urn:microsoft.com/office/officeart/2008/layout/LinedList"/>
    <dgm:cxn modelId="{BECF5A9F-331F-1E41-96D8-77B27237F2D3}" type="presParOf" srcId="{6D971700-2B31-304F-8215-E2A0ABE79333}" destId="{979E7A31-C281-A147-933A-499BA240F0C6}" srcOrd="0" destOrd="0" presId="urn:microsoft.com/office/officeart/2008/layout/LinedList"/>
    <dgm:cxn modelId="{1739EC3B-E4E1-E240-9CB2-624A71C0B945}" type="presParOf" srcId="{6D971700-2B31-304F-8215-E2A0ABE79333}" destId="{E278B981-A838-634C-A406-325E75E050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C967FF06-5F0A-874D-AA1D-915310FAAA84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D4ADF0-3B7E-0A42-AFDB-E35C72467680}">
      <dgm:prSet custT="1"/>
      <dgm:spPr/>
      <dgm:t>
        <a:bodyPr/>
        <a:lstStyle/>
        <a:p>
          <a:pPr rtl="0"/>
          <a:r>
            <a:rPr lang="en-US" sz="2800" b="1" dirty="0"/>
            <a:t>The challenge of detecting and preventing advanced persistent threats may be answered using Big Data style analysis </a:t>
          </a:r>
          <a:endParaRPr lang="en-US" sz="2800" dirty="0"/>
        </a:p>
      </dgm:t>
    </dgm:pt>
    <dgm:pt modelId="{112B613B-4325-3B41-8E32-5BEC22D0983F}" type="parTrans" cxnId="{D54C05DB-D692-C544-BB24-A4C916E819CB}">
      <dgm:prSet/>
      <dgm:spPr/>
      <dgm:t>
        <a:bodyPr/>
        <a:lstStyle/>
        <a:p>
          <a:endParaRPr lang="en-US" sz="2800"/>
        </a:p>
      </dgm:t>
    </dgm:pt>
    <dgm:pt modelId="{3F66E34C-55C6-E14C-A7C6-3F53B2E0D68A}" type="sibTrans" cxnId="{D54C05DB-D692-C544-BB24-A4C916E819CB}">
      <dgm:prSet/>
      <dgm:spPr/>
      <dgm:t>
        <a:bodyPr/>
        <a:lstStyle/>
        <a:p>
          <a:endParaRPr lang="en-US" sz="2800"/>
        </a:p>
      </dgm:t>
    </dgm:pt>
    <dgm:pt modelId="{A0DFBC32-C7E6-2C4A-BC23-B513A60CBFDE}">
      <dgm:prSet custT="1"/>
      <dgm:spPr/>
      <dgm:t>
        <a:bodyPr/>
        <a:lstStyle/>
        <a:p>
          <a:pPr rtl="0"/>
          <a:r>
            <a:rPr lang="en-US" sz="2800" b="1" dirty="0"/>
            <a:t>Big Data provides the opportunity to consolidate and analyze logs automatically from multiple sources rather than in isolation </a:t>
          </a:r>
          <a:endParaRPr lang="en-US" sz="2800" dirty="0"/>
        </a:p>
      </dgm:t>
    </dgm:pt>
    <dgm:pt modelId="{B85D263F-08D2-A449-B6D1-565C0D28602D}" type="parTrans" cxnId="{98AAF586-43FE-784E-ACFB-1625A980CA18}">
      <dgm:prSet/>
      <dgm:spPr/>
      <dgm:t>
        <a:bodyPr/>
        <a:lstStyle/>
        <a:p>
          <a:endParaRPr lang="en-US" sz="2800"/>
        </a:p>
      </dgm:t>
    </dgm:pt>
    <dgm:pt modelId="{E017F93E-91EA-D04C-92D6-F945A47AB858}" type="sibTrans" cxnId="{98AAF586-43FE-784E-ACFB-1625A980CA18}">
      <dgm:prSet/>
      <dgm:spPr/>
      <dgm:t>
        <a:bodyPr/>
        <a:lstStyle/>
        <a:p>
          <a:endParaRPr lang="en-US" sz="2800"/>
        </a:p>
      </dgm:t>
    </dgm:pt>
    <dgm:pt modelId="{6893E34F-462B-CC4E-90E3-BA33F0369C02}" type="pres">
      <dgm:prSet presAssocID="{C967FF06-5F0A-874D-AA1D-915310FAAA84}" presName="vert0" presStyleCnt="0">
        <dgm:presLayoutVars>
          <dgm:dir/>
          <dgm:animOne val="branch"/>
          <dgm:animLvl val="lvl"/>
        </dgm:presLayoutVars>
      </dgm:prSet>
      <dgm:spPr/>
    </dgm:pt>
    <dgm:pt modelId="{40AF3A61-117B-7B42-9529-B0BC29929358}" type="pres">
      <dgm:prSet presAssocID="{01D4ADF0-3B7E-0A42-AFDB-E35C72467680}" presName="thickLine" presStyleLbl="alignNode1" presStyleIdx="0" presStyleCnt="2"/>
      <dgm:spPr/>
    </dgm:pt>
    <dgm:pt modelId="{06E7D035-5ADF-B041-8EA4-20921B48C995}" type="pres">
      <dgm:prSet presAssocID="{01D4ADF0-3B7E-0A42-AFDB-E35C72467680}" presName="horz1" presStyleCnt="0"/>
      <dgm:spPr/>
    </dgm:pt>
    <dgm:pt modelId="{D5DC5E17-2E12-0D48-81DD-0BE3BCF24AA7}" type="pres">
      <dgm:prSet presAssocID="{01D4ADF0-3B7E-0A42-AFDB-E35C72467680}" presName="tx1" presStyleLbl="revTx" presStyleIdx="0" presStyleCnt="2"/>
      <dgm:spPr/>
    </dgm:pt>
    <dgm:pt modelId="{76BB5D53-2305-7C4A-A0E9-489CB0BE245C}" type="pres">
      <dgm:prSet presAssocID="{01D4ADF0-3B7E-0A42-AFDB-E35C72467680}" presName="vert1" presStyleCnt="0"/>
      <dgm:spPr/>
    </dgm:pt>
    <dgm:pt modelId="{333E39B9-668F-1948-A64A-9B9D45250838}" type="pres">
      <dgm:prSet presAssocID="{A0DFBC32-C7E6-2C4A-BC23-B513A60CBFDE}" presName="thickLine" presStyleLbl="alignNode1" presStyleIdx="1" presStyleCnt="2"/>
      <dgm:spPr/>
    </dgm:pt>
    <dgm:pt modelId="{854C56D2-1347-AE4D-8047-F103EECD4513}" type="pres">
      <dgm:prSet presAssocID="{A0DFBC32-C7E6-2C4A-BC23-B513A60CBFDE}" presName="horz1" presStyleCnt="0"/>
      <dgm:spPr/>
    </dgm:pt>
    <dgm:pt modelId="{431441C5-5800-5B4E-BD44-080AADD05F46}" type="pres">
      <dgm:prSet presAssocID="{A0DFBC32-C7E6-2C4A-BC23-B513A60CBFDE}" presName="tx1" presStyleLbl="revTx" presStyleIdx="1" presStyleCnt="2"/>
      <dgm:spPr/>
    </dgm:pt>
    <dgm:pt modelId="{2FF5AA39-8E74-FA4D-A849-672A60083CA5}" type="pres">
      <dgm:prSet presAssocID="{A0DFBC32-C7E6-2C4A-BC23-B513A60CBFDE}" presName="vert1" presStyleCnt="0"/>
      <dgm:spPr/>
    </dgm:pt>
  </dgm:ptLst>
  <dgm:cxnLst>
    <dgm:cxn modelId="{98AAF586-43FE-784E-ACFB-1625A980CA18}" srcId="{C967FF06-5F0A-874D-AA1D-915310FAAA84}" destId="{A0DFBC32-C7E6-2C4A-BC23-B513A60CBFDE}" srcOrd="1" destOrd="0" parTransId="{B85D263F-08D2-A449-B6D1-565C0D28602D}" sibTransId="{E017F93E-91EA-D04C-92D6-F945A47AB858}"/>
    <dgm:cxn modelId="{8E056998-2E5C-0B4F-B39A-E43C88D36FF2}" type="presOf" srcId="{C967FF06-5F0A-874D-AA1D-915310FAAA84}" destId="{6893E34F-462B-CC4E-90E3-BA33F0369C02}" srcOrd="0" destOrd="0" presId="urn:microsoft.com/office/officeart/2008/layout/LinedList"/>
    <dgm:cxn modelId="{157572CB-D7DE-F240-BE35-37754B52E988}" type="presOf" srcId="{01D4ADF0-3B7E-0A42-AFDB-E35C72467680}" destId="{D5DC5E17-2E12-0D48-81DD-0BE3BCF24AA7}" srcOrd="0" destOrd="0" presId="urn:microsoft.com/office/officeart/2008/layout/LinedList"/>
    <dgm:cxn modelId="{D54C05DB-D692-C544-BB24-A4C916E819CB}" srcId="{C967FF06-5F0A-874D-AA1D-915310FAAA84}" destId="{01D4ADF0-3B7E-0A42-AFDB-E35C72467680}" srcOrd="0" destOrd="0" parTransId="{112B613B-4325-3B41-8E32-5BEC22D0983F}" sibTransId="{3F66E34C-55C6-E14C-A7C6-3F53B2E0D68A}"/>
    <dgm:cxn modelId="{F85B85F2-3C38-FF47-889A-EFA65A0B8ADF}" type="presOf" srcId="{A0DFBC32-C7E6-2C4A-BC23-B513A60CBFDE}" destId="{431441C5-5800-5B4E-BD44-080AADD05F46}" srcOrd="0" destOrd="0" presId="urn:microsoft.com/office/officeart/2008/layout/LinedList"/>
    <dgm:cxn modelId="{F8F14584-3612-AF48-B0AD-8A95E0BED62C}" type="presParOf" srcId="{6893E34F-462B-CC4E-90E3-BA33F0369C02}" destId="{40AF3A61-117B-7B42-9529-B0BC29929358}" srcOrd="0" destOrd="0" presId="urn:microsoft.com/office/officeart/2008/layout/LinedList"/>
    <dgm:cxn modelId="{E23808AD-A58D-EA42-A582-97146E0B54DE}" type="presParOf" srcId="{6893E34F-462B-CC4E-90E3-BA33F0369C02}" destId="{06E7D035-5ADF-B041-8EA4-20921B48C995}" srcOrd="1" destOrd="0" presId="urn:microsoft.com/office/officeart/2008/layout/LinedList"/>
    <dgm:cxn modelId="{B9962C07-63E6-3E4B-9553-3494DFB7B989}" type="presParOf" srcId="{06E7D035-5ADF-B041-8EA4-20921B48C995}" destId="{D5DC5E17-2E12-0D48-81DD-0BE3BCF24AA7}" srcOrd="0" destOrd="0" presId="urn:microsoft.com/office/officeart/2008/layout/LinedList"/>
    <dgm:cxn modelId="{001047B1-DB57-3243-8F7D-B9F1395CFEA7}" type="presParOf" srcId="{06E7D035-5ADF-B041-8EA4-20921B48C995}" destId="{76BB5D53-2305-7C4A-A0E9-489CB0BE245C}" srcOrd="1" destOrd="0" presId="urn:microsoft.com/office/officeart/2008/layout/LinedList"/>
    <dgm:cxn modelId="{BA4260A2-C39D-2242-A0AB-B2F2DB366D77}" type="presParOf" srcId="{6893E34F-462B-CC4E-90E3-BA33F0369C02}" destId="{333E39B9-668F-1948-A64A-9B9D45250838}" srcOrd="2" destOrd="0" presId="urn:microsoft.com/office/officeart/2008/layout/LinedList"/>
    <dgm:cxn modelId="{00D249F9-867E-6E42-960F-ACBC92FEDBA4}" type="presParOf" srcId="{6893E34F-462B-CC4E-90E3-BA33F0369C02}" destId="{854C56D2-1347-AE4D-8047-F103EECD4513}" srcOrd="3" destOrd="0" presId="urn:microsoft.com/office/officeart/2008/layout/LinedList"/>
    <dgm:cxn modelId="{AB2FAB15-DA3C-504B-B4A3-FE6920E9B7AF}" type="presParOf" srcId="{854C56D2-1347-AE4D-8047-F103EECD4513}" destId="{431441C5-5800-5B4E-BD44-080AADD05F46}" srcOrd="0" destOrd="0" presId="urn:microsoft.com/office/officeart/2008/layout/LinedList"/>
    <dgm:cxn modelId="{94F5A2FF-9D9E-CE4D-B885-49B68BE5D78E}" type="presParOf" srcId="{854C56D2-1347-AE4D-8047-F103EECD4513}" destId="{2FF5AA39-8E74-FA4D-A849-672A60083C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531DCDAA-C5C9-4F44-9EBE-3C9970C0B498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D9D111-E7B0-544F-9FE1-E53E55AAE1E9}">
      <dgm:prSet custT="1"/>
      <dgm:spPr/>
      <dgm:t>
        <a:bodyPr/>
        <a:lstStyle/>
        <a:p>
          <a:pPr rtl="0"/>
          <a:r>
            <a:rPr lang="en-US" sz="3600" b="1" dirty="0"/>
            <a:t>SDN enables organizations to accelerate application deployment and delivery, dramatically reducing IT costs through policy-enabled workflow automation </a:t>
          </a:r>
          <a:endParaRPr lang="en-US" sz="3600" dirty="0"/>
        </a:p>
      </dgm:t>
    </dgm:pt>
    <dgm:pt modelId="{F5716DED-026D-F24C-81D9-41B52D5EC026}" type="parTrans" cxnId="{9D80011B-CAAD-764D-9840-D426D1A5FE5C}">
      <dgm:prSet/>
      <dgm:spPr/>
      <dgm:t>
        <a:bodyPr/>
        <a:lstStyle/>
        <a:p>
          <a:endParaRPr lang="en-US"/>
        </a:p>
      </dgm:t>
    </dgm:pt>
    <dgm:pt modelId="{DE078D36-92F6-C34F-AFF6-AC0D4B1571D5}" type="sibTrans" cxnId="{9D80011B-CAAD-764D-9840-D426D1A5FE5C}">
      <dgm:prSet/>
      <dgm:spPr/>
      <dgm:t>
        <a:bodyPr/>
        <a:lstStyle/>
        <a:p>
          <a:endParaRPr lang="en-US"/>
        </a:p>
      </dgm:t>
    </dgm:pt>
    <dgm:pt modelId="{B93E3EA1-C37B-6447-BB21-83A969612F3F}" type="pres">
      <dgm:prSet presAssocID="{531DCDAA-C5C9-4F44-9EBE-3C9970C0B498}" presName="diagram" presStyleCnt="0">
        <dgm:presLayoutVars>
          <dgm:dir/>
          <dgm:resizeHandles val="exact"/>
        </dgm:presLayoutVars>
      </dgm:prSet>
      <dgm:spPr/>
    </dgm:pt>
    <dgm:pt modelId="{58E7DFC1-B491-D743-82D5-3F2D4DCE0BA7}" type="pres">
      <dgm:prSet presAssocID="{32D9D111-E7B0-544F-9FE1-E53E55AAE1E9}" presName="node" presStyleLbl="node1" presStyleIdx="0" presStyleCnt="1">
        <dgm:presLayoutVars>
          <dgm:bulletEnabled val="1"/>
        </dgm:presLayoutVars>
      </dgm:prSet>
      <dgm:spPr/>
    </dgm:pt>
  </dgm:ptLst>
  <dgm:cxnLst>
    <dgm:cxn modelId="{9D80011B-CAAD-764D-9840-D426D1A5FE5C}" srcId="{531DCDAA-C5C9-4F44-9EBE-3C9970C0B498}" destId="{32D9D111-E7B0-544F-9FE1-E53E55AAE1E9}" srcOrd="0" destOrd="0" parTransId="{F5716DED-026D-F24C-81D9-41B52D5EC026}" sibTransId="{DE078D36-92F6-C34F-AFF6-AC0D4B1571D5}"/>
    <dgm:cxn modelId="{428AF726-A96B-DB42-A99E-0EF351BC6BF5}" type="presOf" srcId="{531DCDAA-C5C9-4F44-9EBE-3C9970C0B498}" destId="{B93E3EA1-C37B-6447-BB21-83A969612F3F}" srcOrd="0" destOrd="0" presId="urn:microsoft.com/office/officeart/2005/8/layout/default"/>
    <dgm:cxn modelId="{DD2869FB-B0C6-E34F-9487-360D2FE654C5}" type="presOf" srcId="{32D9D111-E7B0-544F-9FE1-E53E55AAE1E9}" destId="{58E7DFC1-B491-D743-82D5-3F2D4DCE0BA7}" srcOrd="0" destOrd="0" presId="urn:microsoft.com/office/officeart/2005/8/layout/default"/>
    <dgm:cxn modelId="{0CF609CD-CB58-F64C-8518-876BB3CDFCA5}" type="presParOf" srcId="{B93E3EA1-C37B-6447-BB21-83A969612F3F}" destId="{58E7DFC1-B491-D743-82D5-3F2D4DCE0BA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DCB54D32-99CE-8F45-A359-2D12C4A8F3A0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412229-E97C-9048-8913-135E197C97EC}">
      <dgm:prSet custT="1"/>
      <dgm:spPr/>
      <dgm:t>
        <a:bodyPr/>
        <a:lstStyle/>
        <a:p>
          <a:pPr rtl="0"/>
          <a:r>
            <a:rPr lang="en-US" sz="3800" b="1" dirty="0"/>
            <a:t>Virtual appliances are prebuilt software solutions comprising one or more virtual machines that are packaged, updated, maintained, and managed as a unit </a:t>
          </a:r>
          <a:endParaRPr lang="en-US" sz="3800" dirty="0"/>
        </a:p>
      </dgm:t>
    </dgm:pt>
    <dgm:pt modelId="{AD7E92FE-747C-8945-9A42-769D234E8517}" type="parTrans" cxnId="{A1E9BC34-3B4D-3044-A887-1F0E5506FC42}">
      <dgm:prSet/>
      <dgm:spPr/>
      <dgm:t>
        <a:bodyPr/>
        <a:lstStyle/>
        <a:p>
          <a:endParaRPr lang="en-US"/>
        </a:p>
      </dgm:t>
    </dgm:pt>
    <dgm:pt modelId="{BD3E90C9-3ACA-A64A-8D07-9D0A2C2E4A04}" type="sibTrans" cxnId="{A1E9BC34-3B4D-3044-A887-1F0E5506FC42}">
      <dgm:prSet/>
      <dgm:spPr/>
      <dgm:t>
        <a:bodyPr/>
        <a:lstStyle/>
        <a:p>
          <a:endParaRPr lang="en-US"/>
        </a:p>
      </dgm:t>
    </dgm:pt>
    <dgm:pt modelId="{3D24D547-32C6-924C-84E3-9243D8D08FD6}" type="pres">
      <dgm:prSet presAssocID="{DCB54D32-99CE-8F45-A359-2D12C4A8F3A0}" presName="diagram" presStyleCnt="0">
        <dgm:presLayoutVars>
          <dgm:dir/>
          <dgm:resizeHandles val="exact"/>
        </dgm:presLayoutVars>
      </dgm:prSet>
      <dgm:spPr/>
    </dgm:pt>
    <dgm:pt modelId="{5D6DD296-3C03-684D-925E-DE2C71567CEB}" type="pres">
      <dgm:prSet presAssocID="{44412229-E97C-9048-8913-135E197C97EC}" presName="node" presStyleLbl="node1" presStyleIdx="0" presStyleCnt="1">
        <dgm:presLayoutVars>
          <dgm:bulletEnabled val="1"/>
        </dgm:presLayoutVars>
      </dgm:prSet>
      <dgm:spPr/>
    </dgm:pt>
  </dgm:ptLst>
  <dgm:cxnLst>
    <dgm:cxn modelId="{A1E9BC34-3B4D-3044-A887-1F0E5506FC42}" srcId="{DCB54D32-99CE-8F45-A359-2D12C4A8F3A0}" destId="{44412229-E97C-9048-8913-135E197C97EC}" srcOrd="0" destOrd="0" parTransId="{AD7E92FE-747C-8945-9A42-769D234E8517}" sibTransId="{BD3E90C9-3ACA-A64A-8D07-9D0A2C2E4A04}"/>
    <dgm:cxn modelId="{6E62DE4F-74DF-684F-A817-CA0A955AF9E1}" type="presOf" srcId="{DCB54D32-99CE-8F45-A359-2D12C4A8F3A0}" destId="{3D24D547-32C6-924C-84E3-9243D8D08FD6}" srcOrd="0" destOrd="0" presId="urn:microsoft.com/office/officeart/2005/8/layout/default"/>
    <dgm:cxn modelId="{4C0DBD90-E663-1349-9797-4D095DB3CD8E}" type="presOf" srcId="{44412229-E97C-9048-8913-135E197C97EC}" destId="{5D6DD296-3C03-684D-925E-DE2C71567CEB}" srcOrd="0" destOrd="0" presId="urn:microsoft.com/office/officeart/2005/8/layout/default"/>
    <dgm:cxn modelId="{B7FCC2F8-32DC-5840-A472-E825CB68AAD4}" type="presParOf" srcId="{3D24D547-32C6-924C-84E3-9243D8D08FD6}" destId="{5D6DD296-3C03-684D-925E-DE2C71567CE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15109E6F-AF37-8846-BCE5-268CB08F09C4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9B7E6C-F621-4E41-8CA5-092E151EA861}">
      <dgm:prSet custT="1"/>
      <dgm:spPr/>
      <dgm:t>
        <a:bodyPr/>
        <a:lstStyle/>
        <a:p>
          <a:pPr rtl="0"/>
          <a:r>
            <a:rPr lang="en-US" sz="4800" b="1"/>
            <a:t>Virtual Appliances</a:t>
          </a:r>
          <a:endParaRPr lang="en-US" sz="4800"/>
        </a:p>
      </dgm:t>
    </dgm:pt>
    <dgm:pt modelId="{1C08E836-82A1-6448-BFC0-9630AD1ECCFD}" type="parTrans" cxnId="{74191078-93C6-E94D-ABC9-DF3B172D211C}">
      <dgm:prSet/>
      <dgm:spPr/>
      <dgm:t>
        <a:bodyPr/>
        <a:lstStyle/>
        <a:p>
          <a:endParaRPr lang="en-US" sz="4800"/>
        </a:p>
      </dgm:t>
    </dgm:pt>
    <dgm:pt modelId="{EDA8F313-1556-BE44-880D-07CB8BD8BEDC}" type="sibTrans" cxnId="{74191078-93C6-E94D-ABC9-DF3B172D211C}">
      <dgm:prSet/>
      <dgm:spPr/>
      <dgm:t>
        <a:bodyPr/>
        <a:lstStyle/>
        <a:p>
          <a:endParaRPr lang="en-US" sz="4800"/>
        </a:p>
      </dgm:t>
    </dgm:pt>
    <dgm:pt modelId="{9D3A59EE-C762-8448-BB52-067CB1CDD4A2}">
      <dgm:prSet custT="1"/>
      <dgm:spPr/>
      <dgm:t>
        <a:bodyPr/>
        <a:lstStyle/>
        <a:p>
          <a:pPr rtl="0"/>
          <a:r>
            <a:rPr lang="en-US" sz="4800" b="1"/>
            <a:t>Virtual Machines</a:t>
          </a:r>
          <a:endParaRPr lang="en-US" sz="4800"/>
        </a:p>
      </dgm:t>
    </dgm:pt>
    <dgm:pt modelId="{0798112F-903B-D24E-9365-4B1FBAEF8659}" type="parTrans" cxnId="{1132BBE3-E5CA-DB43-ACB5-EF544E1CC530}">
      <dgm:prSet/>
      <dgm:spPr/>
      <dgm:t>
        <a:bodyPr/>
        <a:lstStyle/>
        <a:p>
          <a:endParaRPr lang="en-US" sz="4800"/>
        </a:p>
      </dgm:t>
    </dgm:pt>
    <dgm:pt modelId="{7D21E2F7-5404-CB45-9D9B-D00F5C05FB1C}" type="sibTrans" cxnId="{1132BBE3-E5CA-DB43-ACB5-EF544E1CC530}">
      <dgm:prSet/>
      <dgm:spPr/>
      <dgm:t>
        <a:bodyPr/>
        <a:lstStyle/>
        <a:p>
          <a:endParaRPr lang="en-US" sz="4800"/>
        </a:p>
      </dgm:t>
    </dgm:pt>
    <dgm:pt modelId="{BBD1AA9D-3A52-3E4C-9371-3181C517E1EC}" type="pres">
      <dgm:prSet presAssocID="{15109E6F-AF37-8846-BCE5-268CB08F09C4}" presName="diagram" presStyleCnt="0">
        <dgm:presLayoutVars>
          <dgm:dir/>
          <dgm:resizeHandles val="exact"/>
        </dgm:presLayoutVars>
      </dgm:prSet>
      <dgm:spPr/>
    </dgm:pt>
    <dgm:pt modelId="{D5697F37-1112-2C48-A655-8321D3A90788}" type="pres">
      <dgm:prSet presAssocID="{959B7E6C-F621-4E41-8CA5-092E151EA861}" presName="node" presStyleLbl="node1" presStyleIdx="0" presStyleCnt="2">
        <dgm:presLayoutVars>
          <dgm:bulletEnabled val="1"/>
        </dgm:presLayoutVars>
      </dgm:prSet>
      <dgm:spPr/>
    </dgm:pt>
    <dgm:pt modelId="{F93D79AA-D710-2046-A9DA-4DF08809B334}" type="pres">
      <dgm:prSet presAssocID="{EDA8F313-1556-BE44-880D-07CB8BD8BEDC}" presName="sibTrans" presStyleCnt="0"/>
      <dgm:spPr/>
    </dgm:pt>
    <dgm:pt modelId="{3A12996D-6ED2-944C-A2B6-50AA2412F570}" type="pres">
      <dgm:prSet presAssocID="{9D3A59EE-C762-8448-BB52-067CB1CDD4A2}" presName="node" presStyleLbl="node1" presStyleIdx="1" presStyleCnt="2">
        <dgm:presLayoutVars>
          <dgm:bulletEnabled val="1"/>
        </dgm:presLayoutVars>
      </dgm:prSet>
      <dgm:spPr/>
    </dgm:pt>
  </dgm:ptLst>
  <dgm:cxnLst>
    <dgm:cxn modelId="{FBA5524D-CDC2-D147-BEE8-9E5EF33CCC3C}" type="presOf" srcId="{15109E6F-AF37-8846-BCE5-268CB08F09C4}" destId="{BBD1AA9D-3A52-3E4C-9371-3181C517E1EC}" srcOrd="0" destOrd="0" presId="urn:microsoft.com/office/officeart/2005/8/layout/default"/>
    <dgm:cxn modelId="{74191078-93C6-E94D-ABC9-DF3B172D211C}" srcId="{15109E6F-AF37-8846-BCE5-268CB08F09C4}" destId="{959B7E6C-F621-4E41-8CA5-092E151EA861}" srcOrd="0" destOrd="0" parTransId="{1C08E836-82A1-6448-BFC0-9630AD1ECCFD}" sibTransId="{EDA8F313-1556-BE44-880D-07CB8BD8BEDC}"/>
    <dgm:cxn modelId="{0DF42498-6783-B247-97D1-EF142DF54FD8}" type="presOf" srcId="{9D3A59EE-C762-8448-BB52-067CB1CDD4A2}" destId="{3A12996D-6ED2-944C-A2B6-50AA2412F570}" srcOrd="0" destOrd="0" presId="urn:microsoft.com/office/officeart/2005/8/layout/default"/>
    <dgm:cxn modelId="{1132BBE3-E5CA-DB43-ACB5-EF544E1CC530}" srcId="{15109E6F-AF37-8846-BCE5-268CB08F09C4}" destId="{9D3A59EE-C762-8448-BB52-067CB1CDD4A2}" srcOrd="1" destOrd="0" parTransId="{0798112F-903B-D24E-9365-4B1FBAEF8659}" sibTransId="{7D21E2F7-5404-CB45-9D9B-D00F5C05FB1C}"/>
    <dgm:cxn modelId="{6907E0FB-363F-D141-9D82-85B3BE134B49}" type="presOf" srcId="{959B7E6C-F621-4E41-8CA5-092E151EA861}" destId="{D5697F37-1112-2C48-A655-8321D3A90788}" srcOrd="0" destOrd="0" presId="urn:microsoft.com/office/officeart/2005/8/layout/default"/>
    <dgm:cxn modelId="{B85E38A5-01D8-0F45-90C0-58CBC609975F}" type="presParOf" srcId="{BBD1AA9D-3A52-3E4C-9371-3181C517E1EC}" destId="{D5697F37-1112-2C48-A655-8321D3A90788}" srcOrd="0" destOrd="0" presId="urn:microsoft.com/office/officeart/2005/8/layout/default"/>
    <dgm:cxn modelId="{A33BB50B-A900-9F45-9D2D-3F4CDFF7D96B}" type="presParOf" srcId="{BBD1AA9D-3A52-3E4C-9371-3181C517E1EC}" destId="{F93D79AA-D710-2046-A9DA-4DF08809B334}" srcOrd="1" destOrd="0" presId="urn:microsoft.com/office/officeart/2005/8/layout/default"/>
    <dgm:cxn modelId="{8E22C905-C1CC-C442-B88B-0B9D1540E76D}" type="presParOf" srcId="{BBD1AA9D-3A52-3E4C-9371-3181C517E1EC}" destId="{3A12996D-6ED2-944C-A2B6-50AA2412F57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0E8FA736-BBAE-844E-A6E5-8C8894F2113E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298FF1-2845-3847-92FB-E0DC0C047A28}">
      <dgm:prSet phldrT="[Text]"/>
      <dgm:spPr/>
      <dgm:t>
        <a:bodyPr/>
        <a:lstStyle/>
        <a:p>
          <a:r>
            <a:rPr lang="en-US" b="1"/>
            <a:t>Reservations </a:t>
          </a:r>
        </a:p>
      </dgm:t>
    </dgm:pt>
    <dgm:pt modelId="{20A7C08E-9E19-DD4F-B445-0F0E0B95F358}" type="parTrans" cxnId="{160B481F-38A4-F74D-8886-4426FD28E570}">
      <dgm:prSet/>
      <dgm:spPr/>
      <dgm:t>
        <a:bodyPr/>
        <a:lstStyle/>
        <a:p>
          <a:endParaRPr lang="en-US" b="1"/>
        </a:p>
      </dgm:t>
    </dgm:pt>
    <dgm:pt modelId="{45317579-7799-A746-BF03-6AEC5234C763}" type="sibTrans" cxnId="{160B481F-38A4-F74D-8886-4426FD28E570}">
      <dgm:prSet/>
      <dgm:spPr/>
      <dgm:t>
        <a:bodyPr/>
        <a:lstStyle/>
        <a:p>
          <a:endParaRPr lang="en-US" b="1"/>
        </a:p>
      </dgm:t>
    </dgm:pt>
    <dgm:pt modelId="{22C5C519-09DB-4448-8A30-2AC57072ECD2}">
      <dgm:prSet/>
      <dgm:spPr/>
      <dgm:t>
        <a:bodyPr/>
        <a:lstStyle/>
        <a:p>
          <a:r>
            <a:rPr lang="en-US" b="1"/>
            <a:t>Limits </a:t>
          </a:r>
          <a:endParaRPr lang="en-US" b="1" dirty="0"/>
        </a:p>
      </dgm:t>
    </dgm:pt>
    <dgm:pt modelId="{4ADDA31F-067E-EF4A-841C-21261B70373A}" type="parTrans" cxnId="{263302E9-A3CF-4541-BBA1-646449CFCDFE}">
      <dgm:prSet/>
      <dgm:spPr/>
      <dgm:t>
        <a:bodyPr/>
        <a:lstStyle/>
        <a:p>
          <a:endParaRPr lang="en-US" b="1"/>
        </a:p>
      </dgm:t>
    </dgm:pt>
    <dgm:pt modelId="{4D01E858-C7FD-4B4B-99B6-C1122D357387}" type="sibTrans" cxnId="{263302E9-A3CF-4541-BBA1-646449CFCDFE}">
      <dgm:prSet/>
      <dgm:spPr/>
      <dgm:t>
        <a:bodyPr/>
        <a:lstStyle/>
        <a:p>
          <a:endParaRPr lang="en-US" b="1"/>
        </a:p>
      </dgm:t>
    </dgm:pt>
    <dgm:pt modelId="{F90B4ABD-37CB-F643-9000-27560332481E}">
      <dgm:prSet/>
      <dgm:spPr/>
      <dgm:t>
        <a:bodyPr/>
        <a:lstStyle/>
        <a:p>
          <a:r>
            <a:rPr lang="en-US" b="1"/>
            <a:t>Shares</a:t>
          </a:r>
          <a:endParaRPr lang="en-US" b="1" dirty="0"/>
        </a:p>
      </dgm:t>
    </dgm:pt>
    <dgm:pt modelId="{5B7E8FE7-6B16-504D-A81A-D2E664A8EBF0}" type="parTrans" cxnId="{2876BE15-DCD8-564A-A382-4426020C66E5}">
      <dgm:prSet/>
      <dgm:spPr/>
      <dgm:t>
        <a:bodyPr/>
        <a:lstStyle/>
        <a:p>
          <a:endParaRPr lang="en-US" b="1"/>
        </a:p>
      </dgm:t>
    </dgm:pt>
    <dgm:pt modelId="{FD1E3F7C-FD7C-2E46-B86E-F7AF4DE7D053}" type="sibTrans" cxnId="{2876BE15-DCD8-564A-A382-4426020C66E5}">
      <dgm:prSet/>
      <dgm:spPr/>
      <dgm:t>
        <a:bodyPr/>
        <a:lstStyle/>
        <a:p>
          <a:endParaRPr lang="en-US" b="1"/>
        </a:p>
      </dgm:t>
    </dgm:pt>
    <dgm:pt modelId="{45CF7EBA-77A3-4743-9F3D-672E20EF9675}" type="pres">
      <dgm:prSet presAssocID="{0E8FA736-BBAE-844E-A6E5-8C8894F2113E}" presName="diagram" presStyleCnt="0">
        <dgm:presLayoutVars>
          <dgm:dir/>
          <dgm:resizeHandles val="exact"/>
        </dgm:presLayoutVars>
      </dgm:prSet>
      <dgm:spPr/>
    </dgm:pt>
    <dgm:pt modelId="{FD169923-79AF-A24E-B3CA-87FAA141BE5A}" type="pres">
      <dgm:prSet presAssocID="{25298FF1-2845-3847-92FB-E0DC0C047A28}" presName="node" presStyleLbl="node1" presStyleIdx="0" presStyleCnt="3">
        <dgm:presLayoutVars>
          <dgm:bulletEnabled val="1"/>
        </dgm:presLayoutVars>
      </dgm:prSet>
      <dgm:spPr/>
    </dgm:pt>
    <dgm:pt modelId="{83D4EF70-7B29-1443-A11D-50174AF883BD}" type="pres">
      <dgm:prSet presAssocID="{45317579-7799-A746-BF03-6AEC5234C763}" presName="sibTrans" presStyleCnt="0"/>
      <dgm:spPr/>
    </dgm:pt>
    <dgm:pt modelId="{D84FC386-165A-884A-85C8-9020E8F1FEC4}" type="pres">
      <dgm:prSet presAssocID="{22C5C519-09DB-4448-8A30-2AC57072ECD2}" presName="node" presStyleLbl="node1" presStyleIdx="1" presStyleCnt="3">
        <dgm:presLayoutVars>
          <dgm:bulletEnabled val="1"/>
        </dgm:presLayoutVars>
      </dgm:prSet>
      <dgm:spPr/>
    </dgm:pt>
    <dgm:pt modelId="{18529307-ECF0-6948-AD1E-5FE8E9EDEE8B}" type="pres">
      <dgm:prSet presAssocID="{4D01E858-C7FD-4B4B-99B6-C1122D357387}" presName="sibTrans" presStyleCnt="0"/>
      <dgm:spPr/>
    </dgm:pt>
    <dgm:pt modelId="{3C47C6C8-AB85-9A4B-82C6-38E5B936F260}" type="pres">
      <dgm:prSet presAssocID="{F90B4ABD-37CB-F643-9000-27560332481E}" presName="node" presStyleLbl="node1" presStyleIdx="2" presStyleCnt="3">
        <dgm:presLayoutVars>
          <dgm:bulletEnabled val="1"/>
        </dgm:presLayoutVars>
      </dgm:prSet>
      <dgm:spPr/>
    </dgm:pt>
  </dgm:ptLst>
  <dgm:cxnLst>
    <dgm:cxn modelId="{2876BE15-DCD8-564A-A382-4426020C66E5}" srcId="{0E8FA736-BBAE-844E-A6E5-8C8894F2113E}" destId="{F90B4ABD-37CB-F643-9000-27560332481E}" srcOrd="2" destOrd="0" parTransId="{5B7E8FE7-6B16-504D-A81A-D2E664A8EBF0}" sibTransId="{FD1E3F7C-FD7C-2E46-B86E-F7AF4DE7D053}"/>
    <dgm:cxn modelId="{E4B9D21E-D7B7-E94C-9E83-19038C937205}" type="presOf" srcId="{22C5C519-09DB-4448-8A30-2AC57072ECD2}" destId="{D84FC386-165A-884A-85C8-9020E8F1FEC4}" srcOrd="0" destOrd="0" presId="urn:microsoft.com/office/officeart/2005/8/layout/default"/>
    <dgm:cxn modelId="{160B481F-38A4-F74D-8886-4426FD28E570}" srcId="{0E8FA736-BBAE-844E-A6E5-8C8894F2113E}" destId="{25298FF1-2845-3847-92FB-E0DC0C047A28}" srcOrd="0" destOrd="0" parTransId="{20A7C08E-9E19-DD4F-B445-0F0E0B95F358}" sibTransId="{45317579-7799-A746-BF03-6AEC5234C763}"/>
    <dgm:cxn modelId="{734F6861-EA77-D34B-B6DA-006F648F4F61}" type="presOf" srcId="{25298FF1-2845-3847-92FB-E0DC0C047A28}" destId="{FD169923-79AF-A24E-B3CA-87FAA141BE5A}" srcOrd="0" destOrd="0" presId="urn:microsoft.com/office/officeart/2005/8/layout/default"/>
    <dgm:cxn modelId="{16979851-2120-0C4D-8E65-72CEE224CD19}" type="presOf" srcId="{F90B4ABD-37CB-F643-9000-27560332481E}" destId="{3C47C6C8-AB85-9A4B-82C6-38E5B936F260}" srcOrd="0" destOrd="0" presId="urn:microsoft.com/office/officeart/2005/8/layout/default"/>
    <dgm:cxn modelId="{314486DB-8546-4440-9C4E-9BBA2BDD8C9A}" type="presOf" srcId="{0E8FA736-BBAE-844E-A6E5-8C8894F2113E}" destId="{45CF7EBA-77A3-4743-9F3D-672E20EF9675}" srcOrd="0" destOrd="0" presId="urn:microsoft.com/office/officeart/2005/8/layout/default"/>
    <dgm:cxn modelId="{263302E9-A3CF-4541-BBA1-646449CFCDFE}" srcId="{0E8FA736-BBAE-844E-A6E5-8C8894F2113E}" destId="{22C5C519-09DB-4448-8A30-2AC57072ECD2}" srcOrd="1" destOrd="0" parTransId="{4ADDA31F-067E-EF4A-841C-21261B70373A}" sibTransId="{4D01E858-C7FD-4B4B-99B6-C1122D357387}"/>
    <dgm:cxn modelId="{02423184-E6D8-A843-9E40-EADB80520500}" type="presParOf" srcId="{45CF7EBA-77A3-4743-9F3D-672E20EF9675}" destId="{FD169923-79AF-A24E-B3CA-87FAA141BE5A}" srcOrd="0" destOrd="0" presId="urn:microsoft.com/office/officeart/2005/8/layout/default"/>
    <dgm:cxn modelId="{0618729D-E313-3547-9DCE-46925A69A97A}" type="presParOf" srcId="{45CF7EBA-77A3-4743-9F3D-672E20EF9675}" destId="{83D4EF70-7B29-1443-A11D-50174AF883BD}" srcOrd="1" destOrd="0" presId="urn:microsoft.com/office/officeart/2005/8/layout/default"/>
    <dgm:cxn modelId="{1B452EF8-3840-8847-B923-20D1BA37E453}" type="presParOf" srcId="{45CF7EBA-77A3-4743-9F3D-672E20EF9675}" destId="{D84FC386-165A-884A-85C8-9020E8F1FEC4}" srcOrd="2" destOrd="0" presId="urn:microsoft.com/office/officeart/2005/8/layout/default"/>
    <dgm:cxn modelId="{1D7C91C4-EBCD-D048-BEA7-8013EA969D85}" type="presParOf" srcId="{45CF7EBA-77A3-4743-9F3D-672E20EF9675}" destId="{18529307-ECF0-6948-AD1E-5FE8E9EDEE8B}" srcOrd="3" destOrd="0" presId="urn:microsoft.com/office/officeart/2005/8/layout/default"/>
    <dgm:cxn modelId="{332AA147-EA5F-9840-A731-B0E7115E8E19}" type="presParOf" srcId="{45CF7EBA-77A3-4743-9F3D-672E20EF9675}" destId="{3C47C6C8-AB85-9A4B-82C6-38E5B936F26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8E053AF0-9C22-1E49-848A-DF7B9A100629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F909FB-527A-AC48-B250-284892D202C6}">
      <dgm:prSet/>
      <dgm:spPr/>
      <dgm:t>
        <a:bodyPr/>
        <a:lstStyle/>
        <a:p>
          <a:pPr rtl="0"/>
          <a:r>
            <a:rPr lang="en-US" b="1" dirty="0"/>
            <a:t>Provide your workloads highly available resources </a:t>
          </a:r>
          <a:endParaRPr lang="en-US" dirty="0"/>
        </a:p>
      </dgm:t>
    </dgm:pt>
    <dgm:pt modelId="{CBB22A11-6866-2C48-AA0C-7880D5165910}" type="parTrans" cxnId="{F58EA59D-50E5-8E4F-8BDE-646920A642AA}">
      <dgm:prSet/>
      <dgm:spPr/>
      <dgm:t>
        <a:bodyPr/>
        <a:lstStyle/>
        <a:p>
          <a:endParaRPr lang="en-US"/>
        </a:p>
      </dgm:t>
    </dgm:pt>
    <dgm:pt modelId="{45DEC517-9269-BF40-98EB-D137AA1CCE4A}" type="sibTrans" cxnId="{F58EA59D-50E5-8E4F-8BDE-646920A642AA}">
      <dgm:prSet/>
      <dgm:spPr/>
      <dgm:t>
        <a:bodyPr/>
        <a:lstStyle/>
        <a:p>
          <a:endParaRPr lang="en-US"/>
        </a:p>
      </dgm:t>
    </dgm:pt>
    <dgm:pt modelId="{D39ACBB7-4731-B540-AC48-99F549D9B3E4}">
      <dgm:prSet/>
      <dgm:spPr/>
      <dgm:t>
        <a:bodyPr/>
        <a:lstStyle/>
        <a:p>
          <a:pPr rtl="0"/>
          <a:r>
            <a:rPr lang="en-US" b="1"/>
            <a:t>Optimize performance by balancing workload</a:t>
          </a:r>
          <a:endParaRPr lang="en-US"/>
        </a:p>
      </dgm:t>
    </dgm:pt>
    <dgm:pt modelId="{65248D1F-599C-1241-A3A0-F99284F57646}" type="parTrans" cxnId="{E93876F6-63D1-964D-BF0D-2B9340F9FD1D}">
      <dgm:prSet/>
      <dgm:spPr/>
      <dgm:t>
        <a:bodyPr/>
        <a:lstStyle/>
        <a:p>
          <a:endParaRPr lang="en-US"/>
        </a:p>
      </dgm:t>
    </dgm:pt>
    <dgm:pt modelId="{28AE429E-5244-5B4B-BCE1-C16B843871AF}" type="sibTrans" cxnId="{E93876F6-63D1-964D-BF0D-2B9340F9FD1D}">
      <dgm:prSet/>
      <dgm:spPr/>
      <dgm:t>
        <a:bodyPr/>
        <a:lstStyle/>
        <a:p>
          <a:endParaRPr lang="en-US"/>
        </a:p>
      </dgm:t>
    </dgm:pt>
    <dgm:pt modelId="{89323C2D-FEFE-6C42-B824-0D3E1E1519F8}">
      <dgm:prSet/>
      <dgm:spPr/>
      <dgm:t>
        <a:bodyPr/>
        <a:lstStyle/>
        <a:p>
          <a:pPr rtl="0"/>
          <a:r>
            <a:rPr lang="en-US" b="1"/>
            <a:t>Scale and manage computing resources without service disruption</a:t>
          </a:r>
          <a:endParaRPr lang="en-US"/>
        </a:p>
      </dgm:t>
    </dgm:pt>
    <dgm:pt modelId="{96834B51-52B7-A348-BE17-4F1C1C0378A0}" type="parTrans" cxnId="{9A822DF5-1AB3-D345-A6B9-AE3601594C97}">
      <dgm:prSet/>
      <dgm:spPr/>
      <dgm:t>
        <a:bodyPr/>
        <a:lstStyle/>
        <a:p>
          <a:endParaRPr lang="en-US"/>
        </a:p>
      </dgm:t>
    </dgm:pt>
    <dgm:pt modelId="{0C63C505-F515-754C-A6CC-393D36B9A20C}" type="sibTrans" cxnId="{9A822DF5-1AB3-D345-A6B9-AE3601594C97}">
      <dgm:prSet/>
      <dgm:spPr/>
      <dgm:t>
        <a:bodyPr/>
        <a:lstStyle/>
        <a:p>
          <a:endParaRPr lang="en-US"/>
        </a:p>
      </dgm:t>
    </dgm:pt>
    <dgm:pt modelId="{E2ADF8FB-7FE8-D948-B22B-59535BB03E86}">
      <dgm:prSet/>
      <dgm:spPr/>
      <dgm:t>
        <a:bodyPr/>
        <a:lstStyle/>
        <a:p>
          <a:pPr rtl="0"/>
          <a:r>
            <a:rPr lang="en-US" b="1"/>
            <a:t>Provide optimized performance for hosts and virtual machines by balancing computing capacity by cluster </a:t>
          </a:r>
          <a:endParaRPr lang="en-US"/>
        </a:p>
      </dgm:t>
    </dgm:pt>
    <dgm:pt modelId="{431DF571-E04C-B94A-98C1-F1E68EA14129}" type="parTrans" cxnId="{323D3D51-C2CA-0E41-A462-8B2F78D50430}">
      <dgm:prSet/>
      <dgm:spPr/>
      <dgm:t>
        <a:bodyPr/>
        <a:lstStyle/>
        <a:p>
          <a:endParaRPr lang="en-US"/>
        </a:p>
      </dgm:t>
    </dgm:pt>
    <dgm:pt modelId="{D74B1E16-5DEC-4E48-A25B-E71717C2C6A2}" type="sibTrans" cxnId="{323D3D51-C2CA-0E41-A462-8B2F78D50430}">
      <dgm:prSet/>
      <dgm:spPr/>
      <dgm:t>
        <a:bodyPr/>
        <a:lstStyle/>
        <a:p>
          <a:endParaRPr lang="en-US"/>
        </a:p>
      </dgm:t>
    </dgm:pt>
    <dgm:pt modelId="{B55F6938-A788-5B47-BEED-1A128DDA4A2F}" type="pres">
      <dgm:prSet presAssocID="{8E053AF0-9C22-1E49-848A-DF7B9A100629}" presName="vert0" presStyleCnt="0">
        <dgm:presLayoutVars>
          <dgm:dir/>
          <dgm:animOne val="branch"/>
          <dgm:animLvl val="lvl"/>
        </dgm:presLayoutVars>
      </dgm:prSet>
      <dgm:spPr/>
    </dgm:pt>
    <dgm:pt modelId="{171254CF-39D4-4A46-9637-3F9E13EB681A}" type="pres">
      <dgm:prSet presAssocID="{D2F909FB-527A-AC48-B250-284892D202C6}" presName="thickLine" presStyleLbl="alignNode1" presStyleIdx="0" presStyleCnt="4"/>
      <dgm:spPr/>
    </dgm:pt>
    <dgm:pt modelId="{D1830A45-E4EA-4B48-99E0-6763A0D488AE}" type="pres">
      <dgm:prSet presAssocID="{D2F909FB-527A-AC48-B250-284892D202C6}" presName="horz1" presStyleCnt="0"/>
      <dgm:spPr/>
    </dgm:pt>
    <dgm:pt modelId="{A5B3AA09-C681-674E-A1A7-C9B089F8703B}" type="pres">
      <dgm:prSet presAssocID="{D2F909FB-527A-AC48-B250-284892D202C6}" presName="tx1" presStyleLbl="revTx" presStyleIdx="0" presStyleCnt="4"/>
      <dgm:spPr/>
    </dgm:pt>
    <dgm:pt modelId="{E9B9E62E-0206-684A-B800-1591C7F31AFA}" type="pres">
      <dgm:prSet presAssocID="{D2F909FB-527A-AC48-B250-284892D202C6}" presName="vert1" presStyleCnt="0"/>
      <dgm:spPr/>
    </dgm:pt>
    <dgm:pt modelId="{513DD65B-35CF-604D-905C-788BEFAA9BC5}" type="pres">
      <dgm:prSet presAssocID="{D39ACBB7-4731-B540-AC48-99F549D9B3E4}" presName="thickLine" presStyleLbl="alignNode1" presStyleIdx="1" presStyleCnt="4"/>
      <dgm:spPr/>
    </dgm:pt>
    <dgm:pt modelId="{1EEF48C7-567A-244A-A1F2-8BC6DEBE6D25}" type="pres">
      <dgm:prSet presAssocID="{D39ACBB7-4731-B540-AC48-99F549D9B3E4}" presName="horz1" presStyleCnt="0"/>
      <dgm:spPr/>
    </dgm:pt>
    <dgm:pt modelId="{801BBE9D-CACF-5C4A-A4C5-16602F6CBA33}" type="pres">
      <dgm:prSet presAssocID="{D39ACBB7-4731-B540-AC48-99F549D9B3E4}" presName="tx1" presStyleLbl="revTx" presStyleIdx="1" presStyleCnt="4"/>
      <dgm:spPr/>
    </dgm:pt>
    <dgm:pt modelId="{62F4EBAF-E013-764F-B6DA-98DC02878A7A}" type="pres">
      <dgm:prSet presAssocID="{D39ACBB7-4731-B540-AC48-99F549D9B3E4}" presName="vert1" presStyleCnt="0"/>
      <dgm:spPr/>
    </dgm:pt>
    <dgm:pt modelId="{24B6FBDA-93A1-9B45-801D-CFDEDC7D4BF2}" type="pres">
      <dgm:prSet presAssocID="{89323C2D-FEFE-6C42-B824-0D3E1E1519F8}" presName="thickLine" presStyleLbl="alignNode1" presStyleIdx="2" presStyleCnt="4"/>
      <dgm:spPr/>
    </dgm:pt>
    <dgm:pt modelId="{A78B3E3C-46A9-0B41-B83F-ABD8FA186A52}" type="pres">
      <dgm:prSet presAssocID="{89323C2D-FEFE-6C42-B824-0D3E1E1519F8}" presName="horz1" presStyleCnt="0"/>
      <dgm:spPr/>
    </dgm:pt>
    <dgm:pt modelId="{C2990067-AFF0-F946-8DAD-B95F049022D4}" type="pres">
      <dgm:prSet presAssocID="{89323C2D-FEFE-6C42-B824-0D3E1E1519F8}" presName="tx1" presStyleLbl="revTx" presStyleIdx="2" presStyleCnt="4"/>
      <dgm:spPr/>
    </dgm:pt>
    <dgm:pt modelId="{E9761363-E528-B441-8610-0C106E01909B}" type="pres">
      <dgm:prSet presAssocID="{89323C2D-FEFE-6C42-B824-0D3E1E1519F8}" presName="vert1" presStyleCnt="0"/>
      <dgm:spPr/>
    </dgm:pt>
    <dgm:pt modelId="{874B3E52-A060-C049-85BC-980E90F7B198}" type="pres">
      <dgm:prSet presAssocID="{E2ADF8FB-7FE8-D948-B22B-59535BB03E86}" presName="thickLine" presStyleLbl="alignNode1" presStyleIdx="3" presStyleCnt="4"/>
      <dgm:spPr/>
    </dgm:pt>
    <dgm:pt modelId="{AE5CB15E-1140-094B-9559-C362B8519A00}" type="pres">
      <dgm:prSet presAssocID="{E2ADF8FB-7FE8-D948-B22B-59535BB03E86}" presName="horz1" presStyleCnt="0"/>
      <dgm:spPr/>
    </dgm:pt>
    <dgm:pt modelId="{26241652-DFD2-D34A-BA4D-D7C350207D67}" type="pres">
      <dgm:prSet presAssocID="{E2ADF8FB-7FE8-D948-B22B-59535BB03E86}" presName="tx1" presStyleLbl="revTx" presStyleIdx="3" presStyleCnt="4"/>
      <dgm:spPr/>
    </dgm:pt>
    <dgm:pt modelId="{BE16AE9C-8ED0-7D43-9CBA-CE6118AF306F}" type="pres">
      <dgm:prSet presAssocID="{E2ADF8FB-7FE8-D948-B22B-59535BB03E86}" presName="vert1" presStyleCnt="0"/>
      <dgm:spPr/>
    </dgm:pt>
  </dgm:ptLst>
  <dgm:cxnLst>
    <dgm:cxn modelId="{A84D530C-5B05-0044-964A-BA35AE4C92AF}" type="presOf" srcId="{D39ACBB7-4731-B540-AC48-99F549D9B3E4}" destId="{801BBE9D-CACF-5C4A-A4C5-16602F6CBA33}" srcOrd="0" destOrd="0" presId="urn:microsoft.com/office/officeart/2008/layout/LinedList"/>
    <dgm:cxn modelId="{6169FE15-FE12-6349-BEC1-8B6F3425616F}" type="presOf" srcId="{E2ADF8FB-7FE8-D948-B22B-59535BB03E86}" destId="{26241652-DFD2-D34A-BA4D-D7C350207D67}" srcOrd="0" destOrd="0" presId="urn:microsoft.com/office/officeart/2008/layout/LinedList"/>
    <dgm:cxn modelId="{323D3D51-C2CA-0E41-A462-8B2F78D50430}" srcId="{8E053AF0-9C22-1E49-848A-DF7B9A100629}" destId="{E2ADF8FB-7FE8-D948-B22B-59535BB03E86}" srcOrd="3" destOrd="0" parTransId="{431DF571-E04C-B94A-98C1-F1E68EA14129}" sibTransId="{D74B1E16-5DEC-4E48-A25B-E71717C2C6A2}"/>
    <dgm:cxn modelId="{B298FF52-739E-C942-BA66-1917175D9173}" type="presOf" srcId="{89323C2D-FEFE-6C42-B824-0D3E1E1519F8}" destId="{C2990067-AFF0-F946-8DAD-B95F049022D4}" srcOrd="0" destOrd="0" presId="urn:microsoft.com/office/officeart/2008/layout/LinedList"/>
    <dgm:cxn modelId="{8EC81858-104D-AA4A-9207-EEB9DF9136B6}" type="presOf" srcId="{D2F909FB-527A-AC48-B250-284892D202C6}" destId="{A5B3AA09-C681-674E-A1A7-C9B089F8703B}" srcOrd="0" destOrd="0" presId="urn:microsoft.com/office/officeart/2008/layout/LinedList"/>
    <dgm:cxn modelId="{F58EA59D-50E5-8E4F-8BDE-646920A642AA}" srcId="{8E053AF0-9C22-1E49-848A-DF7B9A100629}" destId="{D2F909FB-527A-AC48-B250-284892D202C6}" srcOrd="0" destOrd="0" parTransId="{CBB22A11-6866-2C48-AA0C-7880D5165910}" sibTransId="{45DEC517-9269-BF40-98EB-D137AA1CCE4A}"/>
    <dgm:cxn modelId="{9A822DF5-1AB3-D345-A6B9-AE3601594C97}" srcId="{8E053AF0-9C22-1E49-848A-DF7B9A100629}" destId="{89323C2D-FEFE-6C42-B824-0D3E1E1519F8}" srcOrd="2" destOrd="0" parTransId="{96834B51-52B7-A348-BE17-4F1C1C0378A0}" sibTransId="{0C63C505-F515-754C-A6CC-393D36B9A20C}"/>
    <dgm:cxn modelId="{E93876F6-63D1-964D-BF0D-2B9340F9FD1D}" srcId="{8E053AF0-9C22-1E49-848A-DF7B9A100629}" destId="{D39ACBB7-4731-B540-AC48-99F549D9B3E4}" srcOrd="1" destOrd="0" parTransId="{65248D1F-599C-1241-A3A0-F99284F57646}" sibTransId="{28AE429E-5244-5B4B-BCE1-C16B843871AF}"/>
    <dgm:cxn modelId="{9F8F46F7-B62F-2743-9E2A-C0657B6EAB19}" type="presOf" srcId="{8E053AF0-9C22-1E49-848A-DF7B9A100629}" destId="{B55F6938-A788-5B47-BEED-1A128DDA4A2F}" srcOrd="0" destOrd="0" presId="urn:microsoft.com/office/officeart/2008/layout/LinedList"/>
    <dgm:cxn modelId="{B3E874DA-6851-104B-BAB2-C368084D4589}" type="presParOf" srcId="{B55F6938-A788-5B47-BEED-1A128DDA4A2F}" destId="{171254CF-39D4-4A46-9637-3F9E13EB681A}" srcOrd="0" destOrd="0" presId="urn:microsoft.com/office/officeart/2008/layout/LinedList"/>
    <dgm:cxn modelId="{9CAF491B-1BC5-4B41-AB0A-14B44E0EE025}" type="presParOf" srcId="{B55F6938-A788-5B47-BEED-1A128DDA4A2F}" destId="{D1830A45-E4EA-4B48-99E0-6763A0D488AE}" srcOrd="1" destOrd="0" presId="urn:microsoft.com/office/officeart/2008/layout/LinedList"/>
    <dgm:cxn modelId="{F83770A6-6FE1-6C47-9B9D-507456C2E522}" type="presParOf" srcId="{D1830A45-E4EA-4B48-99E0-6763A0D488AE}" destId="{A5B3AA09-C681-674E-A1A7-C9B089F8703B}" srcOrd="0" destOrd="0" presId="urn:microsoft.com/office/officeart/2008/layout/LinedList"/>
    <dgm:cxn modelId="{8ABB6E13-41FD-E145-B1D1-AEDBD38C418E}" type="presParOf" srcId="{D1830A45-E4EA-4B48-99E0-6763A0D488AE}" destId="{E9B9E62E-0206-684A-B800-1591C7F31AFA}" srcOrd="1" destOrd="0" presId="urn:microsoft.com/office/officeart/2008/layout/LinedList"/>
    <dgm:cxn modelId="{46C87C23-774A-FF4E-B292-1C11B84F1A3D}" type="presParOf" srcId="{B55F6938-A788-5B47-BEED-1A128DDA4A2F}" destId="{513DD65B-35CF-604D-905C-788BEFAA9BC5}" srcOrd="2" destOrd="0" presId="urn:microsoft.com/office/officeart/2008/layout/LinedList"/>
    <dgm:cxn modelId="{86E244D6-B04C-AD4C-8F26-52DE951EEA6E}" type="presParOf" srcId="{B55F6938-A788-5B47-BEED-1A128DDA4A2F}" destId="{1EEF48C7-567A-244A-A1F2-8BC6DEBE6D25}" srcOrd="3" destOrd="0" presId="urn:microsoft.com/office/officeart/2008/layout/LinedList"/>
    <dgm:cxn modelId="{19E05092-C62A-6541-BDA6-D963233A56AE}" type="presParOf" srcId="{1EEF48C7-567A-244A-A1F2-8BC6DEBE6D25}" destId="{801BBE9D-CACF-5C4A-A4C5-16602F6CBA33}" srcOrd="0" destOrd="0" presId="urn:microsoft.com/office/officeart/2008/layout/LinedList"/>
    <dgm:cxn modelId="{205C961C-C072-714E-9AAE-8D201F45DF10}" type="presParOf" srcId="{1EEF48C7-567A-244A-A1F2-8BC6DEBE6D25}" destId="{62F4EBAF-E013-764F-B6DA-98DC02878A7A}" srcOrd="1" destOrd="0" presId="urn:microsoft.com/office/officeart/2008/layout/LinedList"/>
    <dgm:cxn modelId="{D1E3F6B9-C179-A547-8FFD-F86C825C602D}" type="presParOf" srcId="{B55F6938-A788-5B47-BEED-1A128DDA4A2F}" destId="{24B6FBDA-93A1-9B45-801D-CFDEDC7D4BF2}" srcOrd="4" destOrd="0" presId="urn:microsoft.com/office/officeart/2008/layout/LinedList"/>
    <dgm:cxn modelId="{863FB45A-768E-8844-846C-976E5296B7FC}" type="presParOf" srcId="{B55F6938-A788-5B47-BEED-1A128DDA4A2F}" destId="{A78B3E3C-46A9-0B41-B83F-ABD8FA186A52}" srcOrd="5" destOrd="0" presId="urn:microsoft.com/office/officeart/2008/layout/LinedList"/>
    <dgm:cxn modelId="{36046F81-947F-814C-A7B6-83BB3EAD42E1}" type="presParOf" srcId="{A78B3E3C-46A9-0B41-B83F-ABD8FA186A52}" destId="{C2990067-AFF0-F946-8DAD-B95F049022D4}" srcOrd="0" destOrd="0" presId="urn:microsoft.com/office/officeart/2008/layout/LinedList"/>
    <dgm:cxn modelId="{741EB689-C669-D945-BE43-023C458B223A}" type="presParOf" srcId="{A78B3E3C-46A9-0B41-B83F-ABD8FA186A52}" destId="{E9761363-E528-B441-8610-0C106E01909B}" srcOrd="1" destOrd="0" presId="urn:microsoft.com/office/officeart/2008/layout/LinedList"/>
    <dgm:cxn modelId="{0171029C-B216-8544-9C55-CFC19FA3DBEF}" type="presParOf" srcId="{B55F6938-A788-5B47-BEED-1A128DDA4A2F}" destId="{874B3E52-A060-C049-85BC-980E90F7B198}" srcOrd="6" destOrd="0" presId="urn:microsoft.com/office/officeart/2008/layout/LinedList"/>
    <dgm:cxn modelId="{C672D75B-36AD-B342-8981-628DB1A71E05}" type="presParOf" srcId="{B55F6938-A788-5B47-BEED-1A128DDA4A2F}" destId="{AE5CB15E-1140-094B-9559-C362B8519A00}" srcOrd="7" destOrd="0" presId="urn:microsoft.com/office/officeart/2008/layout/LinedList"/>
    <dgm:cxn modelId="{A1E69D6A-9027-BA42-9208-9AA8CE238315}" type="presParOf" srcId="{AE5CB15E-1140-094B-9559-C362B8519A00}" destId="{26241652-DFD2-D34A-BA4D-D7C350207D67}" srcOrd="0" destOrd="0" presId="urn:microsoft.com/office/officeart/2008/layout/LinedList"/>
    <dgm:cxn modelId="{B032DCE5-AD55-6E44-AA4A-6510BE087010}" type="presParOf" srcId="{AE5CB15E-1140-094B-9559-C362B8519A00}" destId="{BE16AE9C-8ED0-7D43-9CBA-CE6118AF30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8FE8CC-D318-E64E-A54A-99DFAB307FBE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FA03EE-DC27-E84A-B5ED-1C632D55F75C}">
      <dgm:prSet custT="1"/>
      <dgm:spPr/>
      <dgm:t>
        <a:bodyPr/>
        <a:lstStyle/>
        <a:p>
          <a:pPr rtl="0"/>
          <a:r>
            <a:rPr lang="en-US" sz="4000" b="1" dirty="0"/>
            <a:t>TPM is a computer chip (microcontroller) that can securely store artifacts used to authenticate the platform (your PC or laptop)</a:t>
          </a:r>
          <a:endParaRPr lang="en-US" sz="4000" dirty="0"/>
        </a:p>
      </dgm:t>
    </dgm:pt>
    <dgm:pt modelId="{27F2D384-27B6-0242-B5D8-1F5D1CE60566}" type="parTrans" cxnId="{C93DE303-2C59-7348-9CFA-EAFA18B5F072}">
      <dgm:prSet/>
      <dgm:spPr/>
      <dgm:t>
        <a:bodyPr/>
        <a:lstStyle/>
        <a:p>
          <a:endParaRPr lang="en-US"/>
        </a:p>
      </dgm:t>
    </dgm:pt>
    <dgm:pt modelId="{9C63928F-7348-6447-B896-9FAD591A7632}" type="sibTrans" cxnId="{C93DE303-2C59-7348-9CFA-EAFA18B5F072}">
      <dgm:prSet/>
      <dgm:spPr/>
      <dgm:t>
        <a:bodyPr/>
        <a:lstStyle/>
        <a:p>
          <a:endParaRPr lang="en-US"/>
        </a:p>
      </dgm:t>
    </dgm:pt>
    <dgm:pt modelId="{5884C31D-5046-A04E-B128-D0B4A95103CC}" type="pres">
      <dgm:prSet presAssocID="{678FE8CC-D318-E64E-A54A-99DFAB307FBE}" presName="diagram" presStyleCnt="0">
        <dgm:presLayoutVars>
          <dgm:dir/>
          <dgm:resizeHandles val="exact"/>
        </dgm:presLayoutVars>
      </dgm:prSet>
      <dgm:spPr/>
    </dgm:pt>
    <dgm:pt modelId="{874D51C0-5865-7E4A-A7C1-DC75212136D1}" type="pres">
      <dgm:prSet presAssocID="{30FA03EE-DC27-E84A-B5ED-1C632D55F75C}" presName="node" presStyleLbl="node1" presStyleIdx="0" presStyleCnt="1">
        <dgm:presLayoutVars>
          <dgm:bulletEnabled val="1"/>
        </dgm:presLayoutVars>
      </dgm:prSet>
      <dgm:spPr/>
    </dgm:pt>
  </dgm:ptLst>
  <dgm:cxnLst>
    <dgm:cxn modelId="{C93DE303-2C59-7348-9CFA-EAFA18B5F072}" srcId="{678FE8CC-D318-E64E-A54A-99DFAB307FBE}" destId="{30FA03EE-DC27-E84A-B5ED-1C632D55F75C}" srcOrd="0" destOrd="0" parTransId="{27F2D384-27B6-0242-B5D8-1F5D1CE60566}" sibTransId="{9C63928F-7348-6447-B896-9FAD591A7632}"/>
    <dgm:cxn modelId="{0A1AB821-7410-6A46-A7A6-38E69CE27684}" type="presOf" srcId="{678FE8CC-D318-E64E-A54A-99DFAB307FBE}" destId="{5884C31D-5046-A04E-B128-D0B4A95103CC}" srcOrd="0" destOrd="0" presId="urn:microsoft.com/office/officeart/2005/8/layout/default"/>
    <dgm:cxn modelId="{572CA1EC-B6F5-B04E-A080-1A7A36600978}" type="presOf" srcId="{30FA03EE-DC27-E84A-B5ED-1C632D55F75C}" destId="{874D51C0-5865-7E4A-A7C1-DC75212136D1}" srcOrd="0" destOrd="0" presId="urn:microsoft.com/office/officeart/2005/8/layout/default"/>
    <dgm:cxn modelId="{C8BC2B0B-9583-DC4D-B242-726914B9FA23}" type="presParOf" srcId="{5884C31D-5046-A04E-B128-D0B4A95103CC}" destId="{874D51C0-5865-7E4A-A7C1-DC75212136D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1852A12E-D980-2B4C-9396-3CB8902D1C0F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3B7A96-7941-3A47-B426-5BA72CEFEDBF}">
      <dgm:prSet custT="1"/>
      <dgm:spPr/>
      <dgm:t>
        <a:bodyPr/>
        <a:lstStyle/>
        <a:p>
          <a:pPr rtl="0"/>
          <a:r>
            <a:rPr lang="en-US" sz="3000" b="1"/>
            <a:t>System Center Operations Manager (SCOM) </a:t>
          </a:r>
          <a:endParaRPr lang="en-US" sz="3000"/>
        </a:p>
      </dgm:t>
    </dgm:pt>
    <dgm:pt modelId="{9F57882D-BF9C-5041-9D38-62F8C1006F8B}" type="parTrans" cxnId="{7192252D-83B3-964C-8C98-1694D5C34525}">
      <dgm:prSet/>
      <dgm:spPr/>
      <dgm:t>
        <a:bodyPr/>
        <a:lstStyle/>
        <a:p>
          <a:endParaRPr lang="en-US" sz="3000"/>
        </a:p>
      </dgm:t>
    </dgm:pt>
    <dgm:pt modelId="{F5F5CB93-CC8E-A940-8ED2-74E14D80BC92}" type="sibTrans" cxnId="{7192252D-83B3-964C-8C98-1694D5C34525}">
      <dgm:prSet/>
      <dgm:spPr/>
      <dgm:t>
        <a:bodyPr/>
        <a:lstStyle/>
        <a:p>
          <a:endParaRPr lang="en-US" sz="3000"/>
        </a:p>
      </dgm:t>
    </dgm:pt>
    <dgm:pt modelId="{D09FB27E-3441-404E-8E50-5E3489FE0BCA}">
      <dgm:prSet custT="1"/>
      <dgm:spPr/>
      <dgm:t>
        <a:bodyPr/>
        <a:lstStyle/>
        <a:p>
          <a:pPr rtl="0"/>
          <a:r>
            <a:rPr lang="en-US" sz="3000" b="1"/>
            <a:t>System Center Virtual Machine Manager (SCVMM) </a:t>
          </a:r>
          <a:endParaRPr lang="en-US" sz="3000"/>
        </a:p>
      </dgm:t>
    </dgm:pt>
    <dgm:pt modelId="{CF1C7C2D-0D5F-2641-8FC9-51EF5E34B636}" type="parTrans" cxnId="{A889425C-D77E-574B-80C0-B1C2C4AA28F2}">
      <dgm:prSet/>
      <dgm:spPr/>
      <dgm:t>
        <a:bodyPr/>
        <a:lstStyle/>
        <a:p>
          <a:endParaRPr lang="en-US" sz="3000"/>
        </a:p>
      </dgm:t>
    </dgm:pt>
    <dgm:pt modelId="{18C42A92-8D42-2545-B3E6-2FDF799F783B}" type="sibTrans" cxnId="{A889425C-D77E-574B-80C0-B1C2C4AA28F2}">
      <dgm:prSet/>
      <dgm:spPr/>
      <dgm:t>
        <a:bodyPr/>
        <a:lstStyle/>
        <a:p>
          <a:endParaRPr lang="en-US" sz="3000"/>
        </a:p>
      </dgm:t>
    </dgm:pt>
    <dgm:pt modelId="{9A5F3C79-34FB-2A48-A79B-E5F2E7A814E4}">
      <dgm:prSet custT="1"/>
      <dgm:spPr/>
      <dgm:t>
        <a:bodyPr/>
        <a:lstStyle/>
        <a:p>
          <a:pPr rtl="0"/>
          <a:r>
            <a:rPr lang="en-US" sz="3000" b="1"/>
            <a:t>Performance Resource Optimization (PRO)</a:t>
          </a:r>
          <a:endParaRPr lang="en-US" sz="3000"/>
        </a:p>
      </dgm:t>
    </dgm:pt>
    <dgm:pt modelId="{BF0DA127-AC74-1B46-97AA-4CBCD73B8812}" type="parTrans" cxnId="{73B572A1-8929-A941-BFC2-C96058FA2D07}">
      <dgm:prSet/>
      <dgm:spPr/>
      <dgm:t>
        <a:bodyPr/>
        <a:lstStyle/>
        <a:p>
          <a:endParaRPr lang="en-US" sz="3000"/>
        </a:p>
      </dgm:t>
    </dgm:pt>
    <dgm:pt modelId="{35BDC3FD-3FA8-0941-B117-26EC62D1CD90}" type="sibTrans" cxnId="{73B572A1-8929-A941-BFC2-C96058FA2D07}">
      <dgm:prSet/>
      <dgm:spPr/>
      <dgm:t>
        <a:bodyPr/>
        <a:lstStyle/>
        <a:p>
          <a:endParaRPr lang="en-US" sz="3000"/>
        </a:p>
      </dgm:t>
    </dgm:pt>
    <dgm:pt modelId="{9915BF78-48CD-5440-A28D-52FEAD9DE5B3}" type="pres">
      <dgm:prSet presAssocID="{1852A12E-D980-2B4C-9396-3CB8902D1C0F}" presName="diagram" presStyleCnt="0">
        <dgm:presLayoutVars>
          <dgm:dir/>
          <dgm:resizeHandles val="exact"/>
        </dgm:presLayoutVars>
      </dgm:prSet>
      <dgm:spPr/>
    </dgm:pt>
    <dgm:pt modelId="{65941814-D224-714F-AE61-F317FE53848B}" type="pres">
      <dgm:prSet presAssocID="{983B7A96-7941-3A47-B426-5BA72CEFEDBF}" presName="node" presStyleLbl="node1" presStyleIdx="0" presStyleCnt="3">
        <dgm:presLayoutVars>
          <dgm:bulletEnabled val="1"/>
        </dgm:presLayoutVars>
      </dgm:prSet>
      <dgm:spPr/>
    </dgm:pt>
    <dgm:pt modelId="{C71CE8B3-80F7-C443-BF72-9A02FE3A0BA2}" type="pres">
      <dgm:prSet presAssocID="{F5F5CB93-CC8E-A940-8ED2-74E14D80BC92}" presName="sibTrans" presStyleCnt="0"/>
      <dgm:spPr/>
    </dgm:pt>
    <dgm:pt modelId="{ABACDE0E-7D62-F14D-B406-CA8277DB27FA}" type="pres">
      <dgm:prSet presAssocID="{D09FB27E-3441-404E-8E50-5E3489FE0BCA}" presName="node" presStyleLbl="node1" presStyleIdx="1" presStyleCnt="3">
        <dgm:presLayoutVars>
          <dgm:bulletEnabled val="1"/>
        </dgm:presLayoutVars>
      </dgm:prSet>
      <dgm:spPr/>
    </dgm:pt>
    <dgm:pt modelId="{442C88E4-8042-D044-BDAB-F2B3733CAB51}" type="pres">
      <dgm:prSet presAssocID="{18C42A92-8D42-2545-B3E6-2FDF799F783B}" presName="sibTrans" presStyleCnt="0"/>
      <dgm:spPr/>
    </dgm:pt>
    <dgm:pt modelId="{4DB1F517-75A6-914A-BE08-2DCF02947D2E}" type="pres">
      <dgm:prSet presAssocID="{9A5F3C79-34FB-2A48-A79B-E5F2E7A814E4}" presName="node" presStyleLbl="node1" presStyleIdx="2" presStyleCnt="3">
        <dgm:presLayoutVars>
          <dgm:bulletEnabled val="1"/>
        </dgm:presLayoutVars>
      </dgm:prSet>
      <dgm:spPr/>
    </dgm:pt>
  </dgm:ptLst>
  <dgm:cxnLst>
    <dgm:cxn modelId="{3C725F12-E80A-5645-B110-8F0FA15FC663}" type="presOf" srcId="{D09FB27E-3441-404E-8E50-5E3489FE0BCA}" destId="{ABACDE0E-7D62-F14D-B406-CA8277DB27FA}" srcOrd="0" destOrd="0" presId="urn:microsoft.com/office/officeart/2005/8/layout/default"/>
    <dgm:cxn modelId="{B695DB27-9F1F-1B4D-AB9F-5DBF8426D119}" type="presOf" srcId="{983B7A96-7941-3A47-B426-5BA72CEFEDBF}" destId="{65941814-D224-714F-AE61-F317FE53848B}" srcOrd="0" destOrd="0" presId="urn:microsoft.com/office/officeart/2005/8/layout/default"/>
    <dgm:cxn modelId="{7192252D-83B3-964C-8C98-1694D5C34525}" srcId="{1852A12E-D980-2B4C-9396-3CB8902D1C0F}" destId="{983B7A96-7941-3A47-B426-5BA72CEFEDBF}" srcOrd="0" destOrd="0" parTransId="{9F57882D-BF9C-5041-9D38-62F8C1006F8B}" sibTransId="{F5F5CB93-CC8E-A940-8ED2-74E14D80BC92}"/>
    <dgm:cxn modelId="{A889425C-D77E-574B-80C0-B1C2C4AA28F2}" srcId="{1852A12E-D980-2B4C-9396-3CB8902D1C0F}" destId="{D09FB27E-3441-404E-8E50-5E3489FE0BCA}" srcOrd="1" destOrd="0" parTransId="{CF1C7C2D-0D5F-2641-8FC9-51EF5E34B636}" sibTransId="{18C42A92-8D42-2545-B3E6-2FDF799F783B}"/>
    <dgm:cxn modelId="{7C0C5266-0F1D-884F-A1E5-EC4CB4E014A1}" type="presOf" srcId="{9A5F3C79-34FB-2A48-A79B-E5F2E7A814E4}" destId="{4DB1F517-75A6-914A-BE08-2DCF02947D2E}" srcOrd="0" destOrd="0" presId="urn:microsoft.com/office/officeart/2005/8/layout/default"/>
    <dgm:cxn modelId="{73B572A1-8929-A941-BFC2-C96058FA2D07}" srcId="{1852A12E-D980-2B4C-9396-3CB8902D1C0F}" destId="{9A5F3C79-34FB-2A48-A79B-E5F2E7A814E4}" srcOrd="2" destOrd="0" parTransId="{BF0DA127-AC74-1B46-97AA-4CBCD73B8812}" sibTransId="{35BDC3FD-3FA8-0941-B117-26EC62D1CD90}"/>
    <dgm:cxn modelId="{BE32E6F9-E467-B049-B0B5-B6E4BBA57CDC}" type="presOf" srcId="{1852A12E-D980-2B4C-9396-3CB8902D1C0F}" destId="{9915BF78-48CD-5440-A28D-52FEAD9DE5B3}" srcOrd="0" destOrd="0" presId="urn:microsoft.com/office/officeart/2005/8/layout/default"/>
    <dgm:cxn modelId="{B5E752D9-5D08-274C-A408-92AC79F5FAAE}" type="presParOf" srcId="{9915BF78-48CD-5440-A28D-52FEAD9DE5B3}" destId="{65941814-D224-714F-AE61-F317FE53848B}" srcOrd="0" destOrd="0" presId="urn:microsoft.com/office/officeart/2005/8/layout/default"/>
    <dgm:cxn modelId="{15A5C50B-C786-7F4A-8B05-74C42F2FB106}" type="presParOf" srcId="{9915BF78-48CD-5440-A28D-52FEAD9DE5B3}" destId="{C71CE8B3-80F7-C443-BF72-9A02FE3A0BA2}" srcOrd="1" destOrd="0" presId="urn:microsoft.com/office/officeart/2005/8/layout/default"/>
    <dgm:cxn modelId="{EE8DFA95-577F-BA4C-846F-E07677738F1F}" type="presParOf" srcId="{9915BF78-48CD-5440-A28D-52FEAD9DE5B3}" destId="{ABACDE0E-7D62-F14D-B406-CA8277DB27FA}" srcOrd="2" destOrd="0" presId="urn:microsoft.com/office/officeart/2005/8/layout/default"/>
    <dgm:cxn modelId="{EDCB6FCF-A0EC-B94E-85F7-8E7E8B97A7C4}" type="presParOf" srcId="{9915BF78-48CD-5440-A28D-52FEAD9DE5B3}" destId="{442C88E4-8042-D044-BDAB-F2B3733CAB51}" srcOrd="3" destOrd="0" presId="urn:microsoft.com/office/officeart/2005/8/layout/default"/>
    <dgm:cxn modelId="{69D2AFAD-E8BC-C54C-99D9-45E383969A52}" type="presParOf" srcId="{9915BF78-48CD-5440-A28D-52FEAD9DE5B3}" destId="{4DB1F517-75A6-914A-BE08-2DCF02947D2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6A62209E-7CAA-A14A-973A-09E3C1C07963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CD7788-061B-B948-9D08-0F674C35E51B}">
      <dgm:prSet custT="1"/>
      <dgm:spPr/>
      <dgm:t>
        <a:bodyPr/>
        <a:lstStyle/>
        <a:p>
          <a:pPr rtl="0"/>
          <a:r>
            <a:rPr lang="en-US" sz="2400" b="1" dirty="0"/>
            <a:t>Centralized storage used in virtualized environments prevents a loss of important data</a:t>
          </a:r>
          <a:endParaRPr lang="en-US" sz="2400" dirty="0"/>
        </a:p>
      </dgm:t>
    </dgm:pt>
    <dgm:pt modelId="{345712ED-59F6-1B4F-9FBB-C1586A77C34E}" type="parTrans" cxnId="{4AE99F9F-3743-194A-BDD0-61C70D49E196}">
      <dgm:prSet/>
      <dgm:spPr/>
      <dgm:t>
        <a:bodyPr/>
        <a:lstStyle/>
        <a:p>
          <a:endParaRPr lang="en-US" sz="2400"/>
        </a:p>
      </dgm:t>
    </dgm:pt>
    <dgm:pt modelId="{5229C080-1E84-1E4C-88F0-92F7801C095E}" type="sibTrans" cxnId="{4AE99F9F-3743-194A-BDD0-61C70D49E196}">
      <dgm:prSet/>
      <dgm:spPr/>
      <dgm:t>
        <a:bodyPr/>
        <a:lstStyle/>
        <a:p>
          <a:endParaRPr lang="en-US" sz="2400"/>
        </a:p>
      </dgm:t>
    </dgm:pt>
    <dgm:pt modelId="{6E3154E5-2EE8-4E4D-932E-4898654EBA46}">
      <dgm:prSet custT="1"/>
      <dgm:spPr/>
      <dgm:t>
        <a:bodyPr/>
        <a:lstStyle/>
        <a:p>
          <a:pPr rtl="0"/>
          <a:r>
            <a:rPr lang="en-US" sz="2400" b="1"/>
            <a:t>When VMs and applications are isolated, only one application on one OS is affected by an attack</a:t>
          </a:r>
          <a:endParaRPr lang="en-US" sz="2400"/>
        </a:p>
      </dgm:t>
    </dgm:pt>
    <dgm:pt modelId="{11FC63B8-59CB-004C-94DD-42FAF610FBEF}" type="parTrans" cxnId="{95983C75-82C6-E44C-A365-5D8FCC6ACA30}">
      <dgm:prSet/>
      <dgm:spPr/>
      <dgm:t>
        <a:bodyPr/>
        <a:lstStyle/>
        <a:p>
          <a:endParaRPr lang="en-US" sz="2400"/>
        </a:p>
      </dgm:t>
    </dgm:pt>
    <dgm:pt modelId="{2B6113BF-7B13-3D42-9237-D4D8A2B208AA}" type="sibTrans" cxnId="{95983C75-82C6-E44C-A365-5D8FCC6ACA30}">
      <dgm:prSet/>
      <dgm:spPr/>
      <dgm:t>
        <a:bodyPr/>
        <a:lstStyle/>
        <a:p>
          <a:endParaRPr lang="en-US" sz="2400"/>
        </a:p>
      </dgm:t>
    </dgm:pt>
    <dgm:pt modelId="{D0A00BAA-886A-754B-8A7A-8CE8CDC68BBA}">
      <dgm:prSet custT="1"/>
      <dgm:spPr/>
      <dgm:t>
        <a:bodyPr/>
        <a:lstStyle/>
        <a:p>
          <a:pPr rtl="0"/>
          <a:r>
            <a:rPr lang="en-US" sz="2400" b="1" dirty="0"/>
            <a:t>When configured properly, a virtual environment provides flexibility </a:t>
          </a:r>
          <a:endParaRPr lang="en-US" sz="2400" dirty="0"/>
        </a:p>
      </dgm:t>
    </dgm:pt>
    <dgm:pt modelId="{3AA313DC-407D-5746-8ACA-CD121C235319}" type="parTrans" cxnId="{75E50795-F621-A24F-94D0-6AD6347CD592}">
      <dgm:prSet/>
      <dgm:spPr/>
      <dgm:t>
        <a:bodyPr/>
        <a:lstStyle/>
        <a:p>
          <a:endParaRPr lang="en-US" sz="2400"/>
        </a:p>
      </dgm:t>
    </dgm:pt>
    <dgm:pt modelId="{3087700B-13B3-F242-BB68-4D01C9857939}" type="sibTrans" cxnId="{75E50795-F621-A24F-94D0-6AD6347CD592}">
      <dgm:prSet/>
      <dgm:spPr/>
      <dgm:t>
        <a:bodyPr/>
        <a:lstStyle/>
        <a:p>
          <a:endParaRPr lang="en-US" sz="2400"/>
        </a:p>
      </dgm:t>
    </dgm:pt>
    <dgm:pt modelId="{260025D2-6C2B-1B42-A33A-5C03F9AAFADA}">
      <dgm:prSet custT="1"/>
      <dgm:spPr/>
      <dgm:t>
        <a:bodyPr/>
        <a:lstStyle/>
        <a:p>
          <a:pPr rtl="0"/>
          <a:r>
            <a:rPr lang="en-US" sz="2400" b="1" dirty="0"/>
            <a:t>If a VM is infected, it can be rolled back to a prior “secure” state that existed before the attack</a:t>
          </a:r>
          <a:endParaRPr lang="en-US" sz="2400" dirty="0"/>
        </a:p>
      </dgm:t>
    </dgm:pt>
    <dgm:pt modelId="{A9CE968E-DC0C-B840-9E0A-4F237F06B178}" type="parTrans" cxnId="{E54958C9-BB20-7548-8A4F-A07C49B18ADF}">
      <dgm:prSet/>
      <dgm:spPr/>
      <dgm:t>
        <a:bodyPr/>
        <a:lstStyle/>
        <a:p>
          <a:endParaRPr lang="en-US" sz="2400"/>
        </a:p>
      </dgm:t>
    </dgm:pt>
    <dgm:pt modelId="{D16386FC-C1B1-B047-BC5E-7810C7E32E63}" type="sibTrans" cxnId="{E54958C9-BB20-7548-8A4F-A07C49B18ADF}">
      <dgm:prSet/>
      <dgm:spPr/>
      <dgm:t>
        <a:bodyPr/>
        <a:lstStyle/>
        <a:p>
          <a:endParaRPr lang="en-US" sz="2400"/>
        </a:p>
      </dgm:t>
    </dgm:pt>
    <dgm:pt modelId="{51C5035C-64B0-DB4D-9732-CD759A4D058E}">
      <dgm:prSet custT="1"/>
      <dgm:spPr/>
      <dgm:t>
        <a:bodyPr/>
        <a:lstStyle/>
        <a:p>
          <a:pPr rtl="0"/>
          <a:r>
            <a:rPr lang="en-US" sz="2400" b="1" dirty="0"/>
            <a:t>Hardware reductions that occur due to virtualization improve physical security </a:t>
          </a:r>
          <a:endParaRPr lang="en-US" sz="2400" dirty="0"/>
        </a:p>
      </dgm:t>
    </dgm:pt>
    <dgm:pt modelId="{E23F993A-C133-E440-986E-CC41BEF9F4F9}" type="parTrans" cxnId="{E6253461-CBD2-B54E-9864-64B54FD8CA08}">
      <dgm:prSet/>
      <dgm:spPr/>
      <dgm:t>
        <a:bodyPr/>
        <a:lstStyle/>
        <a:p>
          <a:endParaRPr lang="en-US" sz="2400"/>
        </a:p>
      </dgm:t>
    </dgm:pt>
    <dgm:pt modelId="{A4EFA6C4-8D35-F643-82A8-60FE9EBD761E}" type="sibTrans" cxnId="{E6253461-CBD2-B54E-9864-64B54FD8CA08}">
      <dgm:prSet/>
      <dgm:spPr/>
      <dgm:t>
        <a:bodyPr/>
        <a:lstStyle/>
        <a:p>
          <a:endParaRPr lang="en-US" sz="2400"/>
        </a:p>
      </dgm:t>
    </dgm:pt>
    <dgm:pt modelId="{C449A52F-94C5-674B-931F-3A7B9404A2F6}" type="pres">
      <dgm:prSet presAssocID="{6A62209E-7CAA-A14A-973A-09E3C1C07963}" presName="vert0" presStyleCnt="0">
        <dgm:presLayoutVars>
          <dgm:dir/>
          <dgm:animOne val="branch"/>
          <dgm:animLvl val="lvl"/>
        </dgm:presLayoutVars>
      </dgm:prSet>
      <dgm:spPr/>
    </dgm:pt>
    <dgm:pt modelId="{68A2C4BE-3812-F04F-8F2A-87F8165A3791}" type="pres">
      <dgm:prSet presAssocID="{2DCD7788-061B-B948-9D08-0F674C35E51B}" presName="thickLine" presStyleLbl="alignNode1" presStyleIdx="0" presStyleCnt="5"/>
      <dgm:spPr/>
    </dgm:pt>
    <dgm:pt modelId="{7BBC62E7-096D-5548-9A2B-4406BF116FFA}" type="pres">
      <dgm:prSet presAssocID="{2DCD7788-061B-B948-9D08-0F674C35E51B}" presName="horz1" presStyleCnt="0"/>
      <dgm:spPr/>
    </dgm:pt>
    <dgm:pt modelId="{B16F3568-38D5-104D-BD9A-56F0B1366BE4}" type="pres">
      <dgm:prSet presAssocID="{2DCD7788-061B-B948-9D08-0F674C35E51B}" presName="tx1" presStyleLbl="revTx" presStyleIdx="0" presStyleCnt="5"/>
      <dgm:spPr/>
    </dgm:pt>
    <dgm:pt modelId="{1A402BAA-C3A7-E045-BAFE-2DCD77F04A7B}" type="pres">
      <dgm:prSet presAssocID="{2DCD7788-061B-B948-9D08-0F674C35E51B}" presName="vert1" presStyleCnt="0"/>
      <dgm:spPr/>
    </dgm:pt>
    <dgm:pt modelId="{C5DE4E45-9D1A-2B43-8B47-B0E48CF0AF8E}" type="pres">
      <dgm:prSet presAssocID="{6E3154E5-2EE8-4E4D-932E-4898654EBA46}" presName="thickLine" presStyleLbl="alignNode1" presStyleIdx="1" presStyleCnt="5"/>
      <dgm:spPr/>
    </dgm:pt>
    <dgm:pt modelId="{1B39F5AF-FE66-134A-B159-0E6178C6BFC6}" type="pres">
      <dgm:prSet presAssocID="{6E3154E5-2EE8-4E4D-932E-4898654EBA46}" presName="horz1" presStyleCnt="0"/>
      <dgm:spPr/>
    </dgm:pt>
    <dgm:pt modelId="{6068C95C-36D5-B64F-966A-821D99A06B0E}" type="pres">
      <dgm:prSet presAssocID="{6E3154E5-2EE8-4E4D-932E-4898654EBA46}" presName="tx1" presStyleLbl="revTx" presStyleIdx="1" presStyleCnt="5"/>
      <dgm:spPr/>
    </dgm:pt>
    <dgm:pt modelId="{D30B57CB-CE33-8F4C-A7D6-97035D3A1255}" type="pres">
      <dgm:prSet presAssocID="{6E3154E5-2EE8-4E4D-932E-4898654EBA46}" presName="vert1" presStyleCnt="0"/>
      <dgm:spPr/>
    </dgm:pt>
    <dgm:pt modelId="{3A62B84F-820B-624D-9F17-425209F1A13F}" type="pres">
      <dgm:prSet presAssocID="{D0A00BAA-886A-754B-8A7A-8CE8CDC68BBA}" presName="thickLine" presStyleLbl="alignNode1" presStyleIdx="2" presStyleCnt="5"/>
      <dgm:spPr/>
    </dgm:pt>
    <dgm:pt modelId="{9E34158D-5B6D-F048-9068-B463CF2D501A}" type="pres">
      <dgm:prSet presAssocID="{D0A00BAA-886A-754B-8A7A-8CE8CDC68BBA}" presName="horz1" presStyleCnt="0"/>
      <dgm:spPr/>
    </dgm:pt>
    <dgm:pt modelId="{A9B5EB58-CFC3-5B44-A0D7-10029EF90B9A}" type="pres">
      <dgm:prSet presAssocID="{D0A00BAA-886A-754B-8A7A-8CE8CDC68BBA}" presName="tx1" presStyleLbl="revTx" presStyleIdx="2" presStyleCnt="5"/>
      <dgm:spPr/>
    </dgm:pt>
    <dgm:pt modelId="{6FAF1773-7706-3544-95FB-33319FD0D3F6}" type="pres">
      <dgm:prSet presAssocID="{D0A00BAA-886A-754B-8A7A-8CE8CDC68BBA}" presName="vert1" presStyleCnt="0"/>
      <dgm:spPr/>
    </dgm:pt>
    <dgm:pt modelId="{CCD72F95-E3AB-904C-9552-D430F9E39FA5}" type="pres">
      <dgm:prSet presAssocID="{260025D2-6C2B-1B42-A33A-5C03F9AAFADA}" presName="thickLine" presStyleLbl="alignNode1" presStyleIdx="3" presStyleCnt="5"/>
      <dgm:spPr/>
    </dgm:pt>
    <dgm:pt modelId="{FD1CA509-67A5-FB46-A568-B0B56221295D}" type="pres">
      <dgm:prSet presAssocID="{260025D2-6C2B-1B42-A33A-5C03F9AAFADA}" presName="horz1" presStyleCnt="0"/>
      <dgm:spPr/>
    </dgm:pt>
    <dgm:pt modelId="{DE0FF07A-5B33-9345-9B0D-D2C15E676EBB}" type="pres">
      <dgm:prSet presAssocID="{260025D2-6C2B-1B42-A33A-5C03F9AAFADA}" presName="tx1" presStyleLbl="revTx" presStyleIdx="3" presStyleCnt="5"/>
      <dgm:spPr/>
    </dgm:pt>
    <dgm:pt modelId="{44D44B6F-7791-5C41-A19B-EC1BF5E3AEBA}" type="pres">
      <dgm:prSet presAssocID="{260025D2-6C2B-1B42-A33A-5C03F9AAFADA}" presName="vert1" presStyleCnt="0"/>
      <dgm:spPr/>
    </dgm:pt>
    <dgm:pt modelId="{93545FC0-6305-4749-B32F-61369AC1E138}" type="pres">
      <dgm:prSet presAssocID="{51C5035C-64B0-DB4D-9732-CD759A4D058E}" presName="thickLine" presStyleLbl="alignNode1" presStyleIdx="4" presStyleCnt="5"/>
      <dgm:spPr/>
    </dgm:pt>
    <dgm:pt modelId="{840DFFD8-90BF-194C-871E-D3FD5998273A}" type="pres">
      <dgm:prSet presAssocID="{51C5035C-64B0-DB4D-9732-CD759A4D058E}" presName="horz1" presStyleCnt="0"/>
      <dgm:spPr/>
    </dgm:pt>
    <dgm:pt modelId="{B8E1137E-9638-B843-B3F7-3D0EA9951998}" type="pres">
      <dgm:prSet presAssocID="{51C5035C-64B0-DB4D-9732-CD759A4D058E}" presName="tx1" presStyleLbl="revTx" presStyleIdx="4" presStyleCnt="5"/>
      <dgm:spPr/>
    </dgm:pt>
    <dgm:pt modelId="{FDFB18DB-263C-6E48-9E6C-1638F2490719}" type="pres">
      <dgm:prSet presAssocID="{51C5035C-64B0-DB4D-9732-CD759A4D058E}" presName="vert1" presStyleCnt="0"/>
      <dgm:spPr/>
    </dgm:pt>
  </dgm:ptLst>
  <dgm:cxnLst>
    <dgm:cxn modelId="{F8AA142B-6A7C-9444-8200-C15245993E57}" type="presOf" srcId="{6A62209E-7CAA-A14A-973A-09E3C1C07963}" destId="{C449A52F-94C5-674B-931F-3A7B9404A2F6}" srcOrd="0" destOrd="0" presId="urn:microsoft.com/office/officeart/2008/layout/LinedList"/>
    <dgm:cxn modelId="{A68F9A3D-B0B1-5A49-A9B8-4C134B638943}" type="presOf" srcId="{51C5035C-64B0-DB4D-9732-CD759A4D058E}" destId="{B8E1137E-9638-B843-B3F7-3D0EA9951998}" srcOrd="0" destOrd="0" presId="urn:microsoft.com/office/officeart/2008/layout/LinedList"/>
    <dgm:cxn modelId="{E6253461-CBD2-B54E-9864-64B54FD8CA08}" srcId="{6A62209E-7CAA-A14A-973A-09E3C1C07963}" destId="{51C5035C-64B0-DB4D-9732-CD759A4D058E}" srcOrd="4" destOrd="0" parTransId="{E23F993A-C133-E440-986E-CC41BEF9F4F9}" sibTransId="{A4EFA6C4-8D35-F643-82A8-60FE9EBD761E}"/>
    <dgm:cxn modelId="{BCC28244-8F80-6E4C-8301-702D4196BD11}" type="presOf" srcId="{2DCD7788-061B-B948-9D08-0F674C35E51B}" destId="{B16F3568-38D5-104D-BD9A-56F0B1366BE4}" srcOrd="0" destOrd="0" presId="urn:microsoft.com/office/officeart/2008/layout/LinedList"/>
    <dgm:cxn modelId="{79EDAE70-B8BE-AF4B-A979-BD808BFA5A27}" type="presOf" srcId="{D0A00BAA-886A-754B-8A7A-8CE8CDC68BBA}" destId="{A9B5EB58-CFC3-5B44-A0D7-10029EF90B9A}" srcOrd="0" destOrd="0" presId="urn:microsoft.com/office/officeart/2008/layout/LinedList"/>
    <dgm:cxn modelId="{95983C75-82C6-E44C-A365-5D8FCC6ACA30}" srcId="{6A62209E-7CAA-A14A-973A-09E3C1C07963}" destId="{6E3154E5-2EE8-4E4D-932E-4898654EBA46}" srcOrd="1" destOrd="0" parTransId="{11FC63B8-59CB-004C-94DD-42FAF610FBEF}" sibTransId="{2B6113BF-7B13-3D42-9237-D4D8A2B208AA}"/>
    <dgm:cxn modelId="{75E50795-F621-A24F-94D0-6AD6347CD592}" srcId="{6A62209E-7CAA-A14A-973A-09E3C1C07963}" destId="{D0A00BAA-886A-754B-8A7A-8CE8CDC68BBA}" srcOrd="2" destOrd="0" parTransId="{3AA313DC-407D-5746-8ACA-CD121C235319}" sibTransId="{3087700B-13B3-F242-BB68-4D01C9857939}"/>
    <dgm:cxn modelId="{4AE99F9F-3743-194A-BDD0-61C70D49E196}" srcId="{6A62209E-7CAA-A14A-973A-09E3C1C07963}" destId="{2DCD7788-061B-B948-9D08-0F674C35E51B}" srcOrd="0" destOrd="0" parTransId="{345712ED-59F6-1B4F-9FBB-C1586A77C34E}" sibTransId="{5229C080-1E84-1E4C-88F0-92F7801C095E}"/>
    <dgm:cxn modelId="{E54958C9-BB20-7548-8A4F-A07C49B18ADF}" srcId="{6A62209E-7CAA-A14A-973A-09E3C1C07963}" destId="{260025D2-6C2B-1B42-A33A-5C03F9AAFADA}" srcOrd="3" destOrd="0" parTransId="{A9CE968E-DC0C-B840-9E0A-4F237F06B178}" sibTransId="{D16386FC-C1B1-B047-BC5E-7810C7E32E63}"/>
    <dgm:cxn modelId="{0A769CDB-C8B9-184A-93BE-34D45AB2536E}" type="presOf" srcId="{260025D2-6C2B-1B42-A33A-5C03F9AAFADA}" destId="{DE0FF07A-5B33-9345-9B0D-D2C15E676EBB}" srcOrd="0" destOrd="0" presId="urn:microsoft.com/office/officeart/2008/layout/LinedList"/>
    <dgm:cxn modelId="{5A548EF0-A390-2542-9E07-3FE93D47045A}" type="presOf" srcId="{6E3154E5-2EE8-4E4D-932E-4898654EBA46}" destId="{6068C95C-36D5-B64F-966A-821D99A06B0E}" srcOrd="0" destOrd="0" presId="urn:microsoft.com/office/officeart/2008/layout/LinedList"/>
    <dgm:cxn modelId="{B0229268-0ACD-1D4E-8AF6-74A44A993521}" type="presParOf" srcId="{C449A52F-94C5-674B-931F-3A7B9404A2F6}" destId="{68A2C4BE-3812-F04F-8F2A-87F8165A3791}" srcOrd="0" destOrd="0" presId="urn:microsoft.com/office/officeart/2008/layout/LinedList"/>
    <dgm:cxn modelId="{83EB441D-D7EA-2241-9698-9F1092636F0C}" type="presParOf" srcId="{C449A52F-94C5-674B-931F-3A7B9404A2F6}" destId="{7BBC62E7-096D-5548-9A2B-4406BF116FFA}" srcOrd="1" destOrd="0" presId="urn:microsoft.com/office/officeart/2008/layout/LinedList"/>
    <dgm:cxn modelId="{894C1F54-452F-9944-A5BB-B96828D294AC}" type="presParOf" srcId="{7BBC62E7-096D-5548-9A2B-4406BF116FFA}" destId="{B16F3568-38D5-104D-BD9A-56F0B1366BE4}" srcOrd="0" destOrd="0" presId="urn:microsoft.com/office/officeart/2008/layout/LinedList"/>
    <dgm:cxn modelId="{EB0A1E4E-6898-DD48-BD8E-31EE86ABAF44}" type="presParOf" srcId="{7BBC62E7-096D-5548-9A2B-4406BF116FFA}" destId="{1A402BAA-C3A7-E045-BAFE-2DCD77F04A7B}" srcOrd="1" destOrd="0" presId="urn:microsoft.com/office/officeart/2008/layout/LinedList"/>
    <dgm:cxn modelId="{0478EEBB-4435-B54B-BDAF-C42AEB3A2ECA}" type="presParOf" srcId="{C449A52F-94C5-674B-931F-3A7B9404A2F6}" destId="{C5DE4E45-9D1A-2B43-8B47-B0E48CF0AF8E}" srcOrd="2" destOrd="0" presId="urn:microsoft.com/office/officeart/2008/layout/LinedList"/>
    <dgm:cxn modelId="{DC7A2060-565C-A94B-B9DF-93DBFBF00733}" type="presParOf" srcId="{C449A52F-94C5-674B-931F-3A7B9404A2F6}" destId="{1B39F5AF-FE66-134A-B159-0E6178C6BFC6}" srcOrd="3" destOrd="0" presId="urn:microsoft.com/office/officeart/2008/layout/LinedList"/>
    <dgm:cxn modelId="{706C8AB9-4F0E-8549-B6ED-B68D708E0525}" type="presParOf" srcId="{1B39F5AF-FE66-134A-B159-0E6178C6BFC6}" destId="{6068C95C-36D5-B64F-966A-821D99A06B0E}" srcOrd="0" destOrd="0" presId="urn:microsoft.com/office/officeart/2008/layout/LinedList"/>
    <dgm:cxn modelId="{E40B0D4A-41BF-CF45-B935-70DFDCEDF2A6}" type="presParOf" srcId="{1B39F5AF-FE66-134A-B159-0E6178C6BFC6}" destId="{D30B57CB-CE33-8F4C-A7D6-97035D3A1255}" srcOrd="1" destOrd="0" presId="urn:microsoft.com/office/officeart/2008/layout/LinedList"/>
    <dgm:cxn modelId="{0A7D51D1-46CE-1C41-902D-AECB85C9B5ED}" type="presParOf" srcId="{C449A52F-94C5-674B-931F-3A7B9404A2F6}" destId="{3A62B84F-820B-624D-9F17-425209F1A13F}" srcOrd="4" destOrd="0" presId="urn:microsoft.com/office/officeart/2008/layout/LinedList"/>
    <dgm:cxn modelId="{43066175-917B-1441-869A-D7B1877CCB6B}" type="presParOf" srcId="{C449A52F-94C5-674B-931F-3A7B9404A2F6}" destId="{9E34158D-5B6D-F048-9068-B463CF2D501A}" srcOrd="5" destOrd="0" presId="urn:microsoft.com/office/officeart/2008/layout/LinedList"/>
    <dgm:cxn modelId="{4421BC23-CC33-394F-ACFB-13A4A435026B}" type="presParOf" srcId="{9E34158D-5B6D-F048-9068-B463CF2D501A}" destId="{A9B5EB58-CFC3-5B44-A0D7-10029EF90B9A}" srcOrd="0" destOrd="0" presId="urn:microsoft.com/office/officeart/2008/layout/LinedList"/>
    <dgm:cxn modelId="{9C2DD495-5CDC-D040-BCE2-C53B04CEC676}" type="presParOf" srcId="{9E34158D-5B6D-F048-9068-B463CF2D501A}" destId="{6FAF1773-7706-3544-95FB-33319FD0D3F6}" srcOrd="1" destOrd="0" presId="urn:microsoft.com/office/officeart/2008/layout/LinedList"/>
    <dgm:cxn modelId="{2B522C22-BF26-8545-86F7-02FD3452E272}" type="presParOf" srcId="{C449A52F-94C5-674B-931F-3A7B9404A2F6}" destId="{CCD72F95-E3AB-904C-9552-D430F9E39FA5}" srcOrd="6" destOrd="0" presId="urn:microsoft.com/office/officeart/2008/layout/LinedList"/>
    <dgm:cxn modelId="{7D8BAC14-4375-BA4F-ADA8-BC989DBDE233}" type="presParOf" srcId="{C449A52F-94C5-674B-931F-3A7B9404A2F6}" destId="{FD1CA509-67A5-FB46-A568-B0B56221295D}" srcOrd="7" destOrd="0" presId="urn:microsoft.com/office/officeart/2008/layout/LinedList"/>
    <dgm:cxn modelId="{D8FDF1FE-2A15-5E45-B74B-6EAC3D1FC650}" type="presParOf" srcId="{FD1CA509-67A5-FB46-A568-B0B56221295D}" destId="{DE0FF07A-5B33-9345-9B0D-D2C15E676EBB}" srcOrd="0" destOrd="0" presId="urn:microsoft.com/office/officeart/2008/layout/LinedList"/>
    <dgm:cxn modelId="{12ADCB6B-6E3B-F54F-8959-E91233B63E7E}" type="presParOf" srcId="{FD1CA509-67A5-FB46-A568-B0B56221295D}" destId="{44D44B6F-7791-5C41-A19B-EC1BF5E3AEBA}" srcOrd="1" destOrd="0" presId="urn:microsoft.com/office/officeart/2008/layout/LinedList"/>
    <dgm:cxn modelId="{C6570B90-551E-4040-8EE3-C9359E86EDCC}" type="presParOf" srcId="{C449A52F-94C5-674B-931F-3A7B9404A2F6}" destId="{93545FC0-6305-4749-B32F-61369AC1E138}" srcOrd="8" destOrd="0" presId="urn:microsoft.com/office/officeart/2008/layout/LinedList"/>
    <dgm:cxn modelId="{C96602F5-0EE7-0A4A-8F83-6F6ABD6518B6}" type="presParOf" srcId="{C449A52F-94C5-674B-931F-3A7B9404A2F6}" destId="{840DFFD8-90BF-194C-871E-D3FD5998273A}" srcOrd="9" destOrd="0" presId="urn:microsoft.com/office/officeart/2008/layout/LinedList"/>
    <dgm:cxn modelId="{7AA1686B-EB59-F049-8EA6-4BE5BBA61AF5}" type="presParOf" srcId="{840DFFD8-90BF-194C-871E-D3FD5998273A}" destId="{B8E1137E-9638-B843-B3F7-3D0EA9951998}" srcOrd="0" destOrd="0" presId="urn:microsoft.com/office/officeart/2008/layout/LinedList"/>
    <dgm:cxn modelId="{D7C5C15C-10ED-CB40-A444-5C1712975105}" type="presParOf" srcId="{840DFFD8-90BF-194C-871E-D3FD5998273A}" destId="{FDFB18DB-263C-6E48-9E6C-1638F24907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EE324C06-C356-7045-93F2-3735C67509C3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4006B9-7BEF-934C-870A-DCA93A3EA04D}">
      <dgm:prSet custT="1"/>
      <dgm:spPr/>
      <dgm:t>
        <a:bodyPr/>
        <a:lstStyle/>
        <a:p>
          <a:pPr rtl="0"/>
          <a:r>
            <a:rPr lang="en-US" sz="2400" b="1"/>
            <a:t>File sharing between hosts and guests </a:t>
          </a:r>
          <a:endParaRPr lang="en-US" sz="2400"/>
        </a:p>
      </dgm:t>
    </dgm:pt>
    <dgm:pt modelId="{439CF88B-51EB-324A-BB83-1A837ED6CA79}" type="parTrans" cxnId="{ACE28D51-EDAF-B24B-9010-D5F36FE7E05C}">
      <dgm:prSet/>
      <dgm:spPr/>
      <dgm:t>
        <a:bodyPr/>
        <a:lstStyle/>
        <a:p>
          <a:endParaRPr lang="en-US" sz="2400"/>
        </a:p>
      </dgm:t>
    </dgm:pt>
    <dgm:pt modelId="{BEFF4A59-82B7-BC40-8190-A1EE82493B23}" type="sibTrans" cxnId="{ACE28D51-EDAF-B24B-9010-D5F36FE7E05C}">
      <dgm:prSet/>
      <dgm:spPr/>
      <dgm:t>
        <a:bodyPr/>
        <a:lstStyle/>
        <a:p>
          <a:endParaRPr lang="en-US" sz="2400"/>
        </a:p>
      </dgm:t>
    </dgm:pt>
    <dgm:pt modelId="{2FAA166C-C07D-CF4A-A107-B687E36D4BF4}">
      <dgm:prSet custT="1"/>
      <dgm:spPr/>
      <dgm:t>
        <a:bodyPr/>
        <a:lstStyle/>
        <a:p>
          <a:pPr rtl="0"/>
          <a:r>
            <a:rPr lang="en-US" sz="2400" b="1"/>
            <a:t>Snapshots</a:t>
          </a:r>
          <a:endParaRPr lang="en-US" sz="2400"/>
        </a:p>
      </dgm:t>
    </dgm:pt>
    <dgm:pt modelId="{4764FE58-FB1D-BE49-9227-30A97E994C42}" type="parTrans" cxnId="{5E6D87F9-5E4F-A749-84B3-83C824BAF330}">
      <dgm:prSet/>
      <dgm:spPr/>
      <dgm:t>
        <a:bodyPr/>
        <a:lstStyle/>
        <a:p>
          <a:endParaRPr lang="en-US" sz="2400"/>
        </a:p>
      </dgm:t>
    </dgm:pt>
    <dgm:pt modelId="{397A4265-D3EE-1640-B250-7F301298E54F}" type="sibTrans" cxnId="{5E6D87F9-5E4F-A749-84B3-83C824BAF330}">
      <dgm:prSet/>
      <dgm:spPr/>
      <dgm:t>
        <a:bodyPr/>
        <a:lstStyle/>
        <a:p>
          <a:endParaRPr lang="en-US" sz="2400"/>
        </a:p>
      </dgm:t>
    </dgm:pt>
    <dgm:pt modelId="{6D8D4DDC-1083-AA4E-9795-2140CD336C50}">
      <dgm:prSet custT="1"/>
      <dgm:spPr/>
      <dgm:t>
        <a:bodyPr/>
        <a:lstStyle/>
        <a:p>
          <a:pPr rtl="0"/>
          <a:r>
            <a:rPr lang="en-US" sz="2400" b="1"/>
            <a:t>Network storage</a:t>
          </a:r>
          <a:endParaRPr lang="en-US" sz="2400"/>
        </a:p>
      </dgm:t>
    </dgm:pt>
    <dgm:pt modelId="{075D3AD3-450E-7548-9FCD-8BC65250995C}" type="parTrans" cxnId="{2DEAB192-B635-8949-BCA0-EC6FFAE4063C}">
      <dgm:prSet/>
      <dgm:spPr/>
      <dgm:t>
        <a:bodyPr/>
        <a:lstStyle/>
        <a:p>
          <a:endParaRPr lang="en-US" sz="2400"/>
        </a:p>
      </dgm:t>
    </dgm:pt>
    <dgm:pt modelId="{AC1B71D6-EC8F-F943-80B7-A43A12DF2C66}" type="sibTrans" cxnId="{2DEAB192-B635-8949-BCA0-EC6FFAE4063C}">
      <dgm:prSet/>
      <dgm:spPr/>
      <dgm:t>
        <a:bodyPr/>
        <a:lstStyle/>
        <a:p>
          <a:endParaRPr lang="en-US" sz="2400"/>
        </a:p>
      </dgm:t>
    </dgm:pt>
    <dgm:pt modelId="{8B6A1364-6AEC-544D-A64E-888BD18DB800}">
      <dgm:prSet custT="1"/>
      <dgm:spPr/>
      <dgm:t>
        <a:bodyPr/>
        <a:lstStyle/>
        <a:p>
          <a:pPr rtl="0"/>
          <a:r>
            <a:rPr lang="en-US" sz="2400" b="1"/>
            <a:t>Hypervisor</a:t>
          </a:r>
          <a:endParaRPr lang="en-US" sz="2400"/>
        </a:p>
      </dgm:t>
    </dgm:pt>
    <dgm:pt modelId="{FFF80CD9-67BA-3841-92C3-A16F689F9C76}" type="parTrans" cxnId="{0FEC6936-76CB-B441-AE8F-AC0976F5BCC8}">
      <dgm:prSet/>
      <dgm:spPr/>
      <dgm:t>
        <a:bodyPr/>
        <a:lstStyle/>
        <a:p>
          <a:endParaRPr lang="en-US" sz="2400"/>
        </a:p>
      </dgm:t>
    </dgm:pt>
    <dgm:pt modelId="{F3BEEB55-452C-C546-9B49-E67803501FB3}" type="sibTrans" cxnId="{0FEC6936-76CB-B441-AE8F-AC0976F5BCC8}">
      <dgm:prSet/>
      <dgm:spPr/>
      <dgm:t>
        <a:bodyPr/>
        <a:lstStyle/>
        <a:p>
          <a:endParaRPr lang="en-US" sz="2400"/>
        </a:p>
      </dgm:t>
    </dgm:pt>
    <dgm:pt modelId="{67491036-53DD-DA41-B3B0-D0A283546EF4}">
      <dgm:prSet custT="1"/>
      <dgm:spPr/>
      <dgm:t>
        <a:bodyPr/>
        <a:lstStyle/>
        <a:p>
          <a:pPr rtl="0"/>
          <a:r>
            <a:rPr lang="en-US" sz="2400" b="1"/>
            <a:t>Virtual machines</a:t>
          </a:r>
          <a:endParaRPr lang="en-US" sz="2400"/>
        </a:p>
      </dgm:t>
    </dgm:pt>
    <dgm:pt modelId="{9B0C730F-4EAD-164A-8750-0D52BE6356BF}" type="parTrans" cxnId="{46BC669E-389D-5048-961F-D46A19CB9106}">
      <dgm:prSet/>
      <dgm:spPr/>
      <dgm:t>
        <a:bodyPr/>
        <a:lstStyle/>
        <a:p>
          <a:endParaRPr lang="en-US" sz="2400"/>
        </a:p>
      </dgm:t>
    </dgm:pt>
    <dgm:pt modelId="{B1B05234-D51A-5D44-8B75-4723CC2505ED}" type="sibTrans" cxnId="{46BC669E-389D-5048-961F-D46A19CB9106}">
      <dgm:prSet/>
      <dgm:spPr/>
      <dgm:t>
        <a:bodyPr/>
        <a:lstStyle/>
        <a:p>
          <a:endParaRPr lang="en-US" sz="2400"/>
        </a:p>
      </dgm:t>
    </dgm:pt>
    <dgm:pt modelId="{68BBE966-72F5-2B4C-8233-E64E3A666203}">
      <dgm:prSet custT="1"/>
      <dgm:spPr/>
      <dgm:t>
        <a:bodyPr/>
        <a:lstStyle/>
        <a:p>
          <a:pPr rtl="0"/>
          <a:r>
            <a:rPr lang="en-US" sz="2400" b="1"/>
            <a:t>Separation of duties and administrator access</a:t>
          </a:r>
          <a:endParaRPr lang="en-US" sz="2400"/>
        </a:p>
      </dgm:t>
    </dgm:pt>
    <dgm:pt modelId="{83799692-7B5C-9841-8A46-F132C32283A9}" type="parTrans" cxnId="{18E143B8-A211-774B-8B25-67934BB17D3A}">
      <dgm:prSet/>
      <dgm:spPr/>
      <dgm:t>
        <a:bodyPr/>
        <a:lstStyle/>
        <a:p>
          <a:endParaRPr lang="en-US" sz="2400"/>
        </a:p>
      </dgm:t>
    </dgm:pt>
    <dgm:pt modelId="{CB207016-8FDF-F940-A969-3CD4790B536A}" type="sibTrans" cxnId="{18E143B8-A211-774B-8B25-67934BB17D3A}">
      <dgm:prSet/>
      <dgm:spPr/>
      <dgm:t>
        <a:bodyPr/>
        <a:lstStyle/>
        <a:p>
          <a:endParaRPr lang="en-US" sz="2400"/>
        </a:p>
      </dgm:t>
    </dgm:pt>
    <dgm:pt modelId="{7C1C739B-22B5-924B-902E-ABAC9B13C0DD}">
      <dgm:prSet custT="1"/>
      <dgm:spPr/>
      <dgm:t>
        <a:bodyPr/>
        <a:lstStyle/>
        <a:p>
          <a:pPr rtl="0"/>
          <a:r>
            <a:rPr lang="en-US" sz="2400" b="1"/>
            <a:t>Time synchronization</a:t>
          </a:r>
          <a:endParaRPr lang="en-US" sz="2400"/>
        </a:p>
      </dgm:t>
    </dgm:pt>
    <dgm:pt modelId="{FE49E739-4F69-E64E-8D63-B0266D2A3A26}" type="parTrans" cxnId="{417DD421-CEEA-3442-B787-8A1C2D4463A8}">
      <dgm:prSet/>
      <dgm:spPr/>
      <dgm:t>
        <a:bodyPr/>
        <a:lstStyle/>
        <a:p>
          <a:endParaRPr lang="en-US" sz="2400"/>
        </a:p>
      </dgm:t>
    </dgm:pt>
    <dgm:pt modelId="{3444819A-F085-5945-BD1A-D76E92F559D5}" type="sibTrans" cxnId="{417DD421-CEEA-3442-B787-8A1C2D4463A8}">
      <dgm:prSet/>
      <dgm:spPr/>
      <dgm:t>
        <a:bodyPr/>
        <a:lstStyle/>
        <a:p>
          <a:endParaRPr lang="en-US" sz="2400"/>
        </a:p>
      </dgm:t>
    </dgm:pt>
    <dgm:pt modelId="{9F6870DD-41FD-5D44-AB82-C046C75FDDAF}">
      <dgm:prSet custT="1"/>
      <dgm:spPr/>
      <dgm:t>
        <a:bodyPr/>
        <a:lstStyle/>
        <a:p>
          <a:pPr rtl="0"/>
          <a:r>
            <a:rPr lang="en-US" sz="2400" b="1"/>
            <a:t>Partitions</a:t>
          </a:r>
          <a:endParaRPr lang="en-US" sz="2400"/>
        </a:p>
      </dgm:t>
    </dgm:pt>
    <dgm:pt modelId="{14C14A73-1CF6-5D49-959B-FE40835F5A6A}" type="parTrans" cxnId="{3EF615E9-B585-0643-863E-33FE0EDA03B0}">
      <dgm:prSet/>
      <dgm:spPr/>
      <dgm:t>
        <a:bodyPr/>
        <a:lstStyle/>
        <a:p>
          <a:endParaRPr lang="en-US" sz="2400"/>
        </a:p>
      </dgm:t>
    </dgm:pt>
    <dgm:pt modelId="{AFC5E838-1173-794C-887B-9672504E4418}" type="sibTrans" cxnId="{3EF615E9-B585-0643-863E-33FE0EDA03B0}">
      <dgm:prSet/>
      <dgm:spPr/>
      <dgm:t>
        <a:bodyPr/>
        <a:lstStyle/>
        <a:p>
          <a:endParaRPr lang="en-US" sz="2400"/>
        </a:p>
      </dgm:t>
    </dgm:pt>
    <dgm:pt modelId="{A5585E4A-10FE-8C46-AC77-B6AB969A6FA3}" type="pres">
      <dgm:prSet presAssocID="{EE324C06-C356-7045-93F2-3735C67509C3}" presName="vert0" presStyleCnt="0">
        <dgm:presLayoutVars>
          <dgm:dir/>
          <dgm:animOne val="branch"/>
          <dgm:animLvl val="lvl"/>
        </dgm:presLayoutVars>
      </dgm:prSet>
      <dgm:spPr/>
    </dgm:pt>
    <dgm:pt modelId="{69001352-5691-F240-AAB9-C675A43B519E}" type="pres">
      <dgm:prSet presAssocID="{C34006B9-7BEF-934C-870A-DCA93A3EA04D}" presName="thickLine" presStyleLbl="alignNode1" presStyleIdx="0" presStyleCnt="8"/>
      <dgm:spPr/>
    </dgm:pt>
    <dgm:pt modelId="{37A62C1D-E4B0-AC4C-A227-90BB5E0A2C55}" type="pres">
      <dgm:prSet presAssocID="{C34006B9-7BEF-934C-870A-DCA93A3EA04D}" presName="horz1" presStyleCnt="0"/>
      <dgm:spPr/>
    </dgm:pt>
    <dgm:pt modelId="{B7628CB4-E253-8646-A579-1E1F38E18692}" type="pres">
      <dgm:prSet presAssocID="{C34006B9-7BEF-934C-870A-DCA93A3EA04D}" presName="tx1" presStyleLbl="revTx" presStyleIdx="0" presStyleCnt="8"/>
      <dgm:spPr/>
    </dgm:pt>
    <dgm:pt modelId="{DE666ADC-D932-9840-B446-B027AB648947}" type="pres">
      <dgm:prSet presAssocID="{C34006B9-7BEF-934C-870A-DCA93A3EA04D}" presName="vert1" presStyleCnt="0"/>
      <dgm:spPr/>
    </dgm:pt>
    <dgm:pt modelId="{B5CD98E3-0857-ED48-AF6A-BC4B5053F395}" type="pres">
      <dgm:prSet presAssocID="{2FAA166C-C07D-CF4A-A107-B687E36D4BF4}" presName="thickLine" presStyleLbl="alignNode1" presStyleIdx="1" presStyleCnt="8"/>
      <dgm:spPr/>
    </dgm:pt>
    <dgm:pt modelId="{31A95D37-73B1-424A-AF12-AC517E071D32}" type="pres">
      <dgm:prSet presAssocID="{2FAA166C-C07D-CF4A-A107-B687E36D4BF4}" presName="horz1" presStyleCnt="0"/>
      <dgm:spPr/>
    </dgm:pt>
    <dgm:pt modelId="{FDE57B76-37C0-0848-8A53-92A72E9E8482}" type="pres">
      <dgm:prSet presAssocID="{2FAA166C-C07D-CF4A-A107-B687E36D4BF4}" presName="tx1" presStyleLbl="revTx" presStyleIdx="1" presStyleCnt="8"/>
      <dgm:spPr/>
    </dgm:pt>
    <dgm:pt modelId="{82704B8D-5FA8-9F4A-96FD-FA7FE053785F}" type="pres">
      <dgm:prSet presAssocID="{2FAA166C-C07D-CF4A-A107-B687E36D4BF4}" presName="vert1" presStyleCnt="0"/>
      <dgm:spPr/>
    </dgm:pt>
    <dgm:pt modelId="{ACDFA3FA-9A02-E447-A21B-646E16EED2D3}" type="pres">
      <dgm:prSet presAssocID="{6D8D4DDC-1083-AA4E-9795-2140CD336C50}" presName="thickLine" presStyleLbl="alignNode1" presStyleIdx="2" presStyleCnt="8"/>
      <dgm:spPr/>
    </dgm:pt>
    <dgm:pt modelId="{D24F4E78-05D9-8D44-82A6-8B1E1DAF4FD5}" type="pres">
      <dgm:prSet presAssocID="{6D8D4DDC-1083-AA4E-9795-2140CD336C50}" presName="horz1" presStyleCnt="0"/>
      <dgm:spPr/>
    </dgm:pt>
    <dgm:pt modelId="{0683DC12-FF35-0B4D-BF87-80B31FCAF094}" type="pres">
      <dgm:prSet presAssocID="{6D8D4DDC-1083-AA4E-9795-2140CD336C50}" presName="tx1" presStyleLbl="revTx" presStyleIdx="2" presStyleCnt="8"/>
      <dgm:spPr/>
    </dgm:pt>
    <dgm:pt modelId="{60A8B7D2-7E58-7C49-8B47-9C3B5BF2CE6E}" type="pres">
      <dgm:prSet presAssocID="{6D8D4DDC-1083-AA4E-9795-2140CD336C50}" presName="vert1" presStyleCnt="0"/>
      <dgm:spPr/>
    </dgm:pt>
    <dgm:pt modelId="{D2A0EF20-8A5D-224E-AFC5-8F7AED5B0B05}" type="pres">
      <dgm:prSet presAssocID="{8B6A1364-6AEC-544D-A64E-888BD18DB800}" presName="thickLine" presStyleLbl="alignNode1" presStyleIdx="3" presStyleCnt="8"/>
      <dgm:spPr/>
    </dgm:pt>
    <dgm:pt modelId="{F0F8239C-7503-7044-A655-CC65D89527A7}" type="pres">
      <dgm:prSet presAssocID="{8B6A1364-6AEC-544D-A64E-888BD18DB800}" presName="horz1" presStyleCnt="0"/>
      <dgm:spPr/>
    </dgm:pt>
    <dgm:pt modelId="{82067944-48D9-2A4D-BC63-A99F627C418C}" type="pres">
      <dgm:prSet presAssocID="{8B6A1364-6AEC-544D-A64E-888BD18DB800}" presName="tx1" presStyleLbl="revTx" presStyleIdx="3" presStyleCnt="8"/>
      <dgm:spPr/>
    </dgm:pt>
    <dgm:pt modelId="{9477B666-270F-714B-9766-326A4D2AEE38}" type="pres">
      <dgm:prSet presAssocID="{8B6A1364-6AEC-544D-A64E-888BD18DB800}" presName="vert1" presStyleCnt="0"/>
      <dgm:spPr/>
    </dgm:pt>
    <dgm:pt modelId="{1BE17349-BECE-F845-B0CA-03FB2D4437D5}" type="pres">
      <dgm:prSet presAssocID="{67491036-53DD-DA41-B3B0-D0A283546EF4}" presName="thickLine" presStyleLbl="alignNode1" presStyleIdx="4" presStyleCnt="8"/>
      <dgm:spPr/>
    </dgm:pt>
    <dgm:pt modelId="{F89E20A4-DBA7-B74E-9F5D-30107AA243F5}" type="pres">
      <dgm:prSet presAssocID="{67491036-53DD-DA41-B3B0-D0A283546EF4}" presName="horz1" presStyleCnt="0"/>
      <dgm:spPr/>
    </dgm:pt>
    <dgm:pt modelId="{24BD43FC-B543-F44A-9197-6BDC9959CD0C}" type="pres">
      <dgm:prSet presAssocID="{67491036-53DD-DA41-B3B0-D0A283546EF4}" presName="tx1" presStyleLbl="revTx" presStyleIdx="4" presStyleCnt="8"/>
      <dgm:spPr/>
    </dgm:pt>
    <dgm:pt modelId="{08A92771-A975-5C49-9873-9A5810EE4F59}" type="pres">
      <dgm:prSet presAssocID="{67491036-53DD-DA41-B3B0-D0A283546EF4}" presName="vert1" presStyleCnt="0"/>
      <dgm:spPr/>
    </dgm:pt>
    <dgm:pt modelId="{70C6EFDC-3D3B-4B42-9D5A-7871BA4CC14C}" type="pres">
      <dgm:prSet presAssocID="{68BBE966-72F5-2B4C-8233-E64E3A666203}" presName="thickLine" presStyleLbl="alignNode1" presStyleIdx="5" presStyleCnt="8"/>
      <dgm:spPr/>
    </dgm:pt>
    <dgm:pt modelId="{1C6A38D1-5109-C14D-B3AE-AB10F2266A09}" type="pres">
      <dgm:prSet presAssocID="{68BBE966-72F5-2B4C-8233-E64E3A666203}" presName="horz1" presStyleCnt="0"/>
      <dgm:spPr/>
    </dgm:pt>
    <dgm:pt modelId="{7CEB58A3-CFF2-B942-A092-4C7CA3769036}" type="pres">
      <dgm:prSet presAssocID="{68BBE966-72F5-2B4C-8233-E64E3A666203}" presName="tx1" presStyleLbl="revTx" presStyleIdx="5" presStyleCnt="8"/>
      <dgm:spPr/>
    </dgm:pt>
    <dgm:pt modelId="{25258D50-5993-1E4C-A58A-34BA178C4606}" type="pres">
      <dgm:prSet presAssocID="{68BBE966-72F5-2B4C-8233-E64E3A666203}" presName="vert1" presStyleCnt="0"/>
      <dgm:spPr/>
    </dgm:pt>
    <dgm:pt modelId="{35410919-9207-DF49-BEAF-CE124EDF232A}" type="pres">
      <dgm:prSet presAssocID="{7C1C739B-22B5-924B-902E-ABAC9B13C0DD}" presName="thickLine" presStyleLbl="alignNode1" presStyleIdx="6" presStyleCnt="8"/>
      <dgm:spPr/>
    </dgm:pt>
    <dgm:pt modelId="{8FD13DA9-1693-464C-B139-ED0B070CF6B0}" type="pres">
      <dgm:prSet presAssocID="{7C1C739B-22B5-924B-902E-ABAC9B13C0DD}" presName="horz1" presStyleCnt="0"/>
      <dgm:spPr/>
    </dgm:pt>
    <dgm:pt modelId="{51D70272-8870-E44A-8B2A-9581A9261052}" type="pres">
      <dgm:prSet presAssocID="{7C1C739B-22B5-924B-902E-ABAC9B13C0DD}" presName="tx1" presStyleLbl="revTx" presStyleIdx="6" presStyleCnt="8"/>
      <dgm:spPr/>
    </dgm:pt>
    <dgm:pt modelId="{CCF6F817-BA01-3749-BBF6-1E276AC0CFB7}" type="pres">
      <dgm:prSet presAssocID="{7C1C739B-22B5-924B-902E-ABAC9B13C0DD}" presName="vert1" presStyleCnt="0"/>
      <dgm:spPr/>
    </dgm:pt>
    <dgm:pt modelId="{7E714075-669F-5346-88DB-1610BDB0FEA5}" type="pres">
      <dgm:prSet presAssocID="{9F6870DD-41FD-5D44-AB82-C046C75FDDAF}" presName="thickLine" presStyleLbl="alignNode1" presStyleIdx="7" presStyleCnt="8"/>
      <dgm:spPr/>
    </dgm:pt>
    <dgm:pt modelId="{4D749426-F857-EF4A-9F33-0B260FEA7BDC}" type="pres">
      <dgm:prSet presAssocID="{9F6870DD-41FD-5D44-AB82-C046C75FDDAF}" presName="horz1" presStyleCnt="0"/>
      <dgm:spPr/>
    </dgm:pt>
    <dgm:pt modelId="{C9F07AC6-94FD-A84A-AE72-BF63C60F8981}" type="pres">
      <dgm:prSet presAssocID="{9F6870DD-41FD-5D44-AB82-C046C75FDDAF}" presName="tx1" presStyleLbl="revTx" presStyleIdx="7" presStyleCnt="8"/>
      <dgm:spPr/>
    </dgm:pt>
    <dgm:pt modelId="{9EA4C2ED-A15A-934E-BA0E-B2BABD508EE7}" type="pres">
      <dgm:prSet presAssocID="{9F6870DD-41FD-5D44-AB82-C046C75FDDAF}" presName="vert1" presStyleCnt="0"/>
      <dgm:spPr/>
    </dgm:pt>
  </dgm:ptLst>
  <dgm:cxnLst>
    <dgm:cxn modelId="{417DD421-CEEA-3442-B787-8A1C2D4463A8}" srcId="{EE324C06-C356-7045-93F2-3735C67509C3}" destId="{7C1C739B-22B5-924B-902E-ABAC9B13C0DD}" srcOrd="6" destOrd="0" parTransId="{FE49E739-4F69-E64E-8D63-B0266D2A3A26}" sibTransId="{3444819A-F085-5945-BD1A-D76E92F559D5}"/>
    <dgm:cxn modelId="{52458622-E070-D849-A681-F646EBE50092}" type="presOf" srcId="{C34006B9-7BEF-934C-870A-DCA93A3EA04D}" destId="{B7628CB4-E253-8646-A579-1E1F38E18692}" srcOrd="0" destOrd="0" presId="urn:microsoft.com/office/officeart/2008/layout/LinedList"/>
    <dgm:cxn modelId="{D4D5C42E-FFBF-8B43-BCD7-30BEDFF5DA73}" type="presOf" srcId="{2FAA166C-C07D-CF4A-A107-B687E36D4BF4}" destId="{FDE57B76-37C0-0848-8A53-92A72E9E8482}" srcOrd="0" destOrd="0" presId="urn:microsoft.com/office/officeart/2008/layout/LinedList"/>
    <dgm:cxn modelId="{0FEC6936-76CB-B441-AE8F-AC0976F5BCC8}" srcId="{EE324C06-C356-7045-93F2-3735C67509C3}" destId="{8B6A1364-6AEC-544D-A64E-888BD18DB800}" srcOrd="3" destOrd="0" parTransId="{FFF80CD9-67BA-3841-92C3-A16F689F9C76}" sibTransId="{F3BEEB55-452C-C546-9B49-E67803501FB3}"/>
    <dgm:cxn modelId="{27BC5B47-76C8-114B-AB39-148353FA438A}" type="presOf" srcId="{67491036-53DD-DA41-B3B0-D0A283546EF4}" destId="{24BD43FC-B543-F44A-9197-6BDC9959CD0C}" srcOrd="0" destOrd="0" presId="urn:microsoft.com/office/officeart/2008/layout/LinedList"/>
    <dgm:cxn modelId="{ACE28D51-EDAF-B24B-9010-D5F36FE7E05C}" srcId="{EE324C06-C356-7045-93F2-3735C67509C3}" destId="{C34006B9-7BEF-934C-870A-DCA93A3EA04D}" srcOrd="0" destOrd="0" parTransId="{439CF88B-51EB-324A-BB83-1A837ED6CA79}" sibTransId="{BEFF4A59-82B7-BC40-8190-A1EE82493B23}"/>
    <dgm:cxn modelId="{50A0BB73-8BEC-B848-8C42-874E49666D26}" type="presOf" srcId="{6D8D4DDC-1083-AA4E-9795-2140CD336C50}" destId="{0683DC12-FF35-0B4D-BF87-80B31FCAF094}" srcOrd="0" destOrd="0" presId="urn:microsoft.com/office/officeart/2008/layout/LinedList"/>
    <dgm:cxn modelId="{6978DB7A-15F6-2A43-9AD1-451C7A315C9E}" type="presOf" srcId="{68BBE966-72F5-2B4C-8233-E64E3A666203}" destId="{7CEB58A3-CFF2-B942-A092-4C7CA3769036}" srcOrd="0" destOrd="0" presId="urn:microsoft.com/office/officeart/2008/layout/LinedList"/>
    <dgm:cxn modelId="{8FFF1784-5B46-734D-8165-CBFBCA80A801}" type="presOf" srcId="{9F6870DD-41FD-5D44-AB82-C046C75FDDAF}" destId="{C9F07AC6-94FD-A84A-AE72-BF63C60F8981}" srcOrd="0" destOrd="0" presId="urn:microsoft.com/office/officeart/2008/layout/LinedList"/>
    <dgm:cxn modelId="{2DEAB192-B635-8949-BCA0-EC6FFAE4063C}" srcId="{EE324C06-C356-7045-93F2-3735C67509C3}" destId="{6D8D4DDC-1083-AA4E-9795-2140CD336C50}" srcOrd="2" destOrd="0" parTransId="{075D3AD3-450E-7548-9FCD-8BC65250995C}" sibTransId="{AC1B71D6-EC8F-F943-80B7-A43A12DF2C66}"/>
    <dgm:cxn modelId="{46BC669E-389D-5048-961F-D46A19CB9106}" srcId="{EE324C06-C356-7045-93F2-3735C67509C3}" destId="{67491036-53DD-DA41-B3B0-D0A283546EF4}" srcOrd="4" destOrd="0" parTransId="{9B0C730F-4EAD-164A-8750-0D52BE6356BF}" sibTransId="{B1B05234-D51A-5D44-8B75-4723CC2505ED}"/>
    <dgm:cxn modelId="{667B83A8-A8A9-FD43-A0BE-C384272D15E8}" type="presOf" srcId="{7C1C739B-22B5-924B-902E-ABAC9B13C0DD}" destId="{51D70272-8870-E44A-8B2A-9581A9261052}" srcOrd="0" destOrd="0" presId="urn:microsoft.com/office/officeart/2008/layout/LinedList"/>
    <dgm:cxn modelId="{18E143B8-A211-774B-8B25-67934BB17D3A}" srcId="{EE324C06-C356-7045-93F2-3735C67509C3}" destId="{68BBE966-72F5-2B4C-8233-E64E3A666203}" srcOrd="5" destOrd="0" parTransId="{83799692-7B5C-9841-8A46-F132C32283A9}" sibTransId="{CB207016-8FDF-F940-A969-3CD4790B536A}"/>
    <dgm:cxn modelId="{2CB0FEC4-25BC-B042-A6C9-ECC2FB43A07F}" type="presOf" srcId="{EE324C06-C356-7045-93F2-3735C67509C3}" destId="{A5585E4A-10FE-8C46-AC77-B6AB969A6FA3}" srcOrd="0" destOrd="0" presId="urn:microsoft.com/office/officeart/2008/layout/LinedList"/>
    <dgm:cxn modelId="{2A6D79E2-8575-0448-A066-4952FC37498A}" type="presOf" srcId="{8B6A1364-6AEC-544D-A64E-888BD18DB800}" destId="{82067944-48D9-2A4D-BC63-A99F627C418C}" srcOrd="0" destOrd="0" presId="urn:microsoft.com/office/officeart/2008/layout/LinedList"/>
    <dgm:cxn modelId="{3EF615E9-B585-0643-863E-33FE0EDA03B0}" srcId="{EE324C06-C356-7045-93F2-3735C67509C3}" destId="{9F6870DD-41FD-5D44-AB82-C046C75FDDAF}" srcOrd="7" destOrd="0" parTransId="{14C14A73-1CF6-5D49-959B-FE40835F5A6A}" sibTransId="{AFC5E838-1173-794C-887B-9672504E4418}"/>
    <dgm:cxn modelId="{5E6D87F9-5E4F-A749-84B3-83C824BAF330}" srcId="{EE324C06-C356-7045-93F2-3735C67509C3}" destId="{2FAA166C-C07D-CF4A-A107-B687E36D4BF4}" srcOrd="1" destOrd="0" parTransId="{4764FE58-FB1D-BE49-9227-30A97E994C42}" sibTransId="{397A4265-D3EE-1640-B250-7F301298E54F}"/>
    <dgm:cxn modelId="{C37A2438-C289-0E4E-8290-C9A631C52654}" type="presParOf" srcId="{A5585E4A-10FE-8C46-AC77-B6AB969A6FA3}" destId="{69001352-5691-F240-AAB9-C675A43B519E}" srcOrd="0" destOrd="0" presId="urn:microsoft.com/office/officeart/2008/layout/LinedList"/>
    <dgm:cxn modelId="{459590BF-124C-0D47-8493-CE180194996E}" type="presParOf" srcId="{A5585E4A-10FE-8C46-AC77-B6AB969A6FA3}" destId="{37A62C1D-E4B0-AC4C-A227-90BB5E0A2C55}" srcOrd="1" destOrd="0" presId="urn:microsoft.com/office/officeart/2008/layout/LinedList"/>
    <dgm:cxn modelId="{5D8C4A64-B8AB-7E47-92B9-6A1E64CB8F74}" type="presParOf" srcId="{37A62C1D-E4B0-AC4C-A227-90BB5E0A2C55}" destId="{B7628CB4-E253-8646-A579-1E1F38E18692}" srcOrd="0" destOrd="0" presId="urn:microsoft.com/office/officeart/2008/layout/LinedList"/>
    <dgm:cxn modelId="{C4A46597-2373-BF42-AB47-D30198D61169}" type="presParOf" srcId="{37A62C1D-E4B0-AC4C-A227-90BB5E0A2C55}" destId="{DE666ADC-D932-9840-B446-B027AB648947}" srcOrd="1" destOrd="0" presId="urn:microsoft.com/office/officeart/2008/layout/LinedList"/>
    <dgm:cxn modelId="{ADECE435-842A-EC4B-B3D9-8F5325EF294B}" type="presParOf" srcId="{A5585E4A-10FE-8C46-AC77-B6AB969A6FA3}" destId="{B5CD98E3-0857-ED48-AF6A-BC4B5053F395}" srcOrd="2" destOrd="0" presId="urn:microsoft.com/office/officeart/2008/layout/LinedList"/>
    <dgm:cxn modelId="{FA8022FB-38C6-8242-A3B4-FDA78EDAF22F}" type="presParOf" srcId="{A5585E4A-10FE-8C46-AC77-B6AB969A6FA3}" destId="{31A95D37-73B1-424A-AF12-AC517E071D32}" srcOrd="3" destOrd="0" presId="urn:microsoft.com/office/officeart/2008/layout/LinedList"/>
    <dgm:cxn modelId="{7EAFB69F-7AB6-5847-B8B3-04F5219E158D}" type="presParOf" srcId="{31A95D37-73B1-424A-AF12-AC517E071D32}" destId="{FDE57B76-37C0-0848-8A53-92A72E9E8482}" srcOrd="0" destOrd="0" presId="urn:microsoft.com/office/officeart/2008/layout/LinedList"/>
    <dgm:cxn modelId="{A739C268-672D-1943-BBD7-12E33C11D716}" type="presParOf" srcId="{31A95D37-73B1-424A-AF12-AC517E071D32}" destId="{82704B8D-5FA8-9F4A-96FD-FA7FE053785F}" srcOrd="1" destOrd="0" presId="urn:microsoft.com/office/officeart/2008/layout/LinedList"/>
    <dgm:cxn modelId="{B9F68252-0329-1045-979B-022BC495CACA}" type="presParOf" srcId="{A5585E4A-10FE-8C46-AC77-B6AB969A6FA3}" destId="{ACDFA3FA-9A02-E447-A21B-646E16EED2D3}" srcOrd="4" destOrd="0" presId="urn:microsoft.com/office/officeart/2008/layout/LinedList"/>
    <dgm:cxn modelId="{F6B0BF40-61B3-6646-A55F-EE4254A4B7DC}" type="presParOf" srcId="{A5585E4A-10FE-8C46-AC77-B6AB969A6FA3}" destId="{D24F4E78-05D9-8D44-82A6-8B1E1DAF4FD5}" srcOrd="5" destOrd="0" presId="urn:microsoft.com/office/officeart/2008/layout/LinedList"/>
    <dgm:cxn modelId="{945AF373-3175-6646-92F3-695B3A1B9F53}" type="presParOf" srcId="{D24F4E78-05D9-8D44-82A6-8B1E1DAF4FD5}" destId="{0683DC12-FF35-0B4D-BF87-80B31FCAF094}" srcOrd="0" destOrd="0" presId="urn:microsoft.com/office/officeart/2008/layout/LinedList"/>
    <dgm:cxn modelId="{76A2F4A1-EF02-4847-8A86-EC7598E49869}" type="presParOf" srcId="{D24F4E78-05D9-8D44-82A6-8B1E1DAF4FD5}" destId="{60A8B7D2-7E58-7C49-8B47-9C3B5BF2CE6E}" srcOrd="1" destOrd="0" presId="urn:microsoft.com/office/officeart/2008/layout/LinedList"/>
    <dgm:cxn modelId="{9C33ECA5-98CF-D64E-99EE-0CE4ED870A88}" type="presParOf" srcId="{A5585E4A-10FE-8C46-AC77-B6AB969A6FA3}" destId="{D2A0EF20-8A5D-224E-AFC5-8F7AED5B0B05}" srcOrd="6" destOrd="0" presId="urn:microsoft.com/office/officeart/2008/layout/LinedList"/>
    <dgm:cxn modelId="{E0A81F71-ED32-2A4F-9BE1-5483ECB0F051}" type="presParOf" srcId="{A5585E4A-10FE-8C46-AC77-B6AB969A6FA3}" destId="{F0F8239C-7503-7044-A655-CC65D89527A7}" srcOrd="7" destOrd="0" presId="urn:microsoft.com/office/officeart/2008/layout/LinedList"/>
    <dgm:cxn modelId="{35C0192C-4C1A-0D4E-A8D5-4566D86C68F0}" type="presParOf" srcId="{F0F8239C-7503-7044-A655-CC65D89527A7}" destId="{82067944-48D9-2A4D-BC63-A99F627C418C}" srcOrd="0" destOrd="0" presId="urn:microsoft.com/office/officeart/2008/layout/LinedList"/>
    <dgm:cxn modelId="{ED06E50D-F949-7544-9025-04036B17DE15}" type="presParOf" srcId="{F0F8239C-7503-7044-A655-CC65D89527A7}" destId="{9477B666-270F-714B-9766-326A4D2AEE38}" srcOrd="1" destOrd="0" presId="urn:microsoft.com/office/officeart/2008/layout/LinedList"/>
    <dgm:cxn modelId="{CD675753-AA33-6444-8BB4-BDE9837C8EE3}" type="presParOf" srcId="{A5585E4A-10FE-8C46-AC77-B6AB969A6FA3}" destId="{1BE17349-BECE-F845-B0CA-03FB2D4437D5}" srcOrd="8" destOrd="0" presId="urn:microsoft.com/office/officeart/2008/layout/LinedList"/>
    <dgm:cxn modelId="{667A4AC7-1FF7-4249-948D-588AF68AB63A}" type="presParOf" srcId="{A5585E4A-10FE-8C46-AC77-B6AB969A6FA3}" destId="{F89E20A4-DBA7-B74E-9F5D-30107AA243F5}" srcOrd="9" destOrd="0" presId="urn:microsoft.com/office/officeart/2008/layout/LinedList"/>
    <dgm:cxn modelId="{CDCDF946-2416-AF49-9B72-D27D23AEFECC}" type="presParOf" srcId="{F89E20A4-DBA7-B74E-9F5D-30107AA243F5}" destId="{24BD43FC-B543-F44A-9197-6BDC9959CD0C}" srcOrd="0" destOrd="0" presId="urn:microsoft.com/office/officeart/2008/layout/LinedList"/>
    <dgm:cxn modelId="{AC1C793F-CD77-F648-8532-7A01EDAFF997}" type="presParOf" srcId="{F89E20A4-DBA7-B74E-9F5D-30107AA243F5}" destId="{08A92771-A975-5C49-9873-9A5810EE4F59}" srcOrd="1" destOrd="0" presId="urn:microsoft.com/office/officeart/2008/layout/LinedList"/>
    <dgm:cxn modelId="{8C108BB2-4568-F14D-B56B-587A1D798CCA}" type="presParOf" srcId="{A5585E4A-10FE-8C46-AC77-B6AB969A6FA3}" destId="{70C6EFDC-3D3B-4B42-9D5A-7871BA4CC14C}" srcOrd="10" destOrd="0" presId="urn:microsoft.com/office/officeart/2008/layout/LinedList"/>
    <dgm:cxn modelId="{91BE8FAC-C652-BE47-B863-0A9D65503571}" type="presParOf" srcId="{A5585E4A-10FE-8C46-AC77-B6AB969A6FA3}" destId="{1C6A38D1-5109-C14D-B3AE-AB10F2266A09}" srcOrd="11" destOrd="0" presId="urn:microsoft.com/office/officeart/2008/layout/LinedList"/>
    <dgm:cxn modelId="{6B886056-B87B-2F42-8028-1F2B066F9CCF}" type="presParOf" srcId="{1C6A38D1-5109-C14D-B3AE-AB10F2266A09}" destId="{7CEB58A3-CFF2-B942-A092-4C7CA3769036}" srcOrd="0" destOrd="0" presId="urn:microsoft.com/office/officeart/2008/layout/LinedList"/>
    <dgm:cxn modelId="{E43252A3-B959-2044-8652-CF99C6009DB7}" type="presParOf" srcId="{1C6A38D1-5109-C14D-B3AE-AB10F2266A09}" destId="{25258D50-5993-1E4C-A58A-34BA178C4606}" srcOrd="1" destOrd="0" presId="urn:microsoft.com/office/officeart/2008/layout/LinedList"/>
    <dgm:cxn modelId="{1C92FDF9-2EC7-C749-AE7D-1336D7070E68}" type="presParOf" srcId="{A5585E4A-10FE-8C46-AC77-B6AB969A6FA3}" destId="{35410919-9207-DF49-BEAF-CE124EDF232A}" srcOrd="12" destOrd="0" presId="urn:microsoft.com/office/officeart/2008/layout/LinedList"/>
    <dgm:cxn modelId="{62A39263-3DF3-E24C-A7C9-2B2F377A8C1D}" type="presParOf" srcId="{A5585E4A-10FE-8C46-AC77-B6AB969A6FA3}" destId="{8FD13DA9-1693-464C-B139-ED0B070CF6B0}" srcOrd="13" destOrd="0" presId="urn:microsoft.com/office/officeart/2008/layout/LinedList"/>
    <dgm:cxn modelId="{967DB73F-24DF-C043-911B-E13C15443C48}" type="presParOf" srcId="{8FD13DA9-1693-464C-B139-ED0B070CF6B0}" destId="{51D70272-8870-E44A-8B2A-9581A9261052}" srcOrd="0" destOrd="0" presId="urn:microsoft.com/office/officeart/2008/layout/LinedList"/>
    <dgm:cxn modelId="{5F519D85-8DBC-0F45-BDC8-4FE708F09518}" type="presParOf" srcId="{8FD13DA9-1693-464C-B139-ED0B070CF6B0}" destId="{CCF6F817-BA01-3749-BBF6-1E276AC0CFB7}" srcOrd="1" destOrd="0" presId="urn:microsoft.com/office/officeart/2008/layout/LinedList"/>
    <dgm:cxn modelId="{8A32FAFF-393F-9B4F-8ADD-C7F39E964D9A}" type="presParOf" srcId="{A5585E4A-10FE-8C46-AC77-B6AB969A6FA3}" destId="{7E714075-669F-5346-88DB-1610BDB0FEA5}" srcOrd="14" destOrd="0" presId="urn:microsoft.com/office/officeart/2008/layout/LinedList"/>
    <dgm:cxn modelId="{1B92CED9-A278-5F44-827E-483F8BA3A982}" type="presParOf" srcId="{A5585E4A-10FE-8C46-AC77-B6AB969A6FA3}" destId="{4D749426-F857-EF4A-9F33-0B260FEA7BDC}" srcOrd="15" destOrd="0" presId="urn:microsoft.com/office/officeart/2008/layout/LinedList"/>
    <dgm:cxn modelId="{883D0BBF-5834-3747-963D-A19C2FF1E671}" type="presParOf" srcId="{4D749426-F857-EF4A-9F33-0B260FEA7BDC}" destId="{C9F07AC6-94FD-A84A-AE72-BF63C60F8981}" srcOrd="0" destOrd="0" presId="urn:microsoft.com/office/officeart/2008/layout/LinedList"/>
    <dgm:cxn modelId="{1F5856E3-16F9-FA4A-A021-7DA3F49FA4D4}" type="presParOf" srcId="{4D749426-F857-EF4A-9F33-0B260FEA7BDC}" destId="{9EA4C2ED-A15A-934E-BA0E-B2BABD508E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63A0812B-D852-3740-8EC3-700CA0D21BEC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61BDBE-C8BB-3346-AD68-04C78A6338BD}">
      <dgm:prSet custT="1"/>
      <dgm:spPr/>
      <dgm:t>
        <a:bodyPr/>
        <a:lstStyle/>
        <a:p>
          <a:pPr rtl="0"/>
          <a:r>
            <a:rPr lang="en-US" sz="3600" b="1"/>
            <a:t>Denial of Service (DoS)</a:t>
          </a:r>
          <a:endParaRPr lang="en-US" sz="3600"/>
        </a:p>
      </dgm:t>
    </dgm:pt>
    <dgm:pt modelId="{EA327308-FC25-574A-AF51-D05F6FB6DE23}" type="parTrans" cxnId="{95146A12-2983-1946-9B1D-EC0F4E5B03C3}">
      <dgm:prSet/>
      <dgm:spPr/>
      <dgm:t>
        <a:bodyPr/>
        <a:lstStyle/>
        <a:p>
          <a:endParaRPr lang="en-US" sz="3600"/>
        </a:p>
      </dgm:t>
    </dgm:pt>
    <dgm:pt modelId="{DE81E359-76FE-C844-8E09-ED58700A498A}" type="sibTrans" cxnId="{95146A12-2983-1946-9B1D-EC0F4E5B03C3}">
      <dgm:prSet/>
      <dgm:spPr/>
      <dgm:t>
        <a:bodyPr/>
        <a:lstStyle/>
        <a:p>
          <a:endParaRPr lang="en-US" sz="3600"/>
        </a:p>
      </dgm:t>
    </dgm:pt>
    <dgm:pt modelId="{24D838C7-8531-7C44-BC8F-31E110B11C82}">
      <dgm:prSet custT="1"/>
      <dgm:spPr/>
      <dgm:t>
        <a:bodyPr/>
        <a:lstStyle/>
        <a:p>
          <a:pPr rtl="0"/>
          <a:r>
            <a:rPr lang="en-US" sz="3600" b="1"/>
            <a:t>VM Jumping</a:t>
          </a:r>
          <a:endParaRPr lang="en-US" sz="3600"/>
        </a:p>
      </dgm:t>
    </dgm:pt>
    <dgm:pt modelId="{FA5187CB-6664-1049-858E-B4D1CE467300}" type="parTrans" cxnId="{2FB98395-3773-3D48-812A-A21F0AF4D0C1}">
      <dgm:prSet/>
      <dgm:spPr/>
      <dgm:t>
        <a:bodyPr/>
        <a:lstStyle/>
        <a:p>
          <a:endParaRPr lang="en-US" sz="3600"/>
        </a:p>
      </dgm:t>
    </dgm:pt>
    <dgm:pt modelId="{1904454B-8253-8A46-8551-8A7C6C4B55B8}" type="sibTrans" cxnId="{2FB98395-3773-3D48-812A-A21F0AF4D0C1}">
      <dgm:prSet/>
      <dgm:spPr/>
      <dgm:t>
        <a:bodyPr/>
        <a:lstStyle/>
        <a:p>
          <a:endParaRPr lang="en-US" sz="3600"/>
        </a:p>
      </dgm:t>
    </dgm:pt>
    <dgm:pt modelId="{B937259C-F210-3344-A6F9-1683E778A031}">
      <dgm:prSet custT="1"/>
      <dgm:spPr/>
      <dgm:t>
        <a:bodyPr/>
        <a:lstStyle/>
        <a:p>
          <a:pPr rtl="0"/>
          <a:r>
            <a:rPr lang="en-US" sz="3600" b="1"/>
            <a:t>Host Traffic Interception</a:t>
          </a:r>
          <a:endParaRPr lang="en-US" sz="3600"/>
        </a:p>
      </dgm:t>
    </dgm:pt>
    <dgm:pt modelId="{404CE371-282C-EE48-99B3-1A709D1AFB9F}" type="parTrans" cxnId="{B4AB63EF-D15B-F74A-AACB-DDC37C3A8881}">
      <dgm:prSet/>
      <dgm:spPr/>
      <dgm:t>
        <a:bodyPr/>
        <a:lstStyle/>
        <a:p>
          <a:endParaRPr lang="en-US" sz="3600"/>
        </a:p>
      </dgm:t>
    </dgm:pt>
    <dgm:pt modelId="{0B3DB1E5-4FD7-2443-9585-7FD750FEB005}" type="sibTrans" cxnId="{B4AB63EF-D15B-F74A-AACB-DDC37C3A8881}">
      <dgm:prSet/>
      <dgm:spPr/>
      <dgm:t>
        <a:bodyPr/>
        <a:lstStyle/>
        <a:p>
          <a:endParaRPr lang="en-US" sz="3600"/>
        </a:p>
      </dgm:t>
    </dgm:pt>
    <dgm:pt modelId="{2EBC4160-D88C-B84E-809A-46180AA744C9}" type="pres">
      <dgm:prSet presAssocID="{63A0812B-D852-3740-8EC3-700CA0D21BEC}" presName="diagram" presStyleCnt="0">
        <dgm:presLayoutVars>
          <dgm:dir/>
          <dgm:resizeHandles val="exact"/>
        </dgm:presLayoutVars>
      </dgm:prSet>
      <dgm:spPr/>
    </dgm:pt>
    <dgm:pt modelId="{AB9F8F61-68D0-A34E-ABAB-0ED313ACF1D7}" type="pres">
      <dgm:prSet presAssocID="{FA61BDBE-C8BB-3346-AD68-04C78A6338BD}" presName="node" presStyleLbl="node1" presStyleIdx="0" presStyleCnt="3">
        <dgm:presLayoutVars>
          <dgm:bulletEnabled val="1"/>
        </dgm:presLayoutVars>
      </dgm:prSet>
      <dgm:spPr/>
    </dgm:pt>
    <dgm:pt modelId="{95B638B1-D603-9A49-8718-9152B6E52A55}" type="pres">
      <dgm:prSet presAssocID="{DE81E359-76FE-C844-8E09-ED58700A498A}" presName="sibTrans" presStyleCnt="0"/>
      <dgm:spPr/>
    </dgm:pt>
    <dgm:pt modelId="{73D1FA06-087C-EA4D-9916-966F7F2ACC3C}" type="pres">
      <dgm:prSet presAssocID="{24D838C7-8531-7C44-BC8F-31E110B11C82}" presName="node" presStyleLbl="node1" presStyleIdx="1" presStyleCnt="3">
        <dgm:presLayoutVars>
          <dgm:bulletEnabled val="1"/>
        </dgm:presLayoutVars>
      </dgm:prSet>
      <dgm:spPr/>
    </dgm:pt>
    <dgm:pt modelId="{9E8915B3-4A43-2248-A11F-41DD571924E5}" type="pres">
      <dgm:prSet presAssocID="{1904454B-8253-8A46-8551-8A7C6C4B55B8}" presName="sibTrans" presStyleCnt="0"/>
      <dgm:spPr/>
    </dgm:pt>
    <dgm:pt modelId="{86CA24B5-94BB-C445-BF1D-7A378EC34945}" type="pres">
      <dgm:prSet presAssocID="{B937259C-F210-3344-A6F9-1683E778A031}" presName="node" presStyleLbl="node1" presStyleIdx="2" presStyleCnt="3">
        <dgm:presLayoutVars>
          <dgm:bulletEnabled val="1"/>
        </dgm:presLayoutVars>
      </dgm:prSet>
      <dgm:spPr/>
    </dgm:pt>
  </dgm:ptLst>
  <dgm:cxnLst>
    <dgm:cxn modelId="{95146A12-2983-1946-9B1D-EC0F4E5B03C3}" srcId="{63A0812B-D852-3740-8EC3-700CA0D21BEC}" destId="{FA61BDBE-C8BB-3346-AD68-04C78A6338BD}" srcOrd="0" destOrd="0" parTransId="{EA327308-FC25-574A-AF51-D05F6FB6DE23}" sibTransId="{DE81E359-76FE-C844-8E09-ED58700A498A}"/>
    <dgm:cxn modelId="{1D14BB48-E9B7-A443-8DCC-3C13897A0049}" type="presOf" srcId="{B937259C-F210-3344-A6F9-1683E778A031}" destId="{86CA24B5-94BB-C445-BF1D-7A378EC34945}" srcOrd="0" destOrd="0" presId="urn:microsoft.com/office/officeart/2005/8/layout/default"/>
    <dgm:cxn modelId="{C8399B72-8147-2048-BCD4-46434A5AADD1}" type="presOf" srcId="{24D838C7-8531-7C44-BC8F-31E110B11C82}" destId="{73D1FA06-087C-EA4D-9916-966F7F2ACC3C}" srcOrd="0" destOrd="0" presId="urn:microsoft.com/office/officeart/2005/8/layout/default"/>
    <dgm:cxn modelId="{03B8F777-9322-D84C-8D73-C33149CA1118}" type="presOf" srcId="{63A0812B-D852-3740-8EC3-700CA0D21BEC}" destId="{2EBC4160-D88C-B84E-809A-46180AA744C9}" srcOrd="0" destOrd="0" presId="urn:microsoft.com/office/officeart/2005/8/layout/default"/>
    <dgm:cxn modelId="{8F29A881-57A7-864B-B810-055F556F9467}" type="presOf" srcId="{FA61BDBE-C8BB-3346-AD68-04C78A6338BD}" destId="{AB9F8F61-68D0-A34E-ABAB-0ED313ACF1D7}" srcOrd="0" destOrd="0" presId="urn:microsoft.com/office/officeart/2005/8/layout/default"/>
    <dgm:cxn modelId="{2FB98395-3773-3D48-812A-A21F0AF4D0C1}" srcId="{63A0812B-D852-3740-8EC3-700CA0D21BEC}" destId="{24D838C7-8531-7C44-BC8F-31E110B11C82}" srcOrd="1" destOrd="0" parTransId="{FA5187CB-6664-1049-858E-B4D1CE467300}" sibTransId="{1904454B-8253-8A46-8551-8A7C6C4B55B8}"/>
    <dgm:cxn modelId="{B4AB63EF-D15B-F74A-AACB-DDC37C3A8881}" srcId="{63A0812B-D852-3740-8EC3-700CA0D21BEC}" destId="{B937259C-F210-3344-A6F9-1683E778A031}" srcOrd="2" destOrd="0" parTransId="{404CE371-282C-EE48-99B3-1A709D1AFB9F}" sibTransId="{0B3DB1E5-4FD7-2443-9585-7FD750FEB005}"/>
    <dgm:cxn modelId="{F1D31132-AA54-084A-A449-38A27CA2DC57}" type="presParOf" srcId="{2EBC4160-D88C-B84E-809A-46180AA744C9}" destId="{AB9F8F61-68D0-A34E-ABAB-0ED313ACF1D7}" srcOrd="0" destOrd="0" presId="urn:microsoft.com/office/officeart/2005/8/layout/default"/>
    <dgm:cxn modelId="{FCB67E0F-E0CF-C047-932C-E9D0B20A4999}" type="presParOf" srcId="{2EBC4160-D88C-B84E-809A-46180AA744C9}" destId="{95B638B1-D603-9A49-8718-9152B6E52A55}" srcOrd="1" destOrd="0" presId="urn:microsoft.com/office/officeart/2005/8/layout/default"/>
    <dgm:cxn modelId="{F6959B87-FF6A-5F4E-8AAA-544F6BEECC01}" type="presParOf" srcId="{2EBC4160-D88C-B84E-809A-46180AA744C9}" destId="{73D1FA06-087C-EA4D-9916-966F7F2ACC3C}" srcOrd="2" destOrd="0" presId="urn:microsoft.com/office/officeart/2005/8/layout/default"/>
    <dgm:cxn modelId="{1781111F-F624-904C-A214-98FFEC748156}" type="presParOf" srcId="{2EBC4160-D88C-B84E-809A-46180AA744C9}" destId="{9E8915B3-4A43-2248-A11F-41DD571924E5}" srcOrd="3" destOrd="0" presId="urn:microsoft.com/office/officeart/2005/8/layout/default"/>
    <dgm:cxn modelId="{E34592B3-E2F4-F545-B9F5-6DB0BBD3ACE9}" type="presParOf" srcId="{2EBC4160-D88C-B84E-809A-46180AA744C9}" destId="{86CA24B5-94BB-C445-BF1D-7A378EC3494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31BE2BC1-FC6E-254A-8B13-849CFD600C4C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2F71AB-525F-454D-84F9-308BAC684CAC}">
      <dgm:prSet custT="1"/>
      <dgm:spPr/>
      <dgm:t>
        <a:bodyPr/>
        <a:lstStyle/>
        <a:p>
          <a:pPr rtl="0"/>
          <a:r>
            <a:rPr lang="en-US" sz="3600" b="1"/>
            <a:t>Firewalls</a:t>
          </a:r>
          <a:endParaRPr lang="en-US" sz="3600"/>
        </a:p>
      </dgm:t>
    </dgm:pt>
    <dgm:pt modelId="{DFDD242E-C439-674B-B6C2-F747E2958939}" type="parTrans" cxnId="{5DACF20F-2B0D-6B4C-85AC-FD02BC0D3781}">
      <dgm:prSet/>
      <dgm:spPr/>
      <dgm:t>
        <a:bodyPr/>
        <a:lstStyle/>
        <a:p>
          <a:endParaRPr lang="en-US" sz="3600"/>
        </a:p>
      </dgm:t>
    </dgm:pt>
    <dgm:pt modelId="{E1EA2D28-5D06-1941-ABCB-5F94A97EA782}" type="sibTrans" cxnId="{5DACF20F-2B0D-6B4C-85AC-FD02BC0D3781}">
      <dgm:prSet/>
      <dgm:spPr/>
      <dgm:t>
        <a:bodyPr/>
        <a:lstStyle/>
        <a:p>
          <a:endParaRPr lang="en-US" sz="3600"/>
        </a:p>
      </dgm:t>
    </dgm:pt>
    <dgm:pt modelId="{803CA9EF-763E-3343-B35D-3108BFB95DBD}">
      <dgm:prSet custT="1"/>
      <dgm:spPr/>
      <dgm:t>
        <a:bodyPr/>
        <a:lstStyle/>
        <a:p>
          <a:pPr rtl="0"/>
          <a:r>
            <a:rPr lang="en-US" sz="3600" b="1"/>
            <a:t>VLANs</a:t>
          </a:r>
          <a:endParaRPr lang="en-US" sz="3600"/>
        </a:p>
      </dgm:t>
    </dgm:pt>
    <dgm:pt modelId="{EC317B6B-109C-FB47-97D7-A6146502EFDB}" type="parTrans" cxnId="{D940B760-7E4A-5F42-B59D-DFADC51993C6}">
      <dgm:prSet/>
      <dgm:spPr/>
      <dgm:t>
        <a:bodyPr/>
        <a:lstStyle/>
        <a:p>
          <a:endParaRPr lang="en-US" sz="3600"/>
        </a:p>
      </dgm:t>
    </dgm:pt>
    <dgm:pt modelId="{CDDBCDF8-E41C-DC4C-9163-C942B4781986}" type="sibTrans" cxnId="{D940B760-7E4A-5F42-B59D-DFADC51993C6}">
      <dgm:prSet/>
      <dgm:spPr/>
      <dgm:t>
        <a:bodyPr/>
        <a:lstStyle/>
        <a:p>
          <a:endParaRPr lang="en-US" sz="3600"/>
        </a:p>
      </dgm:t>
    </dgm:pt>
    <dgm:pt modelId="{5EFEEE04-8014-904D-8F45-78E5382D1967}">
      <dgm:prSet custT="1"/>
      <dgm:spPr/>
      <dgm:t>
        <a:bodyPr/>
        <a:lstStyle/>
        <a:p>
          <a:pPr rtl="0"/>
          <a:r>
            <a:rPr lang="en-US" sz="3600" b="1"/>
            <a:t>Agent-based antivirus approaches</a:t>
          </a:r>
          <a:endParaRPr lang="en-US" sz="3600"/>
        </a:p>
      </dgm:t>
    </dgm:pt>
    <dgm:pt modelId="{4750AEDC-8A07-F247-AE61-E1D143DD5767}" type="parTrans" cxnId="{9D784FF9-FC60-3445-BED4-C6AB5BB09AD4}">
      <dgm:prSet/>
      <dgm:spPr/>
      <dgm:t>
        <a:bodyPr/>
        <a:lstStyle/>
        <a:p>
          <a:endParaRPr lang="en-US" sz="3600"/>
        </a:p>
      </dgm:t>
    </dgm:pt>
    <dgm:pt modelId="{7566F28D-C8CC-2A41-B604-529BFE134EA7}" type="sibTrans" cxnId="{9D784FF9-FC60-3445-BED4-C6AB5BB09AD4}">
      <dgm:prSet/>
      <dgm:spPr/>
      <dgm:t>
        <a:bodyPr/>
        <a:lstStyle/>
        <a:p>
          <a:endParaRPr lang="en-US" sz="3600"/>
        </a:p>
      </dgm:t>
    </dgm:pt>
    <dgm:pt modelId="{CA1473D5-0B8D-CC44-8884-1A1FCBF89DEF}" type="pres">
      <dgm:prSet presAssocID="{31BE2BC1-FC6E-254A-8B13-849CFD600C4C}" presName="diagram" presStyleCnt="0">
        <dgm:presLayoutVars>
          <dgm:dir/>
          <dgm:resizeHandles val="exact"/>
        </dgm:presLayoutVars>
      </dgm:prSet>
      <dgm:spPr/>
    </dgm:pt>
    <dgm:pt modelId="{3B4B9B50-AFEC-6240-BA31-5E2132689DBD}" type="pres">
      <dgm:prSet presAssocID="{212F71AB-525F-454D-84F9-308BAC684CAC}" presName="node" presStyleLbl="node1" presStyleIdx="0" presStyleCnt="3">
        <dgm:presLayoutVars>
          <dgm:bulletEnabled val="1"/>
        </dgm:presLayoutVars>
      </dgm:prSet>
      <dgm:spPr/>
    </dgm:pt>
    <dgm:pt modelId="{EFBFE7A3-F641-7546-9DE7-256077723A99}" type="pres">
      <dgm:prSet presAssocID="{E1EA2D28-5D06-1941-ABCB-5F94A97EA782}" presName="sibTrans" presStyleCnt="0"/>
      <dgm:spPr/>
    </dgm:pt>
    <dgm:pt modelId="{CEB72A5C-EA3E-7F43-B7BD-F9D80D051779}" type="pres">
      <dgm:prSet presAssocID="{803CA9EF-763E-3343-B35D-3108BFB95DBD}" presName="node" presStyleLbl="node1" presStyleIdx="1" presStyleCnt="3">
        <dgm:presLayoutVars>
          <dgm:bulletEnabled val="1"/>
        </dgm:presLayoutVars>
      </dgm:prSet>
      <dgm:spPr/>
    </dgm:pt>
    <dgm:pt modelId="{CF7409AB-4825-C74A-BBEC-9DA571090FA1}" type="pres">
      <dgm:prSet presAssocID="{CDDBCDF8-E41C-DC4C-9163-C942B4781986}" presName="sibTrans" presStyleCnt="0"/>
      <dgm:spPr/>
    </dgm:pt>
    <dgm:pt modelId="{75ADA3D3-074B-0C4C-BC54-C4245F1B0047}" type="pres">
      <dgm:prSet presAssocID="{5EFEEE04-8014-904D-8F45-78E5382D1967}" presName="node" presStyleLbl="node1" presStyleIdx="2" presStyleCnt="3">
        <dgm:presLayoutVars>
          <dgm:bulletEnabled val="1"/>
        </dgm:presLayoutVars>
      </dgm:prSet>
      <dgm:spPr/>
    </dgm:pt>
  </dgm:ptLst>
  <dgm:cxnLst>
    <dgm:cxn modelId="{4AAE700D-C45E-1D4E-B845-A2024840985E}" type="presOf" srcId="{212F71AB-525F-454D-84F9-308BAC684CAC}" destId="{3B4B9B50-AFEC-6240-BA31-5E2132689DBD}" srcOrd="0" destOrd="0" presId="urn:microsoft.com/office/officeart/2005/8/layout/default"/>
    <dgm:cxn modelId="{5DACF20F-2B0D-6B4C-85AC-FD02BC0D3781}" srcId="{31BE2BC1-FC6E-254A-8B13-849CFD600C4C}" destId="{212F71AB-525F-454D-84F9-308BAC684CAC}" srcOrd="0" destOrd="0" parTransId="{DFDD242E-C439-674B-B6C2-F747E2958939}" sibTransId="{E1EA2D28-5D06-1941-ABCB-5F94A97EA782}"/>
    <dgm:cxn modelId="{D940B760-7E4A-5F42-B59D-DFADC51993C6}" srcId="{31BE2BC1-FC6E-254A-8B13-849CFD600C4C}" destId="{803CA9EF-763E-3343-B35D-3108BFB95DBD}" srcOrd="1" destOrd="0" parTransId="{EC317B6B-109C-FB47-97D7-A6146502EFDB}" sibTransId="{CDDBCDF8-E41C-DC4C-9163-C942B4781986}"/>
    <dgm:cxn modelId="{A86DC18A-58C3-C340-B6FE-144815C5B522}" type="presOf" srcId="{31BE2BC1-FC6E-254A-8B13-849CFD600C4C}" destId="{CA1473D5-0B8D-CC44-8884-1A1FCBF89DEF}" srcOrd="0" destOrd="0" presId="urn:microsoft.com/office/officeart/2005/8/layout/default"/>
    <dgm:cxn modelId="{6074E68F-A7CA-0045-B845-23F416F69FD2}" type="presOf" srcId="{803CA9EF-763E-3343-B35D-3108BFB95DBD}" destId="{CEB72A5C-EA3E-7F43-B7BD-F9D80D051779}" srcOrd="0" destOrd="0" presId="urn:microsoft.com/office/officeart/2005/8/layout/default"/>
    <dgm:cxn modelId="{9B71D2D0-B5BD-7C41-A964-E1609FCD0372}" type="presOf" srcId="{5EFEEE04-8014-904D-8F45-78E5382D1967}" destId="{75ADA3D3-074B-0C4C-BC54-C4245F1B0047}" srcOrd="0" destOrd="0" presId="urn:microsoft.com/office/officeart/2005/8/layout/default"/>
    <dgm:cxn modelId="{9D784FF9-FC60-3445-BED4-C6AB5BB09AD4}" srcId="{31BE2BC1-FC6E-254A-8B13-849CFD600C4C}" destId="{5EFEEE04-8014-904D-8F45-78E5382D1967}" srcOrd="2" destOrd="0" parTransId="{4750AEDC-8A07-F247-AE61-E1D143DD5767}" sibTransId="{7566F28D-C8CC-2A41-B604-529BFE134EA7}"/>
    <dgm:cxn modelId="{56F7300E-9986-424E-B6D8-CBADCBD130DE}" type="presParOf" srcId="{CA1473D5-0B8D-CC44-8884-1A1FCBF89DEF}" destId="{3B4B9B50-AFEC-6240-BA31-5E2132689DBD}" srcOrd="0" destOrd="0" presId="urn:microsoft.com/office/officeart/2005/8/layout/default"/>
    <dgm:cxn modelId="{CA5A58F9-51F1-9748-B07D-DB23E1DA65E7}" type="presParOf" srcId="{CA1473D5-0B8D-CC44-8884-1A1FCBF89DEF}" destId="{EFBFE7A3-F641-7546-9DE7-256077723A99}" srcOrd="1" destOrd="0" presId="urn:microsoft.com/office/officeart/2005/8/layout/default"/>
    <dgm:cxn modelId="{CC52371A-FCE3-7D4B-B615-622D8B30B03B}" type="presParOf" srcId="{CA1473D5-0B8D-CC44-8884-1A1FCBF89DEF}" destId="{CEB72A5C-EA3E-7F43-B7BD-F9D80D051779}" srcOrd="2" destOrd="0" presId="urn:microsoft.com/office/officeart/2005/8/layout/default"/>
    <dgm:cxn modelId="{82E614BB-1E20-514D-A61F-3D43EF8135A6}" type="presParOf" srcId="{CA1473D5-0B8D-CC44-8884-1A1FCBF89DEF}" destId="{CF7409AB-4825-C74A-BBEC-9DA571090FA1}" srcOrd="3" destOrd="0" presId="urn:microsoft.com/office/officeart/2005/8/layout/default"/>
    <dgm:cxn modelId="{42624665-F552-EC4D-B9E8-24BBF5FAC266}" type="presParOf" srcId="{CA1473D5-0B8D-CC44-8884-1A1FCBF89DEF}" destId="{75ADA3D3-074B-0C4C-BC54-C4245F1B004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4403446F-4A64-A340-8F64-EF8510457BA7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8AC167-5C8E-7941-B6F4-E675589B98C6}">
      <dgm:prSet/>
      <dgm:spPr/>
      <dgm:t>
        <a:bodyPr/>
        <a:lstStyle/>
        <a:p>
          <a:pPr rtl="0"/>
          <a:r>
            <a:rPr lang="en-US" b="1" dirty="0"/>
            <a:t>Update Acceptable Use Policy </a:t>
          </a:r>
          <a:endParaRPr lang="en-US" dirty="0"/>
        </a:p>
      </dgm:t>
    </dgm:pt>
    <dgm:pt modelId="{288BC8EA-1D7A-F449-B39B-FF6BC9C251F7}" type="parTrans" cxnId="{66CFEEA8-FCDA-244F-94AB-A17C2233FF75}">
      <dgm:prSet/>
      <dgm:spPr/>
      <dgm:t>
        <a:bodyPr/>
        <a:lstStyle/>
        <a:p>
          <a:endParaRPr lang="en-US"/>
        </a:p>
      </dgm:t>
    </dgm:pt>
    <dgm:pt modelId="{35D03010-FC73-7344-AEDB-C33E1045E301}" type="sibTrans" cxnId="{66CFEEA8-FCDA-244F-94AB-A17C2233FF75}">
      <dgm:prSet/>
      <dgm:spPr/>
      <dgm:t>
        <a:bodyPr/>
        <a:lstStyle/>
        <a:p>
          <a:endParaRPr lang="en-US"/>
        </a:p>
      </dgm:t>
    </dgm:pt>
    <dgm:pt modelId="{1A26DF28-97B0-AE4F-81D0-B680A298D417}">
      <dgm:prSet/>
      <dgm:spPr/>
      <dgm:t>
        <a:bodyPr/>
        <a:lstStyle/>
        <a:p>
          <a:pPr rtl="0"/>
          <a:r>
            <a:rPr lang="en-US" b="1"/>
            <a:t>Limit the use of VMs to the users who need them </a:t>
          </a:r>
          <a:endParaRPr lang="en-US"/>
        </a:p>
      </dgm:t>
    </dgm:pt>
    <dgm:pt modelId="{A97DE3EA-1D3F-F440-935B-6DAC23BFA803}" type="parTrans" cxnId="{6F62BC0C-4848-D849-B416-1B08244FCB60}">
      <dgm:prSet/>
      <dgm:spPr/>
      <dgm:t>
        <a:bodyPr/>
        <a:lstStyle/>
        <a:p>
          <a:endParaRPr lang="en-US"/>
        </a:p>
      </dgm:t>
    </dgm:pt>
    <dgm:pt modelId="{BB3767D2-69D0-EF41-9A1D-6CA73813561B}" type="sibTrans" cxnId="{6F62BC0C-4848-D849-B416-1B08244FCB60}">
      <dgm:prSet/>
      <dgm:spPr/>
      <dgm:t>
        <a:bodyPr/>
        <a:lstStyle/>
        <a:p>
          <a:endParaRPr lang="en-US"/>
        </a:p>
      </dgm:t>
    </dgm:pt>
    <dgm:pt modelId="{151B7264-43DA-1143-9178-E615526365FB}">
      <dgm:prSet/>
      <dgm:spPr/>
      <dgm:t>
        <a:bodyPr/>
        <a:lstStyle/>
        <a:p>
          <a:pPr rtl="0"/>
          <a:r>
            <a:rPr lang="en-US" b="1"/>
            <a:t>Keep virtualization and security software up to date </a:t>
          </a:r>
          <a:endParaRPr lang="en-US"/>
        </a:p>
      </dgm:t>
    </dgm:pt>
    <dgm:pt modelId="{C17BE555-2ED1-BF47-AFA2-10D443468A47}" type="parTrans" cxnId="{5CF5E6A0-F5E7-284C-B42B-F7C999957185}">
      <dgm:prSet/>
      <dgm:spPr/>
      <dgm:t>
        <a:bodyPr/>
        <a:lstStyle/>
        <a:p>
          <a:endParaRPr lang="en-US"/>
        </a:p>
      </dgm:t>
    </dgm:pt>
    <dgm:pt modelId="{B36A2127-F0F5-FE4C-A919-7B42C7ACA892}" type="sibTrans" cxnId="{5CF5E6A0-F5E7-284C-B42B-F7C999957185}">
      <dgm:prSet/>
      <dgm:spPr/>
      <dgm:t>
        <a:bodyPr/>
        <a:lstStyle/>
        <a:p>
          <a:endParaRPr lang="en-US"/>
        </a:p>
      </dgm:t>
    </dgm:pt>
    <dgm:pt modelId="{DEE32C6A-ADEE-8E42-8373-A39FACBC28B8}">
      <dgm:prSet/>
      <dgm:spPr/>
      <dgm:t>
        <a:bodyPr/>
        <a:lstStyle/>
        <a:p>
          <a:pPr rtl="0"/>
          <a:r>
            <a:rPr lang="en-US" b="1"/>
            <a:t>Choose security policies that support virtualization </a:t>
          </a:r>
          <a:endParaRPr lang="en-US"/>
        </a:p>
      </dgm:t>
    </dgm:pt>
    <dgm:pt modelId="{AD9EC10C-879D-BA4D-AF0F-C60F8E9F682A}" type="parTrans" cxnId="{7F5833C3-2B1B-C849-B56D-73D7537D115F}">
      <dgm:prSet/>
      <dgm:spPr/>
      <dgm:t>
        <a:bodyPr/>
        <a:lstStyle/>
        <a:p>
          <a:endParaRPr lang="en-US"/>
        </a:p>
      </dgm:t>
    </dgm:pt>
    <dgm:pt modelId="{0040AB8D-ED5A-5E42-9A47-21984D8248E1}" type="sibTrans" cxnId="{7F5833C3-2B1B-C849-B56D-73D7537D115F}">
      <dgm:prSet/>
      <dgm:spPr/>
      <dgm:t>
        <a:bodyPr/>
        <a:lstStyle/>
        <a:p>
          <a:endParaRPr lang="en-US"/>
        </a:p>
      </dgm:t>
    </dgm:pt>
    <dgm:pt modelId="{35F3EFEB-2628-1148-995A-C6B40DB5DA45}">
      <dgm:prSet/>
      <dgm:spPr/>
      <dgm:t>
        <a:bodyPr/>
        <a:lstStyle/>
        <a:p>
          <a:pPr rtl="0"/>
          <a:r>
            <a:rPr lang="en-US" b="1"/>
            <a:t>Create and maintain a library of secure VM builds </a:t>
          </a:r>
          <a:endParaRPr lang="en-US"/>
        </a:p>
      </dgm:t>
    </dgm:pt>
    <dgm:pt modelId="{A022F75C-788C-BF4F-B670-FDBA19390D66}" type="parTrans" cxnId="{77C7CC80-3D31-A24E-B29E-4FCD8545B228}">
      <dgm:prSet/>
      <dgm:spPr/>
      <dgm:t>
        <a:bodyPr/>
        <a:lstStyle/>
        <a:p>
          <a:endParaRPr lang="en-US"/>
        </a:p>
      </dgm:t>
    </dgm:pt>
    <dgm:pt modelId="{EFAF19FB-48F1-194B-A646-9A41D8D6193A}" type="sibTrans" cxnId="{77C7CC80-3D31-A24E-B29E-4FCD8545B228}">
      <dgm:prSet/>
      <dgm:spPr/>
      <dgm:t>
        <a:bodyPr/>
        <a:lstStyle/>
        <a:p>
          <a:endParaRPr lang="en-US"/>
        </a:p>
      </dgm:t>
    </dgm:pt>
    <dgm:pt modelId="{D6259CE2-4B5D-774A-A67E-C657665934E0}" type="pres">
      <dgm:prSet presAssocID="{4403446F-4A64-A340-8F64-EF8510457BA7}" presName="vert0" presStyleCnt="0">
        <dgm:presLayoutVars>
          <dgm:dir/>
          <dgm:animOne val="branch"/>
          <dgm:animLvl val="lvl"/>
        </dgm:presLayoutVars>
      </dgm:prSet>
      <dgm:spPr/>
    </dgm:pt>
    <dgm:pt modelId="{9D25C376-D833-DC4A-85D2-3903F73742CE}" type="pres">
      <dgm:prSet presAssocID="{BB8AC167-5C8E-7941-B6F4-E675589B98C6}" presName="thickLine" presStyleLbl="alignNode1" presStyleIdx="0" presStyleCnt="5"/>
      <dgm:spPr/>
    </dgm:pt>
    <dgm:pt modelId="{2424C89F-BD5D-F34E-BA74-AC8A0E58EEEC}" type="pres">
      <dgm:prSet presAssocID="{BB8AC167-5C8E-7941-B6F4-E675589B98C6}" presName="horz1" presStyleCnt="0"/>
      <dgm:spPr/>
    </dgm:pt>
    <dgm:pt modelId="{C9FC061C-1EC9-8540-8841-8AE450367485}" type="pres">
      <dgm:prSet presAssocID="{BB8AC167-5C8E-7941-B6F4-E675589B98C6}" presName="tx1" presStyleLbl="revTx" presStyleIdx="0" presStyleCnt="5"/>
      <dgm:spPr/>
    </dgm:pt>
    <dgm:pt modelId="{D749F84E-3AE4-2540-8E09-329F3A81B116}" type="pres">
      <dgm:prSet presAssocID="{BB8AC167-5C8E-7941-B6F4-E675589B98C6}" presName="vert1" presStyleCnt="0"/>
      <dgm:spPr/>
    </dgm:pt>
    <dgm:pt modelId="{E6E19B3A-CE67-CB43-BD65-EE7D81BD1A59}" type="pres">
      <dgm:prSet presAssocID="{1A26DF28-97B0-AE4F-81D0-B680A298D417}" presName="thickLine" presStyleLbl="alignNode1" presStyleIdx="1" presStyleCnt="5"/>
      <dgm:spPr/>
    </dgm:pt>
    <dgm:pt modelId="{E4C6BE8B-E7A3-124F-A58F-22B7DC8D7081}" type="pres">
      <dgm:prSet presAssocID="{1A26DF28-97B0-AE4F-81D0-B680A298D417}" presName="horz1" presStyleCnt="0"/>
      <dgm:spPr/>
    </dgm:pt>
    <dgm:pt modelId="{6FDBA8A1-51FA-AC42-89F8-713F2F3567FC}" type="pres">
      <dgm:prSet presAssocID="{1A26DF28-97B0-AE4F-81D0-B680A298D417}" presName="tx1" presStyleLbl="revTx" presStyleIdx="1" presStyleCnt="5"/>
      <dgm:spPr/>
    </dgm:pt>
    <dgm:pt modelId="{A6318BB7-7A80-814B-A94A-7C3DEB4B34ED}" type="pres">
      <dgm:prSet presAssocID="{1A26DF28-97B0-AE4F-81D0-B680A298D417}" presName="vert1" presStyleCnt="0"/>
      <dgm:spPr/>
    </dgm:pt>
    <dgm:pt modelId="{E8545049-0A9B-3041-B5C4-8A203C65ADCB}" type="pres">
      <dgm:prSet presAssocID="{151B7264-43DA-1143-9178-E615526365FB}" presName="thickLine" presStyleLbl="alignNode1" presStyleIdx="2" presStyleCnt="5"/>
      <dgm:spPr/>
    </dgm:pt>
    <dgm:pt modelId="{F50461E8-5A75-B341-8BEC-7EBFA93B3477}" type="pres">
      <dgm:prSet presAssocID="{151B7264-43DA-1143-9178-E615526365FB}" presName="horz1" presStyleCnt="0"/>
      <dgm:spPr/>
    </dgm:pt>
    <dgm:pt modelId="{C0E2876D-9262-3F41-A1B6-08BFD057FCBD}" type="pres">
      <dgm:prSet presAssocID="{151B7264-43DA-1143-9178-E615526365FB}" presName="tx1" presStyleLbl="revTx" presStyleIdx="2" presStyleCnt="5"/>
      <dgm:spPr/>
    </dgm:pt>
    <dgm:pt modelId="{E9706601-11C6-2F49-B18A-67ECE83F0FED}" type="pres">
      <dgm:prSet presAssocID="{151B7264-43DA-1143-9178-E615526365FB}" presName="vert1" presStyleCnt="0"/>
      <dgm:spPr/>
    </dgm:pt>
    <dgm:pt modelId="{B80AE496-ED0A-7F43-8FDA-AD2B8B308E19}" type="pres">
      <dgm:prSet presAssocID="{DEE32C6A-ADEE-8E42-8373-A39FACBC28B8}" presName="thickLine" presStyleLbl="alignNode1" presStyleIdx="3" presStyleCnt="5"/>
      <dgm:spPr/>
    </dgm:pt>
    <dgm:pt modelId="{80AC62F2-5E03-E943-B4F9-0A98DF5DD66D}" type="pres">
      <dgm:prSet presAssocID="{DEE32C6A-ADEE-8E42-8373-A39FACBC28B8}" presName="horz1" presStyleCnt="0"/>
      <dgm:spPr/>
    </dgm:pt>
    <dgm:pt modelId="{7DF625E1-8822-574E-90F1-B0EFB42E754F}" type="pres">
      <dgm:prSet presAssocID="{DEE32C6A-ADEE-8E42-8373-A39FACBC28B8}" presName="tx1" presStyleLbl="revTx" presStyleIdx="3" presStyleCnt="5"/>
      <dgm:spPr/>
    </dgm:pt>
    <dgm:pt modelId="{EEBC33AD-9FCC-A546-93F8-A3E16C18802C}" type="pres">
      <dgm:prSet presAssocID="{DEE32C6A-ADEE-8E42-8373-A39FACBC28B8}" presName="vert1" presStyleCnt="0"/>
      <dgm:spPr/>
    </dgm:pt>
    <dgm:pt modelId="{858B8C48-A853-8B4C-93B3-768A38728F91}" type="pres">
      <dgm:prSet presAssocID="{35F3EFEB-2628-1148-995A-C6B40DB5DA45}" presName="thickLine" presStyleLbl="alignNode1" presStyleIdx="4" presStyleCnt="5"/>
      <dgm:spPr/>
    </dgm:pt>
    <dgm:pt modelId="{969D2F79-9A6F-8A4D-AD1B-AC41DD3E4ADE}" type="pres">
      <dgm:prSet presAssocID="{35F3EFEB-2628-1148-995A-C6B40DB5DA45}" presName="horz1" presStyleCnt="0"/>
      <dgm:spPr/>
    </dgm:pt>
    <dgm:pt modelId="{E083E06D-8541-D146-BBC2-3F78BB5C8E3D}" type="pres">
      <dgm:prSet presAssocID="{35F3EFEB-2628-1148-995A-C6B40DB5DA45}" presName="tx1" presStyleLbl="revTx" presStyleIdx="4" presStyleCnt="5"/>
      <dgm:spPr/>
    </dgm:pt>
    <dgm:pt modelId="{01F912F0-6D21-2B4E-AE6E-3CDE4F92E770}" type="pres">
      <dgm:prSet presAssocID="{35F3EFEB-2628-1148-995A-C6B40DB5DA45}" presName="vert1" presStyleCnt="0"/>
      <dgm:spPr/>
    </dgm:pt>
  </dgm:ptLst>
  <dgm:cxnLst>
    <dgm:cxn modelId="{6F62BC0C-4848-D849-B416-1B08244FCB60}" srcId="{4403446F-4A64-A340-8F64-EF8510457BA7}" destId="{1A26DF28-97B0-AE4F-81D0-B680A298D417}" srcOrd="1" destOrd="0" parTransId="{A97DE3EA-1D3F-F440-935B-6DAC23BFA803}" sibTransId="{BB3767D2-69D0-EF41-9A1D-6CA73813561B}"/>
    <dgm:cxn modelId="{8121084F-ADE4-8A40-9671-696A1A49E2AB}" type="presOf" srcId="{DEE32C6A-ADEE-8E42-8373-A39FACBC28B8}" destId="{7DF625E1-8822-574E-90F1-B0EFB42E754F}" srcOrd="0" destOrd="0" presId="urn:microsoft.com/office/officeart/2008/layout/LinedList"/>
    <dgm:cxn modelId="{77C7CC80-3D31-A24E-B29E-4FCD8545B228}" srcId="{4403446F-4A64-A340-8F64-EF8510457BA7}" destId="{35F3EFEB-2628-1148-995A-C6B40DB5DA45}" srcOrd="4" destOrd="0" parTransId="{A022F75C-788C-BF4F-B670-FDBA19390D66}" sibTransId="{EFAF19FB-48F1-194B-A646-9A41D8D6193A}"/>
    <dgm:cxn modelId="{D9789C81-8898-0F49-A25B-28528D6CC0AF}" type="presOf" srcId="{4403446F-4A64-A340-8F64-EF8510457BA7}" destId="{D6259CE2-4B5D-774A-A67E-C657665934E0}" srcOrd="0" destOrd="0" presId="urn:microsoft.com/office/officeart/2008/layout/LinedList"/>
    <dgm:cxn modelId="{EA459685-14E5-CF44-AD6F-347214C3FE2C}" type="presOf" srcId="{1A26DF28-97B0-AE4F-81D0-B680A298D417}" destId="{6FDBA8A1-51FA-AC42-89F8-713F2F3567FC}" srcOrd="0" destOrd="0" presId="urn:microsoft.com/office/officeart/2008/layout/LinedList"/>
    <dgm:cxn modelId="{E7C2DE97-5540-5A44-92C8-37D8D1D538E3}" type="presOf" srcId="{35F3EFEB-2628-1148-995A-C6B40DB5DA45}" destId="{E083E06D-8541-D146-BBC2-3F78BB5C8E3D}" srcOrd="0" destOrd="0" presId="urn:microsoft.com/office/officeart/2008/layout/LinedList"/>
    <dgm:cxn modelId="{5CF5E6A0-F5E7-284C-B42B-F7C999957185}" srcId="{4403446F-4A64-A340-8F64-EF8510457BA7}" destId="{151B7264-43DA-1143-9178-E615526365FB}" srcOrd="2" destOrd="0" parTransId="{C17BE555-2ED1-BF47-AFA2-10D443468A47}" sibTransId="{B36A2127-F0F5-FE4C-A919-7B42C7ACA892}"/>
    <dgm:cxn modelId="{66CFEEA8-FCDA-244F-94AB-A17C2233FF75}" srcId="{4403446F-4A64-A340-8F64-EF8510457BA7}" destId="{BB8AC167-5C8E-7941-B6F4-E675589B98C6}" srcOrd="0" destOrd="0" parTransId="{288BC8EA-1D7A-F449-B39B-FF6BC9C251F7}" sibTransId="{35D03010-FC73-7344-AEDB-C33E1045E301}"/>
    <dgm:cxn modelId="{57BFA4AF-1FA9-6A4A-A837-070E1E6FC796}" type="presOf" srcId="{BB8AC167-5C8E-7941-B6F4-E675589B98C6}" destId="{C9FC061C-1EC9-8540-8841-8AE450367485}" srcOrd="0" destOrd="0" presId="urn:microsoft.com/office/officeart/2008/layout/LinedList"/>
    <dgm:cxn modelId="{7F5833C3-2B1B-C849-B56D-73D7537D115F}" srcId="{4403446F-4A64-A340-8F64-EF8510457BA7}" destId="{DEE32C6A-ADEE-8E42-8373-A39FACBC28B8}" srcOrd="3" destOrd="0" parTransId="{AD9EC10C-879D-BA4D-AF0F-C60F8E9F682A}" sibTransId="{0040AB8D-ED5A-5E42-9A47-21984D8248E1}"/>
    <dgm:cxn modelId="{7E043EF3-251A-514C-AB02-4AEC435163D6}" type="presOf" srcId="{151B7264-43DA-1143-9178-E615526365FB}" destId="{C0E2876D-9262-3F41-A1B6-08BFD057FCBD}" srcOrd="0" destOrd="0" presId="urn:microsoft.com/office/officeart/2008/layout/LinedList"/>
    <dgm:cxn modelId="{A9A3D3AF-3333-A448-B543-955250B0CE22}" type="presParOf" srcId="{D6259CE2-4B5D-774A-A67E-C657665934E0}" destId="{9D25C376-D833-DC4A-85D2-3903F73742CE}" srcOrd="0" destOrd="0" presId="urn:microsoft.com/office/officeart/2008/layout/LinedList"/>
    <dgm:cxn modelId="{C9B20A14-AE95-2F49-BA21-214A26F9E903}" type="presParOf" srcId="{D6259CE2-4B5D-774A-A67E-C657665934E0}" destId="{2424C89F-BD5D-F34E-BA74-AC8A0E58EEEC}" srcOrd="1" destOrd="0" presId="urn:microsoft.com/office/officeart/2008/layout/LinedList"/>
    <dgm:cxn modelId="{DBC12BF5-2221-2742-A948-351E5937EE31}" type="presParOf" srcId="{2424C89F-BD5D-F34E-BA74-AC8A0E58EEEC}" destId="{C9FC061C-1EC9-8540-8841-8AE450367485}" srcOrd="0" destOrd="0" presId="urn:microsoft.com/office/officeart/2008/layout/LinedList"/>
    <dgm:cxn modelId="{A91F7751-ECAB-5947-A199-4EF61958F666}" type="presParOf" srcId="{2424C89F-BD5D-F34E-BA74-AC8A0E58EEEC}" destId="{D749F84E-3AE4-2540-8E09-329F3A81B116}" srcOrd="1" destOrd="0" presId="urn:microsoft.com/office/officeart/2008/layout/LinedList"/>
    <dgm:cxn modelId="{6BD6AB9C-A375-BA40-8EE6-57FFD75C622C}" type="presParOf" srcId="{D6259CE2-4B5D-774A-A67E-C657665934E0}" destId="{E6E19B3A-CE67-CB43-BD65-EE7D81BD1A59}" srcOrd="2" destOrd="0" presId="urn:microsoft.com/office/officeart/2008/layout/LinedList"/>
    <dgm:cxn modelId="{98057FD8-94FD-594F-A481-CE991C6431DB}" type="presParOf" srcId="{D6259CE2-4B5D-774A-A67E-C657665934E0}" destId="{E4C6BE8B-E7A3-124F-A58F-22B7DC8D7081}" srcOrd="3" destOrd="0" presId="urn:microsoft.com/office/officeart/2008/layout/LinedList"/>
    <dgm:cxn modelId="{2FAD1366-B7FB-C04B-8D04-455763F2C100}" type="presParOf" srcId="{E4C6BE8B-E7A3-124F-A58F-22B7DC8D7081}" destId="{6FDBA8A1-51FA-AC42-89F8-713F2F3567FC}" srcOrd="0" destOrd="0" presId="urn:microsoft.com/office/officeart/2008/layout/LinedList"/>
    <dgm:cxn modelId="{675D4F3F-FE5E-FE40-9040-CFFE7CF05785}" type="presParOf" srcId="{E4C6BE8B-E7A3-124F-A58F-22B7DC8D7081}" destId="{A6318BB7-7A80-814B-A94A-7C3DEB4B34ED}" srcOrd="1" destOrd="0" presId="urn:microsoft.com/office/officeart/2008/layout/LinedList"/>
    <dgm:cxn modelId="{F85056B9-D8DD-ED40-938E-81A7933AD4E3}" type="presParOf" srcId="{D6259CE2-4B5D-774A-A67E-C657665934E0}" destId="{E8545049-0A9B-3041-B5C4-8A203C65ADCB}" srcOrd="4" destOrd="0" presId="urn:microsoft.com/office/officeart/2008/layout/LinedList"/>
    <dgm:cxn modelId="{7FA2CC81-99C6-F94D-8471-394EE48A5005}" type="presParOf" srcId="{D6259CE2-4B5D-774A-A67E-C657665934E0}" destId="{F50461E8-5A75-B341-8BEC-7EBFA93B3477}" srcOrd="5" destOrd="0" presId="urn:microsoft.com/office/officeart/2008/layout/LinedList"/>
    <dgm:cxn modelId="{D527108E-350C-BD46-81AA-0F677090CE9C}" type="presParOf" srcId="{F50461E8-5A75-B341-8BEC-7EBFA93B3477}" destId="{C0E2876D-9262-3F41-A1B6-08BFD057FCBD}" srcOrd="0" destOrd="0" presId="urn:microsoft.com/office/officeart/2008/layout/LinedList"/>
    <dgm:cxn modelId="{E4BA20D0-348C-3B46-905B-E24CD5FAA2DB}" type="presParOf" srcId="{F50461E8-5A75-B341-8BEC-7EBFA93B3477}" destId="{E9706601-11C6-2F49-B18A-67ECE83F0FED}" srcOrd="1" destOrd="0" presId="urn:microsoft.com/office/officeart/2008/layout/LinedList"/>
    <dgm:cxn modelId="{A6A08840-7058-AE43-930E-81B0EF3B2688}" type="presParOf" srcId="{D6259CE2-4B5D-774A-A67E-C657665934E0}" destId="{B80AE496-ED0A-7F43-8FDA-AD2B8B308E19}" srcOrd="6" destOrd="0" presId="urn:microsoft.com/office/officeart/2008/layout/LinedList"/>
    <dgm:cxn modelId="{4494C869-B399-0C41-ADC4-709E771E6482}" type="presParOf" srcId="{D6259CE2-4B5D-774A-A67E-C657665934E0}" destId="{80AC62F2-5E03-E943-B4F9-0A98DF5DD66D}" srcOrd="7" destOrd="0" presId="urn:microsoft.com/office/officeart/2008/layout/LinedList"/>
    <dgm:cxn modelId="{2AF31092-A1BB-2C40-9351-DA862E733A5C}" type="presParOf" srcId="{80AC62F2-5E03-E943-B4F9-0A98DF5DD66D}" destId="{7DF625E1-8822-574E-90F1-B0EFB42E754F}" srcOrd="0" destOrd="0" presId="urn:microsoft.com/office/officeart/2008/layout/LinedList"/>
    <dgm:cxn modelId="{BA51B1CF-DDE1-7C4A-8A72-2A150CB9FC24}" type="presParOf" srcId="{80AC62F2-5E03-E943-B4F9-0A98DF5DD66D}" destId="{EEBC33AD-9FCC-A546-93F8-A3E16C18802C}" srcOrd="1" destOrd="0" presId="urn:microsoft.com/office/officeart/2008/layout/LinedList"/>
    <dgm:cxn modelId="{E4DC856D-9658-314B-9A4B-7253DF72CFE2}" type="presParOf" srcId="{D6259CE2-4B5D-774A-A67E-C657665934E0}" destId="{858B8C48-A853-8B4C-93B3-768A38728F91}" srcOrd="8" destOrd="0" presId="urn:microsoft.com/office/officeart/2008/layout/LinedList"/>
    <dgm:cxn modelId="{F803157B-AF77-014F-A7F3-3E148F26B0B3}" type="presParOf" srcId="{D6259CE2-4B5D-774A-A67E-C657665934E0}" destId="{969D2F79-9A6F-8A4D-AD1B-AC41DD3E4ADE}" srcOrd="9" destOrd="0" presId="urn:microsoft.com/office/officeart/2008/layout/LinedList"/>
    <dgm:cxn modelId="{4FC9EF2B-2A53-CD44-AC4D-146F60FAD4B0}" type="presParOf" srcId="{969D2F79-9A6F-8A4D-AD1B-AC41DD3E4ADE}" destId="{E083E06D-8541-D146-BBC2-3F78BB5C8E3D}" srcOrd="0" destOrd="0" presId="urn:microsoft.com/office/officeart/2008/layout/LinedList"/>
    <dgm:cxn modelId="{C1F83857-F4FB-5C4A-9E86-6BB32968F7EB}" type="presParOf" srcId="{969D2F79-9A6F-8A4D-AD1B-AC41DD3E4ADE}" destId="{01F912F0-6D21-2B4E-AE6E-3CDE4F92E7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AA9884E3-9A65-B542-8EE9-41F69D592275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C58CD4-5F92-5648-8F4A-B98AC7711B9C}">
      <dgm:prSet/>
      <dgm:spPr/>
      <dgm:t>
        <a:bodyPr/>
        <a:lstStyle/>
        <a:p>
          <a:pPr rtl="0"/>
          <a:r>
            <a:rPr lang="en-US" b="1"/>
            <a:t>Disconnect any unused NICs</a:t>
          </a:r>
          <a:endParaRPr lang="en-US"/>
        </a:p>
      </dgm:t>
    </dgm:pt>
    <dgm:pt modelId="{148B269B-7D27-AB45-8208-D4F2257FCCF7}" type="parTrans" cxnId="{E6C4B12B-F667-C442-A42F-36A72BBC1EF4}">
      <dgm:prSet/>
      <dgm:spPr/>
      <dgm:t>
        <a:bodyPr/>
        <a:lstStyle/>
        <a:p>
          <a:endParaRPr lang="en-US"/>
        </a:p>
      </dgm:t>
    </dgm:pt>
    <dgm:pt modelId="{1CCAD71A-775E-544C-B57C-0E85BE08DAE7}" type="sibTrans" cxnId="{E6C4B12B-F667-C442-A42F-36A72BBC1EF4}">
      <dgm:prSet/>
      <dgm:spPr/>
      <dgm:t>
        <a:bodyPr/>
        <a:lstStyle/>
        <a:p>
          <a:endParaRPr lang="en-US"/>
        </a:p>
      </dgm:t>
    </dgm:pt>
    <dgm:pt modelId="{E45E16D1-60A6-A24D-BC4D-D559631E16ED}">
      <dgm:prSet/>
      <dgm:spPr/>
      <dgm:t>
        <a:bodyPr/>
        <a:lstStyle/>
        <a:p>
          <a:pPr rtl="0"/>
          <a:r>
            <a:rPr lang="en-US" b="1"/>
            <a:t>Make sure that the host platform that connects the hypervisor and guests to the physical network is secure </a:t>
          </a:r>
          <a:endParaRPr lang="en-US"/>
        </a:p>
      </dgm:t>
    </dgm:pt>
    <dgm:pt modelId="{A9F8C087-F157-764F-8BE0-C8FEFDA1BCD6}" type="parTrans" cxnId="{957939FE-0D32-3443-A519-E1EB123DF394}">
      <dgm:prSet/>
      <dgm:spPr/>
      <dgm:t>
        <a:bodyPr/>
        <a:lstStyle/>
        <a:p>
          <a:endParaRPr lang="en-US"/>
        </a:p>
      </dgm:t>
    </dgm:pt>
    <dgm:pt modelId="{C25B05B4-882A-C448-A84F-5209576C42E2}" type="sibTrans" cxnId="{957939FE-0D32-3443-A519-E1EB123DF394}">
      <dgm:prSet/>
      <dgm:spPr/>
      <dgm:t>
        <a:bodyPr/>
        <a:lstStyle/>
        <a:p>
          <a:endParaRPr lang="en-US"/>
        </a:p>
      </dgm:t>
    </dgm:pt>
    <dgm:pt modelId="{D0F9C885-25E4-3A4E-AE3D-792874E9D157}">
      <dgm:prSet/>
      <dgm:spPr/>
      <dgm:t>
        <a:bodyPr/>
        <a:lstStyle/>
        <a:p>
          <a:pPr rtl="0"/>
          <a:r>
            <a:rPr lang="en-US" b="1"/>
            <a:t>Encrypt all traffic between clients and hosts, management systems and the hypervisor, and the hypervisor and hosts using SSL/TLS</a:t>
          </a:r>
          <a:endParaRPr lang="en-US"/>
        </a:p>
      </dgm:t>
    </dgm:pt>
    <dgm:pt modelId="{E509F16F-823E-4940-B0B6-1EB977F27E0B}" type="parTrans" cxnId="{BFB680BA-D9F4-8044-8FB2-5D70D959BFC1}">
      <dgm:prSet/>
      <dgm:spPr/>
      <dgm:t>
        <a:bodyPr/>
        <a:lstStyle/>
        <a:p>
          <a:endParaRPr lang="en-US"/>
        </a:p>
      </dgm:t>
    </dgm:pt>
    <dgm:pt modelId="{A0752586-F835-3D44-B2A6-A22BF3C81997}" type="sibTrans" cxnId="{BFB680BA-D9F4-8044-8FB2-5D70D959BFC1}">
      <dgm:prSet/>
      <dgm:spPr/>
      <dgm:t>
        <a:bodyPr/>
        <a:lstStyle/>
        <a:p>
          <a:endParaRPr lang="en-US"/>
        </a:p>
      </dgm:t>
    </dgm:pt>
    <dgm:pt modelId="{8170B769-45FF-E248-BD7E-2E9CF4F5FEE5}">
      <dgm:prSet/>
      <dgm:spPr/>
      <dgm:t>
        <a:bodyPr/>
        <a:lstStyle/>
        <a:p>
          <a:pPr rtl="0"/>
          <a:r>
            <a:rPr lang="en-US" b="1"/>
            <a:t>Secure IP communications between two hosts </a:t>
          </a:r>
          <a:endParaRPr lang="en-US"/>
        </a:p>
      </dgm:t>
    </dgm:pt>
    <dgm:pt modelId="{64662386-7688-D445-81FF-1EAB5C6251E6}" type="parTrans" cxnId="{F991280C-0738-324E-B90E-18B16372CF04}">
      <dgm:prSet/>
      <dgm:spPr/>
      <dgm:t>
        <a:bodyPr/>
        <a:lstStyle/>
        <a:p>
          <a:endParaRPr lang="en-US"/>
        </a:p>
      </dgm:t>
    </dgm:pt>
    <dgm:pt modelId="{383B98D3-F59E-7148-ADCC-AAAEC25087C2}" type="sibTrans" cxnId="{F991280C-0738-324E-B90E-18B16372CF04}">
      <dgm:prSet/>
      <dgm:spPr/>
      <dgm:t>
        <a:bodyPr/>
        <a:lstStyle/>
        <a:p>
          <a:endParaRPr lang="en-US"/>
        </a:p>
      </dgm:t>
    </dgm:pt>
    <dgm:pt modelId="{029CF87B-35F9-A143-93C1-6ABAE25B5E70}">
      <dgm:prSet/>
      <dgm:spPr/>
      <dgm:t>
        <a:bodyPr/>
        <a:lstStyle/>
        <a:p>
          <a:pPr rtl="0"/>
          <a:r>
            <a:rPr lang="en-US" b="1"/>
            <a:t>Do not use default self-signed certificates </a:t>
          </a:r>
          <a:endParaRPr lang="en-US"/>
        </a:p>
      </dgm:t>
    </dgm:pt>
    <dgm:pt modelId="{BF613968-2836-B341-B05A-4EB0022CF6C4}" type="parTrans" cxnId="{1E36AE57-6854-5642-B495-41B3225E4F7B}">
      <dgm:prSet/>
      <dgm:spPr/>
      <dgm:t>
        <a:bodyPr/>
        <a:lstStyle/>
        <a:p>
          <a:endParaRPr lang="en-US"/>
        </a:p>
      </dgm:t>
    </dgm:pt>
    <dgm:pt modelId="{7F360BA4-E1CD-4443-B219-BF439CB4A096}" type="sibTrans" cxnId="{1E36AE57-6854-5642-B495-41B3225E4F7B}">
      <dgm:prSet/>
      <dgm:spPr/>
      <dgm:t>
        <a:bodyPr/>
        <a:lstStyle/>
        <a:p>
          <a:endParaRPr lang="en-US"/>
        </a:p>
      </dgm:t>
    </dgm:pt>
    <dgm:pt modelId="{FF8B8745-55A6-BF4C-9339-175D48E77D07}">
      <dgm:prSet/>
      <dgm:spPr/>
      <dgm:t>
        <a:bodyPr/>
        <a:lstStyle/>
        <a:p>
          <a:pPr rtl="0"/>
          <a:r>
            <a:rPr lang="en-US" b="1"/>
            <a:t>Place virtual switches into promiscuous mode </a:t>
          </a:r>
          <a:endParaRPr lang="en-US"/>
        </a:p>
      </dgm:t>
    </dgm:pt>
    <dgm:pt modelId="{C6D4C4DD-2E8C-234A-843D-1C7BBF5CE8E5}" type="parTrans" cxnId="{2B560FA6-F7A7-5540-BB22-F626D20427CE}">
      <dgm:prSet/>
      <dgm:spPr/>
      <dgm:t>
        <a:bodyPr/>
        <a:lstStyle/>
        <a:p>
          <a:endParaRPr lang="en-US"/>
        </a:p>
      </dgm:t>
    </dgm:pt>
    <dgm:pt modelId="{2BA73BC6-7A2B-844D-81BB-2F8B77B45A41}" type="sibTrans" cxnId="{2B560FA6-F7A7-5540-BB22-F626D20427CE}">
      <dgm:prSet/>
      <dgm:spPr/>
      <dgm:t>
        <a:bodyPr/>
        <a:lstStyle/>
        <a:p>
          <a:endParaRPr lang="en-US"/>
        </a:p>
      </dgm:t>
    </dgm:pt>
    <dgm:pt modelId="{E631844B-7DCF-BA43-A6BF-44E2EFDEEDC7}" type="pres">
      <dgm:prSet presAssocID="{AA9884E3-9A65-B542-8EE9-41F69D592275}" presName="vert0" presStyleCnt="0">
        <dgm:presLayoutVars>
          <dgm:dir/>
          <dgm:animOne val="branch"/>
          <dgm:animLvl val="lvl"/>
        </dgm:presLayoutVars>
      </dgm:prSet>
      <dgm:spPr/>
    </dgm:pt>
    <dgm:pt modelId="{339D32EE-7D69-2B49-B7DB-69A8A05DCA33}" type="pres">
      <dgm:prSet presAssocID="{95C58CD4-5F92-5648-8F4A-B98AC7711B9C}" presName="thickLine" presStyleLbl="alignNode1" presStyleIdx="0" presStyleCnt="6"/>
      <dgm:spPr/>
    </dgm:pt>
    <dgm:pt modelId="{C651B11D-095C-CE4F-978C-FB05B7A5A071}" type="pres">
      <dgm:prSet presAssocID="{95C58CD4-5F92-5648-8F4A-B98AC7711B9C}" presName="horz1" presStyleCnt="0"/>
      <dgm:spPr/>
    </dgm:pt>
    <dgm:pt modelId="{03956905-E671-0F4F-A381-996FD323F092}" type="pres">
      <dgm:prSet presAssocID="{95C58CD4-5F92-5648-8F4A-B98AC7711B9C}" presName="tx1" presStyleLbl="revTx" presStyleIdx="0" presStyleCnt="6"/>
      <dgm:spPr/>
    </dgm:pt>
    <dgm:pt modelId="{CA6F99C0-94F9-664B-AA4E-57A3D0F1D048}" type="pres">
      <dgm:prSet presAssocID="{95C58CD4-5F92-5648-8F4A-B98AC7711B9C}" presName="vert1" presStyleCnt="0"/>
      <dgm:spPr/>
    </dgm:pt>
    <dgm:pt modelId="{B36E8B26-B507-6B4F-B747-37845FE1C5E3}" type="pres">
      <dgm:prSet presAssocID="{E45E16D1-60A6-A24D-BC4D-D559631E16ED}" presName="thickLine" presStyleLbl="alignNode1" presStyleIdx="1" presStyleCnt="6"/>
      <dgm:spPr/>
    </dgm:pt>
    <dgm:pt modelId="{D928E331-E533-ED4E-AF83-29AD6BFAAC45}" type="pres">
      <dgm:prSet presAssocID="{E45E16D1-60A6-A24D-BC4D-D559631E16ED}" presName="horz1" presStyleCnt="0"/>
      <dgm:spPr/>
    </dgm:pt>
    <dgm:pt modelId="{FCFC1EFF-A722-894F-9362-EB25494228F2}" type="pres">
      <dgm:prSet presAssocID="{E45E16D1-60A6-A24D-BC4D-D559631E16ED}" presName="tx1" presStyleLbl="revTx" presStyleIdx="1" presStyleCnt="6"/>
      <dgm:spPr/>
    </dgm:pt>
    <dgm:pt modelId="{F465DDCD-1AD5-F246-956C-AF5F0E8367B7}" type="pres">
      <dgm:prSet presAssocID="{E45E16D1-60A6-A24D-BC4D-D559631E16ED}" presName="vert1" presStyleCnt="0"/>
      <dgm:spPr/>
    </dgm:pt>
    <dgm:pt modelId="{05F02831-DCA0-0E49-95B9-950EF36912A7}" type="pres">
      <dgm:prSet presAssocID="{D0F9C885-25E4-3A4E-AE3D-792874E9D157}" presName="thickLine" presStyleLbl="alignNode1" presStyleIdx="2" presStyleCnt="6"/>
      <dgm:spPr/>
    </dgm:pt>
    <dgm:pt modelId="{DA0623E7-2E26-9744-A27E-E15D614B8CDB}" type="pres">
      <dgm:prSet presAssocID="{D0F9C885-25E4-3A4E-AE3D-792874E9D157}" presName="horz1" presStyleCnt="0"/>
      <dgm:spPr/>
    </dgm:pt>
    <dgm:pt modelId="{13725E51-5CF1-1240-9C72-EB7C4F25800F}" type="pres">
      <dgm:prSet presAssocID="{D0F9C885-25E4-3A4E-AE3D-792874E9D157}" presName="tx1" presStyleLbl="revTx" presStyleIdx="2" presStyleCnt="6"/>
      <dgm:spPr/>
    </dgm:pt>
    <dgm:pt modelId="{5E246607-D56B-0B46-996B-663BDD93C694}" type="pres">
      <dgm:prSet presAssocID="{D0F9C885-25E4-3A4E-AE3D-792874E9D157}" presName="vert1" presStyleCnt="0"/>
      <dgm:spPr/>
    </dgm:pt>
    <dgm:pt modelId="{FB3968E2-35DF-AE4D-90A6-A506960DEE44}" type="pres">
      <dgm:prSet presAssocID="{8170B769-45FF-E248-BD7E-2E9CF4F5FEE5}" presName="thickLine" presStyleLbl="alignNode1" presStyleIdx="3" presStyleCnt="6"/>
      <dgm:spPr/>
    </dgm:pt>
    <dgm:pt modelId="{13BDA05C-472A-864A-953A-DB6B71F07FBF}" type="pres">
      <dgm:prSet presAssocID="{8170B769-45FF-E248-BD7E-2E9CF4F5FEE5}" presName="horz1" presStyleCnt="0"/>
      <dgm:spPr/>
    </dgm:pt>
    <dgm:pt modelId="{F4BF6C0A-4737-A24F-AF98-1022AF8759D1}" type="pres">
      <dgm:prSet presAssocID="{8170B769-45FF-E248-BD7E-2E9CF4F5FEE5}" presName="tx1" presStyleLbl="revTx" presStyleIdx="3" presStyleCnt="6"/>
      <dgm:spPr/>
    </dgm:pt>
    <dgm:pt modelId="{04AD4BC3-388C-9A41-9D20-275FD0D7A4BB}" type="pres">
      <dgm:prSet presAssocID="{8170B769-45FF-E248-BD7E-2E9CF4F5FEE5}" presName="vert1" presStyleCnt="0"/>
      <dgm:spPr/>
    </dgm:pt>
    <dgm:pt modelId="{0C0473C5-B808-9048-B9A7-7E0057BEFF8A}" type="pres">
      <dgm:prSet presAssocID="{029CF87B-35F9-A143-93C1-6ABAE25B5E70}" presName="thickLine" presStyleLbl="alignNode1" presStyleIdx="4" presStyleCnt="6"/>
      <dgm:spPr/>
    </dgm:pt>
    <dgm:pt modelId="{4F15D74B-5011-954E-B032-CE8BD2461C8D}" type="pres">
      <dgm:prSet presAssocID="{029CF87B-35F9-A143-93C1-6ABAE25B5E70}" presName="horz1" presStyleCnt="0"/>
      <dgm:spPr/>
    </dgm:pt>
    <dgm:pt modelId="{06AC389D-8C38-EC4F-87F6-B00EE519A9E6}" type="pres">
      <dgm:prSet presAssocID="{029CF87B-35F9-A143-93C1-6ABAE25B5E70}" presName="tx1" presStyleLbl="revTx" presStyleIdx="4" presStyleCnt="6"/>
      <dgm:spPr/>
    </dgm:pt>
    <dgm:pt modelId="{7E957351-F536-504E-9605-83ED33021C59}" type="pres">
      <dgm:prSet presAssocID="{029CF87B-35F9-A143-93C1-6ABAE25B5E70}" presName="vert1" presStyleCnt="0"/>
      <dgm:spPr/>
    </dgm:pt>
    <dgm:pt modelId="{987891A7-189C-204F-BFBB-6AEEB4F4133B}" type="pres">
      <dgm:prSet presAssocID="{FF8B8745-55A6-BF4C-9339-175D48E77D07}" presName="thickLine" presStyleLbl="alignNode1" presStyleIdx="5" presStyleCnt="6"/>
      <dgm:spPr/>
    </dgm:pt>
    <dgm:pt modelId="{A0742163-A658-1C44-9551-95DB67C9EAE4}" type="pres">
      <dgm:prSet presAssocID="{FF8B8745-55A6-BF4C-9339-175D48E77D07}" presName="horz1" presStyleCnt="0"/>
      <dgm:spPr/>
    </dgm:pt>
    <dgm:pt modelId="{92F4004A-77E6-A34A-92DA-92DD3C03B562}" type="pres">
      <dgm:prSet presAssocID="{FF8B8745-55A6-BF4C-9339-175D48E77D07}" presName="tx1" presStyleLbl="revTx" presStyleIdx="5" presStyleCnt="6"/>
      <dgm:spPr/>
    </dgm:pt>
    <dgm:pt modelId="{5735FA5A-2719-0849-A1E5-91C2ECE568C0}" type="pres">
      <dgm:prSet presAssocID="{FF8B8745-55A6-BF4C-9339-175D48E77D07}" presName="vert1" presStyleCnt="0"/>
      <dgm:spPr/>
    </dgm:pt>
  </dgm:ptLst>
  <dgm:cxnLst>
    <dgm:cxn modelId="{56DBB406-5C01-CF45-BB59-E439D0805B4B}" type="presOf" srcId="{D0F9C885-25E4-3A4E-AE3D-792874E9D157}" destId="{13725E51-5CF1-1240-9C72-EB7C4F25800F}" srcOrd="0" destOrd="0" presId="urn:microsoft.com/office/officeart/2008/layout/LinedList"/>
    <dgm:cxn modelId="{F991280C-0738-324E-B90E-18B16372CF04}" srcId="{AA9884E3-9A65-B542-8EE9-41F69D592275}" destId="{8170B769-45FF-E248-BD7E-2E9CF4F5FEE5}" srcOrd="3" destOrd="0" parTransId="{64662386-7688-D445-81FF-1EAB5C6251E6}" sibTransId="{383B98D3-F59E-7148-ADCC-AAAEC25087C2}"/>
    <dgm:cxn modelId="{E6C4B12B-F667-C442-A42F-36A72BBC1EF4}" srcId="{AA9884E3-9A65-B542-8EE9-41F69D592275}" destId="{95C58CD4-5F92-5648-8F4A-B98AC7711B9C}" srcOrd="0" destOrd="0" parTransId="{148B269B-7D27-AB45-8208-D4F2257FCCF7}" sibTransId="{1CCAD71A-775E-544C-B57C-0E85BE08DAE7}"/>
    <dgm:cxn modelId="{A6FF4E3D-4623-5E49-A544-6703875C3119}" type="presOf" srcId="{AA9884E3-9A65-B542-8EE9-41F69D592275}" destId="{E631844B-7DCF-BA43-A6BF-44E2EFDEEDC7}" srcOrd="0" destOrd="0" presId="urn:microsoft.com/office/officeart/2008/layout/LinedList"/>
    <dgm:cxn modelId="{1E36AE57-6854-5642-B495-41B3225E4F7B}" srcId="{AA9884E3-9A65-B542-8EE9-41F69D592275}" destId="{029CF87B-35F9-A143-93C1-6ABAE25B5E70}" srcOrd="4" destOrd="0" parTransId="{BF613968-2836-B341-B05A-4EB0022CF6C4}" sibTransId="{7F360BA4-E1CD-4443-B219-BF439CB4A096}"/>
    <dgm:cxn modelId="{13DBF581-3590-C64C-A1AD-512D26C2C513}" type="presOf" srcId="{029CF87B-35F9-A143-93C1-6ABAE25B5E70}" destId="{06AC389D-8C38-EC4F-87F6-B00EE519A9E6}" srcOrd="0" destOrd="0" presId="urn:microsoft.com/office/officeart/2008/layout/LinedList"/>
    <dgm:cxn modelId="{2DD10797-3969-1F4A-9550-0F86B76D39FF}" type="presOf" srcId="{8170B769-45FF-E248-BD7E-2E9CF4F5FEE5}" destId="{F4BF6C0A-4737-A24F-AF98-1022AF8759D1}" srcOrd="0" destOrd="0" presId="urn:microsoft.com/office/officeart/2008/layout/LinedList"/>
    <dgm:cxn modelId="{C0A0329C-1806-1546-852D-F7FF0848923F}" type="presOf" srcId="{95C58CD4-5F92-5648-8F4A-B98AC7711B9C}" destId="{03956905-E671-0F4F-A381-996FD323F092}" srcOrd="0" destOrd="0" presId="urn:microsoft.com/office/officeart/2008/layout/LinedList"/>
    <dgm:cxn modelId="{AC9E3A9F-D347-3E40-929C-A6217525C5B7}" type="presOf" srcId="{E45E16D1-60A6-A24D-BC4D-D559631E16ED}" destId="{FCFC1EFF-A722-894F-9362-EB25494228F2}" srcOrd="0" destOrd="0" presId="urn:microsoft.com/office/officeart/2008/layout/LinedList"/>
    <dgm:cxn modelId="{2B560FA6-F7A7-5540-BB22-F626D20427CE}" srcId="{AA9884E3-9A65-B542-8EE9-41F69D592275}" destId="{FF8B8745-55A6-BF4C-9339-175D48E77D07}" srcOrd="5" destOrd="0" parTransId="{C6D4C4DD-2E8C-234A-843D-1C7BBF5CE8E5}" sibTransId="{2BA73BC6-7A2B-844D-81BB-2F8B77B45A41}"/>
    <dgm:cxn modelId="{BFB680BA-D9F4-8044-8FB2-5D70D959BFC1}" srcId="{AA9884E3-9A65-B542-8EE9-41F69D592275}" destId="{D0F9C885-25E4-3A4E-AE3D-792874E9D157}" srcOrd="2" destOrd="0" parTransId="{E509F16F-823E-4940-B0B6-1EB977F27E0B}" sibTransId="{A0752586-F835-3D44-B2A6-A22BF3C81997}"/>
    <dgm:cxn modelId="{930E76FA-AC95-0544-83CA-B0D992EC7BC7}" type="presOf" srcId="{FF8B8745-55A6-BF4C-9339-175D48E77D07}" destId="{92F4004A-77E6-A34A-92DA-92DD3C03B562}" srcOrd="0" destOrd="0" presId="urn:microsoft.com/office/officeart/2008/layout/LinedList"/>
    <dgm:cxn modelId="{957939FE-0D32-3443-A519-E1EB123DF394}" srcId="{AA9884E3-9A65-B542-8EE9-41F69D592275}" destId="{E45E16D1-60A6-A24D-BC4D-D559631E16ED}" srcOrd="1" destOrd="0" parTransId="{A9F8C087-F157-764F-8BE0-C8FEFDA1BCD6}" sibTransId="{C25B05B4-882A-C448-A84F-5209576C42E2}"/>
    <dgm:cxn modelId="{93154C54-1A43-B548-AA0E-8F9E2327F88E}" type="presParOf" srcId="{E631844B-7DCF-BA43-A6BF-44E2EFDEEDC7}" destId="{339D32EE-7D69-2B49-B7DB-69A8A05DCA33}" srcOrd="0" destOrd="0" presId="urn:microsoft.com/office/officeart/2008/layout/LinedList"/>
    <dgm:cxn modelId="{011DC8A0-3EAB-4F40-A885-1A79D7A9F9DF}" type="presParOf" srcId="{E631844B-7DCF-BA43-A6BF-44E2EFDEEDC7}" destId="{C651B11D-095C-CE4F-978C-FB05B7A5A071}" srcOrd="1" destOrd="0" presId="urn:microsoft.com/office/officeart/2008/layout/LinedList"/>
    <dgm:cxn modelId="{DB9F5835-C5B8-4847-8D3A-32382B596DCA}" type="presParOf" srcId="{C651B11D-095C-CE4F-978C-FB05B7A5A071}" destId="{03956905-E671-0F4F-A381-996FD323F092}" srcOrd="0" destOrd="0" presId="urn:microsoft.com/office/officeart/2008/layout/LinedList"/>
    <dgm:cxn modelId="{41468341-97B3-B042-A57D-CE8427660652}" type="presParOf" srcId="{C651B11D-095C-CE4F-978C-FB05B7A5A071}" destId="{CA6F99C0-94F9-664B-AA4E-57A3D0F1D048}" srcOrd="1" destOrd="0" presId="urn:microsoft.com/office/officeart/2008/layout/LinedList"/>
    <dgm:cxn modelId="{2C9EF497-589E-014F-A8DB-BB5BF8ED7CD5}" type="presParOf" srcId="{E631844B-7DCF-BA43-A6BF-44E2EFDEEDC7}" destId="{B36E8B26-B507-6B4F-B747-37845FE1C5E3}" srcOrd="2" destOrd="0" presId="urn:microsoft.com/office/officeart/2008/layout/LinedList"/>
    <dgm:cxn modelId="{47E3FE9C-9A9D-C440-8CBF-D84B8D2723C8}" type="presParOf" srcId="{E631844B-7DCF-BA43-A6BF-44E2EFDEEDC7}" destId="{D928E331-E533-ED4E-AF83-29AD6BFAAC45}" srcOrd="3" destOrd="0" presId="urn:microsoft.com/office/officeart/2008/layout/LinedList"/>
    <dgm:cxn modelId="{10423FDE-8917-9841-882D-27B889B52B58}" type="presParOf" srcId="{D928E331-E533-ED4E-AF83-29AD6BFAAC45}" destId="{FCFC1EFF-A722-894F-9362-EB25494228F2}" srcOrd="0" destOrd="0" presId="urn:microsoft.com/office/officeart/2008/layout/LinedList"/>
    <dgm:cxn modelId="{EC18A84F-C6FE-554A-B943-2CFB758EC69A}" type="presParOf" srcId="{D928E331-E533-ED4E-AF83-29AD6BFAAC45}" destId="{F465DDCD-1AD5-F246-956C-AF5F0E8367B7}" srcOrd="1" destOrd="0" presId="urn:microsoft.com/office/officeart/2008/layout/LinedList"/>
    <dgm:cxn modelId="{A5F1724A-84FD-3641-94A0-EE2641B69C46}" type="presParOf" srcId="{E631844B-7DCF-BA43-A6BF-44E2EFDEEDC7}" destId="{05F02831-DCA0-0E49-95B9-950EF36912A7}" srcOrd="4" destOrd="0" presId="urn:microsoft.com/office/officeart/2008/layout/LinedList"/>
    <dgm:cxn modelId="{C3461848-EF8C-2F40-860C-CA13C06D02D6}" type="presParOf" srcId="{E631844B-7DCF-BA43-A6BF-44E2EFDEEDC7}" destId="{DA0623E7-2E26-9744-A27E-E15D614B8CDB}" srcOrd="5" destOrd="0" presId="urn:microsoft.com/office/officeart/2008/layout/LinedList"/>
    <dgm:cxn modelId="{B00EBA16-E9EA-9B41-9516-FD0A0071E671}" type="presParOf" srcId="{DA0623E7-2E26-9744-A27E-E15D614B8CDB}" destId="{13725E51-5CF1-1240-9C72-EB7C4F25800F}" srcOrd="0" destOrd="0" presId="urn:microsoft.com/office/officeart/2008/layout/LinedList"/>
    <dgm:cxn modelId="{3E04662A-E26F-5242-802D-576EDE74BD19}" type="presParOf" srcId="{DA0623E7-2E26-9744-A27E-E15D614B8CDB}" destId="{5E246607-D56B-0B46-996B-663BDD93C694}" srcOrd="1" destOrd="0" presId="urn:microsoft.com/office/officeart/2008/layout/LinedList"/>
    <dgm:cxn modelId="{E2456842-BF30-064D-86E0-FA25B28D836B}" type="presParOf" srcId="{E631844B-7DCF-BA43-A6BF-44E2EFDEEDC7}" destId="{FB3968E2-35DF-AE4D-90A6-A506960DEE44}" srcOrd="6" destOrd="0" presId="urn:microsoft.com/office/officeart/2008/layout/LinedList"/>
    <dgm:cxn modelId="{65473A11-CC0C-5C41-8CD0-D5D79AF69CDA}" type="presParOf" srcId="{E631844B-7DCF-BA43-A6BF-44E2EFDEEDC7}" destId="{13BDA05C-472A-864A-953A-DB6B71F07FBF}" srcOrd="7" destOrd="0" presId="urn:microsoft.com/office/officeart/2008/layout/LinedList"/>
    <dgm:cxn modelId="{62255ACC-C05B-594A-A012-0716C7FE2330}" type="presParOf" srcId="{13BDA05C-472A-864A-953A-DB6B71F07FBF}" destId="{F4BF6C0A-4737-A24F-AF98-1022AF8759D1}" srcOrd="0" destOrd="0" presId="urn:microsoft.com/office/officeart/2008/layout/LinedList"/>
    <dgm:cxn modelId="{9B7CC40A-B0DF-6C49-94CF-03D830583CC3}" type="presParOf" srcId="{13BDA05C-472A-864A-953A-DB6B71F07FBF}" destId="{04AD4BC3-388C-9A41-9D20-275FD0D7A4BB}" srcOrd="1" destOrd="0" presId="urn:microsoft.com/office/officeart/2008/layout/LinedList"/>
    <dgm:cxn modelId="{1B3EC557-7E9C-5746-8902-7B5032C62E65}" type="presParOf" srcId="{E631844B-7DCF-BA43-A6BF-44E2EFDEEDC7}" destId="{0C0473C5-B808-9048-B9A7-7E0057BEFF8A}" srcOrd="8" destOrd="0" presId="urn:microsoft.com/office/officeart/2008/layout/LinedList"/>
    <dgm:cxn modelId="{8971F3B6-8C05-8944-875B-4B4F45259358}" type="presParOf" srcId="{E631844B-7DCF-BA43-A6BF-44E2EFDEEDC7}" destId="{4F15D74B-5011-954E-B032-CE8BD2461C8D}" srcOrd="9" destOrd="0" presId="urn:microsoft.com/office/officeart/2008/layout/LinedList"/>
    <dgm:cxn modelId="{43CB9C6B-7156-E54B-A4F4-14C1D7F2F0A1}" type="presParOf" srcId="{4F15D74B-5011-954E-B032-CE8BD2461C8D}" destId="{06AC389D-8C38-EC4F-87F6-B00EE519A9E6}" srcOrd="0" destOrd="0" presId="urn:microsoft.com/office/officeart/2008/layout/LinedList"/>
    <dgm:cxn modelId="{F911529C-7180-844D-839B-A505D1D0F903}" type="presParOf" srcId="{4F15D74B-5011-954E-B032-CE8BD2461C8D}" destId="{7E957351-F536-504E-9605-83ED33021C59}" srcOrd="1" destOrd="0" presId="urn:microsoft.com/office/officeart/2008/layout/LinedList"/>
    <dgm:cxn modelId="{2E537AD4-7A55-0640-BA29-553ABAE23BD2}" type="presParOf" srcId="{E631844B-7DCF-BA43-A6BF-44E2EFDEEDC7}" destId="{987891A7-189C-204F-BFBB-6AEEB4F4133B}" srcOrd="10" destOrd="0" presId="urn:microsoft.com/office/officeart/2008/layout/LinedList"/>
    <dgm:cxn modelId="{4A38E06B-5DA5-4847-A310-06075D4B93DB}" type="presParOf" srcId="{E631844B-7DCF-BA43-A6BF-44E2EFDEEDC7}" destId="{A0742163-A658-1C44-9551-95DB67C9EAE4}" srcOrd="11" destOrd="0" presId="urn:microsoft.com/office/officeart/2008/layout/LinedList"/>
    <dgm:cxn modelId="{BF0F316F-C3FA-414B-A781-6F99458C87A7}" type="presParOf" srcId="{A0742163-A658-1C44-9551-95DB67C9EAE4}" destId="{92F4004A-77E6-A34A-92DA-92DD3C03B562}" srcOrd="0" destOrd="0" presId="urn:microsoft.com/office/officeart/2008/layout/LinedList"/>
    <dgm:cxn modelId="{90EB2C50-2EE0-1141-B343-681B24A44AB8}" type="presParOf" srcId="{A0742163-A658-1C44-9551-95DB67C9EAE4}" destId="{5735FA5A-2719-0849-A1E5-91C2ECE568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9452B28B-1CA4-374F-9804-25DC2EA22EE5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2B7ACB-79D6-D249-A156-228B5662AB6F}">
      <dgm:prSet custT="1"/>
      <dgm:spPr/>
      <dgm:t>
        <a:bodyPr/>
        <a:lstStyle/>
        <a:p>
          <a:pPr rtl="0"/>
          <a:r>
            <a:rPr lang="en-US" sz="2800" b="1"/>
            <a:t>Two or more systems running Windows Server 2012 </a:t>
          </a:r>
          <a:endParaRPr lang="en-US" sz="2800"/>
        </a:p>
      </dgm:t>
    </dgm:pt>
    <dgm:pt modelId="{F0D22781-21F9-3D46-B3CB-C47308B4D8E5}" type="parTrans" cxnId="{410E87CC-EDC9-C44C-9029-4B6F4F7F0E17}">
      <dgm:prSet/>
      <dgm:spPr/>
      <dgm:t>
        <a:bodyPr/>
        <a:lstStyle/>
        <a:p>
          <a:endParaRPr lang="en-US" sz="2800"/>
        </a:p>
      </dgm:t>
    </dgm:pt>
    <dgm:pt modelId="{E05DAF41-92FC-2045-B1EB-86682A5E891D}" type="sibTrans" cxnId="{410E87CC-EDC9-C44C-9029-4B6F4F7F0E17}">
      <dgm:prSet/>
      <dgm:spPr/>
      <dgm:t>
        <a:bodyPr/>
        <a:lstStyle/>
        <a:p>
          <a:endParaRPr lang="en-US" sz="2800"/>
        </a:p>
      </dgm:t>
    </dgm:pt>
    <dgm:pt modelId="{212EB2A0-273E-E649-B9A8-D0E353074A02}">
      <dgm:prSet custT="1"/>
      <dgm:spPr/>
      <dgm:t>
        <a:bodyPr/>
        <a:lstStyle/>
        <a:p>
          <a:pPr rtl="0"/>
          <a:r>
            <a:rPr lang="en-US" sz="2800" b="1"/>
            <a:t>SAS Host Bus Adapter (HBA)</a:t>
          </a:r>
          <a:endParaRPr lang="en-US" sz="2800"/>
        </a:p>
      </dgm:t>
    </dgm:pt>
    <dgm:pt modelId="{7D128121-50D7-1B4C-B909-EA38A96C0C35}" type="parTrans" cxnId="{EA20463C-DD78-6D4B-BB65-FC07B3CC4998}">
      <dgm:prSet/>
      <dgm:spPr/>
      <dgm:t>
        <a:bodyPr/>
        <a:lstStyle/>
        <a:p>
          <a:endParaRPr lang="en-US" sz="2800"/>
        </a:p>
      </dgm:t>
    </dgm:pt>
    <dgm:pt modelId="{ECAC3502-9396-1B49-8B03-3E369AE93B83}" type="sibTrans" cxnId="{EA20463C-DD78-6D4B-BB65-FC07B3CC4998}">
      <dgm:prSet/>
      <dgm:spPr/>
      <dgm:t>
        <a:bodyPr/>
        <a:lstStyle/>
        <a:p>
          <a:endParaRPr lang="en-US" sz="2800"/>
        </a:p>
      </dgm:t>
    </dgm:pt>
    <dgm:pt modelId="{92BFD0A7-82FD-6549-94C6-3F2D431F2604}">
      <dgm:prSet custT="1"/>
      <dgm:spPr/>
      <dgm:t>
        <a:bodyPr/>
        <a:lstStyle/>
        <a:p>
          <a:pPr rtl="0"/>
          <a:r>
            <a:rPr lang="en-US" sz="2800" b="1"/>
            <a:t>A Windows Server 2012-certified SAS JBOD enclosure </a:t>
          </a:r>
          <a:endParaRPr lang="en-US" sz="2800"/>
        </a:p>
      </dgm:t>
    </dgm:pt>
    <dgm:pt modelId="{F0C2C3C9-0193-6845-A5B9-A526C9015270}" type="parTrans" cxnId="{47825278-027C-5D4E-BE11-C5B86D1A511A}">
      <dgm:prSet/>
      <dgm:spPr/>
      <dgm:t>
        <a:bodyPr/>
        <a:lstStyle/>
        <a:p>
          <a:endParaRPr lang="en-US" sz="2800"/>
        </a:p>
      </dgm:t>
    </dgm:pt>
    <dgm:pt modelId="{621F4C8C-64A7-A741-A930-1A7D7ACBECD1}" type="sibTrans" cxnId="{47825278-027C-5D4E-BE11-C5B86D1A511A}">
      <dgm:prSet/>
      <dgm:spPr/>
      <dgm:t>
        <a:bodyPr/>
        <a:lstStyle/>
        <a:p>
          <a:endParaRPr lang="en-US" sz="2800"/>
        </a:p>
      </dgm:t>
    </dgm:pt>
    <dgm:pt modelId="{3F3A1DE7-B37F-AB47-A98C-EA0AD176AAE3}">
      <dgm:prSet custT="1"/>
      <dgm:spPr/>
      <dgm:t>
        <a:bodyPr/>
        <a:lstStyle/>
        <a:p>
          <a:pPr rtl="0"/>
          <a:r>
            <a:rPr lang="en-US" sz="2800" b="1"/>
            <a:t>A minimum of three physical drives</a:t>
          </a:r>
          <a:endParaRPr lang="en-US" sz="2800"/>
        </a:p>
      </dgm:t>
    </dgm:pt>
    <dgm:pt modelId="{D074EB99-2AB6-2449-BD7A-53C9E0D7EB46}" type="parTrans" cxnId="{D5CB4A9F-CA29-8949-866C-0E0916667CFC}">
      <dgm:prSet/>
      <dgm:spPr/>
      <dgm:t>
        <a:bodyPr/>
        <a:lstStyle/>
        <a:p>
          <a:endParaRPr lang="en-US" sz="2800"/>
        </a:p>
      </dgm:t>
    </dgm:pt>
    <dgm:pt modelId="{5531CAEE-742F-1A40-B798-9967E72D9E2C}" type="sibTrans" cxnId="{D5CB4A9F-CA29-8949-866C-0E0916667CFC}">
      <dgm:prSet/>
      <dgm:spPr/>
      <dgm:t>
        <a:bodyPr/>
        <a:lstStyle/>
        <a:p>
          <a:endParaRPr lang="en-US" sz="2800"/>
        </a:p>
      </dgm:t>
    </dgm:pt>
    <dgm:pt modelId="{249A9179-5051-C848-81E7-8FD9A523F1D7}" type="pres">
      <dgm:prSet presAssocID="{9452B28B-1CA4-374F-9804-25DC2EA22EE5}" presName="vert0" presStyleCnt="0">
        <dgm:presLayoutVars>
          <dgm:dir/>
          <dgm:animOne val="branch"/>
          <dgm:animLvl val="lvl"/>
        </dgm:presLayoutVars>
      </dgm:prSet>
      <dgm:spPr/>
    </dgm:pt>
    <dgm:pt modelId="{6C448147-936A-6841-AC15-EDA747E8912F}" type="pres">
      <dgm:prSet presAssocID="{F62B7ACB-79D6-D249-A156-228B5662AB6F}" presName="thickLine" presStyleLbl="alignNode1" presStyleIdx="0" presStyleCnt="4"/>
      <dgm:spPr/>
    </dgm:pt>
    <dgm:pt modelId="{833EAFBE-1DFD-874F-A9EF-C9FB42EFBB44}" type="pres">
      <dgm:prSet presAssocID="{F62B7ACB-79D6-D249-A156-228B5662AB6F}" presName="horz1" presStyleCnt="0"/>
      <dgm:spPr/>
    </dgm:pt>
    <dgm:pt modelId="{1B9511D5-1AB5-A54B-80E0-9D06842C3CA1}" type="pres">
      <dgm:prSet presAssocID="{F62B7ACB-79D6-D249-A156-228B5662AB6F}" presName="tx1" presStyleLbl="revTx" presStyleIdx="0" presStyleCnt="4"/>
      <dgm:spPr/>
    </dgm:pt>
    <dgm:pt modelId="{01278246-26D9-5C4D-9108-5397BD597C7C}" type="pres">
      <dgm:prSet presAssocID="{F62B7ACB-79D6-D249-A156-228B5662AB6F}" presName="vert1" presStyleCnt="0"/>
      <dgm:spPr/>
    </dgm:pt>
    <dgm:pt modelId="{2C274968-E7DC-4C44-98F6-CBABD67129A8}" type="pres">
      <dgm:prSet presAssocID="{212EB2A0-273E-E649-B9A8-D0E353074A02}" presName="thickLine" presStyleLbl="alignNode1" presStyleIdx="1" presStyleCnt="4"/>
      <dgm:spPr/>
    </dgm:pt>
    <dgm:pt modelId="{68CC172B-044F-1945-B0BB-D668444BE307}" type="pres">
      <dgm:prSet presAssocID="{212EB2A0-273E-E649-B9A8-D0E353074A02}" presName="horz1" presStyleCnt="0"/>
      <dgm:spPr/>
    </dgm:pt>
    <dgm:pt modelId="{470E50E9-8073-B948-99AD-90D7621FE33B}" type="pres">
      <dgm:prSet presAssocID="{212EB2A0-273E-E649-B9A8-D0E353074A02}" presName="tx1" presStyleLbl="revTx" presStyleIdx="1" presStyleCnt="4"/>
      <dgm:spPr/>
    </dgm:pt>
    <dgm:pt modelId="{F4383A3D-E596-F44A-8A5D-761870452A4C}" type="pres">
      <dgm:prSet presAssocID="{212EB2A0-273E-E649-B9A8-D0E353074A02}" presName="vert1" presStyleCnt="0"/>
      <dgm:spPr/>
    </dgm:pt>
    <dgm:pt modelId="{42EB02B8-64B4-F24C-88AA-BFB02AFFA589}" type="pres">
      <dgm:prSet presAssocID="{92BFD0A7-82FD-6549-94C6-3F2D431F2604}" presName="thickLine" presStyleLbl="alignNode1" presStyleIdx="2" presStyleCnt="4"/>
      <dgm:spPr/>
    </dgm:pt>
    <dgm:pt modelId="{4F4AE829-AD6C-E646-B5E1-08E851F2E5D5}" type="pres">
      <dgm:prSet presAssocID="{92BFD0A7-82FD-6549-94C6-3F2D431F2604}" presName="horz1" presStyleCnt="0"/>
      <dgm:spPr/>
    </dgm:pt>
    <dgm:pt modelId="{B24899AD-EF9E-1840-A1FE-2D006CAA481F}" type="pres">
      <dgm:prSet presAssocID="{92BFD0A7-82FD-6549-94C6-3F2D431F2604}" presName="tx1" presStyleLbl="revTx" presStyleIdx="2" presStyleCnt="4"/>
      <dgm:spPr/>
    </dgm:pt>
    <dgm:pt modelId="{DDC71E7B-91AE-B946-BA66-C08D7B00B7F7}" type="pres">
      <dgm:prSet presAssocID="{92BFD0A7-82FD-6549-94C6-3F2D431F2604}" presName="vert1" presStyleCnt="0"/>
      <dgm:spPr/>
    </dgm:pt>
    <dgm:pt modelId="{CFA0F7A8-9D31-B744-96B6-C12EB9555461}" type="pres">
      <dgm:prSet presAssocID="{3F3A1DE7-B37F-AB47-A98C-EA0AD176AAE3}" presName="thickLine" presStyleLbl="alignNode1" presStyleIdx="3" presStyleCnt="4"/>
      <dgm:spPr/>
    </dgm:pt>
    <dgm:pt modelId="{5E838844-E015-E244-96FF-04B3C2BFF910}" type="pres">
      <dgm:prSet presAssocID="{3F3A1DE7-B37F-AB47-A98C-EA0AD176AAE3}" presName="horz1" presStyleCnt="0"/>
      <dgm:spPr/>
    </dgm:pt>
    <dgm:pt modelId="{371D1EF8-7C88-FA46-A129-A91B5F8BEEB0}" type="pres">
      <dgm:prSet presAssocID="{3F3A1DE7-B37F-AB47-A98C-EA0AD176AAE3}" presName="tx1" presStyleLbl="revTx" presStyleIdx="3" presStyleCnt="4"/>
      <dgm:spPr/>
    </dgm:pt>
    <dgm:pt modelId="{36E55828-3D29-2845-9221-2DFC61BF8ECC}" type="pres">
      <dgm:prSet presAssocID="{3F3A1DE7-B37F-AB47-A98C-EA0AD176AAE3}" presName="vert1" presStyleCnt="0"/>
      <dgm:spPr/>
    </dgm:pt>
  </dgm:ptLst>
  <dgm:cxnLst>
    <dgm:cxn modelId="{1ACEF72A-0B66-AF44-9834-3B14299554D3}" type="presOf" srcId="{92BFD0A7-82FD-6549-94C6-3F2D431F2604}" destId="{B24899AD-EF9E-1840-A1FE-2D006CAA481F}" srcOrd="0" destOrd="0" presId="urn:microsoft.com/office/officeart/2008/layout/LinedList"/>
    <dgm:cxn modelId="{EA20463C-DD78-6D4B-BB65-FC07B3CC4998}" srcId="{9452B28B-1CA4-374F-9804-25DC2EA22EE5}" destId="{212EB2A0-273E-E649-B9A8-D0E353074A02}" srcOrd="1" destOrd="0" parTransId="{7D128121-50D7-1B4C-B909-EA38A96C0C35}" sibTransId="{ECAC3502-9396-1B49-8B03-3E369AE93B83}"/>
    <dgm:cxn modelId="{D7767C5C-24D3-5C4A-82EB-9094A3AF2913}" type="presOf" srcId="{F62B7ACB-79D6-D249-A156-228B5662AB6F}" destId="{1B9511D5-1AB5-A54B-80E0-9D06842C3CA1}" srcOrd="0" destOrd="0" presId="urn:microsoft.com/office/officeart/2008/layout/LinedList"/>
    <dgm:cxn modelId="{866DA875-E6E8-BC41-BF93-C3C047400BA8}" type="presOf" srcId="{9452B28B-1CA4-374F-9804-25DC2EA22EE5}" destId="{249A9179-5051-C848-81E7-8FD9A523F1D7}" srcOrd="0" destOrd="0" presId="urn:microsoft.com/office/officeart/2008/layout/LinedList"/>
    <dgm:cxn modelId="{47825278-027C-5D4E-BE11-C5B86D1A511A}" srcId="{9452B28B-1CA4-374F-9804-25DC2EA22EE5}" destId="{92BFD0A7-82FD-6549-94C6-3F2D431F2604}" srcOrd="2" destOrd="0" parTransId="{F0C2C3C9-0193-6845-A5B9-A526C9015270}" sibTransId="{621F4C8C-64A7-A741-A930-1A7D7ACBECD1}"/>
    <dgm:cxn modelId="{808E9485-EA43-1848-BB85-9894A96B8D8E}" type="presOf" srcId="{212EB2A0-273E-E649-B9A8-D0E353074A02}" destId="{470E50E9-8073-B948-99AD-90D7621FE33B}" srcOrd="0" destOrd="0" presId="urn:microsoft.com/office/officeart/2008/layout/LinedList"/>
    <dgm:cxn modelId="{D5CB4A9F-CA29-8949-866C-0E0916667CFC}" srcId="{9452B28B-1CA4-374F-9804-25DC2EA22EE5}" destId="{3F3A1DE7-B37F-AB47-A98C-EA0AD176AAE3}" srcOrd="3" destOrd="0" parTransId="{D074EB99-2AB6-2449-BD7A-53C9E0D7EB46}" sibTransId="{5531CAEE-742F-1A40-B798-9967E72D9E2C}"/>
    <dgm:cxn modelId="{410E87CC-EDC9-C44C-9029-4B6F4F7F0E17}" srcId="{9452B28B-1CA4-374F-9804-25DC2EA22EE5}" destId="{F62B7ACB-79D6-D249-A156-228B5662AB6F}" srcOrd="0" destOrd="0" parTransId="{F0D22781-21F9-3D46-B3CB-C47308B4D8E5}" sibTransId="{E05DAF41-92FC-2045-B1EB-86682A5E891D}"/>
    <dgm:cxn modelId="{22AB71F8-B8E8-8946-9F21-52E4FBB4CAFD}" type="presOf" srcId="{3F3A1DE7-B37F-AB47-A98C-EA0AD176AAE3}" destId="{371D1EF8-7C88-FA46-A129-A91B5F8BEEB0}" srcOrd="0" destOrd="0" presId="urn:microsoft.com/office/officeart/2008/layout/LinedList"/>
    <dgm:cxn modelId="{5208A6DE-D7A6-494F-9401-882196FB9CB6}" type="presParOf" srcId="{249A9179-5051-C848-81E7-8FD9A523F1D7}" destId="{6C448147-936A-6841-AC15-EDA747E8912F}" srcOrd="0" destOrd="0" presId="urn:microsoft.com/office/officeart/2008/layout/LinedList"/>
    <dgm:cxn modelId="{6835DE8E-AEEB-C240-B859-27A89D5332F8}" type="presParOf" srcId="{249A9179-5051-C848-81E7-8FD9A523F1D7}" destId="{833EAFBE-1DFD-874F-A9EF-C9FB42EFBB44}" srcOrd="1" destOrd="0" presId="urn:microsoft.com/office/officeart/2008/layout/LinedList"/>
    <dgm:cxn modelId="{CD168BD4-F7E5-7847-9861-6A7847738896}" type="presParOf" srcId="{833EAFBE-1DFD-874F-A9EF-C9FB42EFBB44}" destId="{1B9511D5-1AB5-A54B-80E0-9D06842C3CA1}" srcOrd="0" destOrd="0" presId="urn:microsoft.com/office/officeart/2008/layout/LinedList"/>
    <dgm:cxn modelId="{1F2283EC-D6B2-0443-9239-8D9BA6087977}" type="presParOf" srcId="{833EAFBE-1DFD-874F-A9EF-C9FB42EFBB44}" destId="{01278246-26D9-5C4D-9108-5397BD597C7C}" srcOrd="1" destOrd="0" presId="urn:microsoft.com/office/officeart/2008/layout/LinedList"/>
    <dgm:cxn modelId="{B748D856-920F-ED49-95B1-254223F6A74C}" type="presParOf" srcId="{249A9179-5051-C848-81E7-8FD9A523F1D7}" destId="{2C274968-E7DC-4C44-98F6-CBABD67129A8}" srcOrd="2" destOrd="0" presId="urn:microsoft.com/office/officeart/2008/layout/LinedList"/>
    <dgm:cxn modelId="{D39E606B-ACCD-4441-A31E-D464C66DFEF6}" type="presParOf" srcId="{249A9179-5051-C848-81E7-8FD9A523F1D7}" destId="{68CC172B-044F-1945-B0BB-D668444BE307}" srcOrd="3" destOrd="0" presId="urn:microsoft.com/office/officeart/2008/layout/LinedList"/>
    <dgm:cxn modelId="{3F2BF134-6956-524A-B073-222C164C5BFC}" type="presParOf" srcId="{68CC172B-044F-1945-B0BB-D668444BE307}" destId="{470E50E9-8073-B948-99AD-90D7621FE33B}" srcOrd="0" destOrd="0" presId="urn:microsoft.com/office/officeart/2008/layout/LinedList"/>
    <dgm:cxn modelId="{38400854-18DE-DC43-9E28-0A51BC48C8DE}" type="presParOf" srcId="{68CC172B-044F-1945-B0BB-D668444BE307}" destId="{F4383A3D-E596-F44A-8A5D-761870452A4C}" srcOrd="1" destOrd="0" presId="urn:microsoft.com/office/officeart/2008/layout/LinedList"/>
    <dgm:cxn modelId="{A26D6D45-FD9E-0B4A-AA18-FF482D71DC59}" type="presParOf" srcId="{249A9179-5051-C848-81E7-8FD9A523F1D7}" destId="{42EB02B8-64B4-F24C-88AA-BFB02AFFA589}" srcOrd="4" destOrd="0" presId="urn:microsoft.com/office/officeart/2008/layout/LinedList"/>
    <dgm:cxn modelId="{4E6D6B2E-043D-AF4B-8045-972663CB62A7}" type="presParOf" srcId="{249A9179-5051-C848-81E7-8FD9A523F1D7}" destId="{4F4AE829-AD6C-E646-B5E1-08E851F2E5D5}" srcOrd="5" destOrd="0" presId="urn:microsoft.com/office/officeart/2008/layout/LinedList"/>
    <dgm:cxn modelId="{91082C7E-2588-4A42-8B2C-6176B8747887}" type="presParOf" srcId="{4F4AE829-AD6C-E646-B5E1-08E851F2E5D5}" destId="{B24899AD-EF9E-1840-A1FE-2D006CAA481F}" srcOrd="0" destOrd="0" presId="urn:microsoft.com/office/officeart/2008/layout/LinedList"/>
    <dgm:cxn modelId="{F144B2B1-0003-F342-81C5-5D81055B260A}" type="presParOf" srcId="{4F4AE829-AD6C-E646-B5E1-08E851F2E5D5}" destId="{DDC71E7B-91AE-B946-BA66-C08D7B00B7F7}" srcOrd="1" destOrd="0" presId="urn:microsoft.com/office/officeart/2008/layout/LinedList"/>
    <dgm:cxn modelId="{6C9C184B-6A3C-A049-8F20-EF7412795BBD}" type="presParOf" srcId="{249A9179-5051-C848-81E7-8FD9A523F1D7}" destId="{CFA0F7A8-9D31-B744-96B6-C12EB9555461}" srcOrd="6" destOrd="0" presId="urn:microsoft.com/office/officeart/2008/layout/LinedList"/>
    <dgm:cxn modelId="{B84BEDBB-3D92-7243-A61C-3854F5CFF2BD}" type="presParOf" srcId="{249A9179-5051-C848-81E7-8FD9A523F1D7}" destId="{5E838844-E015-E244-96FF-04B3C2BFF910}" srcOrd="7" destOrd="0" presId="urn:microsoft.com/office/officeart/2008/layout/LinedList"/>
    <dgm:cxn modelId="{773B8FAC-DE8D-DA44-BF55-A68A96F803AE}" type="presParOf" srcId="{5E838844-E015-E244-96FF-04B3C2BFF910}" destId="{371D1EF8-7C88-FA46-A129-A91B5F8BEEB0}" srcOrd="0" destOrd="0" presId="urn:microsoft.com/office/officeart/2008/layout/LinedList"/>
    <dgm:cxn modelId="{0384A8EE-AF07-2A43-9946-2E7C03797226}" type="presParOf" srcId="{5E838844-E015-E244-96FF-04B3C2BFF910}" destId="{36E55828-3D29-2845-9221-2DFC61BF8E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81EA51C3-7F33-8849-9FB3-9CF63A6D712F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1D3D3C-6ACE-E44D-9117-873313DBFA5F}">
      <dgm:prSet custT="1"/>
      <dgm:spPr/>
      <dgm:t>
        <a:bodyPr/>
        <a:lstStyle/>
        <a:p>
          <a:pPr rtl="0"/>
          <a:r>
            <a:rPr lang="en-US" sz="2800" b="1" dirty="0"/>
            <a:t>Resource aggregation</a:t>
          </a:r>
          <a:endParaRPr lang="en-US" sz="2800" dirty="0"/>
        </a:p>
      </dgm:t>
    </dgm:pt>
    <dgm:pt modelId="{92A04654-2017-914D-A856-10A126B431AC}" type="parTrans" cxnId="{0AF2B8C8-468D-084B-87A8-6CB89EEBF83C}">
      <dgm:prSet/>
      <dgm:spPr/>
      <dgm:t>
        <a:bodyPr/>
        <a:lstStyle/>
        <a:p>
          <a:endParaRPr lang="en-US" sz="2800"/>
        </a:p>
      </dgm:t>
    </dgm:pt>
    <dgm:pt modelId="{CF279BFE-DE4B-4945-A7BA-3E848C58E1A3}" type="sibTrans" cxnId="{0AF2B8C8-468D-084B-87A8-6CB89EEBF83C}">
      <dgm:prSet/>
      <dgm:spPr/>
      <dgm:t>
        <a:bodyPr/>
        <a:lstStyle/>
        <a:p>
          <a:endParaRPr lang="en-US" sz="2800"/>
        </a:p>
      </dgm:t>
    </dgm:pt>
    <dgm:pt modelId="{D120B388-E598-004F-A639-CE2327F7A7D2}">
      <dgm:prSet custT="1"/>
      <dgm:spPr/>
      <dgm:t>
        <a:bodyPr/>
        <a:lstStyle/>
        <a:p>
          <a:pPr rtl="0"/>
          <a:r>
            <a:rPr lang="en-US" sz="2800" b="1"/>
            <a:t>Initial placement</a:t>
          </a:r>
          <a:endParaRPr lang="en-US" sz="2800"/>
        </a:p>
      </dgm:t>
    </dgm:pt>
    <dgm:pt modelId="{413EBBC1-1496-A94E-B42D-61F0B0644956}" type="parTrans" cxnId="{6BD543C0-38DB-4642-8B24-CC9F17DE2B45}">
      <dgm:prSet/>
      <dgm:spPr/>
      <dgm:t>
        <a:bodyPr/>
        <a:lstStyle/>
        <a:p>
          <a:endParaRPr lang="en-US" sz="2800"/>
        </a:p>
      </dgm:t>
    </dgm:pt>
    <dgm:pt modelId="{32E548DD-C2BB-EC4B-885B-E21B37E8B15C}" type="sibTrans" cxnId="{6BD543C0-38DB-4642-8B24-CC9F17DE2B45}">
      <dgm:prSet/>
      <dgm:spPr/>
      <dgm:t>
        <a:bodyPr/>
        <a:lstStyle/>
        <a:p>
          <a:endParaRPr lang="en-US" sz="2800"/>
        </a:p>
      </dgm:t>
    </dgm:pt>
    <dgm:pt modelId="{70553144-8B89-0948-A855-3F18336B174F}">
      <dgm:prSet custT="1"/>
      <dgm:spPr/>
      <dgm:t>
        <a:bodyPr/>
        <a:lstStyle/>
        <a:p>
          <a:pPr rtl="0"/>
          <a:r>
            <a:rPr lang="en-US" sz="2800" b="1"/>
            <a:t>Load balancing</a:t>
          </a:r>
          <a:endParaRPr lang="en-US" sz="2800"/>
        </a:p>
      </dgm:t>
    </dgm:pt>
    <dgm:pt modelId="{9F0613FD-B0A6-9747-9B7C-F968DA549F96}" type="parTrans" cxnId="{4BF2FAD3-8C17-C846-B146-2B6147D3D239}">
      <dgm:prSet/>
      <dgm:spPr/>
      <dgm:t>
        <a:bodyPr/>
        <a:lstStyle/>
        <a:p>
          <a:endParaRPr lang="en-US" sz="2800"/>
        </a:p>
      </dgm:t>
    </dgm:pt>
    <dgm:pt modelId="{650423B0-BD6C-9B4E-A47D-6D29E63C835D}" type="sibTrans" cxnId="{4BF2FAD3-8C17-C846-B146-2B6147D3D239}">
      <dgm:prSet/>
      <dgm:spPr/>
      <dgm:t>
        <a:bodyPr/>
        <a:lstStyle/>
        <a:p>
          <a:endParaRPr lang="en-US" sz="2800"/>
        </a:p>
      </dgm:t>
    </dgm:pt>
    <dgm:pt modelId="{9C97D2A9-F028-E743-93F8-0937F948D773}">
      <dgm:prSet custT="1"/>
      <dgm:spPr/>
      <dgm:t>
        <a:bodyPr/>
        <a:lstStyle/>
        <a:p>
          <a:pPr rtl="0"/>
          <a:r>
            <a:rPr lang="en-US" sz="2800" b="1"/>
            <a:t>Affinity rules</a:t>
          </a:r>
          <a:endParaRPr lang="en-US" sz="2800"/>
        </a:p>
      </dgm:t>
    </dgm:pt>
    <dgm:pt modelId="{E6351660-CDA6-584E-9D0A-1C41CD59E154}" type="parTrans" cxnId="{6FE40363-5EC6-F342-8ECA-1B99BD3339F2}">
      <dgm:prSet/>
      <dgm:spPr/>
      <dgm:t>
        <a:bodyPr/>
        <a:lstStyle/>
        <a:p>
          <a:endParaRPr lang="en-US" sz="2800"/>
        </a:p>
      </dgm:t>
    </dgm:pt>
    <dgm:pt modelId="{ECA44544-D57C-6542-BF7D-B6D5FC6E0CD0}" type="sibTrans" cxnId="{6FE40363-5EC6-F342-8ECA-1B99BD3339F2}">
      <dgm:prSet/>
      <dgm:spPr/>
      <dgm:t>
        <a:bodyPr/>
        <a:lstStyle/>
        <a:p>
          <a:endParaRPr lang="en-US" sz="2800"/>
        </a:p>
      </dgm:t>
    </dgm:pt>
    <dgm:pt modelId="{238151D2-6CD3-384C-98DA-29C3009426FF}">
      <dgm:prSet custT="1"/>
      <dgm:spPr/>
      <dgm:t>
        <a:bodyPr/>
        <a:lstStyle/>
        <a:p>
          <a:pPr rtl="0"/>
          <a:r>
            <a:rPr lang="en-US" sz="2800" b="1"/>
            <a:t>Datastore maintenance mode </a:t>
          </a:r>
          <a:endParaRPr lang="en-US" sz="2800"/>
        </a:p>
      </dgm:t>
    </dgm:pt>
    <dgm:pt modelId="{AA181E3D-B395-2F4B-8660-B0301BFA0F08}" type="parTrans" cxnId="{AB29C4D6-8B7E-004A-AB53-19890EFC1E8E}">
      <dgm:prSet/>
      <dgm:spPr/>
      <dgm:t>
        <a:bodyPr/>
        <a:lstStyle/>
        <a:p>
          <a:endParaRPr lang="en-US" sz="2800"/>
        </a:p>
      </dgm:t>
    </dgm:pt>
    <dgm:pt modelId="{CDCD6E65-A47C-1043-AA37-459DFBD235F0}" type="sibTrans" cxnId="{AB29C4D6-8B7E-004A-AB53-19890EFC1E8E}">
      <dgm:prSet/>
      <dgm:spPr/>
      <dgm:t>
        <a:bodyPr/>
        <a:lstStyle/>
        <a:p>
          <a:endParaRPr lang="en-US" sz="2800"/>
        </a:p>
      </dgm:t>
    </dgm:pt>
    <dgm:pt modelId="{F73D9EB8-0E84-1441-AEDF-6221EE91D6E1}" type="pres">
      <dgm:prSet presAssocID="{81EA51C3-7F33-8849-9FB3-9CF63A6D712F}" presName="vert0" presStyleCnt="0">
        <dgm:presLayoutVars>
          <dgm:dir/>
          <dgm:animOne val="branch"/>
          <dgm:animLvl val="lvl"/>
        </dgm:presLayoutVars>
      </dgm:prSet>
      <dgm:spPr/>
    </dgm:pt>
    <dgm:pt modelId="{2E1742AE-5A7F-4941-8E63-900775BFF0A9}" type="pres">
      <dgm:prSet presAssocID="{F91D3D3C-6ACE-E44D-9117-873313DBFA5F}" presName="thickLine" presStyleLbl="alignNode1" presStyleIdx="0" presStyleCnt="5"/>
      <dgm:spPr/>
    </dgm:pt>
    <dgm:pt modelId="{2645A2D0-1F8D-A84A-BDC0-98858019DB63}" type="pres">
      <dgm:prSet presAssocID="{F91D3D3C-6ACE-E44D-9117-873313DBFA5F}" presName="horz1" presStyleCnt="0"/>
      <dgm:spPr/>
    </dgm:pt>
    <dgm:pt modelId="{74CAE4DC-DEE3-8C42-9C9C-5E34FA72719D}" type="pres">
      <dgm:prSet presAssocID="{F91D3D3C-6ACE-E44D-9117-873313DBFA5F}" presName="tx1" presStyleLbl="revTx" presStyleIdx="0" presStyleCnt="5"/>
      <dgm:spPr/>
    </dgm:pt>
    <dgm:pt modelId="{B53853CC-4E8B-8849-96B6-0B4EAC40B76A}" type="pres">
      <dgm:prSet presAssocID="{F91D3D3C-6ACE-E44D-9117-873313DBFA5F}" presName="vert1" presStyleCnt="0"/>
      <dgm:spPr/>
    </dgm:pt>
    <dgm:pt modelId="{749E036F-D842-F64A-B2CA-E438924E8838}" type="pres">
      <dgm:prSet presAssocID="{D120B388-E598-004F-A639-CE2327F7A7D2}" presName="thickLine" presStyleLbl="alignNode1" presStyleIdx="1" presStyleCnt="5"/>
      <dgm:spPr/>
    </dgm:pt>
    <dgm:pt modelId="{A2E37E8B-22DF-EC4F-AC7A-F91878AD4FE6}" type="pres">
      <dgm:prSet presAssocID="{D120B388-E598-004F-A639-CE2327F7A7D2}" presName="horz1" presStyleCnt="0"/>
      <dgm:spPr/>
    </dgm:pt>
    <dgm:pt modelId="{8E7AD2E2-29A8-CC4B-915E-7B1948EBF078}" type="pres">
      <dgm:prSet presAssocID="{D120B388-E598-004F-A639-CE2327F7A7D2}" presName="tx1" presStyleLbl="revTx" presStyleIdx="1" presStyleCnt="5"/>
      <dgm:spPr/>
    </dgm:pt>
    <dgm:pt modelId="{5550458B-EEBD-A149-906F-052D5303DF31}" type="pres">
      <dgm:prSet presAssocID="{D120B388-E598-004F-A639-CE2327F7A7D2}" presName="vert1" presStyleCnt="0"/>
      <dgm:spPr/>
    </dgm:pt>
    <dgm:pt modelId="{128FE1D4-438B-2348-BF7D-C695C7A025E1}" type="pres">
      <dgm:prSet presAssocID="{70553144-8B89-0948-A855-3F18336B174F}" presName="thickLine" presStyleLbl="alignNode1" presStyleIdx="2" presStyleCnt="5"/>
      <dgm:spPr/>
    </dgm:pt>
    <dgm:pt modelId="{27B7427B-6CAF-D943-9FB2-5DFB3B56A762}" type="pres">
      <dgm:prSet presAssocID="{70553144-8B89-0948-A855-3F18336B174F}" presName="horz1" presStyleCnt="0"/>
      <dgm:spPr/>
    </dgm:pt>
    <dgm:pt modelId="{12A0A262-8961-F446-AFE9-B15E99D19E2F}" type="pres">
      <dgm:prSet presAssocID="{70553144-8B89-0948-A855-3F18336B174F}" presName="tx1" presStyleLbl="revTx" presStyleIdx="2" presStyleCnt="5"/>
      <dgm:spPr/>
    </dgm:pt>
    <dgm:pt modelId="{020B4EF6-1AD5-AB44-B711-6BAB5033F98A}" type="pres">
      <dgm:prSet presAssocID="{70553144-8B89-0948-A855-3F18336B174F}" presName="vert1" presStyleCnt="0"/>
      <dgm:spPr/>
    </dgm:pt>
    <dgm:pt modelId="{C310C41E-C9E2-0C49-A3BD-8C1FCC8B4260}" type="pres">
      <dgm:prSet presAssocID="{9C97D2A9-F028-E743-93F8-0937F948D773}" presName="thickLine" presStyleLbl="alignNode1" presStyleIdx="3" presStyleCnt="5"/>
      <dgm:spPr/>
    </dgm:pt>
    <dgm:pt modelId="{F1ACCAA3-1AB4-B94F-8A0F-91C1D28BB820}" type="pres">
      <dgm:prSet presAssocID="{9C97D2A9-F028-E743-93F8-0937F948D773}" presName="horz1" presStyleCnt="0"/>
      <dgm:spPr/>
    </dgm:pt>
    <dgm:pt modelId="{754E8B4E-E6F6-FE4B-8032-7DCC2231A7C6}" type="pres">
      <dgm:prSet presAssocID="{9C97D2A9-F028-E743-93F8-0937F948D773}" presName="tx1" presStyleLbl="revTx" presStyleIdx="3" presStyleCnt="5"/>
      <dgm:spPr/>
    </dgm:pt>
    <dgm:pt modelId="{A3A414ED-4572-CF45-A56B-182E8797B87F}" type="pres">
      <dgm:prSet presAssocID="{9C97D2A9-F028-E743-93F8-0937F948D773}" presName="vert1" presStyleCnt="0"/>
      <dgm:spPr/>
    </dgm:pt>
    <dgm:pt modelId="{3C071BA9-ABAF-5C4A-9E72-1A66D0D5E42D}" type="pres">
      <dgm:prSet presAssocID="{238151D2-6CD3-384C-98DA-29C3009426FF}" presName="thickLine" presStyleLbl="alignNode1" presStyleIdx="4" presStyleCnt="5"/>
      <dgm:spPr/>
    </dgm:pt>
    <dgm:pt modelId="{26F44CC6-85B2-2B49-99B0-F387A3BEF224}" type="pres">
      <dgm:prSet presAssocID="{238151D2-6CD3-384C-98DA-29C3009426FF}" presName="horz1" presStyleCnt="0"/>
      <dgm:spPr/>
    </dgm:pt>
    <dgm:pt modelId="{1BDDEC77-EEC3-FD40-95AF-43BE2A16DE4F}" type="pres">
      <dgm:prSet presAssocID="{238151D2-6CD3-384C-98DA-29C3009426FF}" presName="tx1" presStyleLbl="revTx" presStyleIdx="4" presStyleCnt="5"/>
      <dgm:spPr/>
    </dgm:pt>
    <dgm:pt modelId="{589D5BC4-E8BC-2C42-AB53-259A94A758C1}" type="pres">
      <dgm:prSet presAssocID="{238151D2-6CD3-384C-98DA-29C3009426FF}" presName="vert1" presStyleCnt="0"/>
      <dgm:spPr/>
    </dgm:pt>
  </dgm:ptLst>
  <dgm:cxnLst>
    <dgm:cxn modelId="{39CC1B15-9ED5-2B4A-979C-84DEA272CA28}" type="presOf" srcId="{238151D2-6CD3-384C-98DA-29C3009426FF}" destId="{1BDDEC77-EEC3-FD40-95AF-43BE2A16DE4F}" srcOrd="0" destOrd="0" presId="urn:microsoft.com/office/officeart/2008/layout/LinedList"/>
    <dgm:cxn modelId="{81584B20-CC5C-084A-911C-50CBD7D2DCA1}" type="presOf" srcId="{F91D3D3C-6ACE-E44D-9117-873313DBFA5F}" destId="{74CAE4DC-DEE3-8C42-9C9C-5E34FA72719D}" srcOrd="0" destOrd="0" presId="urn:microsoft.com/office/officeart/2008/layout/LinedList"/>
    <dgm:cxn modelId="{7623E140-AE9A-1547-98D0-BD508791E53C}" type="presOf" srcId="{D120B388-E598-004F-A639-CE2327F7A7D2}" destId="{8E7AD2E2-29A8-CC4B-915E-7B1948EBF078}" srcOrd="0" destOrd="0" presId="urn:microsoft.com/office/officeart/2008/layout/LinedList"/>
    <dgm:cxn modelId="{6FE40363-5EC6-F342-8ECA-1B99BD3339F2}" srcId="{81EA51C3-7F33-8849-9FB3-9CF63A6D712F}" destId="{9C97D2A9-F028-E743-93F8-0937F948D773}" srcOrd="3" destOrd="0" parTransId="{E6351660-CDA6-584E-9D0A-1C41CD59E154}" sibTransId="{ECA44544-D57C-6542-BF7D-B6D5FC6E0CD0}"/>
    <dgm:cxn modelId="{88BF1691-D9E2-3641-B649-3B7B15D3A77C}" type="presOf" srcId="{81EA51C3-7F33-8849-9FB3-9CF63A6D712F}" destId="{F73D9EB8-0E84-1441-AEDF-6221EE91D6E1}" srcOrd="0" destOrd="0" presId="urn:microsoft.com/office/officeart/2008/layout/LinedList"/>
    <dgm:cxn modelId="{6BD543C0-38DB-4642-8B24-CC9F17DE2B45}" srcId="{81EA51C3-7F33-8849-9FB3-9CF63A6D712F}" destId="{D120B388-E598-004F-A639-CE2327F7A7D2}" srcOrd="1" destOrd="0" parTransId="{413EBBC1-1496-A94E-B42D-61F0B0644956}" sibTransId="{32E548DD-C2BB-EC4B-885B-E21B37E8B15C}"/>
    <dgm:cxn modelId="{0AF2B8C8-468D-084B-87A8-6CB89EEBF83C}" srcId="{81EA51C3-7F33-8849-9FB3-9CF63A6D712F}" destId="{F91D3D3C-6ACE-E44D-9117-873313DBFA5F}" srcOrd="0" destOrd="0" parTransId="{92A04654-2017-914D-A856-10A126B431AC}" sibTransId="{CF279BFE-DE4B-4945-A7BA-3E848C58E1A3}"/>
    <dgm:cxn modelId="{4BF2FAD3-8C17-C846-B146-2B6147D3D239}" srcId="{81EA51C3-7F33-8849-9FB3-9CF63A6D712F}" destId="{70553144-8B89-0948-A855-3F18336B174F}" srcOrd="2" destOrd="0" parTransId="{9F0613FD-B0A6-9747-9B7C-F968DA549F96}" sibTransId="{650423B0-BD6C-9B4E-A47D-6D29E63C835D}"/>
    <dgm:cxn modelId="{9844C6D5-F929-454D-9007-81BBE636CBCD}" type="presOf" srcId="{9C97D2A9-F028-E743-93F8-0937F948D773}" destId="{754E8B4E-E6F6-FE4B-8032-7DCC2231A7C6}" srcOrd="0" destOrd="0" presId="urn:microsoft.com/office/officeart/2008/layout/LinedList"/>
    <dgm:cxn modelId="{AB29C4D6-8B7E-004A-AB53-19890EFC1E8E}" srcId="{81EA51C3-7F33-8849-9FB3-9CF63A6D712F}" destId="{238151D2-6CD3-384C-98DA-29C3009426FF}" srcOrd="4" destOrd="0" parTransId="{AA181E3D-B395-2F4B-8660-B0301BFA0F08}" sibTransId="{CDCD6E65-A47C-1043-AA37-459DFBD235F0}"/>
    <dgm:cxn modelId="{B616CBEF-905E-4B4F-B5CD-451912886688}" type="presOf" srcId="{70553144-8B89-0948-A855-3F18336B174F}" destId="{12A0A262-8961-F446-AFE9-B15E99D19E2F}" srcOrd="0" destOrd="0" presId="urn:microsoft.com/office/officeart/2008/layout/LinedList"/>
    <dgm:cxn modelId="{8BC60F9B-9DF0-3541-9A18-9264F72CFFD0}" type="presParOf" srcId="{F73D9EB8-0E84-1441-AEDF-6221EE91D6E1}" destId="{2E1742AE-5A7F-4941-8E63-900775BFF0A9}" srcOrd="0" destOrd="0" presId="urn:microsoft.com/office/officeart/2008/layout/LinedList"/>
    <dgm:cxn modelId="{B78EFB18-80A7-AD4C-84B0-F47999E3D84D}" type="presParOf" srcId="{F73D9EB8-0E84-1441-AEDF-6221EE91D6E1}" destId="{2645A2D0-1F8D-A84A-BDC0-98858019DB63}" srcOrd="1" destOrd="0" presId="urn:microsoft.com/office/officeart/2008/layout/LinedList"/>
    <dgm:cxn modelId="{39DE3C23-DDD1-E543-8605-A5C4828783CB}" type="presParOf" srcId="{2645A2D0-1F8D-A84A-BDC0-98858019DB63}" destId="{74CAE4DC-DEE3-8C42-9C9C-5E34FA72719D}" srcOrd="0" destOrd="0" presId="urn:microsoft.com/office/officeart/2008/layout/LinedList"/>
    <dgm:cxn modelId="{A55B7BA6-9BD5-934F-8B5A-3F435CDCF1CC}" type="presParOf" srcId="{2645A2D0-1F8D-A84A-BDC0-98858019DB63}" destId="{B53853CC-4E8B-8849-96B6-0B4EAC40B76A}" srcOrd="1" destOrd="0" presId="urn:microsoft.com/office/officeart/2008/layout/LinedList"/>
    <dgm:cxn modelId="{CB77C3FD-A038-504B-9066-A7830781AC16}" type="presParOf" srcId="{F73D9EB8-0E84-1441-AEDF-6221EE91D6E1}" destId="{749E036F-D842-F64A-B2CA-E438924E8838}" srcOrd="2" destOrd="0" presId="urn:microsoft.com/office/officeart/2008/layout/LinedList"/>
    <dgm:cxn modelId="{639E13BC-294B-6744-BBE5-C12AE7A6ED6D}" type="presParOf" srcId="{F73D9EB8-0E84-1441-AEDF-6221EE91D6E1}" destId="{A2E37E8B-22DF-EC4F-AC7A-F91878AD4FE6}" srcOrd="3" destOrd="0" presId="urn:microsoft.com/office/officeart/2008/layout/LinedList"/>
    <dgm:cxn modelId="{4E2D57BD-F90C-2B4B-9C76-B5A6FEAFC1EF}" type="presParOf" srcId="{A2E37E8B-22DF-EC4F-AC7A-F91878AD4FE6}" destId="{8E7AD2E2-29A8-CC4B-915E-7B1948EBF078}" srcOrd="0" destOrd="0" presId="urn:microsoft.com/office/officeart/2008/layout/LinedList"/>
    <dgm:cxn modelId="{7E64CFAD-7517-EA4F-B471-7399826EF6D7}" type="presParOf" srcId="{A2E37E8B-22DF-EC4F-AC7A-F91878AD4FE6}" destId="{5550458B-EEBD-A149-906F-052D5303DF31}" srcOrd="1" destOrd="0" presId="urn:microsoft.com/office/officeart/2008/layout/LinedList"/>
    <dgm:cxn modelId="{8753EABD-3AC9-3440-8A2B-C2324BFAAA2D}" type="presParOf" srcId="{F73D9EB8-0E84-1441-AEDF-6221EE91D6E1}" destId="{128FE1D4-438B-2348-BF7D-C695C7A025E1}" srcOrd="4" destOrd="0" presId="urn:microsoft.com/office/officeart/2008/layout/LinedList"/>
    <dgm:cxn modelId="{B4E87D3A-4068-7646-8FD6-E022718153D4}" type="presParOf" srcId="{F73D9EB8-0E84-1441-AEDF-6221EE91D6E1}" destId="{27B7427B-6CAF-D943-9FB2-5DFB3B56A762}" srcOrd="5" destOrd="0" presId="urn:microsoft.com/office/officeart/2008/layout/LinedList"/>
    <dgm:cxn modelId="{1D8D693D-5B89-354C-9920-3EFD9EDE290A}" type="presParOf" srcId="{27B7427B-6CAF-D943-9FB2-5DFB3B56A762}" destId="{12A0A262-8961-F446-AFE9-B15E99D19E2F}" srcOrd="0" destOrd="0" presId="urn:microsoft.com/office/officeart/2008/layout/LinedList"/>
    <dgm:cxn modelId="{45F7B513-493F-5244-AF29-8D5084AA7095}" type="presParOf" srcId="{27B7427B-6CAF-D943-9FB2-5DFB3B56A762}" destId="{020B4EF6-1AD5-AB44-B711-6BAB5033F98A}" srcOrd="1" destOrd="0" presId="urn:microsoft.com/office/officeart/2008/layout/LinedList"/>
    <dgm:cxn modelId="{A789F923-9F1B-A34B-B3ED-45C97298016B}" type="presParOf" srcId="{F73D9EB8-0E84-1441-AEDF-6221EE91D6E1}" destId="{C310C41E-C9E2-0C49-A3BD-8C1FCC8B4260}" srcOrd="6" destOrd="0" presId="urn:microsoft.com/office/officeart/2008/layout/LinedList"/>
    <dgm:cxn modelId="{2A1B7AD7-6AF3-924F-9F32-56510DBEA023}" type="presParOf" srcId="{F73D9EB8-0E84-1441-AEDF-6221EE91D6E1}" destId="{F1ACCAA3-1AB4-B94F-8A0F-91C1D28BB820}" srcOrd="7" destOrd="0" presId="urn:microsoft.com/office/officeart/2008/layout/LinedList"/>
    <dgm:cxn modelId="{38CCACDD-AD89-6440-9282-C94A19ECA05C}" type="presParOf" srcId="{F1ACCAA3-1AB4-B94F-8A0F-91C1D28BB820}" destId="{754E8B4E-E6F6-FE4B-8032-7DCC2231A7C6}" srcOrd="0" destOrd="0" presId="urn:microsoft.com/office/officeart/2008/layout/LinedList"/>
    <dgm:cxn modelId="{70E03B04-CF2E-8946-8A1C-886A40DA49E7}" type="presParOf" srcId="{F1ACCAA3-1AB4-B94F-8A0F-91C1D28BB820}" destId="{A3A414ED-4572-CF45-A56B-182E8797B87F}" srcOrd="1" destOrd="0" presId="urn:microsoft.com/office/officeart/2008/layout/LinedList"/>
    <dgm:cxn modelId="{9754583A-4247-FE44-A9D7-E241870F8207}" type="presParOf" srcId="{F73D9EB8-0E84-1441-AEDF-6221EE91D6E1}" destId="{3C071BA9-ABAF-5C4A-9E72-1A66D0D5E42D}" srcOrd="8" destOrd="0" presId="urn:microsoft.com/office/officeart/2008/layout/LinedList"/>
    <dgm:cxn modelId="{8B437D27-34DC-EE4E-A57A-87A051B58617}" type="presParOf" srcId="{F73D9EB8-0E84-1441-AEDF-6221EE91D6E1}" destId="{26F44CC6-85B2-2B49-99B0-F387A3BEF224}" srcOrd="9" destOrd="0" presId="urn:microsoft.com/office/officeart/2008/layout/LinedList"/>
    <dgm:cxn modelId="{4303EBAF-BB25-1743-915F-AC981A8BC606}" type="presParOf" srcId="{26F44CC6-85B2-2B49-99B0-F387A3BEF224}" destId="{1BDDEC77-EEC3-FD40-95AF-43BE2A16DE4F}" srcOrd="0" destOrd="0" presId="urn:microsoft.com/office/officeart/2008/layout/LinedList"/>
    <dgm:cxn modelId="{03D05A90-D6E5-8C4B-BE59-F72FDE2187FE}" type="presParOf" srcId="{26F44CC6-85B2-2B49-99B0-F387A3BEF224}" destId="{589D5BC4-E8BC-2C42-AB53-259A94A758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EB3CC2-12ED-7143-9C3E-00B87920A974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D609C5-23EF-D244-8FED-3C99889A9CEB}">
      <dgm:prSet custT="1"/>
      <dgm:spPr/>
      <dgm:t>
        <a:bodyPr/>
        <a:lstStyle/>
        <a:p>
          <a:pPr rtl="0"/>
          <a:r>
            <a:rPr lang="en-US" sz="4000" b="1" dirty="0"/>
            <a:t>The intent of MDM is to optimize the functionality and security of mobile devices within the enterprise, while simultaneously protecting the corporate network</a:t>
          </a:r>
          <a:endParaRPr lang="en-US" sz="4000" dirty="0"/>
        </a:p>
      </dgm:t>
    </dgm:pt>
    <dgm:pt modelId="{BEFB4288-64D5-BE40-85E4-015C26491ECD}" type="parTrans" cxnId="{06028118-C1AC-E244-99FD-1584A460FA5F}">
      <dgm:prSet/>
      <dgm:spPr/>
      <dgm:t>
        <a:bodyPr/>
        <a:lstStyle/>
        <a:p>
          <a:endParaRPr lang="en-US"/>
        </a:p>
      </dgm:t>
    </dgm:pt>
    <dgm:pt modelId="{C59AE573-3A50-2C49-840E-E9875DA5918C}" type="sibTrans" cxnId="{06028118-C1AC-E244-99FD-1584A460FA5F}">
      <dgm:prSet/>
      <dgm:spPr/>
      <dgm:t>
        <a:bodyPr/>
        <a:lstStyle/>
        <a:p>
          <a:endParaRPr lang="en-US"/>
        </a:p>
      </dgm:t>
    </dgm:pt>
    <dgm:pt modelId="{2F70D215-3FB0-8C47-A3F1-BC479B17CE94}" type="pres">
      <dgm:prSet presAssocID="{8EEB3CC2-12ED-7143-9C3E-00B87920A974}" presName="diagram" presStyleCnt="0">
        <dgm:presLayoutVars>
          <dgm:dir/>
          <dgm:resizeHandles val="exact"/>
        </dgm:presLayoutVars>
      </dgm:prSet>
      <dgm:spPr/>
    </dgm:pt>
    <dgm:pt modelId="{C915567F-C210-344B-B2DB-BE4AB597256B}" type="pres">
      <dgm:prSet presAssocID="{27D609C5-23EF-D244-8FED-3C99889A9CEB}" presName="node" presStyleLbl="node1" presStyleIdx="0" presStyleCnt="1">
        <dgm:presLayoutVars>
          <dgm:bulletEnabled val="1"/>
        </dgm:presLayoutVars>
      </dgm:prSet>
      <dgm:spPr/>
    </dgm:pt>
  </dgm:ptLst>
  <dgm:cxnLst>
    <dgm:cxn modelId="{06028118-C1AC-E244-99FD-1584A460FA5F}" srcId="{8EEB3CC2-12ED-7143-9C3E-00B87920A974}" destId="{27D609C5-23EF-D244-8FED-3C99889A9CEB}" srcOrd="0" destOrd="0" parTransId="{BEFB4288-64D5-BE40-85E4-015C26491ECD}" sibTransId="{C59AE573-3A50-2C49-840E-E9875DA5918C}"/>
    <dgm:cxn modelId="{7598BC70-E4DF-FB41-8AE4-FD547180428E}" type="presOf" srcId="{8EEB3CC2-12ED-7143-9C3E-00B87920A974}" destId="{2F70D215-3FB0-8C47-A3F1-BC479B17CE94}" srcOrd="0" destOrd="0" presId="urn:microsoft.com/office/officeart/2005/8/layout/default"/>
    <dgm:cxn modelId="{25070EB9-03EB-B243-BAE4-208E8E1F957C}" type="presOf" srcId="{27D609C5-23EF-D244-8FED-3C99889A9CEB}" destId="{C915567F-C210-344B-B2DB-BE4AB597256B}" srcOrd="0" destOrd="0" presId="urn:microsoft.com/office/officeart/2005/8/layout/default"/>
    <dgm:cxn modelId="{F143B1FC-CC22-3E49-A58F-9395B5CD78DC}" type="presParOf" srcId="{2F70D215-3FB0-8C47-A3F1-BC479B17CE94}" destId="{C915567F-C210-344B-B2DB-BE4AB597256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B3CB2E-06B6-614B-AA2A-85A019814A30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8FB7B6-A721-3045-9DAB-00A1B53B782E}">
      <dgm:prSet/>
      <dgm:spPr/>
      <dgm:t>
        <a:bodyPr/>
        <a:lstStyle/>
        <a:p>
          <a:pPr rtl="0"/>
          <a:r>
            <a:rPr lang="en-US" b="1"/>
            <a:t>Specify what devices are permitted </a:t>
          </a:r>
          <a:endParaRPr lang="en-US"/>
        </a:p>
      </dgm:t>
    </dgm:pt>
    <dgm:pt modelId="{90448C1C-7660-1F45-9AEC-A117EC353605}" type="parTrans" cxnId="{10B3B112-1AAD-A741-9330-5BED2C543EFA}">
      <dgm:prSet/>
      <dgm:spPr/>
      <dgm:t>
        <a:bodyPr/>
        <a:lstStyle/>
        <a:p>
          <a:endParaRPr lang="en-US"/>
        </a:p>
      </dgm:t>
    </dgm:pt>
    <dgm:pt modelId="{9432AB48-67D1-B841-88D8-8AB978F25DBD}" type="sibTrans" cxnId="{10B3B112-1AAD-A741-9330-5BED2C543EFA}">
      <dgm:prSet/>
      <dgm:spPr/>
      <dgm:t>
        <a:bodyPr/>
        <a:lstStyle/>
        <a:p>
          <a:endParaRPr lang="en-US"/>
        </a:p>
      </dgm:t>
    </dgm:pt>
    <dgm:pt modelId="{4C3D7A83-FB53-544B-8578-25758087474D}">
      <dgm:prSet/>
      <dgm:spPr/>
      <dgm:t>
        <a:bodyPr/>
        <a:lstStyle/>
        <a:p>
          <a:pPr rtl="0"/>
          <a:r>
            <a:rPr lang="en-US" b="1"/>
            <a:t>Establish a stringent security policy for all devices </a:t>
          </a:r>
          <a:endParaRPr lang="en-US"/>
        </a:p>
      </dgm:t>
    </dgm:pt>
    <dgm:pt modelId="{6F9E1EC0-26E2-C347-B514-58317FE04B72}" type="parTrans" cxnId="{431CBC72-01DF-8541-861D-CAC499BF363B}">
      <dgm:prSet/>
      <dgm:spPr/>
      <dgm:t>
        <a:bodyPr/>
        <a:lstStyle/>
        <a:p>
          <a:endParaRPr lang="en-US"/>
        </a:p>
      </dgm:t>
    </dgm:pt>
    <dgm:pt modelId="{0EFAE1A8-2600-EB48-A97A-5A95987449A4}" type="sibTrans" cxnId="{431CBC72-01DF-8541-861D-CAC499BF363B}">
      <dgm:prSet/>
      <dgm:spPr/>
      <dgm:t>
        <a:bodyPr/>
        <a:lstStyle/>
        <a:p>
          <a:endParaRPr lang="en-US"/>
        </a:p>
      </dgm:t>
    </dgm:pt>
    <dgm:pt modelId="{43FA59F2-2AF2-4040-901C-429F3D7DF95C}">
      <dgm:prSet/>
      <dgm:spPr/>
      <dgm:t>
        <a:bodyPr/>
        <a:lstStyle/>
        <a:p>
          <a:pPr rtl="0"/>
          <a:r>
            <a:rPr lang="en-US" b="1"/>
            <a:t>Define a clear service policy for devices under BYOD criteria </a:t>
          </a:r>
          <a:endParaRPr lang="en-US"/>
        </a:p>
      </dgm:t>
    </dgm:pt>
    <dgm:pt modelId="{9DB1F8E8-0C39-0544-A2EF-D505CDA59114}" type="parTrans" cxnId="{E0EB128F-2935-7A42-8066-2557EF270173}">
      <dgm:prSet/>
      <dgm:spPr/>
      <dgm:t>
        <a:bodyPr/>
        <a:lstStyle/>
        <a:p>
          <a:endParaRPr lang="en-US"/>
        </a:p>
      </dgm:t>
    </dgm:pt>
    <dgm:pt modelId="{79449957-CCA5-9D4A-A200-3942EC04D870}" type="sibTrans" cxnId="{E0EB128F-2935-7A42-8066-2557EF270173}">
      <dgm:prSet/>
      <dgm:spPr/>
      <dgm:t>
        <a:bodyPr/>
        <a:lstStyle/>
        <a:p>
          <a:endParaRPr lang="en-US"/>
        </a:p>
      </dgm:t>
    </dgm:pt>
    <dgm:pt modelId="{7030C5D9-F515-C941-AD8D-FFAD87D697DC}">
      <dgm:prSet/>
      <dgm:spPr/>
      <dgm:t>
        <a:bodyPr/>
        <a:lstStyle/>
        <a:p>
          <a:pPr rtl="0"/>
          <a:r>
            <a:rPr lang="en-US" b="1"/>
            <a:t>Make it clear who owns what apps and data </a:t>
          </a:r>
          <a:endParaRPr lang="en-US"/>
        </a:p>
      </dgm:t>
    </dgm:pt>
    <dgm:pt modelId="{AD8BDDF5-BCED-D142-AB4F-05990BEF8291}" type="parTrans" cxnId="{8B9BDDA1-9547-CF42-96F4-24D71892CAB9}">
      <dgm:prSet/>
      <dgm:spPr/>
      <dgm:t>
        <a:bodyPr/>
        <a:lstStyle/>
        <a:p>
          <a:endParaRPr lang="en-US"/>
        </a:p>
      </dgm:t>
    </dgm:pt>
    <dgm:pt modelId="{C2729D05-7DDC-F640-83FE-DC09A11D974C}" type="sibTrans" cxnId="{8B9BDDA1-9547-CF42-96F4-24D71892CAB9}">
      <dgm:prSet/>
      <dgm:spPr/>
      <dgm:t>
        <a:bodyPr/>
        <a:lstStyle/>
        <a:p>
          <a:endParaRPr lang="en-US"/>
        </a:p>
      </dgm:t>
    </dgm:pt>
    <dgm:pt modelId="{7899C0E5-45B8-704B-B972-FE7948C62BEC}">
      <dgm:prSet/>
      <dgm:spPr/>
      <dgm:t>
        <a:bodyPr/>
        <a:lstStyle/>
        <a:p>
          <a:pPr rtl="0"/>
          <a:r>
            <a:rPr lang="en-US" b="1"/>
            <a:t>Decide what apps will be allowed or banned </a:t>
          </a:r>
          <a:endParaRPr lang="en-US"/>
        </a:p>
      </dgm:t>
    </dgm:pt>
    <dgm:pt modelId="{657D0695-B919-904C-B150-23252623C248}" type="parTrans" cxnId="{84CB5745-E154-264C-9674-70F4A89E586D}">
      <dgm:prSet/>
      <dgm:spPr/>
      <dgm:t>
        <a:bodyPr/>
        <a:lstStyle/>
        <a:p>
          <a:endParaRPr lang="en-US"/>
        </a:p>
      </dgm:t>
    </dgm:pt>
    <dgm:pt modelId="{18C7E6A2-B452-8B4D-B1B4-E4312F7B92EA}" type="sibTrans" cxnId="{84CB5745-E154-264C-9674-70F4A89E586D}">
      <dgm:prSet/>
      <dgm:spPr/>
      <dgm:t>
        <a:bodyPr/>
        <a:lstStyle/>
        <a:p>
          <a:endParaRPr lang="en-US"/>
        </a:p>
      </dgm:t>
    </dgm:pt>
    <dgm:pt modelId="{EA26B183-A14D-A34F-A4FA-62D2501CB392}">
      <dgm:prSet/>
      <dgm:spPr/>
      <dgm:t>
        <a:bodyPr/>
        <a:lstStyle/>
        <a:p>
          <a:pPr rtl="0"/>
          <a:r>
            <a:rPr lang="en-US" b="1"/>
            <a:t>Set up an employee exit strategy </a:t>
          </a:r>
          <a:endParaRPr lang="en-US"/>
        </a:p>
      </dgm:t>
    </dgm:pt>
    <dgm:pt modelId="{FB02D940-A7FC-5543-BF40-F1AC6349EC68}" type="parTrans" cxnId="{543013A6-61F1-EC4C-9310-FEEF7AE92223}">
      <dgm:prSet/>
      <dgm:spPr/>
      <dgm:t>
        <a:bodyPr/>
        <a:lstStyle/>
        <a:p>
          <a:endParaRPr lang="en-US"/>
        </a:p>
      </dgm:t>
    </dgm:pt>
    <dgm:pt modelId="{513E6238-3B18-8E44-B1BA-314AA06B6F50}" type="sibTrans" cxnId="{543013A6-61F1-EC4C-9310-FEEF7AE92223}">
      <dgm:prSet/>
      <dgm:spPr/>
      <dgm:t>
        <a:bodyPr/>
        <a:lstStyle/>
        <a:p>
          <a:endParaRPr lang="en-US"/>
        </a:p>
      </dgm:t>
    </dgm:pt>
    <dgm:pt modelId="{B9F540FD-2DE7-1B49-908E-672BC66D986F}" type="pres">
      <dgm:prSet presAssocID="{FEB3CB2E-06B6-614B-AA2A-85A019814A30}" presName="vert0" presStyleCnt="0">
        <dgm:presLayoutVars>
          <dgm:dir/>
          <dgm:animOne val="branch"/>
          <dgm:animLvl val="lvl"/>
        </dgm:presLayoutVars>
      </dgm:prSet>
      <dgm:spPr/>
    </dgm:pt>
    <dgm:pt modelId="{52A27E6D-E333-4947-8501-3E38493388E8}" type="pres">
      <dgm:prSet presAssocID="{9E8FB7B6-A721-3045-9DAB-00A1B53B782E}" presName="thickLine" presStyleLbl="alignNode1" presStyleIdx="0" presStyleCnt="6"/>
      <dgm:spPr/>
    </dgm:pt>
    <dgm:pt modelId="{C729B3B6-33AC-4E47-9169-F9DC8AA80B4F}" type="pres">
      <dgm:prSet presAssocID="{9E8FB7B6-A721-3045-9DAB-00A1B53B782E}" presName="horz1" presStyleCnt="0"/>
      <dgm:spPr/>
    </dgm:pt>
    <dgm:pt modelId="{52E18807-C92B-404D-B51B-8B9AF5D826EC}" type="pres">
      <dgm:prSet presAssocID="{9E8FB7B6-A721-3045-9DAB-00A1B53B782E}" presName="tx1" presStyleLbl="revTx" presStyleIdx="0" presStyleCnt="6"/>
      <dgm:spPr/>
    </dgm:pt>
    <dgm:pt modelId="{318A4BE6-B815-8B47-9BF3-6E51D7DEFF1F}" type="pres">
      <dgm:prSet presAssocID="{9E8FB7B6-A721-3045-9DAB-00A1B53B782E}" presName="vert1" presStyleCnt="0"/>
      <dgm:spPr/>
    </dgm:pt>
    <dgm:pt modelId="{D2F20527-1D9C-1D4A-98E7-D88DDA81E4F6}" type="pres">
      <dgm:prSet presAssocID="{4C3D7A83-FB53-544B-8578-25758087474D}" presName="thickLine" presStyleLbl="alignNode1" presStyleIdx="1" presStyleCnt="6"/>
      <dgm:spPr/>
    </dgm:pt>
    <dgm:pt modelId="{AF1633AD-52F4-8040-9FC0-A7DC129BF431}" type="pres">
      <dgm:prSet presAssocID="{4C3D7A83-FB53-544B-8578-25758087474D}" presName="horz1" presStyleCnt="0"/>
      <dgm:spPr/>
    </dgm:pt>
    <dgm:pt modelId="{9BA11F26-8E2C-2B43-BA78-2B8388FCB69F}" type="pres">
      <dgm:prSet presAssocID="{4C3D7A83-FB53-544B-8578-25758087474D}" presName="tx1" presStyleLbl="revTx" presStyleIdx="1" presStyleCnt="6"/>
      <dgm:spPr/>
    </dgm:pt>
    <dgm:pt modelId="{E7B4553E-11EC-164E-A9FF-C1C1AE6EF99C}" type="pres">
      <dgm:prSet presAssocID="{4C3D7A83-FB53-544B-8578-25758087474D}" presName="vert1" presStyleCnt="0"/>
      <dgm:spPr/>
    </dgm:pt>
    <dgm:pt modelId="{D7A0D925-258D-234F-AE6D-30E469EECA7A}" type="pres">
      <dgm:prSet presAssocID="{43FA59F2-2AF2-4040-901C-429F3D7DF95C}" presName="thickLine" presStyleLbl="alignNode1" presStyleIdx="2" presStyleCnt="6"/>
      <dgm:spPr/>
    </dgm:pt>
    <dgm:pt modelId="{B3A1B604-93A1-5748-9195-9ADABF3A3E3D}" type="pres">
      <dgm:prSet presAssocID="{43FA59F2-2AF2-4040-901C-429F3D7DF95C}" presName="horz1" presStyleCnt="0"/>
      <dgm:spPr/>
    </dgm:pt>
    <dgm:pt modelId="{33E6B6A0-72EC-E54C-B54D-6253A048994E}" type="pres">
      <dgm:prSet presAssocID="{43FA59F2-2AF2-4040-901C-429F3D7DF95C}" presName="tx1" presStyleLbl="revTx" presStyleIdx="2" presStyleCnt="6"/>
      <dgm:spPr/>
    </dgm:pt>
    <dgm:pt modelId="{845A77E3-D0AE-6546-ACBA-5D3DF961B340}" type="pres">
      <dgm:prSet presAssocID="{43FA59F2-2AF2-4040-901C-429F3D7DF95C}" presName="vert1" presStyleCnt="0"/>
      <dgm:spPr/>
    </dgm:pt>
    <dgm:pt modelId="{3741673F-C67D-D441-AA8C-FE73D4A8649D}" type="pres">
      <dgm:prSet presAssocID="{7030C5D9-F515-C941-AD8D-FFAD87D697DC}" presName="thickLine" presStyleLbl="alignNode1" presStyleIdx="3" presStyleCnt="6"/>
      <dgm:spPr/>
    </dgm:pt>
    <dgm:pt modelId="{DC4A92A8-EFB6-F64F-A9E7-9A9D779A0A90}" type="pres">
      <dgm:prSet presAssocID="{7030C5D9-F515-C941-AD8D-FFAD87D697DC}" presName="horz1" presStyleCnt="0"/>
      <dgm:spPr/>
    </dgm:pt>
    <dgm:pt modelId="{F213D4E6-B341-104F-85A6-E5839279B8DB}" type="pres">
      <dgm:prSet presAssocID="{7030C5D9-F515-C941-AD8D-FFAD87D697DC}" presName="tx1" presStyleLbl="revTx" presStyleIdx="3" presStyleCnt="6"/>
      <dgm:spPr/>
    </dgm:pt>
    <dgm:pt modelId="{36E3E016-0C6E-A443-8244-0E8423F16752}" type="pres">
      <dgm:prSet presAssocID="{7030C5D9-F515-C941-AD8D-FFAD87D697DC}" presName="vert1" presStyleCnt="0"/>
      <dgm:spPr/>
    </dgm:pt>
    <dgm:pt modelId="{37858F64-4352-FA4F-9844-452F84C18025}" type="pres">
      <dgm:prSet presAssocID="{7899C0E5-45B8-704B-B972-FE7948C62BEC}" presName="thickLine" presStyleLbl="alignNode1" presStyleIdx="4" presStyleCnt="6"/>
      <dgm:spPr/>
    </dgm:pt>
    <dgm:pt modelId="{437AB90D-859A-D94D-8120-1B702C234390}" type="pres">
      <dgm:prSet presAssocID="{7899C0E5-45B8-704B-B972-FE7948C62BEC}" presName="horz1" presStyleCnt="0"/>
      <dgm:spPr/>
    </dgm:pt>
    <dgm:pt modelId="{6A853F9F-49AB-834E-B4BB-32250E17C493}" type="pres">
      <dgm:prSet presAssocID="{7899C0E5-45B8-704B-B972-FE7948C62BEC}" presName="tx1" presStyleLbl="revTx" presStyleIdx="4" presStyleCnt="6"/>
      <dgm:spPr/>
    </dgm:pt>
    <dgm:pt modelId="{EE03CCE1-F1E8-8248-A8A1-CD7267415810}" type="pres">
      <dgm:prSet presAssocID="{7899C0E5-45B8-704B-B972-FE7948C62BEC}" presName="vert1" presStyleCnt="0"/>
      <dgm:spPr/>
    </dgm:pt>
    <dgm:pt modelId="{BAF27A99-BC67-D34E-A9B4-BDE69565D02A}" type="pres">
      <dgm:prSet presAssocID="{EA26B183-A14D-A34F-A4FA-62D2501CB392}" presName="thickLine" presStyleLbl="alignNode1" presStyleIdx="5" presStyleCnt="6"/>
      <dgm:spPr/>
    </dgm:pt>
    <dgm:pt modelId="{C0985EF8-EBD3-E542-A9A2-8D9D9EC2075A}" type="pres">
      <dgm:prSet presAssocID="{EA26B183-A14D-A34F-A4FA-62D2501CB392}" presName="horz1" presStyleCnt="0"/>
      <dgm:spPr/>
    </dgm:pt>
    <dgm:pt modelId="{87DACD03-88AF-4044-A14D-E72A635E5D30}" type="pres">
      <dgm:prSet presAssocID="{EA26B183-A14D-A34F-A4FA-62D2501CB392}" presName="tx1" presStyleLbl="revTx" presStyleIdx="5" presStyleCnt="6"/>
      <dgm:spPr/>
    </dgm:pt>
    <dgm:pt modelId="{0C4CA3FB-3F03-8C4A-A2CA-CBEC15FB1B1A}" type="pres">
      <dgm:prSet presAssocID="{EA26B183-A14D-A34F-A4FA-62D2501CB392}" presName="vert1" presStyleCnt="0"/>
      <dgm:spPr/>
    </dgm:pt>
  </dgm:ptLst>
  <dgm:cxnLst>
    <dgm:cxn modelId="{10B3B112-1AAD-A741-9330-5BED2C543EFA}" srcId="{FEB3CB2E-06B6-614B-AA2A-85A019814A30}" destId="{9E8FB7B6-A721-3045-9DAB-00A1B53B782E}" srcOrd="0" destOrd="0" parTransId="{90448C1C-7660-1F45-9AEC-A117EC353605}" sibTransId="{9432AB48-67D1-B841-88D8-8AB978F25DBD}"/>
    <dgm:cxn modelId="{4DBABF3F-B561-3D48-BF76-CF062ED38990}" type="presOf" srcId="{EA26B183-A14D-A34F-A4FA-62D2501CB392}" destId="{87DACD03-88AF-4044-A14D-E72A635E5D30}" srcOrd="0" destOrd="0" presId="urn:microsoft.com/office/officeart/2008/layout/LinedList"/>
    <dgm:cxn modelId="{C66D175C-0C9A-9C44-B3C5-BCB23E6BD88B}" type="presOf" srcId="{9E8FB7B6-A721-3045-9DAB-00A1B53B782E}" destId="{52E18807-C92B-404D-B51B-8B9AF5D826EC}" srcOrd="0" destOrd="0" presId="urn:microsoft.com/office/officeart/2008/layout/LinedList"/>
    <dgm:cxn modelId="{27C6015D-FD6E-B740-8902-5799181600E2}" type="presOf" srcId="{43FA59F2-2AF2-4040-901C-429F3D7DF95C}" destId="{33E6B6A0-72EC-E54C-B54D-6253A048994E}" srcOrd="0" destOrd="0" presId="urn:microsoft.com/office/officeart/2008/layout/LinedList"/>
    <dgm:cxn modelId="{84CB5745-E154-264C-9674-70F4A89E586D}" srcId="{FEB3CB2E-06B6-614B-AA2A-85A019814A30}" destId="{7899C0E5-45B8-704B-B972-FE7948C62BEC}" srcOrd="4" destOrd="0" parTransId="{657D0695-B919-904C-B150-23252623C248}" sibTransId="{18C7E6A2-B452-8B4D-B1B4-E4312F7B92EA}"/>
    <dgm:cxn modelId="{CE95C667-E5B8-444D-9851-876D4D631942}" type="presOf" srcId="{4C3D7A83-FB53-544B-8578-25758087474D}" destId="{9BA11F26-8E2C-2B43-BA78-2B8388FCB69F}" srcOrd="0" destOrd="0" presId="urn:microsoft.com/office/officeart/2008/layout/LinedList"/>
    <dgm:cxn modelId="{431CBC72-01DF-8541-861D-CAC499BF363B}" srcId="{FEB3CB2E-06B6-614B-AA2A-85A019814A30}" destId="{4C3D7A83-FB53-544B-8578-25758087474D}" srcOrd="1" destOrd="0" parTransId="{6F9E1EC0-26E2-C347-B514-58317FE04B72}" sibTransId="{0EFAE1A8-2600-EB48-A97A-5A95987449A4}"/>
    <dgm:cxn modelId="{A54FE374-0C15-9B46-B440-7D23A4E099D0}" type="presOf" srcId="{FEB3CB2E-06B6-614B-AA2A-85A019814A30}" destId="{B9F540FD-2DE7-1B49-908E-672BC66D986F}" srcOrd="0" destOrd="0" presId="urn:microsoft.com/office/officeart/2008/layout/LinedList"/>
    <dgm:cxn modelId="{83F1047D-6719-5A42-9689-29F7D8592D13}" type="presOf" srcId="{7030C5D9-F515-C941-AD8D-FFAD87D697DC}" destId="{F213D4E6-B341-104F-85A6-E5839279B8DB}" srcOrd="0" destOrd="0" presId="urn:microsoft.com/office/officeart/2008/layout/LinedList"/>
    <dgm:cxn modelId="{E0EB128F-2935-7A42-8066-2557EF270173}" srcId="{FEB3CB2E-06B6-614B-AA2A-85A019814A30}" destId="{43FA59F2-2AF2-4040-901C-429F3D7DF95C}" srcOrd="2" destOrd="0" parTransId="{9DB1F8E8-0C39-0544-A2EF-D505CDA59114}" sibTransId="{79449957-CCA5-9D4A-A200-3942EC04D870}"/>
    <dgm:cxn modelId="{8B9BDDA1-9547-CF42-96F4-24D71892CAB9}" srcId="{FEB3CB2E-06B6-614B-AA2A-85A019814A30}" destId="{7030C5D9-F515-C941-AD8D-FFAD87D697DC}" srcOrd="3" destOrd="0" parTransId="{AD8BDDF5-BCED-D142-AB4F-05990BEF8291}" sibTransId="{C2729D05-7DDC-F640-83FE-DC09A11D974C}"/>
    <dgm:cxn modelId="{543013A6-61F1-EC4C-9310-FEEF7AE92223}" srcId="{FEB3CB2E-06B6-614B-AA2A-85A019814A30}" destId="{EA26B183-A14D-A34F-A4FA-62D2501CB392}" srcOrd="5" destOrd="0" parTransId="{FB02D940-A7FC-5543-BF40-F1AC6349EC68}" sibTransId="{513E6238-3B18-8E44-B1BA-314AA06B6F50}"/>
    <dgm:cxn modelId="{F21721F7-6B3F-EA42-9C04-D12C39D59017}" type="presOf" srcId="{7899C0E5-45B8-704B-B972-FE7948C62BEC}" destId="{6A853F9F-49AB-834E-B4BB-32250E17C493}" srcOrd="0" destOrd="0" presId="urn:microsoft.com/office/officeart/2008/layout/LinedList"/>
    <dgm:cxn modelId="{B9FF2564-266D-934B-9A41-0CCFB9635E2F}" type="presParOf" srcId="{B9F540FD-2DE7-1B49-908E-672BC66D986F}" destId="{52A27E6D-E333-4947-8501-3E38493388E8}" srcOrd="0" destOrd="0" presId="urn:microsoft.com/office/officeart/2008/layout/LinedList"/>
    <dgm:cxn modelId="{E8DE50FA-C7F4-6146-ADFA-E33691EC2983}" type="presParOf" srcId="{B9F540FD-2DE7-1B49-908E-672BC66D986F}" destId="{C729B3B6-33AC-4E47-9169-F9DC8AA80B4F}" srcOrd="1" destOrd="0" presId="urn:microsoft.com/office/officeart/2008/layout/LinedList"/>
    <dgm:cxn modelId="{39095CD1-E06B-F147-ACE8-AC2DF46679B0}" type="presParOf" srcId="{C729B3B6-33AC-4E47-9169-F9DC8AA80B4F}" destId="{52E18807-C92B-404D-B51B-8B9AF5D826EC}" srcOrd="0" destOrd="0" presId="urn:microsoft.com/office/officeart/2008/layout/LinedList"/>
    <dgm:cxn modelId="{A7B49C78-6D03-4C40-B21F-CA18D0D103F3}" type="presParOf" srcId="{C729B3B6-33AC-4E47-9169-F9DC8AA80B4F}" destId="{318A4BE6-B815-8B47-9BF3-6E51D7DEFF1F}" srcOrd="1" destOrd="0" presId="urn:microsoft.com/office/officeart/2008/layout/LinedList"/>
    <dgm:cxn modelId="{753D9EBC-9EDD-EB43-9665-232C1EE35812}" type="presParOf" srcId="{B9F540FD-2DE7-1B49-908E-672BC66D986F}" destId="{D2F20527-1D9C-1D4A-98E7-D88DDA81E4F6}" srcOrd="2" destOrd="0" presId="urn:microsoft.com/office/officeart/2008/layout/LinedList"/>
    <dgm:cxn modelId="{0878EF31-53ED-6C45-AF85-5EDB332B1F97}" type="presParOf" srcId="{B9F540FD-2DE7-1B49-908E-672BC66D986F}" destId="{AF1633AD-52F4-8040-9FC0-A7DC129BF431}" srcOrd="3" destOrd="0" presId="urn:microsoft.com/office/officeart/2008/layout/LinedList"/>
    <dgm:cxn modelId="{364B39BE-57DB-C043-9181-476050FF89EC}" type="presParOf" srcId="{AF1633AD-52F4-8040-9FC0-A7DC129BF431}" destId="{9BA11F26-8E2C-2B43-BA78-2B8388FCB69F}" srcOrd="0" destOrd="0" presId="urn:microsoft.com/office/officeart/2008/layout/LinedList"/>
    <dgm:cxn modelId="{C7845F28-EAF8-7A4D-9CD6-32080C24B45E}" type="presParOf" srcId="{AF1633AD-52F4-8040-9FC0-A7DC129BF431}" destId="{E7B4553E-11EC-164E-A9FF-C1C1AE6EF99C}" srcOrd="1" destOrd="0" presId="urn:microsoft.com/office/officeart/2008/layout/LinedList"/>
    <dgm:cxn modelId="{C03472EF-0226-9440-B4A9-9E24C7A4B7EE}" type="presParOf" srcId="{B9F540FD-2DE7-1B49-908E-672BC66D986F}" destId="{D7A0D925-258D-234F-AE6D-30E469EECA7A}" srcOrd="4" destOrd="0" presId="urn:microsoft.com/office/officeart/2008/layout/LinedList"/>
    <dgm:cxn modelId="{51F610BB-949B-E742-B275-12777C02CE9D}" type="presParOf" srcId="{B9F540FD-2DE7-1B49-908E-672BC66D986F}" destId="{B3A1B604-93A1-5748-9195-9ADABF3A3E3D}" srcOrd="5" destOrd="0" presId="urn:microsoft.com/office/officeart/2008/layout/LinedList"/>
    <dgm:cxn modelId="{0C1BDA91-2AD6-2F42-96E9-FE159DF4821D}" type="presParOf" srcId="{B3A1B604-93A1-5748-9195-9ADABF3A3E3D}" destId="{33E6B6A0-72EC-E54C-B54D-6253A048994E}" srcOrd="0" destOrd="0" presId="urn:microsoft.com/office/officeart/2008/layout/LinedList"/>
    <dgm:cxn modelId="{D7FAE57B-73F8-F140-9778-2D7B21B90673}" type="presParOf" srcId="{B3A1B604-93A1-5748-9195-9ADABF3A3E3D}" destId="{845A77E3-D0AE-6546-ACBA-5D3DF961B340}" srcOrd="1" destOrd="0" presId="urn:microsoft.com/office/officeart/2008/layout/LinedList"/>
    <dgm:cxn modelId="{19E1F452-BDF6-5E46-B981-155E640D90EF}" type="presParOf" srcId="{B9F540FD-2DE7-1B49-908E-672BC66D986F}" destId="{3741673F-C67D-D441-AA8C-FE73D4A8649D}" srcOrd="6" destOrd="0" presId="urn:microsoft.com/office/officeart/2008/layout/LinedList"/>
    <dgm:cxn modelId="{65F2993E-771A-E441-864A-E57F744CB95E}" type="presParOf" srcId="{B9F540FD-2DE7-1B49-908E-672BC66D986F}" destId="{DC4A92A8-EFB6-F64F-A9E7-9A9D779A0A90}" srcOrd="7" destOrd="0" presId="urn:microsoft.com/office/officeart/2008/layout/LinedList"/>
    <dgm:cxn modelId="{E7699A9B-52CA-5B41-AC53-4EADF9860C11}" type="presParOf" srcId="{DC4A92A8-EFB6-F64F-A9E7-9A9D779A0A90}" destId="{F213D4E6-B341-104F-85A6-E5839279B8DB}" srcOrd="0" destOrd="0" presId="urn:microsoft.com/office/officeart/2008/layout/LinedList"/>
    <dgm:cxn modelId="{A5B91856-17E9-8745-AEB7-53B895816001}" type="presParOf" srcId="{DC4A92A8-EFB6-F64F-A9E7-9A9D779A0A90}" destId="{36E3E016-0C6E-A443-8244-0E8423F16752}" srcOrd="1" destOrd="0" presId="urn:microsoft.com/office/officeart/2008/layout/LinedList"/>
    <dgm:cxn modelId="{061F9D2F-DD84-1241-9C3F-1F1F5D9183C5}" type="presParOf" srcId="{B9F540FD-2DE7-1B49-908E-672BC66D986F}" destId="{37858F64-4352-FA4F-9844-452F84C18025}" srcOrd="8" destOrd="0" presId="urn:microsoft.com/office/officeart/2008/layout/LinedList"/>
    <dgm:cxn modelId="{FC9D8C0A-5B66-D94A-B5D0-A46C52397BBA}" type="presParOf" srcId="{B9F540FD-2DE7-1B49-908E-672BC66D986F}" destId="{437AB90D-859A-D94D-8120-1B702C234390}" srcOrd="9" destOrd="0" presId="urn:microsoft.com/office/officeart/2008/layout/LinedList"/>
    <dgm:cxn modelId="{8D31A04A-818E-2740-95DA-711F4B9DDBF2}" type="presParOf" srcId="{437AB90D-859A-D94D-8120-1B702C234390}" destId="{6A853F9F-49AB-834E-B4BB-32250E17C493}" srcOrd="0" destOrd="0" presId="urn:microsoft.com/office/officeart/2008/layout/LinedList"/>
    <dgm:cxn modelId="{7311CC2C-9846-AB47-9231-B3FAA472D177}" type="presParOf" srcId="{437AB90D-859A-D94D-8120-1B702C234390}" destId="{EE03CCE1-F1E8-8248-A8A1-CD7267415810}" srcOrd="1" destOrd="0" presId="urn:microsoft.com/office/officeart/2008/layout/LinedList"/>
    <dgm:cxn modelId="{51025519-D09B-C64D-BFBA-0A8E0A42BD4A}" type="presParOf" srcId="{B9F540FD-2DE7-1B49-908E-672BC66D986F}" destId="{BAF27A99-BC67-D34E-A9B4-BDE69565D02A}" srcOrd="10" destOrd="0" presId="urn:microsoft.com/office/officeart/2008/layout/LinedList"/>
    <dgm:cxn modelId="{DFA59A1A-A47A-204A-8CB0-D8441415E6DD}" type="presParOf" srcId="{B9F540FD-2DE7-1B49-908E-672BC66D986F}" destId="{C0985EF8-EBD3-E542-A9A2-8D9D9EC2075A}" srcOrd="11" destOrd="0" presId="urn:microsoft.com/office/officeart/2008/layout/LinedList"/>
    <dgm:cxn modelId="{96FFDC69-12BA-8D4A-BEC4-A20753BEB5AF}" type="presParOf" srcId="{C0985EF8-EBD3-E542-A9A2-8D9D9EC2075A}" destId="{87DACD03-88AF-4044-A14D-E72A635E5D30}" srcOrd="0" destOrd="0" presId="urn:microsoft.com/office/officeart/2008/layout/LinedList"/>
    <dgm:cxn modelId="{63BBEA53-7BA2-F949-AFF9-C91D3F1D654D}" type="presParOf" srcId="{C0985EF8-EBD3-E542-A9A2-8D9D9EC2075A}" destId="{0C4CA3FB-3F03-8C4A-A2CA-CBEC15FB1B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80A04B-372B-EC4F-8CAC-55DC3C345E4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C7AFD4-370A-494E-B297-7879EF6F3A62}">
      <dgm:prSet/>
      <dgm:spPr/>
      <dgm:t>
        <a:bodyPr/>
        <a:lstStyle/>
        <a:p>
          <a:pPr rtl="0"/>
          <a:r>
            <a:rPr lang="en-US" b="1"/>
            <a:t>On-Demand Self-Service </a:t>
          </a:r>
          <a:endParaRPr lang="en-US"/>
        </a:p>
      </dgm:t>
    </dgm:pt>
    <dgm:pt modelId="{2C65ADF8-1F2E-3446-9857-4E70E2D3A5F6}" type="parTrans" cxnId="{94DADFC2-0D54-144C-8ACD-A6E10736909D}">
      <dgm:prSet/>
      <dgm:spPr/>
      <dgm:t>
        <a:bodyPr/>
        <a:lstStyle/>
        <a:p>
          <a:endParaRPr lang="en-US"/>
        </a:p>
      </dgm:t>
    </dgm:pt>
    <dgm:pt modelId="{0B862E9E-F45F-A445-AD25-A7A37641AAA0}" type="sibTrans" cxnId="{94DADFC2-0D54-144C-8ACD-A6E10736909D}">
      <dgm:prSet/>
      <dgm:spPr/>
      <dgm:t>
        <a:bodyPr/>
        <a:lstStyle/>
        <a:p>
          <a:endParaRPr lang="en-US"/>
        </a:p>
      </dgm:t>
    </dgm:pt>
    <dgm:pt modelId="{42936D92-5176-FF49-8890-54B20B4DC575}">
      <dgm:prSet/>
      <dgm:spPr/>
      <dgm:t>
        <a:bodyPr/>
        <a:lstStyle/>
        <a:p>
          <a:pPr rtl="0"/>
          <a:r>
            <a:rPr lang="en-US" b="1"/>
            <a:t>Broad Network Access </a:t>
          </a:r>
          <a:endParaRPr lang="en-US"/>
        </a:p>
      </dgm:t>
    </dgm:pt>
    <dgm:pt modelId="{75098AAD-BBF4-5542-8011-F6D42848EEAD}" type="parTrans" cxnId="{A045A4B8-F1E8-5640-B045-1C8EE2C6F936}">
      <dgm:prSet/>
      <dgm:spPr/>
      <dgm:t>
        <a:bodyPr/>
        <a:lstStyle/>
        <a:p>
          <a:endParaRPr lang="en-US"/>
        </a:p>
      </dgm:t>
    </dgm:pt>
    <dgm:pt modelId="{44BB5AE5-288F-AC4E-9577-6842428CB40F}" type="sibTrans" cxnId="{A045A4B8-F1E8-5640-B045-1C8EE2C6F936}">
      <dgm:prSet/>
      <dgm:spPr/>
      <dgm:t>
        <a:bodyPr/>
        <a:lstStyle/>
        <a:p>
          <a:endParaRPr lang="en-US"/>
        </a:p>
      </dgm:t>
    </dgm:pt>
    <dgm:pt modelId="{9B19F280-B516-AF45-8653-036773CAA471}">
      <dgm:prSet/>
      <dgm:spPr/>
      <dgm:t>
        <a:bodyPr/>
        <a:lstStyle/>
        <a:p>
          <a:pPr rtl="0"/>
          <a:r>
            <a:rPr lang="en-US" b="1"/>
            <a:t>Resource Pooling </a:t>
          </a:r>
          <a:endParaRPr lang="en-US"/>
        </a:p>
      </dgm:t>
    </dgm:pt>
    <dgm:pt modelId="{03CF7599-F4EB-BE4B-8F51-A921BD2F9E79}" type="parTrans" cxnId="{79EBD63B-026C-3C46-8307-F13C32EFB645}">
      <dgm:prSet/>
      <dgm:spPr/>
      <dgm:t>
        <a:bodyPr/>
        <a:lstStyle/>
        <a:p>
          <a:endParaRPr lang="en-US"/>
        </a:p>
      </dgm:t>
    </dgm:pt>
    <dgm:pt modelId="{D5B9DB60-157F-3B4F-9E41-94DB83063085}" type="sibTrans" cxnId="{79EBD63B-026C-3C46-8307-F13C32EFB645}">
      <dgm:prSet/>
      <dgm:spPr/>
      <dgm:t>
        <a:bodyPr/>
        <a:lstStyle/>
        <a:p>
          <a:endParaRPr lang="en-US"/>
        </a:p>
      </dgm:t>
    </dgm:pt>
    <dgm:pt modelId="{7F32D417-4522-D447-B568-9E09E17CD874}">
      <dgm:prSet/>
      <dgm:spPr/>
      <dgm:t>
        <a:bodyPr/>
        <a:lstStyle/>
        <a:p>
          <a:pPr rtl="0"/>
          <a:r>
            <a:rPr lang="en-US" b="1"/>
            <a:t>Rapid Elasticity </a:t>
          </a:r>
          <a:endParaRPr lang="en-US"/>
        </a:p>
      </dgm:t>
    </dgm:pt>
    <dgm:pt modelId="{6D4D4DB0-9AF3-4E44-A635-D47D3870D2A8}" type="parTrans" cxnId="{A1432A23-C644-4949-9B01-E4C21E00C388}">
      <dgm:prSet/>
      <dgm:spPr/>
      <dgm:t>
        <a:bodyPr/>
        <a:lstStyle/>
        <a:p>
          <a:endParaRPr lang="en-US"/>
        </a:p>
      </dgm:t>
    </dgm:pt>
    <dgm:pt modelId="{2E943E8A-9D92-494A-8B14-2EA9634C24BC}" type="sibTrans" cxnId="{A1432A23-C644-4949-9B01-E4C21E00C388}">
      <dgm:prSet/>
      <dgm:spPr/>
      <dgm:t>
        <a:bodyPr/>
        <a:lstStyle/>
        <a:p>
          <a:endParaRPr lang="en-US"/>
        </a:p>
      </dgm:t>
    </dgm:pt>
    <dgm:pt modelId="{D2970A4A-6EEF-D843-B19B-85AB2B7F91C2}">
      <dgm:prSet/>
      <dgm:spPr/>
      <dgm:t>
        <a:bodyPr/>
        <a:lstStyle/>
        <a:p>
          <a:pPr rtl="0"/>
          <a:r>
            <a:rPr lang="en-US" b="1"/>
            <a:t>Measured Service</a:t>
          </a:r>
          <a:endParaRPr lang="en-US"/>
        </a:p>
      </dgm:t>
    </dgm:pt>
    <dgm:pt modelId="{1523C6E0-7DD3-F844-96B2-22393AEA2ACD}" type="parTrans" cxnId="{8B79491B-0BF8-C844-A1B3-ECE90A88E633}">
      <dgm:prSet/>
      <dgm:spPr/>
      <dgm:t>
        <a:bodyPr/>
        <a:lstStyle/>
        <a:p>
          <a:endParaRPr lang="en-US"/>
        </a:p>
      </dgm:t>
    </dgm:pt>
    <dgm:pt modelId="{0E197BC6-2032-F946-9A8E-31D508434E2E}" type="sibTrans" cxnId="{8B79491B-0BF8-C844-A1B3-ECE90A88E633}">
      <dgm:prSet/>
      <dgm:spPr/>
      <dgm:t>
        <a:bodyPr/>
        <a:lstStyle/>
        <a:p>
          <a:endParaRPr lang="en-US"/>
        </a:p>
      </dgm:t>
    </dgm:pt>
    <dgm:pt modelId="{1074369C-A1C3-9041-A940-BF7CE076783C}" type="pres">
      <dgm:prSet presAssocID="{8A80A04B-372B-EC4F-8CAC-55DC3C345E42}" presName="diagram" presStyleCnt="0">
        <dgm:presLayoutVars>
          <dgm:dir/>
          <dgm:resizeHandles val="exact"/>
        </dgm:presLayoutVars>
      </dgm:prSet>
      <dgm:spPr/>
    </dgm:pt>
    <dgm:pt modelId="{D0973C7D-8842-4242-919A-06B5AA163672}" type="pres">
      <dgm:prSet presAssocID="{CFC7AFD4-370A-494E-B297-7879EF6F3A62}" presName="node" presStyleLbl="node1" presStyleIdx="0" presStyleCnt="5">
        <dgm:presLayoutVars>
          <dgm:bulletEnabled val="1"/>
        </dgm:presLayoutVars>
      </dgm:prSet>
      <dgm:spPr/>
    </dgm:pt>
    <dgm:pt modelId="{3AC963EC-BCD7-1545-8D8A-B802DF914B8D}" type="pres">
      <dgm:prSet presAssocID="{0B862E9E-F45F-A445-AD25-A7A37641AAA0}" presName="sibTrans" presStyleCnt="0"/>
      <dgm:spPr/>
    </dgm:pt>
    <dgm:pt modelId="{42682573-1ECA-9A49-936C-A8306BBE88AE}" type="pres">
      <dgm:prSet presAssocID="{42936D92-5176-FF49-8890-54B20B4DC575}" presName="node" presStyleLbl="node1" presStyleIdx="1" presStyleCnt="5">
        <dgm:presLayoutVars>
          <dgm:bulletEnabled val="1"/>
        </dgm:presLayoutVars>
      </dgm:prSet>
      <dgm:spPr/>
    </dgm:pt>
    <dgm:pt modelId="{63419322-8636-B041-9C51-402E9E774725}" type="pres">
      <dgm:prSet presAssocID="{44BB5AE5-288F-AC4E-9577-6842428CB40F}" presName="sibTrans" presStyleCnt="0"/>
      <dgm:spPr/>
    </dgm:pt>
    <dgm:pt modelId="{F83E920F-D000-3C41-A3F9-6E4C9A3297E2}" type="pres">
      <dgm:prSet presAssocID="{9B19F280-B516-AF45-8653-036773CAA471}" presName="node" presStyleLbl="node1" presStyleIdx="2" presStyleCnt="5">
        <dgm:presLayoutVars>
          <dgm:bulletEnabled val="1"/>
        </dgm:presLayoutVars>
      </dgm:prSet>
      <dgm:spPr/>
    </dgm:pt>
    <dgm:pt modelId="{306EEA65-8E7B-8143-86DF-9AE12283E70E}" type="pres">
      <dgm:prSet presAssocID="{D5B9DB60-157F-3B4F-9E41-94DB83063085}" presName="sibTrans" presStyleCnt="0"/>
      <dgm:spPr/>
    </dgm:pt>
    <dgm:pt modelId="{56B1DEF3-4122-A745-8812-88E7DAAEB9FE}" type="pres">
      <dgm:prSet presAssocID="{7F32D417-4522-D447-B568-9E09E17CD874}" presName="node" presStyleLbl="node1" presStyleIdx="3" presStyleCnt="5">
        <dgm:presLayoutVars>
          <dgm:bulletEnabled val="1"/>
        </dgm:presLayoutVars>
      </dgm:prSet>
      <dgm:spPr/>
    </dgm:pt>
    <dgm:pt modelId="{545E6FD5-2AC6-C041-ADA3-FC42821DFE30}" type="pres">
      <dgm:prSet presAssocID="{2E943E8A-9D92-494A-8B14-2EA9634C24BC}" presName="sibTrans" presStyleCnt="0"/>
      <dgm:spPr/>
    </dgm:pt>
    <dgm:pt modelId="{184DF3C2-EE3A-2B4F-9D1A-068BAC0765EF}" type="pres">
      <dgm:prSet presAssocID="{D2970A4A-6EEF-D843-B19B-85AB2B7F91C2}" presName="node" presStyleLbl="node1" presStyleIdx="4" presStyleCnt="5">
        <dgm:presLayoutVars>
          <dgm:bulletEnabled val="1"/>
        </dgm:presLayoutVars>
      </dgm:prSet>
      <dgm:spPr/>
    </dgm:pt>
  </dgm:ptLst>
  <dgm:cxnLst>
    <dgm:cxn modelId="{E0C1F911-1E14-2045-97A6-3B7D117E91CA}" type="presOf" srcId="{8A80A04B-372B-EC4F-8CAC-55DC3C345E42}" destId="{1074369C-A1C3-9041-A940-BF7CE076783C}" srcOrd="0" destOrd="0" presId="urn:microsoft.com/office/officeart/2005/8/layout/default"/>
    <dgm:cxn modelId="{8B79491B-0BF8-C844-A1B3-ECE90A88E633}" srcId="{8A80A04B-372B-EC4F-8CAC-55DC3C345E42}" destId="{D2970A4A-6EEF-D843-B19B-85AB2B7F91C2}" srcOrd="4" destOrd="0" parTransId="{1523C6E0-7DD3-F844-96B2-22393AEA2ACD}" sibTransId="{0E197BC6-2032-F946-9A8E-31D508434E2E}"/>
    <dgm:cxn modelId="{A1432A23-C644-4949-9B01-E4C21E00C388}" srcId="{8A80A04B-372B-EC4F-8CAC-55DC3C345E42}" destId="{7F32D417-4522-D447-B568-9E09E17CD874}" srcOrd="3" destOrd="0" parTransId="{6D4D4DB0-9AF3-4E44-A635-D47D3870D2A8}" sibTransId="{2E943E8A-9D92-494A-8B14-2EA9634C24BC}"/>
    <dgm:cxn modelId="{28422D3B-A8FE-2345-B926-E942A067B585}" type="presOf" srcId="{42936D92-5176-FF49-8890-54B20B4DC575}" destId="{42682573-1ECA-9A49-936C-A8306BBE88AE}" srcOrd="0" destOrd="0" presId="urn:microsoft.com/office/officeart/2005/8/layout/default"/>
    <dgm:cxn modelId="{79EBD63B-026C-3C46-8307-F13C32EFB645}" srcId="{8A80A04B-372B-EC4F-8CAC-55DC3C345E42}" destId="{9B19F280-B516-AF45-8653-036773CAA471}" srcOrd="2" destOrd="0" parTransId="{03CF7599-F4EB-BE4B-8F51-A921BD2F9E79}" sibTransId="{D5B9DB60-157F-3B4F-9E41-94DB83063085}"/>
    <dgm:cxn modelId="{28DAB25C-6608-9845-A4C3-9207FD04322B}" type="presOf" srcId="{CFC7AFD4-370A-494E-B297-7879EF6F3A62}" destId="{D0973C7D-8842-4242-919A-06B5AA163672}" srcOrd="0" destOrd="0" presId="urn:microsoft.com/office/officeart/2005/8/layout/default"/>
    <dgm:cxn modelId="{E4DE0D52-C40A-164A-A72E-00E44332F91F}" type="presOf" srcId="{D2970A4A-6EEF-D843-B19B-85AB2B7F91C2}" destId="{184DF3C2-EE3A-2B4F-9D1A-068BAC0765EF}" srcOrd="0" destOrd="0" presId="urn:microsoft.com/office/officeart/2005/8/layout/default"/>
    <dgm:cxn modelId="{F1F40986-65AA-254F-9432-C50D494CC73F}" type="presOf" srcId="{9B19F280-B516-AF45-8653-036773CAA471}" destId="{F83E920F-D000-3C41-A3F9-6E4C9A3297E2}" srcOrd="0" destOrd="0" presId="urn:microsoft.com/office/officeart/2005/8/layout/default"/>
    <dgm:cxn modelId="{A045A4B8-F1E8-5640-B045-1C8EE2C6F936}" srcId="{8A80A04B-372B-EC4F-8CAC-55DC3C345E42}" destId="{42936D92-5176-FF49-8890-54B20B4DC575}" srcOrd="1" destOrd="0" parTransId="{75098AAD-BBF4-5542-8011-F6D42848EEAD}" sibTransId="{44BB5AE5-288F-AC4E-9577-6842428CB40F}"/>
    <dgm:cxn modelId="{94DADFC2-0D54-144C-8ACD-A6E10736909D}" srcId="{8A80A04B-372B-EC4F-8CAC-55DC3C345E42}" destId="{CFC7AFD4-370A-494E-B297-7879EF6F3A62}" srcOrd="0" destOrd="0" parTransId="{2C65ADF8-1F2E-3446-9857-4E70E2D3A5F6}" sibTransId="{0B862E9E-F45F-A445-AD25-A7A37641AAA0}"/>
    <dgm:cxn modelId="{9D33DCDA-EF25-3046-AA1D-50892ADE048B}" type="presOf" srcId="{7F32D417-4522-D447-B568-9E09E17CD874}" destId="{56B1DEF3-4122-A745-8812-88E7DAAEB9FE}" srcOrd="0" destOrd="0" presId="urn:microsoft.com/office/officeart/2005/8/layout/default"/>
    <dgm:cxn modelId="{7EA91627-B325-8941-9A1B-66A6AC555E67}" type="presParOf" srcId="{1074369C-A1C3-9041-A940-BF7CE076783C}" destId="{D0973C7D-8842-4242-919A-06B5AA163672}" srcOrd="0" destOrd="0" presId="urn:microsoft.com/office/officeart/2005/8/layout/default"/>
    <dgm:cxn modelId="{88D6E80C-764C-2540-A07C-4F9B9C6A2665}" type="presParOf" srcId="{1074369C-A1C3-9041-A940-BF7CE076783C}" destId="{3AC963EC-BCD7-1545-8D8A-B802DF914B8D}" srcOrd="1" destOrd="0" presId="urn:microsoft.com/office/officeart/2005/8/layout/default"/>
    <dgm:cxn modelId="{5B01919C-006F-E74F-9E2D-55202D3BA417}" type="presParOf" srcId="{1074369C-A1C3-9041-A940-BF7CE076783C}" destId="{42682573-1ECA-9A49-936C-A8306BBE88AE}" srcOrd="2" destOrd="0" presId="urn:microsoft.com/office/officeart/2005/8/layout/default"/>
    <dgm:cxn modelId="{CD16E9B8-AAE3-4B45-834B-0BFD12D871F5}" type="presParOf" srcId="{1074369C-A1C3-9041-A940-BF7CE076783C}" destId="{63419322-8636-B041-9C51-402E9E774725}" srcOrd="3" destOrd="0" presId="urn:microsoft.com/office/officeart/2005/8/layout/default"/>
    <dgm:cxn modelId="{A4FA6557-864B-8845-BEE0-73F7A6FA9591}" type="presParOf" srcId="{1074369C-A1C3-9041-A940-BF7CE076783C}" destId="{F83E920F-D000-3C41-A3F9-6E4C9A3297E2}" srcOrd="4" destOrd="0" presId="urn:microsoft.com/office/officeart/2005/8/layout/default"/>
    <dgm:cxn modelId="{59B49519-856B-B44E-8B96-ACF8DC8A41F5}" type="presParOf" srcId="{1074369C-A1C3-9041-A940-BF7CE076783C}" destId="{306EEA65-8E7B-8143-86DF-9AE12283E70E}" srcOrd="5" destOrd="0" presId="urn:microsoft.com/office/officeart/2005/8/layout/default"/>
    <dgm:cxn modelId="{AAA8E718-42E0-B34D-A9C0-56F124FA44D9}" type="presParOf" srcId="{1074369C-A1C3-9041-A940-BF7CE076783C}" destId="{56B1DEF3-4122-A745-8812-88E7DAAEB9FE}" srcOrd="6" destOrd="0" presId="urn:microsoft.com/office/officeart/2005/8/layout/default"/>
    <dgm:cxn modelId="{6CF3CB66-1337-8344-9175-1D53D33DD143}" type="presParOf" srcId="{1074369C-A1C3-9041-A940-BF7CE076783C}" destId="{545E6FD5-2AC6-C041-ADA3-FC42821DFE30}" srcOrd="7" destOrd="0" presId="urn:microsoft.com/office/officeart/2005/8/layout/default"/>
    <dgm:cxn modelId="{A2D93204-207A-7A4E-8837-D0FA535270B9}" type="presParOf" srcId="{1074369C-A1C3-9041-A940-BF7CE076783C}" destId="{184DF3C2-EE3A-2B4F-9D1A-068BAC0765E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A2F4CB-CB03-314A-A811-091E459405BE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810B90-93CB-924A-B435-5916360B1D3C}">
      <dgm:prSet custT="1"/>
      <dgm:spPr/>
      <dgm:t>
        <a:bodyPr/>
        <a:lstStyle/>
        <a:p>
          <a:pPr rtl="0"/>
          <a:r>
            <a:rPr lang="en-US" sz="3600" b="1" dirty="0"/>
            <a:t>The service available to the general public over the Internet, in which a customer can access cloud service provider resources either in the form of a free service or offered on a pay-per-usage model</a:t>
          </a:r>
          <a:endParaRPr lang="en-US" sz="3600" dirty="0"/>
        </a:p>
      </dgm:t>
    </dgm:pt>
    <dgm:pt modelId="{C9F56612-9E76-664C-87CB-1BF0B764E09F}" type="parTrans" cxnId="{E17B0CCC-B10D-8F49-99A9-258658A83D07}">
      <dgm:prSet/>
      <dgm:spPr/>
      <dgm:t>
        <a:bodyPr/>
        <a:lstStyle/>
        <a:p>
          <a:endParaRPr lang="en-US"/>
        </a:p>
      </dgm:t>
    </dgm:pt>
    <dgm:pt modelId="{9EAB2328-68CB-F842-8CD6-8F0CBB46AADB}" type="sibTrans" cxnId="{E17B0CCC-B10D-8F49-99A9-258658A83D07}">
      <dgm:prSet/>
      <dgm:spPr/>
      <dgm:t>
        <a:bodyPr/>
        <a:lstStyle/>
        <a:p>
          <a:endParaRPr lang="en-US"/>
        </a:p>
      </dgm:t>
    </dgm:pt>
    <dgm:pt modelId="{377C469E-3478-144A-989E-89FD58E1061B}" type="pres">
      <dgm:prSet presAssocID="{C0A2F4CB-CB03-314A-A811-091E459405BE}" presName="diagram" presStyleCnt="0">
        <dgm:presLayoutVars>
          <dgm:dir/>
          <dgm:resizeHandles val="exact"/>
        </dgm:presLayoutVars>
      </dgm:prSet>
      <dgm:spPr/>
    </dgm:pt>
    <dgm:pt modelId="{0348D39C-F4B5-604E-A095-B93D644BC40C}" type="pres">
      <dgm:prSet presAssocID="{37810B90-93CB-924A-B435-5916360B1D3C}" presName="node" presStyleLbl="node1" presStyleIdx="0" presStyleCnt="1">
        <dgm:presLayoutVars>
          <dgm:bulletEnabled val="1"/>
        </dgm:presLayoutVars>
      </dgm:prSet>
      <dgm:spPr/>
    </dgm:pt>
  </dgm:ptLst>
  <dgm:cxnLst>
    <dgm:cxn modelId="{E17B0CCC-B10D-8F49-99A9-258658A83D07}" srcId="{C0A2F4CB-CB03-314A-A811-091E459405BE}" destId="{37810B90-93CB-924A-B435-5916360B1D3C}" srcOrd="0" destOrd="0" parTransId="{C9F56612-9E76-664C-87CB-1BF0B764E09F}" sibTransId="{9EAB2328-68CB-F842-8CD6-8F0CBB46AADB}"/>
    <dgm:cxn modelId="{F5B0D4CF-8675-C84E-8A0B-ED1C4C84B419}" type="presOf" srcId="{37810B90-93CB-924A-B435-5916360B1D3C}" destId="{0348D39C-F4B5-604E-A095-B93D644BC40C}" srcOrd="0" destOrd="0" presId="urn:microsoft.com/office/officeart/2005/8/layout/default"/>
    <dgm:cxn modelId="{D85825E0-339C-DE45-BD41-375B5ED39E82}" type="presOf" srcId="{C0A2F4CB-CB03-314A-A811-091E459405BE}" destId="{377C469E-3478-144A-989E-89FD58E1061B}" srcOrd="0" destOrd="0" presId="urn:microsoft.com/office/officeart/2005/8/layout/default"/>
    <dgm:cxn modelId="{4292302A-A4CE-0D42-8EF6-938384967F46}" type="presParOf" srcId="{377C469E-3478-144A-989E-89FD58E1061B}" destId="{0348D39C-F4B5-604E-A095-B93D644BC40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F6A03-F92A-4540-8D94-C848CFBFD860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A proactive security technique where only a limited set of approved programs are allowed to run, while all other programs are blocked from running by default </a:t>
          </a:r>
          <a:endParaRPr lang="en-US" sz="4300" kern="1200"/>
        </a:p>
      </dsp:txBody>
      <dsp:txXfrm>
        <a:off x="550515" y="585"/>
        <a:ext cx="7128569" cy="42771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20CDA-7ED2-BC45-B964-3D258C35E02B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A proprietary network, or data center, owned and architected for use by a specified entity utilizing cloud technologies to provide services behind a firewall</a:t>
          </a:r>
          <a:endParaRPr lang="en-US" sz="3800" kern="1200" dirty="0"/>
        </a:p>
      </dsp:txBody>
      <dsp:txXfrm>
        <a:off x="550515" y="585"/>
        <a:ext cx="7128569" cy="42771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F7C9C-EE68-0140-B498-3E84AAC8CCC7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A hybrid cloud is built by combining two forms of cloud computing deployments, typically a public and private cloud</a:t>
          </a:r>
          <a:endParaRPr lang="en-US" sz="4200" kern="1200" dirty="0"/>
        </a:p>
      </dsp:txBody>
      <dsp:txXfrm>
        <a:off x="550515" y="585"/>
        <a:ext cx="7128569" cy="427714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C4C2C-7E3C-104E-961D-9AA6E7786B85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Offer a valuable and cost-effective manner for specified groups or entities with a similar focus, or with common compliance and requirements to operate in a multi-tenant infrastructure </a:t>
          </a:r>
          <a:endParaRPr lang="en-US" sz="3600" kern="1200" dirty="0"/>
        </a:p>
      </dsp:txBody>
      <dsp:txXfrm>
        <a:off x="550515" y="585"/>
        <a:ext cx="7128569" cy="427714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1CE5A-FE8C-4441-8A49-7A4BC7512EF4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Distributed model where software applications are hosted by a vendor or cloud service provider and made available to customers over network resources </a:t>
          </a:r>
          <a:endParaRPr lang="en-US" sz="3600" kern="1200" dirty="0"/>
        </a:p>
      </dsp:txBody>
      <dsp:txXfrm>
        <a:off x="550515" y="585"/>
        <a:ext cx="7128569" cy="427714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F3F69-5174-0649-9D5D-23B398E1EF71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A way for customers to rent hardware, operating systems, storage, and network capacity over the Internet from a cloud service provider</a:t>
          </a:r>
          <a:endParaRPr lang="en-US" sz="3800" kern="1200" dirty="0"/>
        </a:p>
      </dsp:txBody>
      <dsp:txXfrm>
        <a:off x="550515" y="585"/>
        <a:ext cx="7128569" cy="427714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649C1-C25C-D241-8619-F77B1F6652B2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A model where the customer can provision equipment “as a service” to support operations, including storage, hardware, servers, and relevant networking components </a:t>
          </a:r>
          <a:endParaRPr lang="en-US" sz="3600" kern="1200" dirty="0"/>
        </a:p>
      </dsp:txBody>
      <dsp:txXfrm>
        <a:off x="550515" y="585"/>
        <a:ext cx="7128569" cy="427714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83EC1-060C-AB4E-B210-CDCC949F9D24}">
      <dsp:nvSpPr>
        <dsp:cNvPr id="0" name=""/>
        <dsp:cNvSpPr/>
      </dsp:nvSpPr>
      <dsp:spPr>
        <a:xfrm>
          <a:off x="0" y="20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55FD04-9D56-1A49-92C6-20735887C65C}">
      <dsp:nvSpPr>
        <dsp:cNvPr id="0" name=""/>
        <dsp:cNvSpPr/>
      </dsp:nvSpPr>
      <dsp:spPr>
        <a:xfrm>
          <a:off x="0" y="2089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The foundation for an agile, scalable cloud </a:t>
          </a:r>
          <a:endParaRPr lang="en-US" sz="2800" kern="1200"/>
        </a:p>
      </dsp:txBody>
      <dsp:txXfrm>
        <a:off x="0" y="2089"/>
        <a:ext cx="8229600" cy="1424711"/>
      </dsp:txXfrm>
    </dsp:sp>
    <dsp:sp modelId="{F8C4FEA5-DD7A-5847-9549-A32C3B82AA44}">
      <dsp:nvSpPr>
        <dsp:cNvPr id="0" name=""/>
        <dsp:cNvSpPr/>
      </dsp:nvSpPr>
      <dsp:spPr>
        <a:xfrm>
          <a:off x="0" y="14268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52810-37F7-D040-B8D6-7C4FE507D11A}">
      <dsp:nvSpPr>
        <dsp:cNvPr id="0" name=""/>
        <dsp:cNvSpPr/>
      </dsp:nvSpPr>
      <dsp:spPr>
        <a:xfrm>
          <a:off x="0" y="1426800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The first practical step for building cloud infrastructure</a:t>
          </a:r>
          <a:endParaRPr lang="en-US" sz="2800" kern="1200"/>
        </a:p>
      </dsp:txBody>
      <dsp:txXfrm>
        <a:off x="0" y="1426800"/>
        <a:ext cx="8229600" cy="1424711"/>
      </dsp:txXfrm>
    </dsp:sp>
    <dsp:sp modelId="{D30B6D16-194E-A343-827D-5169257A0C41}">
      <dsp:nvSpPr>
        <dsp:cNvPr id="0" name=""/>
        <dsp:cNvSpPr/>
      </dsp:nvSpPr>
      <dsp:spPr>
        <a:xfrm>
          <a:off x="0" y="28515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A59DF7-7D60-054F-882E-C99C74EBCE44}">
      <dsp:nvSpPr>
        <dsp:cNvPr id="0" name=""/>
        <dsp:cNvSpPr/>
      </dsp:nvSpPr>
      <dsp:spPr>
        <a:xfrm>
          <a:off x="0" y="2851512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Abstracts and isolates the underlying hardware as VMs</a:t>
          </a:r>
          <a:endParaRPr lang="en-US" sz="2800" kern="1200"/>
        </a:p>
      </dsp:txBody>
      <dsp:txXfrm>
        <a:off x="0" y="2851512"/>
        <a:ext cx="8229600" cy="142471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650B9-E03B-8546-A7D5-39D66E9085F2}">
      <dsp:nvSpPr>
        <dsp:cNvPr id="0" name=""/>
        <dsp:cNvSpPr/>
      </dsp:nvSpPr>
      <dsp:spPr>
        <a:xfrm>
          <a:off x="0" y="5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7DACED-1971-4B40-B58F-B02A4E5C05DA}">
      <dsp:nvSpPr>
        <dsp:cNvPr id="0" name=""/>
        <dsp:cNvSpPr/>
      </dsp:nvSpPr>
      <dsp:spPr>
        <a:xfrm>
          <a:off x="0" y="522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Server virtualization </a:t>
          </a:r>
          <a:endParaRPr lang="en-US" sz="2800" kern="1200"/>
        </a:p>
      </dsp:txBody>
      <dsp:txXfrm>
        <a:off x="0" y="522"/>
        <a:ext cx="8229600" cy="855453"/>
      </dsp:txXfrm>
    </dsp:sp>
    <dsp:sp modelId="{93423B8D-D5FD-084B-8E93-89D65FC9F97F}">
      <dsp:nvSpPr>
        <dsp:cNvPr id="0" name=""/>
        <dsp:cNvSpPr/>
      </dsp:nvSpPr>
      <dsp:spPr>
        <a:xfrm>
          <a:off x="0" y="8559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C3B84C-74A2-C64E-936C-491C4D530AE6}">
      <dsp:nvSpPr>
        <dsp:cNvPr id="0" name=""/>
        <dsp:cNvSpPr/>
      </dsp:nvSpPr>
      <dsp:spPr>
        <a:xfrm>
          <a:off x="0" y="855975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Network virtualization </a:t>
          </a:r>
          <a:endParaRPr lang="en-US" sz="2800" kern="1200"/>
        </a:p>
      </dsp:txBody>
      <dsp:txXfrm>
        <a:off x="0" y="855975"/>
        <a:ext cx="8229600" cy="855453"/>
      </dsp:txXfrm>
    </dsp:sp>
    <dsp:sp modelId="{1FB25766-B12B-CD46-82BC-47C7BAC8E9FE}">
      <dsp:nvSpPr>
        <dsp:cNvPr id="0" name=""/>
        <dsp:cNvSpPr/>
      </dsp:nvSpPr>
      <dsp:spPr>
        <a:xfrm>
          <a:off x="0" y="171142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C5FF3A-7FAB-A148-BAF3-6D1AF3A5639D}">
      <dsp:nvSpPr>
        <dsp:cNvPr id="0" name=""/>
        <dsp:cNvSpPr/>
      </dsp:nvSpPr>
      <dsp:spPr>
        <a:xfrm>
          <a:off x="0" y="1711429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Desktop virtualization </a:t>
          </a:r>
          <a:endParaRPr lang="en-US" sz="2800" kern="1200"/>
        </a:p>
      </dsp:txBody>
      <dsp:txXfrm>
        <a:off x="0" y="1711429"/>
        <a:ext cx="8229600" cy="855453"/>
      </dsp:txXfrm>
    </dsp:sp>
    <dsp:sp modelId="{88A4F1BA-B1A5-C040-9616-C19583EBF0C7}">
      <dsp:nvSpPr>
        <dsp:cNvPr id="0" name=""/>
        <dsp:cNvSpPr/>
      </dsp:nvSpPr>
      <dsp:spPr>
        <a:xfrm>
          <a:off x="0" y="25668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EF7C62-1E30-9D4D-8FE0-7144E5E567D9}">
      <dsp:nvSpPr>
        <dsp:cNvPr id="0" name=""/>
        <dsp:cNvSpPr/>
      </dsp:nvSpPr>
      <dsp:spPr>
        <a:xfrm>
          <a:off x="0" y="2566883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Application virtualization </a:t>
          </a:r>
          <a:endParaRPr lang="en-US" sz="2800" kern="1200"/>
        </a:p>
      </dsp:txBody>
      <dsp:txXfrm>
        <a:off x="0" y="2566883"/>
        <a:ext cx="8229600" cy="855453"/>
      </dsp:txXfrm>
    </dsp:sp>
    <dsp:sp modelId="{09BE4B1C-FFD0-DE4D-9F0F-D91B4F34A04D}">
      <dsp:nvSpPr>
        <dsp:cNvPr id="0" name=""/>
        <dsp:cNvSpPr/>
      </dsp:nvSpPr>
      <dsp:spPr>
        <a:xfrm>
          <a:off x="0" y="342233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CBCD88-97FE-074D-A08A-0603CE717C5F}">
      <dsp:nvSpPr>
        <dsp:cNvPr id="0" name=""/>
        <dsp:cNvSpPr/>
      </dsp:nvSpPr>
      <dsp:spPr>
        <a:xfrm>
          <a:off x="0" y="3422337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Storage virtualization </a:t>
          </a:r>
          <a:endParaRPr lang="en-US" sz="2800" kern="1200"/>
        </a:p>
      </dsp:txBody>
      <dsp:txXfrm>
        <a:off x="0" y="3422337"/>
        <a:ext cx="8229600" cy="85545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20E22-A324-DF46-94BE-7597C582C3BB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United States</a:t>
          </a:r>
          <a:endParaRPr lang="en-US" sz="3300" kern="1200"/>
        </a:p>
      </dsp:txBody>
      <dsp:txXfrm>
        <a:off x="663431" y="2594"/>
        <a:ext cx="3287017" cy="1972210"/>
      </dsp:txXfrm>
    </dsp:sp>
    <dsp:sp modelId="{6145A8B9-EA65-1F40-9B9A-1C2D01E67434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EU member states</a:t>
          </a:r>
          <a:endParaRPr lang="en-US" sz="3300" kern="1200"/>
        </a:p>
      </dsp:txBody>
      <dsp:txXfrm>
        <a:off x="4279150" y="2594"/>
        <a:ext cx="3287017" cy="1972210"/>
      </dsp:txXfrm>
    </dsp:sp>
    <dsp:sp modelId="{ABA23628-3166-A140-AC63-9E53C4A13008}">
      <dsp:nvSpPr>
        <dsp:cNvPr id="0" name=""/>
        <dsp:cNvSpPr/>
      </dsp:nvSpPr>
      <dsp:spPr>
        <a:xfrm>
          <a:off x="66343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Latin America</a:t>
          </a:r>
          <a:endParaRPr lang="en-US" sz="3300" kern="1200"/>
        </a:p>
      </dsp:txBody>
      <dsp:txXfrm>
        <a:off x="663431" y="2303507"/>
        <a:ext cx="3287017" cy="1972210"/>
      </dsp:txXfrm>
    </dsp:sp>
    <dsp:sp modelId="{3C49BCB5-03A2-C848-A138-95490759EB51}">
      <dsp:nvSpPr>
        <dsp:cNvPr id="0" name=""/>
        <dsp:cNvSpPr/>
      </dsp:nvSpPr>
      <dsp:spPr>
        <a:xfrm>
          <a:off x="4279150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Asian-Pacific Economic Cooperation (APEC)</a:t>
          </a:r>
          <a:endParaRPr lang="en-US" sz="3300" kern="1200"/>
        </a:p>
      </dsp:txBody>
      <dsp:txXfrm>
        <a:off x="4279150" y="2303507"/>
        <a:ext cx="3287017" cy="197221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2EE97-0A09-BB48-A90D-1EB8F92E2D8E}">
      <dsp:nvSpPr>
        <dsp:cNvPr id="0" name=""/>
        <dsp:cNvSpPr/>
      </dsp:nvSpPr>
      <dsp:spPr>
        <a:xfrm>
          <a:off x="0" y="467518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Data Subject</a:t>
          </a:r>
          <a:endParaRPr lang="en-US" sz="3900" kern="1200"/>
        </a:p>
      </dsp:txBody>
      <dsp:txXfrm>
        <a:off x="0" y="467518"/>
        <a:ext cx="2571749" cy="1543050"/>
      </dsp:txXfrm>
    </dsp:sp>
    <dsp:sp modelId="{1FE93104-E43E-FD49-A25C-B7826E7929B9}">
      <dsp:nvSpPr>
        <dsp:cNvPr id="0" name=""/>
        <dsp:cNvSpPr/>
      </dsp:nvSpPr>
      <dsp:spPr>
        <a:xfrm>
          <a:off x="2828925" y="467518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Personal Data</a:t>
          </a:r>
          <a:endParaRPr lang="en-US" sz="3900" kern="1200"/>
        </a:p>
      </dsp:txBody>
      <dsp:txXfrm>
        <a:off x="2828925" y="467518"/>
        <a:ext cx="2571749" cy="1543050"/>
      </dsp:txXfrm>
    </dsp:sp>
    <dsp:sp modelId="{2CFCC348-43C4-764D-A862-194B796A6FED}">
      <dsp:nvSpPr>
        <dsp:cNvPr id="0" name=""/>
        <dsp:cNvSpPr/>
      </dsp:nvSpPr>
      <dsp:spPr>
        <a:xfrm>
          <a:off x="5657849" y="467518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Processing</a:t>
          </a:r>
          <a:endParaRPr lang="en-US" sz="3900" kern="1200"/>
        </a:p>
      </dsp:txBody>
      <dsp:txXfrm>
        <a:off x="5657849" y="467518"/>
        <a:ext cx="2571749" cy="1543050"/>
      </dsp:txXfrm>
    </dsp:sp>
    <dsp:sp modelId="{BC8ED2D1-5A7C-004E-9907-251EB8D4CD6B}">
      <dsp:nvSpPr>
        <dsp:cNvPr id="0" name=""/>
        <dsp:cNvSpPr/>
      </dsp:nvSpPr>
      <dsp:spPr>
        <a:xfrm>
          <a:off x="1414462" y="2267744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Controller</a:t>
          </a:r>
          <a:endParaRPr lang="en-US" sz="3900" kern="1200"/>
        </a:p>
      </dsp:txBody>
      <dsp:txXfrm>
        <a:off x="1414462" y="2267744"/>
        <a:ext cx="2571749" cy="1543050"/>
      </dsp:txXfrm>
    </dsp:sp>
    <dsp:sp modelId="{7C36D477-28D0-7742-A61A-F4354113BD02}">
      <dsp:nvSpPr>
        <dsp:cNvPr id="0" name=""/>
        <dsp:cNvSpPr/>
      </dsp:nvSpPr>
      <dsp:spPr>
        <a:xfrm>
          <a:off x="4243387" y="2267744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Processor </a:t>
          </a:r>
          <a:endParaRPr lang="en-US" sz="3900" kern="1200"/>
        </a:p>
      </dsp:txBody>
      <dsp:txXfrm>
        <a:off x="4243387" y="2267744"/>
        <a:ext cx="2571749" cy="1543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E0CC3-8C52-DF4B-890A-AA3453526A54}">
      <dsp:nvSpPr>
        <dsp:cNvPr id="0" name=""/>
        <dsp:cNvSpPr/>
      </dsp:nvSpPr>
      <dsp:spPr>
        <a:xfrm>
          <a:off x="0" y="5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9F30A-715F-8541-A178-E89B950F150D}">
      <dsp:nvSpPr>
        <dsp:cNvPr id="0" name=""/>
        <dsp:cNvSpPr/>
      </dsp:nvSpPr>
      <dsp:spPr>
        <a:xfrm>
          <a:off x="0" y="522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During the startup process of an operating system, a boot sequence is executed </a:t>
          </a:r>
          <a:endParaRPr lang="en-US" sz="2200" kern="1200" dirty="0"/>
        </a:p>
      </dsp:txBody>
      <dsp:txXfrm>
        <a:off x="0" y="522"/>
        <a:ext cx="8229600" cy="855453"/>
      </dsp:txXfrm>
    </dsp:sp>
    <dsp:sp modelId="{BAB0BB2C-DE69-B146-8FED-BEAD6A22FC1D}">
      <dsp:nvSpPr>
        <dsp:cNvPr id="0" name=""/>
        <dsp:cNvSpPr/>
      </dsp:nvSpPr>
      <dsp:spPr>
        <a:xfrm>
          <a:off x="0" y="8559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F344F6-1D5E-1349-8FEF-C4022A6E2A05}">
      <dsp:nvSpPr>
        <dsp:cNvPr id="0" name=""/>
        <dsp:cNvSpPr/>
      </dsp:nvSpPr>
      <dsp:spPr>
        <a:xfrm>
          <a:off x="0" y="855975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The boot loader first looks at a boot record </a:t>
          </a:r>
          <a:endParaRPr lang="en-US" sz="2200" kern="1200"/>
        </a:p>
      </dsp:txBody>
      <dsp:txXfrm>
        <a:off x="0" y="855975"/>
        <a:ext cx="8229600" cy="855453"/>
      </dsp:txXfrm>
    </dsp:sp>
    <dsp:sp modelId="{83C81D29-AD7A-EB47-8765-137BC9AE2087}">
      <dsp:nvSpPr>
        <dsp:cNvPr id="0" name=""/>
        <dsp:cNvSpPr/>
      </dsp:nvSpPr>
      <dsp:spPr>
        <a:xfrm>
          <a:off x="0" y="171142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AE5024-CCAB-7E49-B433-F339F8898D06}">
      <dsp:nvSpPr>
        <dsp:cNvPr id="0" name=""/>
        <dsp:cNvSpPr/>
      </dsp:nvSpPr>
      <dsp:spPr>
        <a:xfrm>
          <a:off x="0" y="1711429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Endpoint encryption modifies the zero point area of the drive</a:t>
          </a:r>
          <a:endParaRPr lang="en-US" sz="2200" kern="1200" dirty="0"/>
        </a:p>
      </dsp:txBody>
      <dsp:txXfrm>
        <a:off x="0" y="1711429"/>
        <a:ext cx="8229600" cy="855453"/>
      </dsp:txXfrm>
    </dsp:sp>
    <dsp:sp modelId="{85113D8E-2444-724F-B49C-785AAA2F3532}">
      <dsp:nvSpPr>
        <dsp:cNvPr id="0" name=""/>
        <dsp:cNvSpPr/>
      </dsp:nvSpPr>
      <dsp:spPr>
        <a:xfrm>
          <a:off x="0" y="25668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97E2E6-242B-A741-8068-FDA91FA78DA2}">
      <dsp:nvSpPr>
        <dsp:cNvPr id="0" name=""/>
        <dsp:cNvSpPr/>
      </dsp:nvSpPr>
      <dsp:spPr>
        <a:xfrm>
          <a:off x="0" y="2566883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The modified pre-boot screen prompts user for authentication credentials </a:t>
          </a:r>
          <a:endParaRPr lang="en-US" sz="2200" kern="1200"/>
        </a:p>
      </dsp:txBody>
      <dsp:txXfrm>
        <a:off x="0" y="2566883"/>
        <a:ext cx="8229600" cy="855453"/>
      </dsp:txXfrm>
    </dsp:sp>
    <dsp:sp modelId="{29475A87-06DB-E447-A800-06E350CE6688}">
      <dsp:nvSpPr>
        <dsp:cNvPr id="0" name=""/>
        <dsp:cNvSpPr/>
      </dsp:nvSpPr>
      <dsp:spPr>
        <a:xfrm>
          <a:off x="0" y="342233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BF1D4-59DF-874D-87FF-606E85E05E79}">
      <dsp:nvSpPr>
        <dsp:cNvPr id="0" name=""/>
        <dsp:cNvSpPr/>
      </dsp:nvSpPr>
      <dsp:spPr>
        <a:xfrm>
          <a:off x="0" y="3422337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The operating system continues to load as normal and the user can access the computer </a:t>
          </a:r>
          <a:endParaRPr lang="en-US" sz="2200" kern="1200"/>
        </a:p>
      </dsp:txBody>
      <dsp:txXfrm>
        <a:off x="0" y="3422337"/>
        <a:ext cx="8229600" cy="85545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3C572-5487-EF4C-B184-6A07E88EAF80}">
      <dsp:nvSpPr>
        <dsp:cNvPr id="0" name=""/>
        <dsp:cNvSpPr/>
      </dsp:nvSpPr>
      <dsp:spPr>
        <a:xfrm>
          <a:off x="0" y="20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23231C-010F-2844-A204-09C08E54FF7E}">
      <dsp:nvSpPr>
        <dsp:cNvPr id="0" name=""/>
        <dsp:cNvSpPr/>
      </dsp:nvSpPr>
      <dsp:spPr>
        <a:xfrm>
          <a:off x="0" y="2089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Provides a clear and effective way to communicate the level of personal data protection provided </a:t>
          </a:r>
          <a:endParaRPr lang="en-US" sz="2600" kern="1200" dirty="0"/>
        </a:p>
      </dsp:txBody>
      <dsp:txXfrm>
        <a:off x="0" y="2089"/>
        <a:ext cx="8229600" cy="1424711"/>
      </dsp:txXfrm>
    </dsp:sp>
    <dsp:sp modelId="{4041F634-BBF1-044F-87B2-333271D13A01}">
      <dsp:nvSpPr>
        <dsp:cNvPr id="0" name=""/>
        <dsp:cNvSpPr/>
      </dsp:nvSpPr>
      <dsp:spPr>
        <a:xfrm>
          <a:off x="0" y="14268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216068-F385-434B-B069-58BA19F38678}">
      <dsp:nvSpPr>
        <dsp:cNvPr id="0" name=""/>
        <dsp:cNvSpPr/>
      </dsp:nvSpPr>
      <dsp:spPr>
        <a:xfrm>
          <a:off x="0" y="1426800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Works as a tool to assess the level of a Service Provider’s compliance with data protection legislative requirements and best practices</a:t>
          </a:r>
          <a:endParaRPr lang="en-US" sz="2600" kern="1200"/>
        </a:p>
      </dsp:txBody>
      <dsp:txXfrm>
        <a:off x="0" y="1426800"/>
        <a:ext cx="8229600" cy="1424711"/>
      </dsp:txXfrm>
    </dsp:sp>
    <dsp:sp modelId="{50030EB5-C43C-9D45-A7A2-BEABA32B90A1}">
      <dsp:nvSpPr>
        <dsp:cNvPr id="0" name=""/>
        <dsp:cNvSpPr/>
      </dsp:nvSpPr>
      <dsp:spPr>
        <a:xfrm>
          <a:off x="0" y="28515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91BAF9-5431-034A-9E31-DC19CAC580AD}">
      <dsp:nvSpPr>
        <dsp:cNvPr id="0" name=""/>
        <dsp:cNvSpPr/>
      </dsp:nvSpPr>
      <dsp:spPr>
        <a:xfrm>
          <a:off x="0" y="2851512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Provides a way to offer contractual protection against possible financial damages due to lack of compliance</a:t>
          </a:r>
          <a:endParaRPr lang="en-US" sz="2600" kern="1200"/>
        </a:p>
      </dsp:txBody>
      <dsp:txXfrm>
        <a:off x="0" y="2851512"/>
        <a:ext cx="8229600" cy="142471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DA509-2FE2-ED40-850E-F08ED7CAB1B5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Self-service models for accessing, monitoring, and managing remote data center infrastructures, such as compute, storage, networking, and networking services</a:t>
          </a:r>
          <a:endParaRPr lang="en-US" sz="3800" kern="1200" dirty="0"/>
        </a:p>
      </dsp:txBody>
      <dsp:txXfrm>
        <a:off x="550515" y="585"/>
        <a:ext cx="7128569" cy="427714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5D575-1F55-7D42-8095-53A1EB6BCDF5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Enterprise operations, or a third-party provider, can manage </a:t>
          </a:r>
          <a:r>
            <a:rPr lang="en-US" sz="4000" b="1" kern="1200" dirty="0" err="1"/>
            <a:t>OSes</a:t>
          </a:r>
          <a:r>
            <a:rPr lang="en-US" sz="4000" b="1" kern="1200" dirty="0"/>
            <a:t>, virtualization, servers, storage, networking, and the </a:t>
          </a:r>
          <a:r>
            <a:rPr lang="en-US" sz="4000" b="1" kern="1200" dirty="0" err="1"/>
            <a:t>PaaS</a:t>
          </a:r>
          <a:r>
            <a:rPr lang="en-US" sz="4000" b="1" kern="1200" dirty="0"/>
            <a:t> software itself</a:t>
          </a:r>
          <a:endParaRPr lang="en-US" sz="4000" kern="1200" dirty="0"/>
        </a:p>
      </dsp:txBody>
      <dsp:txXfrm>
        <a:off x="550515" y="585"/>
        <a:ext cx="7128569" cy="427714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B7B02-7C0A-854B-A4D8-544629986420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With </a:t>
          </a:r>
          <a:r>
            <a:rPr lang="en-US" sz="4000" b="1" kern="1200" dirty="0" err="1"/>
            <a:t>SaaS</a:t>
          </a:r>
          <a:r>
            <a:rPr lang="en-US" sz="4000" b="1" kern="1200" dirty="0"/>
            <a:t>, it is easy for enterprises to streamline their maintenance and support, because everything can be managed by vendors</a:t>
          </a:r>
          <a:endParaRPr lang="en-US" sz="4000" kern="1200" dirty="0"/>
        </a:p>
      </dsp:txBody>
      <dsp:txXfrm>
        <a:off x="550515" y="585"/>
        <a:ext cx="7128569" cy="427714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55E51-C736-4146-B988-72B629BD0048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Data Dispersion techniques are used to provide high availability, assurance, and performance when writing data into cloud-based storage systems</a:t>
          </a:r>
          <a:endParaRPr lang="en-US" sz="4000" kern="1200" dirty="0"/>
        </a:p>
      </dsp:txBody>
      <dsp:txXfrm>
        <a:off x="550515" y="585"/>
        <a:ext cx="7128569" cy="427714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0EE61-4EB9-294A-A671-50826279CBF0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Controls to protect data form the foundation of organizational security, along with enabling the organization to ensure the ability to meet regulatory requirements and relevant legislation </a:t>
          </a:r>
          <a:endParaRPr lang="en-US" sz="3600" kern="1200" dirty="0"/>
        </a:p>
      </dsp:txBody>
      <dsp:txXfrm>
        <a:off x="550515" y="585"/>
        <a:ext cx="7128569" cy="427714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F2CA3-4834-3A45-89FA-ECFCC2E0B30C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Discovery and classification </a:t>
          </a:r>
          <a:endParaRPr lang="en-US" sz="4200" kern="1200"/>
        </a:p>
      </dsp:txBody>
      <dsp:txXfrm>
        <a:off x="663431" y="2594"/>
        <a:ext cx="3287017" cy="1972210"/>
      </dsp:txXfrm>
    </dsp:sp>
    <dsp:sp modelId="{3137FFD0-6569-A94B-B41B-C4CAE41BEC57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Monitoring </a:t>
          </a:r>
          <a:endParaRPr lang="en-US" sz="4200" kern="1200"/>
        </a:p>
      </dsp:txBody>
      <dsp:txXfrm>
        <a:off x="4279150" y="2594"/>
        <a:ext cx="3287017" cy="1972210"/>
      </dsp:txXfrm>
    </dsp:sp>
    <dsp:sp modelId="{AF9E3F53-83CA-3743-9B9A-3ABE39BA74F1}">
      <dsp:nvSpPr>
        <dsp:cNvPr id="0" name=""/>
        <dsp:cNvSpPr/>
      </dsp:nvSpPr>
      <dsp:spPr>
        <a:xfrm>
          <a:off x="247129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Enforcement </a:t>
          </a:r>
          <a:endParaRPr lang="en-US" sz="4200" kern="1200"/>
        </a:p>
      </dsp:txBody>
      <dsp:txXfrm>
        <a:off x="2471291" y="2303507"/>
        <a:ext cx="3287017" cy="197221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0BDA2-3049-324F-B9FF-AF0EE2E9C643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/>
            <a:t>Network based</a:t>
          </a:r>
          <a:endParaRPr lang="en-US" sz="4600" kern="1200"/>
        </a:p>
      </dsp:txBody>
      <dsp:txXfrm>
        <a:off x="663431" y="2594"/>
        <a:ext cx="3287017" cy="1972210"/>
      </dsp:txXfrm>
    </dsp:sp>
    <dsp:sp modelId="{EF590762-6E04-D945-90BE-BEBF4A8FCA38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/>
            <a:t>Storage based</a:t>
          </a:r>
          <a:endParaRPr lang="en-US" sz="4600" kern="1200"/>
        </a:p>
      </dsp:txBody>
      <dsp:txXfrm>
        <a:off x="4279150" y="2594"/>
        <a:ext cx="3287017" cy="1972210"/>
      </dsp:txXfrm>
    </dsp:sp>
    <dsp:sp modelId="{5D39AA4E-F1F3-454D-9CE4-048A0A4888FB}">
      <dsp:nvSpPr>
        <dsp:cNvPr id="0" name=""/>
        <dsp:cNvSpPr/>
      </dsp:nvSpPr>
      <dsp:spPr>
        <a:xfrm>
          <a:off x="247129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/>
            <a:t>Client based</a:t>
          </a:r>
          <a:endParaRPr lang="en-US" sz="4600" kern="1200"/>
        </a:p>
      </dsp:txBody>
      <dsp:txXfrm>
        <a:off x="2471291" y="2303507"/>
        <a:ext cx="3287017" cy="197221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B936E-3A1D-DA42-AB80-6FAEE8DB5D86}">
      <dsp:nvSpPr>
        <dsp:cNvPr id="0" name=""/>
        <dsp:cNvSpPr/>
      </dsp:nvSpPr>
      <dsp:spPr>
        <a:xfrm>
          <a:off x="0" y="20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E32CD9-3A6A-2D41-91DA-9157675D9C6F}">
      <dsp:nvSpPr>
        <dsp:cNvPr id="0" name=""/>
        <dsp:cNvSpPr/>
      </dsp:nvSpPr>
      <dsp:spPr>
        <a:xfrm>
          <a:off x="0" y="2089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Data in the cloud tends to move and replicate </a:t>
          </a:r>
          <a:endParaRPr lang="en-US" sz="2800" kern="1200"/>
        </a:p>
      </dsp:txBody>
      <dsp:txXfrm>
        <a:off x="0" y="2089"/>
        <a:ext cx="8229600" cy="1424711"/>
      </dsp:txXfrm>
    </dsp:sp>
    <dsp:sp modelId="{4825DD01-A1B8-BA4D-990C-BFDEB98E2209}">
      <dsp:nvSpPr>
        <dsp:cNvPr id="0" name=""/>
        <dsp:cNvSpPr/>
      </dsp:nvSpPr>
      <dsp:spPr>
        <a:xfrm>
          <a:off x="0" y="14268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3DE6C4-19DF-C148-9452-8679A378D480}">
      <dsp:nvSpPr>
        <dsp:cNvPr id="0" name=""/>
        <dsp:cNvSpPr/>
      </dsp:nvSpPr>
      <dsp:spPr>
        <a:xfrm>
          <a:off x="0" y="1426800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Administrative access for enterprise data in the cloud could be tricky </a:t>
          </a:r>
          <a:endParaRPr lang="en-US" sz="2800" kern="1200"/>
        </a:p>
      </dsp:txBody>
      <dsp:txXfrm>
        <a:off x="0" y="1426800"/>
        <a:ext cx="8229600" cy="1424711"/>
      </dsp:txXfrm>
    </dsp:sp>
    <dsp:sp modelId="{57820CEF-F6F4-7E40-91D9-1ABC6F90951D}">
      <dsp:nvSpPr>
        <dsp:cNvPr id="0" name=""/>
        <dsp:cNvSpPr/>
      </dsp:nvSpPr>
      <dsp:spPr>
        <a:xfrm>
          <a:off x="0" y="28515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6A555E-3834-B745-B72B-7B3A1DC054E1}">
      <dsp:nvSpPr>
        <dsp:cNvPr id="0" name=""/>
        <dsp:cNvSpPr/>
      </dsp:nvSpPr>
      <dsp:spPr>
        <a:xfrm>
          <a:off x="0" y="2851512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DLP technology can affect overall performance </a:t>
          </a:r>
          <a:endParaRPr lang="en-US" sz="2800" kern="1200"/>
        </a:p>
      </dsp:txBody>
      <dsp:txXfrm>
        <a:off x="0" y="2851512"/>
        <a:ext cx="8229600" cy="142471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CDF82-0845-3744-AAF0-3256ED6D03C0}">
      <dsp:nvSpPr>
        <dsp:cNvPr id="0" name=""/>
        <dsp:cNvSpPr/>
      </dsp:nvSpPr>
      <dsp:spPr>
        <a:xfrm>
          <a:off x="0" y="5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20E940-C3C9-4B4C-B618-96E8CBFF63B7}">
      <dsp:nvSpPr>
        <dsp:cNvPr id="0" name=""/>
        <dsp:cNvSpPr/>
      </dsp:nvSpPr>
      <dsp:spPr>
        <a:xfrm>
          <a:off x="0" y="522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Basic storage-level encryption </a:t>
          </a:r>
          <a:endParaRPr lang="en-US" sz="2800" kern="1200"/>
        </a:p>
      </dsp:txBody>
      <dsp:txXfrm>
        <a:off x="0" y="522"/>
        <a:ext cx="8229600" cy="855453"/>
      </dsp:txXfrm>
    </dsp:sp>
    <dsp:sp modelId="{32F68DDD-5437-B445-B52D-2BEE30273BC0}">
      <dsp:nvSpPr>
        <dsp:cNvPr id="0" name=""/>
        <dsp:cNvSpPr/>
      </dsp:nvSpPr>
      <dsp:spPr>
        <a:xfrm>
          <a:off x="0" y="8559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7DE720-4AA5-5648-874C-6F61F6E1E361}">
      <dsp:nvSpPr>
        <dsp:cNvPr id="0" name=""/>
        <dsp:cNvSpPr/>
      </dsp:nvSpPr>
      <dsp:spPr>
        <a:xfrm>
          <a:off x="0" y="855975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Volume storage encryption </a:t>
          </a:r>
          <a:endParaRPr lang="en-US" sz="2800" kern="1200"/>
        </a:p>
      </dsp:txBody>
      <dsp:txXfrm>
        <a:off x="0" y="855975"/>
        <a:ext cx="8229600" cy="855453"/>
      </dsp:txXfrm>
    </dsp:sp>
    <dsp:sp modelId="{49FE4D02-835E-7242-9647-650BC7EF48FC}">
      <dsp:nvSpPr>
        <dsp:cNvPr id="0" name=""/>
        <dsp:cNvSpPr/>
      </dsp:nvSpPr>
      <dsp:spPr>
        <a:xfrm>
          <a:off x="0" y="171142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CEC1AA-324E-2742-8537-57106782A6A2}">
      <dsp:nvSpPr>
        <dsp:cNvPr id="0" name=""/>
        <dsp:cNvSpPr/>
      </dsp:nvSpPr>
      <dsp:spPr>
        <a:xfrm>
          <a:off x="0" y="1711429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Object storage encryption </a:t>
          </a:r>
          <a:endParaRPr lang="en-US" sz="2800" kern="1200"/>
        </a:p>
      </dsp:txBody>
      <dsp:txXfrm>
        <a:off x="0" y="1711429"/>
        <a:ext cx="8229600" cy="855453"/>
      </dsp:txXfrm>
    </dsp:sp>
    <dsp:sp modelId="{BD3BF36B-C614-9748-B848-2CACB4C8E2AC}">
      <dsp:nvSpPr>
        <dsp:cNvPr id="0" name=""/>
        <dsp:cNvSpPr/>
      </dsp:nvSpPr>
      <dsp:spPr>
        <a:xfrm>
          <a:off x="0" y="25668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19492B-EDD4-C849-A5E4-AD9300A0591D}">
      <dsp:nvSpPr>
        <dsp:cNvPr id="0" name=""/>
        <dsp:cNvSpPr/>
      </dsp:nvSpPr>
      <dsp:spPr>
        <a:xfrm>
          <a:off x="0" y="2566883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Database encryption</a:t>
          </a:r>
          <a:endParaRPr lang="en-US" sz="2800" kern="1200"/>
        </a:p>
      </dsp:txBody>
      <dsp:txXfrm>
        <a:off x="0" y="2566883"/>
        <a:ext cx="8229600" cy="855453"/>
      </dsp:txXfrm>
    </dsp:sp>
    <dsp:sp modelId="{CBC39C49-60E4-9142-8FAA-4C10DCD3690D}">
      <dsp:nvSpPr>
        <dsp:cNvPr id="0" name=""/>
        <dsp:cNvSpPr/>
      </dsp:nvSpPr>
      <dsp:spPr>
        <a:xfrm>
          <a:off x="0" y="342233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3EB5BF-909E-574F-AB2F-F60C77903803}">
      <dsp:nvSpPr>
        <dsp:cNvPr id="0" name=""/>
        <dsp:cNvSpPr/>
      </dsp:nvSpPr>
      <dsp:spPr>
        <a:xfrm>
          <a:off x="0" y="3422337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Application-level encryption </a:t>
          </a:r>
          <a:endParaRPr lang="en-US" sz="2800" kern="1200"/>
        </a:p>
      </dsp:txBody>
      <dsp:txXfrm>
        <a:off x="0" y="3422337"/>
        <a:ext cx="8229600" cy="855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DA23C-8791-B841-82E6-55328DAB0F92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Endpoint encryption allows users to continue working as normal during the initial encryption process by varying the amount of CPU power assigned to the initial encryption process</a:t>
          </a:r>
          <a:endParaRPr lang="en-US" sz="3600" kern="1200" dirty="0"/>
        </a:p>
      </dsp:txBody>
      <dsp:txXfrm>
        <a:off x="550515" y="585"/>
        <a:ext cx="7128569" cy="4277141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87268-E88E-684F-ACD6-A8A961B8F25A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/>
            <a:t>Access to the keys </a:t>
          </a:r>
          <a:endParaRPr lang="en-US" sz="4600" kern="1200"/>
        </a:p>
      </dsp:txBody>
      <dsp:txXfrm>
        <a:off x="663431" y="2594"/>
        <a:ext cx="3287017" cy="1972210"/>
      </dsp:txXfrm>
    </dsp:sp>
    <dsp:sp modelId="{9B810497-E74F-2045-A928-213FED092142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/>
            <a:t>Key storage</a:t>
          </a:r>
          <a:endParaRPr lang="en-US" sz="4600" kern="1200"/>
        </a:p>
      </dsp:txBody>
      <dsp:txXfrm>
        <a:off x="4279150" y="2594"/>
        <a:ext cx="3287017" cy="1972210"/>
      </dsp:txXfrm>
    </dsp:sp>
    <dsp:sp modelId="{7A65EB93-D6B7-E044-AEC2-5E9C89D1ECA7}">
      <dsp:nvSpPr>
        <dsp:cNvPr id="0" name=""/>
        <dsp:cNvSpPr/>
      </dsp:nvSpPr>
      <dsp:spPr>
        <a:xfrm>
          <a:off x="247129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/>
            <a:t>Backup and Replication  </a:t>
          </a:r>
          <a:endParaRPr lang="en-US" sz="4600" kern="1200"/>
        </a:p>
      </dsp:txBody>
      <dsp:txXfrm>
        <a:off x="2471291" y="2303507"/>
        <a:ext cx="3287017" cy="197221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42542-614E-DD49-B919-8C3F41F497B3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Typically, cloud service providers protect keys using software-based solutions to avoid the additional cost and overhead of hardware-based security models</a:t>
          </a:r>
          <a:endParaRPr lang="en-US" sz="4500" kern="1200"/>
        </a:p>
      </dsp:txBody>
      <dsp:txXfrm>
        <a:off x="550515" y="585"/>
        <a:ext cx="7128569" cy="427714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D04C6-E621-194A-9220-3BB66CC57A5F}">
      <dsp:nvSpPr>
        <dsp:cNvPr id="0" name=""/>
        <dsp:cNvSpPr/>
      </dsp:nvSpPr>
      <dsp:spPr>
        <a:xfrm>
          <a:off x="0" y="5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0985D7-E9F0-3642-B1F6-A047CC46D199}">
      <dsp:nvSpPr>
        <dsp:cNvPr id="0" name=""/>
        <dsp:cNvSpPr/>
      </dsp:nvSpPr>
      <dsp:spPr>
        <a:xfrm>
          <a:off x="0" y="522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Random substitution</a:t>
          </a:r>
          <a:endParaRPr lang="en-US" sz="2800" kern="1200"/>
        </a:p>
      </dsp:txBody>
      <dsp:txXfrm>
        <a:off x="0" y="522"/>
        <a:ext cx="8229600" cy="855453"/>
      </dsp:txXfrm>
    </dsp:sp>
    <dsp:sp modelId="{89B6AAA1-094B-D14B-9D66-BA16D65215DF}">
      <dsp:nvSpPr>
        <dsp:cNvPr id="0" name=""/>
        <dsp:cNvSpPr/>
      </dsp:nvSpPr>
      <dsp:spPr>
        <a:xfrm>
          <a:off x="0" y="8559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8E0BBE-325D-3049-B349-901FDD7E418B}">
      <dsp:nvSpPr>
        <dsp:cNvPr id="0" name=""/>
        <dsp:cNvSpPr/>
      </dsp:nvSpPr>
      <dsp:spPr>
        <a:xfrm>
          <a:off x="0" y="855975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Algorithmic substitution</a:t>
          </a:r>
          <a:endParaRPr lang="en-US" sz="2800" kern="1200"/>
        </a:p>
      </dsp:txBody>
      <dsp:txXfrm>
        <a:off x="0" y="855975"/>
        <a:ext cx="8229600" cy="855453"/>
      </dsp:txXfrm>
    </dsp:sp>
    <dsp:sp modelId="{E3CD4AEE-FBD5-E24A-8915-78E1147495B0}">
      <dsp:nvSpPr>
        <dsp:cNvPr id="0" name=""/>
        <dsp:cNvSpPr/>
      </dsp:nvSpPr>
      <dsp:spPr>
        <a:xfrm>
          <a:off x="0" y="171142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815B79-42CD-ED48-8D97-CFE5A8126E89}">
      <dsp:nvSpPr>
        <dsp:cNvPr id="0" name=""/>
        <dsp:cNvSpPr/>
      </dsp:nvSpPr>
      <dsp:spPr>
        <a:xfrm>
          <a:off x="0" y="1711429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Shuffle</a:t>
          </a:r>
          <a:endParaRPr lang="en-US" sz="2800" kern="1200"/>
        </a:p>
      </dsp:txBody>
      <dsp:txXfrm>
        <a:off x="0" y="1711429"/>
        <a:ext cx="8229600" cy="855453"/>
      </dsp:txXfrm>
    </dsp:sp>
    <dsp:sp modelId="{1D76E7F4-E9D1-C848-909A-0EB2FCAB1126}">
      <dsp:nvSpPr>
        <dsp:cNvPr id="0" name=""/>
        <dsp:cNvSpPr/>
      </dsp:nvSpPr>
      <dsp:spPr>
        <a:xfrm>
          <a:off x="0" y="25668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EA6A1D-45A8-834C-AAD7-ED1A22045302}">
      <dsp:nvSpPr>
        <dsp:cNvPr id="0" name=""/>
        <dsp:cNvSpPr/>
      </dsp:nvSpPr>
      <dsp:spPr>
        <a:xfrm>
          <a:off x="0" y="2566883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Masking</a:t>
          </a:r>
          <a:endParaRPr lang="en-US" sz="2800" kern="1200"/>
        </a:p>
      </dsp:txBody>
      <dsp:txXfrm>
        <a:off x="0" y="2566883"/>
        <a:ext cx="8229600" cy="855453"/>
      </dsp:txXfrm>
    </dsp:sp>
    <dsp:sp modelId="{00E46365-ECF2-5646-AD8C-1F3E965A7505}">
      <dsp:nvSpPr>
        <dsp:cNvPr id="0" name=""/>
        <dsp:cNvSpPr/>
      </dsp:nvSpPr>
      <dsp:spPr>
        <a:xfrm>
          <a:off x="0" y="342233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E01FFE-8C05-8647-A8ED-D3BB6A1277C3}">
      <dsp:nvSpPr>
        <dsp:cNvPr id="0" name=""/>
        <dsp:cNvSpPr/>
      </dsp:nvSpPr>
      <dsp:spPr>
        <a:xfrm>
          <a:off x="0" y="3422337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Deletion </a:t>
          </a:r>
          <a:endParaRPr lang="en-US" sz="2800" kern="1200"/>
        </a:p>
      </dsp:txBody>
      <dsp:txXfrm>
        <a:off x="0" y="3422337"/>
        <a:ext cx="8229600" cy="855453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A2A84-B39C-7D41-86CD-3FF5AFCC79E6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Direct identifiers </a:t>
          </a:r>
          <a:endParaRPr lang="en-US" sz="3800" kern="1200"/>
        </a:p>
      </dsp:txBody>
      <dsp:txXfrm>
        <a:off x="663431" y="2594"/>
        <a:ext cx="3287017" cy="1972210"/>
      </dsp:txXfrm>
    </dsp:sp>
    <dsp:sp modelId="{54C43875-3B2E-E24D-9D07-1FE52C61FDB3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Indirect identifiers</a:t>
          </a:r>
          <a:endParaRPr lang="en-US" sz="3800" kern="1200"/>
        </a:p>
      </dsp:txBody>
      <dsp:txXfrm>
        <a:off x="4279150" y="2594"/>
        <a:ext cx="3287017" cy="1972210"/>
      </dsp:txXfrm>
    </dsp:sp>
    <dsp:sp modelId="{FFD3A567-9170-764F-A809-DBCDCAAF5062}">
      <dsp:nvSpPr>
        <dsp:cNvPr id="0" name=""/>
        <dsp:cNvSpPr/>
      </dsp:nvSpPr>
      <dsp:spPr>
        <a:xfrm>
          <a:off x="247129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Anonymization</a:t>
          </a:r>
          <a:endParaRPr lang="en-US" sz="3800" kern="1200"/>
        </a:p>
      </dsp:txBody>
      <dsp:txXfrm>
        <a:off x="2471291" y="2303507"/>
        <a:ext cx="3287017" cy="197221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62136-C8C3-CA4F-A7EC-71C2F4FDFF97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dirty="0"/>
            <a:t>The process of deliberately destroying the encryption keys that were used to encrypt the data originally </a:t>
          </a:r>
          <a:endParaRPr lang="en-US" sz="4600" kern="1200" dirty="0"/>
        </a:p>
      </dsp:txBody>
      <dsp:txXfrm>
        <a:off x="550515" y="585"/>
        <a:ext cx="7128569" cy="4277141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60D18-0CBC-F745-B528-A181EE2388D0}">
      <dsp:nvSpPr>
        <dsp:cNvPr id="0" name=""/>
        <dsp:cNvSpPr/>
      </dsp:nvSpPr>
      <dsp:spPr>
        <a:xfrm>
          <a:off x="0" y="20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D621AC-04B0-744D-8287-05E0F0258BDB}">
      <dsp:nvSpPr>
        <dsp:cNvPr id="0" name=""/>
        <dsp:cNvSpPr/>
      </dsp:nvSpPr>
      <dsp:spPr>
        <a:xfrm>
          <a:off x="0" y="2089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Data encryption procedures </a:t>
          </a:r>
          <a:endParaRPr lang="en-US" sz="2900" kern="1200"/>
        </a:p>
      </dsp:txBody>
      <dsp:txXfrm>
        <a:off x="0" y="2089"/>
        <a:ext cx="8229600" cy="712355"/>
      </dsp:txXfrm>
    </dsp:sp>
    <dsp:sp modelId="{8C7A8FB2-9CD1-9048-8221-3CD3F4018FAB}">
      <dsp:nvSpPr>
        <dsp:cNvPr id="0" name=""/>
        <dsp:cNvSpPr/>
      </dsp:nvSpPr>
      <dsp:spPr>
        <a:xfrm>
          <a:off x="0" y="71444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A48ACF-075E-9F42-858A-285D66AD9C8D}">
      <dsp:nvSpPr>
        <dsp:cNvPr id="0" name=""/>
        <dsp:cNvSpPr/>
      </dsp:nvSpPr>
      <dsp:spPr>
        <a:xfrm>
          <a:off x="0" y="714444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Data monitoring procedures </a:t>
          </a:r>
          <a:endParaRPr lang="en-US" sz="2900" kern="1200"/>
        </a:p>
      </dsp:txBody>
      <dsp:txXfrm>
        <a:off x="0" y="714444"/>
        <a:ext cx="8229600" cy="712355"/>
      </dsp:txXfrm>
    </dsp:sp>
    <dsp:sp modelId="{BB040A99-42F7-AB4A-B264-9E9C7717F5B1}">
      <dsp:nvSpPr>
        <dsp:cNvPr id="0" name=""/>
        <dsp:cNvSpPr/>
      </dsp:nvSpPr>
      <dsp:spPr>
        <a:xfrm>
          <a:off x="0" y="14268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4C21E4-3FEE-8A4D-AC64-5FE72633EA35}">
      <dsp:nvSpPr>
        <dsp:cNvPr id="0" name=""/>
        <dsp:cNvSpPr/>
      </dsp:nvSpPr>
      <dsp:spPr>
        <a:xfrm>
          <a:off x="0" y="1426800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Ability to perform eDiscovery and granular retrieval </a:t>
          </a:r>
          <a:endParaRPr lang="en-US" sz="2900" kern="1200"/>
        </a:p>
      </dsp:txBody>
      <dsp:txXfrm>
        <a:off x="0" y="1426800"/>
        <a:ext cx="8229600" cy="712355"/>
      </dsp:txXfrm>
    </dsp:sp>
    <dsp:sp modelId="{B51768CC-F1B2-DE45-B233-62EB3901D76D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9A53C-019A-924E-BD55-249BB1C0E8CC}">
      <dsp:nvSpPr>
        <dsp:cNvPr id="0" name=""/>
        <dsp:cNvSpPr/>
      </dsp:nvSpPr>
      <dsp:spPr>
        <a:xfrm>
          <a:off x="0" y="2139156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Backup and disaster recovery options </a:t>
          </a:r>
          <a:endParaRPr lang="en-US" sz="2900" kern="1200"/>
        </a:p>
      </dsp:txBody>
      <dsp:txXfrm>
        <a:off x="0" y="2139156"/>
        <a:ext cx="8229600" cy="712355"/>
      </dsp:txXfrm>
    </dsp:sp>
    <dsp:sp modelId="{841F369B-A8F1-2744-9F86-070C8BDC7EE8}">
      <dsp:nvSpPr>
        <dsp:cNvPr id="0" name=""/>
        <dsp:cNvSpPr/>
      </dsp:nvSpPr>
      <dsp:spPr>
        <a:xfrm>
          <a:off x="0" y="28515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050FD5-AB80-7B46-AD92-D80E301EF7F3}">
      <dsp:nvSpPr>
        <dsp:cNvPr id="0" name=""/>
        <dsp:cNvSpPr/>
      </dsp:nvSpPr>
      <dsp:spPr>
        <a:xfrm>
          <a:off x="0" y="2851512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Data format and media type </a:t>
          </a:r>
          <a:endParaRPr lang="en-US" sz="2900" kern="1200"/>
        </a:p>
      </dsp:txBody>
      <dsp:txXfrm>
        <a:off x="0" y="2851512"/>
        <a:ext cx="8229600" cy="712355"/>
      </dsp:txXfrm>
    </dsp:sp>
    <dsp:sp modelId="{98AB7FF1-4864-524E-9619-473926BFD2A8}">
      <dsp:nvSpPr>
        <dsp:cNvPr id="0" name=""/>
        <dsp:cNvSpPr/>
      </dsp:nvSpPr>
      <dsp:spPr>
        <a:xfrm>
          <a:off x="0" y="356386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DDCA84-2C64-CC48-8472-D96A83C39DC5}">
      <dsp:nvSpPr>
        <dsp:cNvPr id="0" name=""/>
        <dsp:cNvSpPr/>
      </dsp:nvSpPr>
      <dsp:spPr>
        <a:xfrm>
          <a:off x="0" y="3563868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Data restoration procedures </a:t>
          </a:r>
          <a:endParaRPr lang="en-US" sz="2900" kern="1200"/>
        </a:p>
      </dsp:txBody>
      <dsp:txXfrm>
        <a:off x="0" y="3563868"/>
        <a:ext cx="8229600" cy="71235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C8830-2D61-FC42-B0BD-25CBC2108F75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 err="1"/>
            <a:t>SaaS</a:t>
          </a:r>
          <a:r>
            <a:rPr lang="en-US" sz="4400" b="1" kern="1200" dirty="0"/>
            <a:t> environments, you typically will have minimal control of and access to event and diagnostic data </a:t>
          </a:r>
          <a:endParaRPr lang="en-US" sz="4400" kern="1200" dirty="0"/>
        </a:p>
      </dsp:txBody>
      <dsp:txXfrm>
        <a:off x="550515" y="585"/>
        <a:ext cx="7128569" cy="4277141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CB748-97CC-0E4D-A119-F51C56506B34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In </a:t>
          </a:r>
          <a:r>
            <a:rPr lang="en-US" sz="3400" b="1" kern="1200" dirty="0" err="1"/>
            <a:t>PaaS</a:t>
          </a:r>
          <a:r>
            <a:rPr lang="en-US" sz="3400" b="1" kern="1200" dirty="0"/>
            <a:t> environments, you typically will have control of and access to event and diagnostic data. Some infrastructure level logs will be visible to you, along with detailed application logs </a:t>
          </a:r>
          <a:endParaRPr lang="en-US" sz="3400" kern="1200" dirty="0"/>
        </a:p>
      </dsp:txBody>
      <dsp:txXfrm>
        <a:off x="550515" y="585"/>
        <a:ext cx="7128569" cy="4277141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C7B23-B7D5-1C41-9ED0-E489C498EBB7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In </a:t>
          </a:r>
          <a:r>
            <a:rPr lang="en-US" sz="4400" b="1" kern="1200" dirty="0" err="1"/>
            <a:t>IaaS</a:t>
          </a:r>
          <a:r>
            <a:rPr lang="en-US" sz="4400" b="1" kern="1200" dirty="0"/>
            <a:t> environments, you typically will have control of and access to event and diagnostic data </a:t>
          </a:r>
          <a:endParaRPr lang="en-US" sz="4400" kern="1200" dirty="0"/>
        </a:p>
      </dsp:txBody>
      <dsp:txXfrm>
        <a:off x="550515" y="585"/>
        <a:ext cx="7128569" cy="4277141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B0566-27A5-C247-B74E-F91409AA10CC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40843C-3B0C-E346-A897-DA3AAE38DBB2}">
      <dsp:nvSpPr>
        <dsp:cNvPr id="0" name=""/>
        <dsp:cNvSpPr/>
      </dsp:nvSpPr>
      <dsp:spPr>
        <a:xfrm>
          <a:off x="0" y="0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Secondary time source </a:t>
          </a:r>
          <a:endParaRPr lang="en-US" sz="2500" kern="1200"/>
        </a:p>
      </dsp:txBody>
      <dsp:txXfrm>
        <a:off x="0" y="0"/>
        <a:ext cx="8229600" cy="534789"/>
      </dsp:txXfrm>
    </dsp:sp>
    <dsp:sp modelId="{15818FF6-A157-6B4F-B527-4F9E2C978BDF}">
      <dsp:nvSpPr>
        <dsp:cNvPr id="0" name=""/>
        <dsp:cNvSpPr/>
      </dsp:nvSpPr>
      <dsp:spPr>
        <a:xfrm>
          <a:off x="0" y="5347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D32527-E509-4640-B59D-5A25527AD7BF}">
      <dsp:nvSpPr>
        <dsp:cNvPr id="0" name=""/>
        <dsp:cNvSpPr/>
      </dsp:nvSpPr>
      <dsp:spPr>
        <a:xfrm>
          <a:off x="0" y="534789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Action </a:t>
          </a:r>
          <a:endParaRPr lang="en-US" sz="2500" kern="1200"/>
        </a:p>
      </dsp:txBody>
      <dsp:txXfrm>
        <a:off x="0" y="534789"/>
        <a:ext cx="8229600" cy="534789"/>
      </dsp:txXfrm>
    </dsp:sp>
    <dsp:sp modelId="{85570C7F-1E5F-814B-9200-B22D477FEEE6}">
      <dsp:nvSpPr>
        <dsp:cNvPr id="0" name=""/>
        <dsp:cNvSpPr/>
      </dsp:nvSpPr>
      <dsp:spPr>
        <a:xfrm>
          <a:off x="0" y="106957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ADCE8E-C230-0E4A-A034-F1460325B20F}">
      <dsp:nvSpPr>
        <dsp:cNvPr id="0" name=""/>
        <dsp:cNvSpPr/>
      </dsp:nvSpPr>
      <dsp:spPr>
        <a:xfrm>
          <a:off x="0" y="1069578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Object </a:t>
          </a:r>
          <a:endParaRPr lang="en-US" sz="2500" kern="1200"/>
        </a:p>
      </dsp:txBody>
      <dsp:txXfrm>
        <a:off x="0" y="1069578"/>
        <a:ext cx="8229600" cy="534789"/>
      </dsp:txXfrm>
    </dsp:sp>
    <dsp:sp modelId="{AC52F4DB-B1A2-5949-9F77-8BCC85244980}">
      <dsp:nvSpPr>
        <dsp:cNvPr id="0" name=""/>
        <dsp:cNvSpPr/>
      </dsp:nvSpPr>
      <dsp:spPr>
        <a:xfrm>
          <a:off x="0" y="160436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EC80B4-E86B-A641-82EA-352FC4A66DB0}">
      <dsp:nvSpPr>
        <dsp:cNvPr id="0" name=""/>
        <dsp:cNvSpPr/>
      </dsp:nvSpPr>
      <dsp:spPr>
        <a:xfrm>
          <a:off x="0" y="1604367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Result status </a:t>
          </a:r>
          <a:endParaRPr lang="en-US" sz="2500" kern="1200"/>
        </a:p>
      </dsp:txBody>
      <dsp:txXfrm>
        <a:off x="0" y="1604367"/>
        <a:ext cx="8229600" cy="534789"/>
      </dsp:txXfrm>
    </dsp:sp>
    <dsp:sp modelId="{32420F4E-6FC4-BC40-ABC7-6DB18E236FA7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90F1DE-C533-094E-8515-606282C317F6}">
      <dsp:nvSpPr>
        <dsp:cNvPr id="0" name=""/>
        <dsp:cNvSpPr/>
      </dsp:nvSpPr>
      <dsp:spPr>
        <a:xfrm>
          <a:off x="0" y="2139156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Reason </a:t>
          </a:r>
          <a:endParaRPr lang="en-US" sz="2500" kern="1200"/>
        </a:p>
      </dsp:txBody>
      <dsp:txXfrm>
        <a:off x="0" y="2139156"/>
        <a:ext cx="8229600" cy="534789"/>
      </dsp:txXfrm>
    </dsp:sp>
    <dsp:sp modelId="{EA45DEE1-7A1C-534C-B882-8FD9618202AE}">
      <dsp:nvSpPr>
        <dsp:cNvPr id="0" name=""/>
        <dsp:cNvSpPr/>
      </dsp:nvSpPr>
      <dsp:spPr>
        <a:xfrm>
          <a:off x="0" y="267394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EFF830-7038-FD4A-A4EE-5AFFB0F64BC8}">
      <dsp:nvSpPr>
        <dsp:cNvPr id="0" name=""/>
        <dsp:cNvSpPr/>
      </dsp:nvSpPr>
      <dsp:spPr>
        <a:xfrm>
          <a:off x="0" y="2673945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HTTP Status Code </a:t>
          </a:r>
          <a:endParaRPr lang="en-US" sz="2500" kern="1200"/>
        </a:p>
      </dsp:txBody>
      <dsp:txXfrm>
        <a:off x="0" y="2673945"/>
        <a:ext cx="8229600" cy="534789"/>
      </dsp:txXfrm>
    </dsp:sp>
    <dsp:sp modelId="{C9329A17-98B2-E243-AE56-77ECF99C72A2}">
      <dsp:nvSpPr>
        <dsp:cNvPr id="0" name=""/>
        <dsp:cNvSpPr/>
      </dsp:nvSpPr>
      <dsp:spPr>
        <a:xfrm>
          <a:off x="0" y="320873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6B5A8E-0B85-7B45-B3BB-DCBE1798DA68}">
      <dsp:nvSpPr>
        <dsp:cNvPr id="0" name=""/>
        <dsp:cNvSpPr/>
      </dsp:nvSpPr>
      <dsp:spPr>
        <a:xfrm>
          <a:off x="0" y="3208734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Request HTTP headers or HTTP User Agent </a:t>
          </a:r>
          <a:endParaRPr lang="en-US" sz="2500" kern="1200"/>
        </a:p>
      </dsp:txBody>
      <dsp:txXfrm>
        <a:off x="0" y="3208734"/>
        <a:ext cx="8229600" cy="534789"/>
      </dsp:txXfrm>
    </dsp:sp>
    <dsp:sp modelId="{097939FA-838B-DD41-A26F-83F6602F2E28}">
      <dsp:nvSpPr>
        <dsp:cNvPr id="0" name=""/>
        <dsp:cNvSpPr/>
      </dsp:nvSpPr>
      <dsp:spPr>
        <a:xfrm>
          <a:off x="0" y="3743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519908-C874-6344-86B7-CE7C03359E00}">
      <dsp:nvSpPr>
        <dsp:cNvPr id="0" name=""/>
        <dsp:cNvSpPr/>
      </dsp:nvSpPr>
      <dsp:spPr>
        <a:xfrm>
          <a:off x="0" y="3743523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User type classification </a:t>
          </a:r>
          <a:endParaRPr lang="en-US" sz="2500" kern="1200"/>
        </a:p>
      </dsp:txBody>
      <dsp:txXfrm>
        <a:off x="0" y="3743523"/>
        <a:ext cx="8229600" cy="534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CCDB2-23FF-4C4C-88CE-D7BA201ABDD1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E1B589-777F-7449-89BD-0B483692C6CE}">
      <dsp:nvSpPr>
        <dsp:cNvPr id="0" name=""/>
        <dsp:cNvSpPr/>
      </dsp:nvSpPr>
      <dsp:spPr>
        <a:xfrm>
          <a:off x="0" y="0"/>
          <a:ext cx="8229600" cy="213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The most common cause for data recovery is a lost or forgotten passphrase</a:t>
          </a:r>
          <a:endParaRPr lang="en-US" sz="2800" kern="1200" dirty="0"/>
        </a:p>
      </dsp:txBody>
      <dsp:txXfrm>
        <a:off x="0" y="0"/>
        <a:ext cx="8229600" cy="2139156"/>
      </dsp:txXfrm>
    </dsp:sp>
    <dsp:sp modelId="{4B17F3D2-5DD5-1F48-95C9-395A5FF7AD74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FDD26D-9769-9444-A28F-23FF6BC3CB00}">
      <dsp:nvSpPr>
        <dsp:cNvPr id="0" name=""/>
        <dsp:cNvSpPr/>
      </dsp:nvSpPr>
      <dsp:spPr>
        <a:xfrm>
          <a:off x="0" y="2139156"/>
          <a:ext cx="8229600" cy="213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Therefore, endpoint encryption software must include a recovery function </a:t>
          </a:r>
          <a:endParaRPr lang="en-US" sz="2800" kern="1200" dirty="0"/>
        </a:p>
      </dsp:txBody>
      <dsp:txXfrm>
        <a:off x="0" y="2139156"/>
        <a:ext cx="8229600" cy="2139156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8A133-2F9C-7E40-9D39-11EAF1DE022E}">
      <dsp:nvSpPr>
        <dsp:cNvPr id="0" name=""/>
        <dsp:cNvSpPr/>
      </dsp:nvSpPr>
      <dsp:spPr>
        <a:xfrm>
          <a:off x="1004" y="963786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Security Information Management (SIM) </a:t>
          </a:r>
          <a:endParaRPr lang="en-US" sz="3800" kern="1200" dirty="0"/>
        </a:p>
      </dsp:txBody>
      <dsp:txXfrm>
        <a:off x="1004" y="963786"/>
        <a:ext cx="3917900" cy="2350740"/>
      </dsp:txXfrm>
    </dsp:sp>
    <dsp:sp modelId="{1A5B6B5D-70ED-764F-BAE0-83789160680E}">
      <dsp:nvSpPr>
        <dsp:cNvPr id="0" name=""/>
        <dsp:cNvSpPr/>
      </dsp:nvSpPr>
      <dsp:spPr>
        <a:xfrm>
          <a:off x="4310695" y="963786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Security Event Management (SEM)</a:t>
          </a:r>
          <a:endParaRPr lang="en-US" sz="3800" kern="1200"/>
        </a:p>
      </dsp:txBody>
      <dsp:txXfrm>
        <a:off x="4310695" y="963786"/>
        <a:ext cx="3917900" cy="2350740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02157-6E0B-7F49-A0DD-5DE673F1C76F}">
      <dsp:nvSpPr>
        <dsp:cNvPr id="0" name=""/>
        <dsp:cNvSpPr/>
      </dsp:nvSpPr>
      <dsp:spPr>
        <a:xfrm>
          <a:off x="0" y="5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1FCAB4-B0B1-D447-8310-474A81224981}">
      <dsp:nvSpPr>
        <dsp:cNvPr id="0" name=""/>
        <dsp:cNvSpPr/>
      </dsp:nvSpPr>
      <dsp:spPr>
        <a:xfrm>
          <a:off x="0" y="522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Data aggregation</a:t>
          </a:r>
          <a:endParaRPr lang="en-US" sz="2800" kern="1200" dirty="0"/>
        </a:p>
      </dsp:txBody>
      <dsp:txXfrm>
        <a:off x="0" y="522"/>
        <a:ext cx="8229600" cy="611038"/>
      </dsp:txXfrm>
    </dsp:sp>
    <dsp:sp modelId="{138F5A48-2314-1547-963B-8E268FED0BEC}">
      <dsp:nvSpPr>
        <dsp:cNvPr id="0" name=""/>
        <dsp:cNvSpPr/>
      </dsp:nvSpPr>
      <dsp:spPr>
        <a:xfrm>
          <a:off x="0" y="61156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CCEBA6-FB9B-BB4F-A1D5-A437145EC64C}">
      <dsp:nvSpPr>
        <dsp:cNvPr id="0" name=""/>
        <dsp:cNvSpPr/>
      </dsp:nvSpPr>
      <dsp:spPr>
        <a:xfrm>
          <a:off x="0" y="611560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Correlation</a:t>
          </a:r>
          <a:endParaRPr lang="en-US" sz="2800" kern="1200"/>
        </a:p>
      </dsp:txBody>
      <dsp:txXfrm>
        <a:off x="0" y="611560"/>
        <a:ext cx="8229600" cy="611038"/>
      </dsp:txXfrm>
    </dsp:sp>
    <dsp:sp modelId="{BE9F7C6F-940D-4740-8BB7-2675BD87D08B}">
      <dsp:nvSpPr>
        <dsp:cNvPr id="0" name=""/>
        <dsp:cNvSpPr/>
      </dsp:nvSpPr>
      <dsp:spPr>
        <a:xfrm>
          <a:off x="0" y="122259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6009E4-334A-9B42-98A1-89C255A21B5D}">
      <dsp:nvSpPr>
        <dsp:cNvPr id="0" name=""/>
        <dsp:cNvSpPr/>
      </dsp:nvSpPr>
      <dsp:spPr>
        <a:xfrm>
          <a:off x="0" y="1222598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Alerting</a:t>
          </a:r>
          <a:endParaRPr lang="en-US" sz="2800" kern="1200"/>
        </a:p>
      </dsp:txBody>
      <dsp:txXfrm>
        <a:off x="0" y="1222598"/>
        <a:ext cx="8229600" cy="611038"/>
      </dsp:txXfrm>
    </dsp:sp>
    <dsp:sp modelId="{5919F754-8A62-6B47-B195-CC50F0F5696A}">
      <dsp:nvSpPr>
        <dsp:cNvPr id="0" name=""/>
        <dsp:cNvSpPr/>
      </dsp:nvSpPr>
      <dsp:spPr>
        <a:xfrm>
          <a:off x="0" y="183363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C1D3E3-603E-6445-9E8B-14B438E1D08C}">
      <dsp:nvSpPr>
        <dsp:cNvPr id="0" name=""/>
        <dsp:cNvSpPr/>
      </dsp:nvSpPr>
      <dsp:spPr>
        <a:xfrm>
          <a:off x="0" y="1833637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Dashboards</a:t>
          </a:r>
          <a:endParaRPr lang="en-US" sz="2800" kern="1200"/>
        </a:p>
      </dsp:txBody>
      <dsp:txXfrm>
        <a:off x="0" y="1833637"/>
        <a:ext cx="8229600" cy="611038"/>
      </dsp:txXfrm>
    </dsp:sp>
    <dsp:sp modelId="{AF848D1A-FB67-DA40-B361-B4032584A4D7}">
      <dsp:nvSpPr>
        <dsp:cNvPr id="0" name=""/>
        <dsp:cNvSpPr/>
      </dsp:nvSpPr>
      <dsp:spPr>
        <a:xfrm>
          <a:off x="0" y="24446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689921-F40A-8E49-BF8B-FA2D0FB82FBE}">
      <dsp:nvSpPr>
        <dsp:cNvPr id="0" name=""/>
        <dsp:cNvSpPr/>
      </dsp:nvSpPr>
      <dsp:spPr>
        <a:xfrm>
          <a:off x="0" y="2444675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Compliance</a:t>
          </a:r>
          <a:endParaRPr lang="en-US" sz="2800" kern="1200"/>
        </a:p>
      </dsp:txBody>
      <dsp:txXfrm>
        <a:off x="0" y="2444675"/>
        <a:ext cx="8229600" cy="611038"/>
      </dsp:txXfrm>
    </dsp:sp>
    <dsp:sp modelId="{2386F31E-6131-7142-9F0F-09774390049C}">
      <dsp:nvSpPr>
        <dsp:cNvPr id="0" name=""/>
        <dsp:cNvSpPr/>
      </dsp:nvSpPr>
      <dsp:spPr>
        <a:xfrm>
          <a:off x="0" y="305571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4A8C85-0267-C143-A17C-1C798A2DFBD1}">
      <dsp:nvSpPr>
        <dsp:cNvPr id="0" name=""/>
        <dsp:cNvSpPr/>
      </dsp:nvSpPr>
      <dsp:spPr>
        <a:xfrm>
          <a:off x="0" y="3055714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Retention</a:t>
          </a:r>
          <a:endParaRPr lang="en-US" sz="2800" kern="1200"/>
        </a:p>
      </dsp:txBody>
      <dsp:txXfrm>
        <a:off x="0" y="3055714"/>
        <a:ext cx="8229600" cy="611038"/>
      </dsp:txXfrm>
    </dsp:sp>
    <dsp:sp modelId="{360A9597-69DC-0145-8415-9FC1112E2729}">
      <dsp:nvSpPr>
        <dsp:cNvPr id="0" name=""/>
        <dsp:cNvSpPr/>
      </dsp:nvSpPr>
      <dsp:spPr>
        <a:xfrm>
          <a:off x="0" y="366675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C986C2-F54F-934F-8C18-FC31223DF573}">
      <dsp:nvSpPr>
        <dsp:cNvPr id="0" name=""/>
        <dsp:cNvSpPr/>
      </dsp:nvSpPr>
      <dsp:spPr>
        <a:xfrm>
          <a:off x="0" y="3666752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Forensic analysis </a:t>
          </a:r>
          <a:endParaRPr lang="en-US" sz="2800" kern="1200"/>
        </a:p>
      </dsp:txBody>
      <dsp:txXfrm>
        <a:off x="0" y="3666752"/>
        <a:ext cx="8229600" cy="611038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50286-CB2B-2445-8856-975FB1B06CE9}">
      <dsp:nvSpPr>
        <dsp:cNvPr id="0" name=""/>
        <dsp:cNvSpPr/>
      </dsp:nvSpPr>
      <dsp:spPr>
        <a:xfrm>
          <a:off x="0" y="20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6A20BD-C4B6-3540-AB6E-C9FAD01D8054}">
      <dsp:nvSpPr>
        <dsp:cNvPr id="0" name=""/>
        <dsp:cNvSpPr/>
      </dsp:nvSpPr>
      <dsp:spPr>
        <a:xfrm>
          <a:off x="0" y="2089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Mountains of data that contain valuable information</a:t>
          </a:r>
          <a:endParaRPr lang="en-US" sz="2800" kern="1200" dirty="0"/>
        </a:p>
      </dsp:txBody>
      <dsp:txXfrm>
        <a:off x="0" y="2089"/>
        <a:ext cx="8229600" cy="1424711"/>
      </dsp:txXfrm>
    </dsp:sp>
    <dsp:sp modelId="{C4666D28-A525-BC4B-BEB2-932512036B89}">
      <dsp:nvSpPr>
        <dsp:cNvPr id="0" name=""/>
        <dsp:cNvSpPr/>
      </dsp:nvSpPr>
      <dsp:spPr>
        <a:xfrm>
          <a:off x="0" y="14268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AA8D7E-A929-3643-BDAD-4F3A23BBCCB3}">
      <dsp:nvSpPr>
        <dsp:cNvPr id="0" name=""/>
        <dsp:cNvSpPr/>
      </dsp:nvSpPr>
      <dsp:spPr>
        <a:xfrm>
          <a:off x="0" y="1426800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The abundance of cheap commodity computing resources</a:t>
          </a:r>
          <a:endParaRPr lang="en-US" sz="2800" kern="1200" dirty="0"/>
        </a:p>
      </dsp:txBody>
      <dsp:txXfrm>
        <a:off x="0" y="1426800"/>
        <a:ext cx="8229600" cy="1424711"/>
      </dsp:txXfrm>
    </dsp:sp>
    <dsp:sp modelId="{24F7CFCB-C617-9D42-9EFF-8DF15C733709}">
      <dsp:nvSpPr>
        <dsp:cNvPr id="0" name=""/>
        <dsp:cNvSpPr/>
      </dsp:nvSpPr>
      <dsp:spPr>
        <a:xfrm>
          <a:off x="0" y="28515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704693-2578-5448-BBD4-EB33B97BFDA0}">
      <dsp:nvSpPr>
        <dsp:cNvPr id="0" name=""/>
        <dsp:cNvSpPr/>
      </dsp:nvSpPr>
      <dsp:spPr>
        <a:xfrm>
          <a:off x="0" y="2851512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“Free” analytics tools </a:t>
          </a:r>
          <a:endParaRPr lang="en-US" sz="2800" kern="1200"/>
        </a:p>
      </dsp:txBody>
      <dsp:txXfrm>
        <a:off x="0" y="2851512"/>
        <a:ext cx="8229600" cy="1424711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A9CF3-F751-664E-8C6A-7C3642D13668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E71A19-D746-5145-A22A-60CA77D5A824}">
      <dsp:nvSpPr>
        <dsp:cNvPr id="0" name=""/>
        <dsp:cNvSpPr/>
      </dsp:nvSpPr>
      <dsp:spPr>
        <a:xfrm>
          <a:off x="0" y="0"/>
          <a:ext cx="8229600" cy="213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Identify owners for the outputs of Big Data processes, as well as the raw data</a:t>
          </a:r>
          <a:endParaRPr lang="en-US" sz="2800" kern="1200"/>
        </a:p>
      </dsp:txBody>
      <dsp:txXfrm>
        <a:off x="0" y="0"/>
        <a:ext cx="8229600" cy="2139156"/>
      </dsp:txXfrm>
    </dsp:sp>
    <dsp:sp modelId="{F03ED60D-EC85-054F-A81C-198F46102C06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9E7A31-C281-A147-933A-499BA240F0C6}">
      <dsp:nvSpPr>
        <dsp:cNvPr id="0" name=""/>
        <dsp:cNvSpPr/>
      </dsp:nvSpPr>
      <dsp:spPr>
        <a:xfrm>
          <a:off x="0" y="2139156"/>
          <a:ext cx="8229600" cy="213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Data ownership will be distinct from information ownership</a:t>
          </a:r>
          <a:endParaRPr lang="en-US" sz="2800" kern="1200"/>
        </a:p>
      </dsp:txBody>
      <dsp:txXfrm>
        <a:off x="0" y="2139156"/>
        <a:ext cx="8229600" cy="2139156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F3A61-117B-7B42-9529-B0BC29929358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DC5E17-2E12-0D48-81DD-0BE3BCF24AA7}">
      <dsp:nvSpPr>
        <dsp:cNvPr id="0" name=""/>
        <dsp:cNvSpPr/>
      </dsp:nvSpPr>
      <dsp:spPr>
        <a:xfrm>
          <a:off x="0" y="0"/>
          <a:ext cx="8229600" cy="213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The challenge of detecting and preventing advanced persistent threats may be answered using Big Data style analysis </a:t>
          </a:r>
          <a:endParaRPr lang="en-US" sz="2800" kern="1200" dirty="0"/>
        </a:p>
      </dsp:txBody>
      <dsp:txXfrm>
        <a:off x="0" y="0"/>
        <a:ext cx="8229600" cy="2139156"/>
      </dsp:txXfrm>
    </dsp:sp>
    <dsp:sp modelId="{333E39B9-668F-1948-A64A-9B9D45250838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1441C5-5800-5B4E-BD44-080AADD05F46}">
      <dsp:nvSpPr>
        <dsp:cNvPr id="0" name=""/>
        <dsp:cNvSpPr/>
      </dsp:nvSpPr>
      <dsp:spPr>
        <a:xfrm>
          <a:off x="0" y="2139156"/>
          <a:ext cx="8229600" cy="213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Big Data provides the opportunity to consolidate and analyze logs automatically from multiple sources rather than in isolation </a:t>
          </a:r>
          <a:endParaRPr lang="en-US" sz="2800" kern="1200" dirty="0"/>
        </a:p>
      </dsp:txBody>
      <dsp:txXfrm>
        <a:off x="0" y="2139156"/>
        <a:ext cx="8229600" cy="2139156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7DFC1-B491-D743-82D5-3F2D4DCE0BA7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SDN enables organizations to accelerate application deployment and delivery, dramatically reducing IT costs through policy-enabled workflow automation </a:t>
          </a:r>
          <a:endParaRPr lang="en-US" sz="3600" kern="1200" dirty="0"/>
        </a:p>
      </dsp:txBody>
      <dsp:txXfrm>
        <a:off x="550515" y="585"/>
        <a:ext cx="7128569" cy="4277141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DD296-3C03-684D-925E-DE2C71567CEB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Virtual appliances are prebuilt software solutions comprising one or more virtual machines that are packaged, updated, maintained, and managed as a unit </a:t>
          </a:r>
          <a:endParaRPr lang="en-US" sz="3800" kern="1200" dirty="0"/>
        </a:p>
      </dsp:txBody>
      <dsp:txXfrm>
        <a:off x="550515" y="585"/>
        <a:ext cx="7128569" cy="4277141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97F37-1112-2C48-A655-8321D3A90788}">
      <dsp:nvSpPr>
        <dsp:cNvPr id="0" name=""/>
        <dsp:cNvSpPr/>
      </dsp:nvSpPr>
      <dsp:spPr>
        <a:xfrm>
          <a:off x="1004" y="963786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Virtual Appliances</a:t>
          </a:r>
          <a:endParaRPr lang="en-US" sz="4800" kern="1200"/>
        </a:p>
      </dsp:txBody>
      <dsp:txXfrm>
        <a:off x="1004" y="963786"/>
        <a:ext cx="3917900" cy="2350740"/>
      </dsp:txXfrm>
    </dsp:sp>
    <dsp:sp modelId="{3A12996D-6ED2-944C-A2B6-50AA2412F570}">
      <dsp:nvSpPr>
        <dsp:cNvPr id="0" name=""/>
        <dsp:cNvSpPr/>
      </dsp:nvSpPr>
      <dsp:spPr>
        <a:xfrm>
          <a:off x="4310695" y="963786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Virtual Machines</a:t>
          </a:r>
          <a:endParaRPr lang="en-US" sz="4800" kern="1200"/>
        </a:p>
      </dsp:txBody>
      <dsp:txXfrm>
        <a:off x="4310695" y="963786"/>
        <a:ext cx="3917900" cy="2350740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69923-79AF-A24E-B3CA-87FAA141BE5A}">
      <dsp:nvSpPr>
        <dsp:cNvPr id="0" name=""/>
        <dsp:cNvSpPr/>
      </dsp:nvSpPr>
      <dsp:spPr>
        <a:xfrm>
          <a:off x="0" y="435591"/>
          <a:ext cx="2539999" cy="1523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Reservations </a:t>
          </a:r>
        </a:p>
      </dsp:txBody>
      <dsp:txXfrm>
        <a:off x="0" y="435591"/>
        <a:ext cx="2539999" cy="1523999"/>
      </dsp:txXfrm>
    </dsp:sp>
    <dsp:sp modelId="{D84FC386-165A-884A-85C8-9020E8F1FEC4}">
      <dsp:nvSpPr>
        <dsp:cNvPr id="0" name=""/>
        <dsp:cNvSpPr/>
      </dsp:nvSpPr>
      <dsp:spPr>
        <a:xfrm>
          <a:off x="2793999" y="435591"/>
          <a:ext cx="2539999" cy="1523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Limits </a:t>
          </a:r>
          <a:endParaRPr lang="en-US" sz="3200" b="1" kern="1200" dirty="0"/>
        </a:p>
      </dsp:txBody>
      <dsp:txXfrm>
        <a:off x="2793999" y="435591"/>
        <a:ext cx="2539999" cy="1523999"/>
      </dsp:txXfrm>
    </dsp:sp>
    <dsp:sp modelId="{3C47C6C8-AB85-9A4B-82C6-38E5B936F260}">
      <dsp:nvSpPr>
        <dsp:cNvPr id="0" name=""/>
        <dsp:cNvSpPr/>
      </dsp:nvSpPr>
      <dsp:spPr>
        <a:xfrm>
          <a:off x="5587999" y="435591"/>
          <a:ext cx="2539999" cy="1523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Shares</a:t>
          </a:r>
          <a:endParaRPr lang="en-US" sz="3200" b="1" kern="1200" dirty="0"/>
        </a:p>
      </dsp:txBody>
      <dsp:txXfrm>
        <a:off x="5587999" y="435591"/>
        <a:ext cx="2539999" cy="1523999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254CF-39D4-4A46-9637-3F9E13EB681A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B3AA09-C681-674E-A1A7-C9B089F8703B}">
      <dsp:nvSpPr>
        <dsp:cNvPr id="0" name=""/>
        <dsp:cNvSpPr/>
      </dsp:nvSpPr>
      <dsp:spPr>
        <a:xfrm>
          <a:off x="0" y="0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Provide your workloads highly available resources </a:t>
          </a:r>
          <a:endParaRPr lang="en-US" sz="2800" kern="1200" dirty="0"/>
        </a:p>
      </dsp:txBody>
      <dsp:txXfrm>
        <a:off x="0" y="0"/>
        <a:ext cx="8229600" cy="1069578"/>
      </dsp:txXfrm>
    </dsp:sp>
    <dsp:sp modelId="{513DD65B-35CF-604D-905C-788BEFAA9BC5}">
      <dsp:nvSpPr>
        <dsp:cNvPr id="0" name=""/>
        <dsp:cNvSpPr/>
      </dsp:nvSpPr>
      <dsp:spPr>
        <a:xfrm>
          <a:off x="0" y="106957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1BBE9D-CACF-5C4A-A4C5-16602F6CBA33}">
      <dsp:nvSpPr>
        <dsp:cNvPr id="0" name=""/>
        <dsp:cNvSpPr/>
      </dsp:nvSpPr>
      <dsp:spPr>
        <a:xfrm>
          <a:off x="0" y="1069578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Optimize performance by balancing workload</a:t>
          </a:r>
          <a:endParaRPr lang="en-US" sz="2800" kern="1200"/>
        </a:p>
      </dsp:txBody>
      <dsp:txXfrm>
        <a:off x="0" y="1069578"/>
        <a:ext cx="8229600" cy="1069578"/>
      </dsp:txXfrm>
    </dsp:sp>
    <dsp:sp modelId="{24B6FBDA-93A1-9B45-801D-CFDEDC7D4BF2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990067-AFF0-F946-8DAD-B95F049022D4}">
      <dsp:nvSpPr>
        <dsp:cNvPr id="0" name=""/>
        <dsp:cNvSpPr/>
      </dsp:nvSpPr>
      <dsp:spPr>
        <a:xfrm>
          <a:off x="0" y="2139156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Scale and manage computing resources without service disruption</a:t>
          </a:r>
          <a:endParaRPr lang="en-US" sz="2800" kern="1200"/>
        </a:p>
      </dsp:txBody>
      <dsp:txXfrm>
        <a:off x="0" y="2139156"/>
        <a:ext cx="8229600" cy="1069578"/>
      </dsp:txXfrm>
    </dsp:sp>
    <dsp:sp modelId="{874B3E52-A060-C049-85BC-980E90F7B198}">
      <dsp:nvSpPr>
        <dsp:cNvPr id="0" name=""/>
        <dsp:cNvSpPr/>
      </dsp:nvSpPr>
      <dsp:spPr>
        <a:xfrm>
          <a:off x="0" y="320873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241652-DFD2-D34A-BA4D-D7C350207D67}">
      <dsp:nvSpPr>
        <dsp:cNvPr id="0" name=""/>
        <dsp:cNvSpPr/>
      </dsp:nvSpPr>
      <dsp:spPr>
        <a:xfrm>
          <a:off x="0" y="3208734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Provide optimized performance for hosts and virtual machines by balancing computing capacity by cluster </a:t>
          </a:r>
          <a:endParaRPr lang="en-US" sz="2800" kern="1200"/>
        </a:p>
      </dsp:txBody>
      <dsp:txXfrm>
        <a:off x="0" y="3208734"/>
        <a:ext cx="8229600" cy="10695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D51C0-5865-7E4A-A7C1-DC75212136D1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TPM is a computer chip (microcontroller) that can securely store artifacts used to authenticate the platform (your PC or laptop)</a:t>
          </a:r>
          <a:endParaRPr lang="en-US" sz="4000" kern="1200" dirty="0"/>
        </a:p>
      </dsp:txBody>
      <dsp:txXfrm>
        <a:off x="550515" y="585"/>
        <a:ext cx="7128569" cy="4277141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41814-D224-714F-AE61-F317FE53848B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System Center Operations Manager (SCOM) </a:t>
          </a:r>
          <a:endParaRPr lang="en-US" sz="3000" kern="1200"/>
        </a:p>
      </dsp:txBody>
      <dsp:txXfrm>
        <a:off x="663431" y="2594"/>
        <a:ext cx="3287017" cy="1972210"/>
      </dsp:txXfrm>
    </dsp:sp>
    <dsp:sp modelId="{ABACDE0E-7D62-F14D-B406-CA8277DB27FA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System Center Virtual Machine Manager (SCVMM) </a:t>
          </a:r>
          <a:endParaRPr lang="en-US" sz="3000" kern="1200"/>
        </a:p>
      </dsp:txBody>
      <dsp:txXfrm>
        <a:off x="4279150" y="2594"/>
        <a:ext cx="3287017" cy="1972210"/>
      </dsp:txXfrm>
    </dsp:sp>
    <dsp:sp modelId="{4DB1F517-75A6-914A-BE08-2DCF02947D2E}">
      <dsp:nvSpPr>
        <dsp:cNvPr id="0" name=""/>
        <dsp:cNvSpPr/>
      </dsp:nvSpPr>
      <dsp:spPr>
        <a:xfrm>
          <a:off x="247129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Performance Resource Optimization (PRO)</a:t>
          </a:r>
          <a:endParaRPr lang="en-US" sz="3000" kern="1200"/>
        </a:p>
      </dsp:txBody>
      <dsp:txXfrm>
        <a:off x="2471291" y="2303507"/>
        <a:ext cx="3287017" cy="1972210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2C4BE-3812-F04F-8F2A-87F8165A3791}">
      <dsp:nvSpPr>
        <dsp:cNvPr id="0" name=""/>
        <dsp:cNvSpPr/>
      </dsp:nvSpPr>
      <dsp:spPr>
        <a:xfrm>
          <a:off x="0" y="5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6F3568-38D5-104D-BD9A-56F0B1366BE4}">
      <dsp:nvSpPr>
        <dsp:cNvPr id="0" name=""/>
        <dsp:cNvSpPr/>
      </dsp:nvSpPr>
      <dsp:spPr>
        <a:xfrm>
          <a:off x="0" y="522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Centralized storage used in virtualized environments prevents a loss of important data</a:t>
          </a:r>
          <a:endParaRPr lang="en-US" sz="2400" kern="1200" dirty="0"/>
        </a:p>
      </dsp:txBody>
      <dsp:txXfrm>
        <a:off x="0" y="522"/>
        <a:ext cx="8229600" cy="855453"/>
      </dsp:txXfrm>
    </dsp:sp>
    <dsp:sp modelId="{C5DE4E45-9D1A-2B43-8B47-B0E48CF0AF8E}">
      <dsp:nvSpPr>
        <dsp:cNvPr id="0" name=""/>
        <dsp:cNvSpPr/>
      </dsp:nvSpPr>
      <dsp:spPr>
        <a:xfrm>
          <a:off x="0" y="8559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68C95C-36D5-B64F-966A-821D99A06B0E}">
      <dsp:nvSpPr>
        <dsp:cNvPr id="0" name=""/>
        <dsp:cNvSpPr/>
      </dsp:nvSpPr>
      <dsp:spPr>
        <a:xfrm>
          <a:off x="0" y="855975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When VMs and applications are isolated, only one application on one OS is affected by an attack</a:t>
          </a:r>
          <a:endParaRPr lang="en-US" sz="2400" kern="1200"/>
        </a:p>
      </dsp:txBody>
      <dsp:txXfrm>
        <a:off x="0" y="855975"/>
        <a:ext cx="8229600" cy="855453"/>
      </dsp:txXfrm>
    </dsp:sp>
    <dsp:sp modelId="{3A62B84F-820B-624D-9F17-425209F1A13F}">
      <dsp:nvSpPr>
        <dsp:cNvPr id="0" name=""/>
        <dsp:cNvSpPr/>
      </dsp:nvSpPr>
      <dsp:spPr>
        <a:xfrm>
          <a:off x="0" y="171142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B5EB58-CFC3-5B44-A0D7-10029EF90B9A}">
      <dsp:nvSpPr>
        <dsp:cNvPr id="0" name=""/>
        <dsp:cNvSpPr/>
      </dsp:nvSpPr>
      <dsp:spPr>
        <a:xfrm>
          <a:off x="0" y="1711429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When configured properly, a virtual environment provides flexibility </a:t>
          </a:r>
          <a:endParaRPr lang="en-US" sz="2400" kern="1200" dirty="0"/>
        </a:p>
      </dsp:txBody>
      <dsp:txXfrm>
        <a:off x="0" y="1711429"/>
        <a:ext cx="8229600" cy="855453"/>
      </dsp:txXfrm>
    </dsp:sp>
    <dsp:sp modelId="{CCD72F95-E3AB-904C-9552-D430F9E39FA5}">
      <dsp:nvSpPr>
        <dsp:cNvPr id="0" name=""/>
        <dsp:cNvSpPr/>
      </dsp:nvSpPr>
      <dsp:spPr>
        <a:xfrm>
          <a:off x="0" y="25668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0FF07A-5B33-9345-9B0D-D2C15E676EBB}">
      <dsp:nvSpPr>
        <dsp:cNvPr id="0" name=""/>
        <dsp:cNvSpPr/>
      </dsp:nvSpPr>
      <dsp:spPr>
        <a:xfrm>
          <a:off x="0" y="2566883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If a VM is infected, it can be rolled back to a prior “secure” state that existed before the attack</a:t>
          </a:r>
          <a:endParaRPr lang="en-US" sz="2400" kern="1200" dirty="0"/>
        </a:p>
      </dsp:txBody>
      <dsp:txXfrm>
        <a:off x="0" y="2566883"/>
        <a:ext cx="8229600" cy="855453"/>
      </dsp:txXfrm>
    </dsp:sp>
    <dsp:sp modelId="{93545FC0-6305-4749-B32F-61369AC1E138}">
      <dsp:nvSpPr>
        <dsp:cNvPr id="0" name=""/>
        <dsp:cNvSpPr/>
      </dsp:nvSpPr>
      <dsp:spPr>
        <a:xfrm>
          <a:off x="0" y="342233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E1137E-9638-B843-B3F7-3D0EA9951998}">
      <dsp:nvSpPr>
        <dsp:cNvPr id="0" name=""/>
        <dsp:cNvSpPr/>
      </dsp:nvSpPr>
      <dsp:spPr>
        <a:xfrm>
          <a:off x="0" y="3422337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Hardware reductions that occur due to virtualization improve physical security </a:t>
          </a:r>
          <a:endParaRPr lang="en-US" sz="2400" kern="1200" dirty="0"/>
        </a:p>
      </dsp:txBody>
      <dsp:txXfrm>
        <a:off x="0" y="3422337"/>
        <a:ext cx="8229600" cy="855453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01352-5691-F240-AAB9-C675A43B519E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628CB4-E253-8646-A579-1E1F38E18692}">
      <dsp:nvSpPr>
        <dsp:cNvPr id="0" name=""/>
        <dsp:cNvSpPr/>
      </dsp:nvSpPr>
      <dsp:spPr>
        <a:xfrm>
          <a:off x="0" y="0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File sharing between hosts and guests </a:t>
          </a:r>
          <a:endParaRPr lang="en-US" sz="2400" kern="1200"/>
        </a:p>
      </dsp:txBody>
      <dsp:txXfrm>
        <a:off x="0" y="0"/>
        <a:ext cx="8229600" cy="534789"/>
      </dsp:txXfrm>
    </dsp:sp>
    <dsp:sp modelId="{B5CD98E3-0857-ED48-AF6A-BC4B5053F395}">
      <dsp:nvSpPr>
        <dsp:cNvPr id="0" name=""/>
        <dsp:cNvSpPr/>
      </dsp:nvSpPr>
      <dsp:spPr>
        <a:xfrm>
          <a:off x="0" y="5347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E57B76-37C0-0848-8A53-92A72E9E8482}">
      <dsp:nvSpPr>
        <dsp:cNvPr id="0" name=""/>
        <dsp:cNvSpPr/>
      </dsp:nvSpPr>
      <dsp:spPr>
        <a:xfrm>
          <a:off x="0" y="534789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Snapshots</a:t>
          </a:r>
          <a:endParaRPr lang="en-US" sz="2400" kern="1200"/>
        </a:p>
      </dsp:txBody>
      <dsp:txXfrm>
        <a:off x="0" y="534789"/>
        <a:ext cx="8229600" cy="534789"/>
      </dsp:txXfrm>
    </dsp:sp>
    <dsp:sp modelId="{ACDFA3FA-9A02-E447-A21B-646E16EED2D3}">
      <dsp:nvSpPr>
        <dsp:cNvPr id="0" name=""/>
        <dsp:cNvSpPr/>
      </dsp:nvSpPr>
      <dsp:spPr>
        <a:xfrm>
          <a:off x="0" y="106957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83DC12-FF35-0B4D-BF87-80B31FCAF094}">
      <dsp:nvSpPr>
        <dsp:cNvPr id="0" name=""/>
        <dsp:cNvSpPr/>
      </dsp:nvSpPr>
      <dsp:spPr>
        <a:xfrm>
          <a:off x="0" y="1069578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Network storage</a:t>
          </a:r>
          <a:endParaRPr lang="en-US" sz="2400" kern="1200"/>
        </a:p>
      </dsp:txBody>
      <dsp:txXfrm>
        <a:off x="0" y="1069578"/>
        <a:ext cx="8229600" cy="534789"/>
      </dsp:txXfrm>
    </dsp:sp>
    <dsp:sp modelId="{D2A0EF20-8A5D-224E-AFC5-8F7AED5B0B05}">
      <dsp:nvSpPr>
        <dsp:cNvPr id="0" name=""/>
        <dsp:cNvSpPr/>
      </dsp:nvSpPr>
      <dsp:spPr>
        <a:xfrm>
          <a:off x="0" y="160436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067944-48D9-2A4D-BC63-A99F627C418C}">
      <dsp:nvSpPr>
        <dsp:cNvPr id="0" name=""/>
        <dsp:cNvSpPr/>
      </dsp:nvSpPr>
      <dsp:spPr>
        <a:xfrm>
          <a:off x="0" y="1604367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Hypervisor</a:t>
          </a:r>
          <a:endParaRPr lang="en-US" sz="2400" kern="1200"/>
        </a:p>
      </dsp:txBody>
      <dsp:txXfrm>
        <a:off x="0" y="1604367"/>
        <a:ext cx="8229600" cy="534789"/>
      </dsp:txXfrm>
    </dsp:sp>
    <dsp:sp modelId="{1BE17349-BECE-F845-B0CA-03FB2D4437D5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BD43FC-B543-F44A-9197-6BDC9959CD0C}">
      <dsp:nvSpPr>
        <dsp:cNvPr id="0" name=""/>
        <dsp:cNvSpPr/>
      </dsp:nvSpPr>
      <dsp:spPr>
        <a:xfrm>
          <a:off x="0" y="2139156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Virtual machines</a:t>
          </a:r>
          <a:endParaRPr lang="en-US" sz="2400" kern="1200"/>
        </a:p>
      </dsp:txBody>
      <dsp:txXfrm>
        <a:off x="0" y="2139156"/>
        <a:ext cx="8229600" cy="534789"/>
      </dsp:txXfrm>
    </dsp:sp>
    <dsp:sp modelId="{70C6EFDC-3D3B-4B42-9D5A-7871BA4CC14C}">
      <dsp:nvSpPr>
        <dsp:cNvPr id="0" name=""/>
        <dsp:cNvSpPr/>
      </dsp:nvSpPr>
      <dsp:spPr>
        <a:xfrm>
          <a:off x="0" y="267394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EB58A3-CFF2-B942-A092-4C7CA3769036}">
      <dsp:nvSpPr>
        <dsp:cNvPr id="0" name=""/>
        <dsp:cNvSpPr/>
      </dsp:nvSpPr>
      <dsp:spPr>
        <a:xfrm>
          <a:off x="0" y="2673945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Separation of duties and administrator access</a:t>
          </a:r>
          <a:endParaRPr lang="en-US" sz="2400" kern="1200"/>
        </a:p>
      </dsp:txBody>
      <dsp:txXfrm>
        <a:off x="0" y="2673945"/>
        <a:ext cx="8229600" cy="534789"/>
      </dsp:txXfrm>
    </dsp:sp>
    <dsp:sp modelId="{35410919-9207-DF49-BEAF-CE124EDF232A}">
      <dsp:nvSpPr>
        <dsp:cNvPr id="0" name=""/>
        <dsp:cNvSpPr/>
      </dsp:nvSpPr>
      <dsp:spPr>
        <a:xfrm>
          <a:off x="0" y="320873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D70272-8870-E44A-8B2A-9581A9261052}">
      <dsp:nvSpPr>
        <dsp:cNvPr id="0" name=""/>
        <dsp:cNvSpPr/>
      </dsp:nvSpPr>
      <dsp:spPr>
        <a:xfrm>
          <a:off x="0" y="3208734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Time synchronization</a:t>
          </a:r>
          <a:endParaRPr lang="en-US" sz="2400" kern="1200"/>
        </a:p>
      </dsp:txBody>
      <dsp:txXfrm>
        <a:off x="0" y="3208734"/>
        <a:ext cx="8229600" cy="534789"/>
      </dsp:txXfrm>
    </dsp:sp>
    <dsp:sp modelId="{7E714075-669F-5346-88DB-1610BDB0FEA5}">
      <dsp:nvSpPr>
        <dsp:cNvPr id="0" name=""/>
        <dsp:cNvSpPr/>
      </dsp:nvSpPr>
      <dsp:spPr>
        <a:xfrm>
          <a:off x="0" y="3743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F07AC6-94FD-A84A-AE72-BF63C60F8981}">
      <dsp:nvSpPr>
        <dsp:cNvPr id="0" name=""/>
        <dsp:cNvSpPr/>
      </dsp:nvSpPr>
      <dsp:spPr>
        <a:xfrm>
          <a:off x="0" y="3743523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Partitions</a:t>
          </a:r>
          <a:endParaRPr lang="en-US" sz="2400" kern="1200"/>
        </a:p>
      </dsp:txBody>
      <dsp:txXfrm>
        <a:off x="0" y="3743523"/>
        <a:ext cx="8229600" cy="534789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F8F61-68D0-A34E-ABAB-0ED313ACF1D7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Denial of Service (DoS)</a:t>
          </a:r>
          <a:endParaRPr lang="en-US" sz="3600" kern="1200"/>
        </a:p>
      </dsp:txBody>
      <dsp:txXfrm>
        <a:off x="663431" y="2594"/>
        <a:ext cx="3287017" cy="1972210"/>
      </dsp:txXfrm>
    </dsp:sp>
    <dsp:sp modelId="{73D1FA06-087C-EA4D-9916-966F7F2ACC3C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VM Jumping</a:t>
          </a:r>
          <a:endParaRPr lang="en-US" sz="3600" kern="1200"/>
        </a:p>
      </dsp:txBody>
      <dsp:txXfrm>
        <a:off x="4279150" y="2594"/>
        <a:ext cx="3287017" cy="1972210"/>
      </dsp:txXfrm>
    </dsp:sp>
    <dsp:sp modelId="{86CA24B5-94BB-C445-BF1D-7A378EC34945}">
      <dsp:nvSpPr>
        <dsp:cNvPr id="0" name=""/>
        <dsp:cNvSpPr/>
      </dsp:nvSpPr>
      <dsp:spPr>
        <a:xfrm>
          <a:off x="247129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Host Traffic Interception</a:t>
          </a:r>
          <a:endParaRPr lang="en-US" sz="3600" kern="1200"/>
        </a:p>
      </dsp:txBody>
      <dsp:txXfrm>
        <a:off x="2471291" y="2303507"/>
        <a:ext cx="3287017" cy="1972210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B9B50-AFEC-6240-BA31-5E2132689DBD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Firewalls</a:t>
          </a:r>
          <a:endParaRPr lang="en-US" sz="3600" kern="1200"/>
        </a:p>
      </dsp:txBody>
      <dsp:txXfrm>
        <a:off x="663431" y="2594"/>
        <a:ext cx="3287017" cy="1972210"/>
      </dsp:txXfrm>
    </dsp:sp>
    <dsp:sp modelId="{CEB72A5C-EA3E-7F43-B7BD-F9D80D051779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VLANs</a:t>
          </a:r>
          <a:endParaRPr lang="en-US" sz="3600" kern="1200"/>
        </a:p>
      </dsp:txBody>
      <dsp:txXfrm>
        <a:off x="4279150" y="2594"/>
        <a:ext cx="3287017" cy="1972210"/>
      </dsp:txXfrm>
    </dsp:sp>
    <dsp:sp modelId="{75ADA3D3-074B-0C4C-BC54-C4245F1B0047}">
      <dsp:nvSpPr>
        <dsp:cNvPr id="0" name=""/>
        <dsp:cNvSpPr/>
      </dsp:nvSpPr>
      <dsp:spPr>
        <a:xfrm>
          <a:off x="247129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Agent-based antivirus approaches</a:t>
          </a:r>
          <a:endParaRPr lang="en-US" sz="3600" kern="1200"/>
        </a:p>
      </dsp:txBody>
      <dsp:txXfrm>
        <a:off x="2471291" y="2303507"/>
        <a:ext cx="3287017" cy="1972210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5C376-D833-DC4A-85D2-3903F73742CE}">
      <dsp:nvSpPr>
        <dsp:cNvPr id="0" name=""/>
        <dsp:cNvSpPr/>
      </dsp:nvSpPr>
      <dsp:spPr>
        <a:xfrm>
          <a:off x="0" y="5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FC061C-1EC9-8540-8841-8AE450367485}">
      <dsp:nvSpPr>
        <dsp:cNvPr id="0" name=""/>
        <dsp:cNvSpPr/>
      </dsp:nvSpPr>
      <dsp:spPr>
        <a:xfrm>
          <a:off x="0" y="522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Update Acceptable Use Policy </a:t>
          </a:r>
          <a:endParaRPr lang="en-US" sz="2900" kern="1200" dirty="0"/>
        </a:p>
      </dsp:txBody>
      <dsp:txXfrm>
        <a:off x="0" y="522"/>
        <a:ext cx="8229600" cy="855453"/>
      </dsp:txXfrm>
    </dsp:sp>
    <dsp:sp modelId="{E6E19B3A-CE67-CB43-BD65-EE7D81BD1A59}">
      <dsp:nvSpPr>
        <dsp:cNvPr id="0" name=""/>
        <dsp:cNvSpPr/>
      </dsp:nvSpPr>
      <dsp:spPr>
        <a:xfrm>
          <a:off x="0" y="8559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DBA8A1-51FA-AC42-89F8-713F2F3567FC}">
      <dsp:nvSpPr>
        <dsp:cNvPr id="0" name=""/>
        <dsp:cNvSpPr/>
      </dsp:nvSpPr>
      <dsp:spPr>
        <a:xfrm>
          <a:off x="0" y="855975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Limit the use of VMs to the users who need them </a:t>
          </a:r>
          <a:endParaRPr lang="en-US" sz="2900" kern="1200"/>
        </a:p>
      </dsp:txBody>
      <dsp:txXfrm>
        <a:off x="0" y="855975"/>
        <a:ext cx="8229600" cy="855453"/>
      </dsp:txXfrm>
    </dsp:sp>
    <dsp:sp modelId="{E8545049-0A9B-3041-B5C4-8A203C65ADCB}">
      <dsp:nvSpPr>
        <dsp:cNvPr id="0" name=""/>
        <dsp:cNvSpPr/>
      </dsp:nvSpPr>
      <dsp:spPr>
        <a:xfrm>
          <a:off x="0" y="171142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E2876D-9262-3F41-A1B6-08BFD057FCBD}">
      <dsp:nvSpPr>
        <dsp:cNvPr id="0" name=""/>
        <dsp:cNvSpPr/>
      </dsp:nvSpPr>
      <dsp:spPr>
        <a:xfrm>
          <a:off x="0" y="1711429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Keep virtualization and security software up to date </a:t>
          </a:r>
          <a:endParaRPr lang="en-US" sz="2900" kern="1200"/>
        </a:p>
      </dsp:txBody>
      <dsp:txXfrm>
        <a:off x="0" y="1711429"/>
        <a:ext cx="8229600" cy="855453"/>
      </dsp:txXfrm>
    </dsp:sp>
    <dsp:sp modelId="{B80AE496-ED0A-7F43-8FDA-AD2B8B308E19}">
      <dsp:nvSpPr>
        <dsp:cNvPr id="0" name=""/>
        <dsp:cNvSpPr/>
      </dsp:nvSpPr>
      <dsp:spPr>
        <a:xfrm>
          <a:off x="0" y="25668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F625E1-8822-574E-90F1-B0EFB42E754F}">
      <dsp:nvSpPr>
        <dsp:cNvPr id="0" name=""/>
        <dsp:cNvSpPr/>
      </dsp:nvSpPr>
      <dsp:spPr>
        <a:xfrm>
          <a:off x="0" y="2566883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Choose security policies that support virtualization </a:t>
          </a:r>
          <a:endParaRPr lang="en-US" sz="2900" kern="1200"/>
        </a:p>
      </dsp:txBody>
      <dsp:txXfrm>
        <a:off x="0" y="2566883"/>
        <a:ext cx="8229600" cy="855453"/>
      </dsp:txXfrm>
    </dsp:sp>
    <dsp:sp modelId="{858B8C48-A853-8B4C-93B3-768A38728F91}">
      <dsp:nvSpPr>
        <dsp:cNvPr id="0" name=""/>
        <dsp:cNvSpPr/>
      </dsp:nvSpPr>
      <dsp:spPr>
        <a:xfrm>
          <a:off x="0" y="342233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83E06D-8541-D146-BBC2-3F78BB5C8E3D}">
      <dsp:nvSpPr>
        <dsp:cNvPr id="0" name=""/>
        <dsp:cNvSpPr/>
      </dsp:nvSpPr>
      <dsp:spPr>
        <a:xfrm>
          <a:off x="0" y="3422337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Create and maintain a library of secure VM builds </a:t>
          </a:r>
          <a:endParaRPr lang="en-US" sz="2900" kern="1200"/>
        </a:p>
      </dsp:txBody>
      <dsp:txXfrm>
        <a:off x="0" y="3422337"/>
        <a:ext cx="8229600" cy="855453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D32EE-7D69-2B49-B7DB-69A8A05DCA33}">
      <dsp:nvSpPr>
        <dsp:cNvPr id="0" name=""/>
        <dsp:cNvSpPr/>
      </dsp:nvSpPr>
      <dsp:spPr>
        <a:xfrm>
          <a:off x="0" y="20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56905-E671-0F4F-A381-996FD323F092}">
      <dsp:nvSpPr>
        <dsp:cNvPr id="0" name=""/>
        <dsp:cNvSpPr/>
      </dsp:nvSpPr>
      <dsp:spPr>
        <a:xfrm>
          <a:off x="0" y="2089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Disconnect any unused NICs</a:t>
          </a:r>
          <a:endParaRPr lang="en-US" sz="2100" kern="1200"/>
        </a:p>
      </dsp:txBody>
      <dsp:txXfrm>
        <a:off x="0" y="2089"/>
        <a:ext cx="8229600" cy="712355"/>
      </dsp:txXfrm>
    </dsp:sp>
    <dsp:sp modelId="{B36E8B26-B507-6B4F-B747-37845FE1C5E3}">
      <dsp:nvSpPr>
        <dsp:cNvPr id="0" name=""/>
        <dsp:cNvSpPr/>
      </dsp:nvSpPr>
      <dsp:spPr>
        <a:xfrm>
          <a:off x="0" y="71444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FC1EFF-A722-894F-9362-EB25494228F2}">
      <dsp:nvSpPr>
        <dsp:cNvPr id="0" name=""/>
        <dsp:cNvSpPr/>
      </dsp:nvSpPr>
      <dsp:spPr>
        <a:xfrm>
          <a:off x="0" y="714444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Make sure that the host platform that connects the hypervisor and guests to the physical network is secure </a:t>
          </a:r>
          <a:endParaRPr lang="en-US" sz="2100" kern="1200"/>
        </a:p>
      </dsp:txBody>
      <dsp:txXfrm>
        <a:off x="0" y="714444"/>
        <a:ext cx="8229600" cy="712355"/>
      </dsp:txXfrm>
    </dsp:sp>
    <dsp:sp modelId="{05F02831-DCA0-0E49-95B9-950EF36912A7}">
      <dsp:nvSpPr>
        <dsp:cNvPr id="0" name=""/>
        <dsp:cNvSpPr/>
      </dsp:nvSpPr>
      <dsp:spPr>
        <a:xfrm>
          <a:off x="0" y="14268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725E51-5CF1-1240-9C72-EB7C4F25800F}">
      <dsp:nvSpPr>
        <dsp:cNvPr id="0" name=""/>
        <dsp:cNvSpPr/>
      </dsp:nvSpPr>
      <dsp:spPr>
        <a:xfrm>
          <a:off x="0" y="1426800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Encrypt all traffic between clients and hosts, management systems and the hypervisor, and the hypervisor and hosts using SSL/TLS</a:t>
          </a:r>
          <a:endParaRPr lang="en-US" sz="2100" kern="1200"/>
        </a:p>
      </dsp:txBody>
      <dsp:txXfrm>
        <a:off x="0" y="1426800"/>
        <a:ext cx="8229600" cy="712355"/>
      </dsp:txXfrm>
    </dsp:sp>
    <dsp:sp modelId="{FB3968E2-35DF-AE4D-90A6-A506960DEE44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BF6C0A-4737-A24F-AF98-1022AF8759D1}">
      <dsp:nvSpPr>
        <dsp:cNvPr id="0" name=""/>
        <dsp:cNvSpPr/>
      </dsp:nvSpPr>
      <dsp:spPr>
        <a:xfrm>
          <a:off x="0" y="2139156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Secure IP communications between two hosts </a:t>
          </a:r>
          <a:endParaRPr lang="en-US" sz="2100" kern="1200"/>
        </a:p>
      </dsp:txBody>
      <dsp:txXfrm>
        <a:off x="0" y="2139156"/>
        <a:ext cx="8229600" cy="712355"/>
      </dsp:txXfrm>
    </dsp:sp>
    <dsp:sp modelId="{0C0473C5-B808-9048-B9A7-7E0057BEFF8A}">
      <dsp:nvSpPr>
        <dsp:cNvPr id="0" name=""/>
        <dsp:cNvSpPr/>
      </dsp:nvSpPr>
      <dsp:spPr>
        <a:xfrm>
          <a:off x="0" y="28515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AC389D-8C38-EC4F-87F6-B00EE519A9E6}">
      <dsp:nvSpPr>
        <dsp:cNvPr id="0" name=""/>
        <dsp:cNvSpPr/>
      </dsp:nvSpPr>
      <dsp:spPr>
        <a:xfrm>
          <a:off x="0" y="2851512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Do not use default self-signed certificates </a:t>
          </a:r>
          <a:endParaRPr lang="en-US" sz="2100" kern="1200"/>
        </a:p>
      </dsp:txBody>
      <dsp:txXfrm>
        <a:off x="0" y="2851512"/>
        <a:ext cx="8229600" cy="712355"/>
      </dsp:txXfrm>
    </dsp:sp>
    <dsp:sp modelId="{987891A7-189C-204F-BFBB-6AEEB4F4133B}">
      <dsp:nvSpPr>
        <dsp:cNvPr id="0" name=""/>
        <dsp:cNvSpPr/>
      </dsp:nvSpPr>
      <dsp:spPr>
        <a:xfrm>
          <a:off x="0" y="356386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F4004A-77E6-A34A-92DA-92DD3C03B562}">
      <dsp:nvSpPr>
        <dsp:cNvPr id="0" name=""/>
        <dsp:cNvSpPr/>
      </dsp:nvSpPr>
      <dsp:spPr>
        <a:xfrm>
          <a:off x="0" y="3563868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Place virtual switches into promiscuous mode </a:t>
          </a:r>
          <a:endParaRPr lang="en-US" sz="2100" kern="1200"/>
        </a:p>
      </dsp:txBody>
      <dsp:txXfrm>
        <a:off x="0" y="3563868"/>
        <a:ext cx="8229600" cy="712355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48147-936A-6841-AC15-EDA747E8912F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9511D5-1AB5-A54B-80E0-9D06842C3CA1}">
      <dsp:nvSpPr>
        <dsp:cNvPr id="0" name=""/>
        <dsp:cNvSpPr/>
      </dsp:nvSpPr>
      <dsp:spPr>
        <a:xfrm>
          <a:off x="0" y="0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Two or more systems running Windows Server 2012 </a:t>
          </a:r>
          <a:endParaRPr lang="en-US" sz="2800" kern="1200"/>
        </a:p>
      </dsp:txBody>
      <dsp:txXfrm>
        <a:off x="0" y="0"/>
        <a:ext cx="8229600" cy="1069578"/>
      </dsp:txXfrm>
    </dsp:sp>
    <dsp:sp modelId="{2C274968-E7DC-4C44-98F6-CBABD67129A8}">
      <dsp:nvSpPr>
        <dsp:cNvPr id="0" name=""/>
        <dsp:cNvSpPr/>
      </dsp:nvSpPr>
      <dsp:spPr>
        <a:xfrm>
          <a:off x="0" y="106957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0E50E9-8073-B948-99AD-90D7621FE33B}">
      <dsp:nvSpPr>
        <dsp:cNvPr id="0" name=""/>
        <dsp:cNvSpPr/>
      </dsp:nvSpPr>
      <dsp:spPr>
        <a:xfrm>
          <a:off x="0" y="1069578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SAS Host Bus Adapter (HBA)</a:t>
          </a:r>
          <a:endParaRPr lang="en-US" sz="2800" kern="1200"/>
        </a:p>
      </dsp:txBody>
      <dsp:txXfrm>
        <a:off x="0" y="1069578"/>
        <a:ext cx="8229600" cy="1069578"/>
      </dsp:txXfrm>
    </dsp:sp>
    <dsp:sp modelId="{42EB02B8-64B4-F24C-88AA-BFB02AFFA589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4899AD-EF9E-1840-A1FE-2D006CAA481F}">
      <dsp:nvSpPr>
        <dsp:cNvPr id="0" name=""/>
        <dsp:cNvSpPr/>
      </dsp:nvSpPr>
      <dsp:spPr>
        <a:xfrm>
          <a:off x="0" y="2139156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 Windows Server 2012-certified SAS JBOD enclosure </a:t>
          </a:r>
          <a:endParaRPr lang="en-US" sz="2800" kern="1200"/>
        </a:p>
      </dsp:txBody>
      <dsp:txXfrm>
        <a:off x="0" y="2139156"/>
        <a:ext cx="8229600" cy="1069578"/>
      </dsp:txXfrm>
    </dsp:sp>
    <dsp:sp modelId="{CFA0F7A8-9D31-B744-96B6-C12EB9555461}">
      <dsp:nvSpPr>
        <dsp:cNvPr id="0" name=""/>
        <dsp:cNvSpPr/>
      </dsp:nvSpPr>
      <dsp:spPr>
        <a:xfrm>
          <a:off x="0" y="320873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1D1EF8-7C88-FA46-A129-A91B5F8BEEB0}">
      <dsp:nvSpPr>
        <dsp:cNvPr id="0" name=""/>
        <dsp:cNvSpPr/>
      </dsp:nvSpPr>
      <dsp:spPr>
        <a:xfrm>
          <a:off x="0" y="3208734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 minimum of three physical drives</a:t>
          </a:r>
          <a:endParaRPr lang="en-US" sz="2800" kern="1200"/>
        </a:p>
      </dsp:txBody>
      <dsp:txXfrm>
        <a:off x="0" y="3208734"/>
        <a:ext cx="8229600" cy="1069578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742AE-5A7F-4941-8E63-900775BFF0A9}">
      <dsp:nvSpPr>
        <dsp:cNvPr id="0" name=""/>
        <dsp:cNvSpPr/>
      </dsp:nvSpPr>
      <dsp:spPr>
        <a:xfrm>
          <a:off x="0" y="5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CAE4DC-DEE3-8C42-9C9C-5E34FA72719D}">
      <dsp:nvSpPr>
        <dsp:cNvPr id="0" name=""/>
        <dsp:cNvSpPr/>
      </dsp:nvSpPr>
      <dsp:spPr>
        <a:xfrm>
          <a:off x="0" y="522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Resource aggregation</a:t>
          </a:r>
          <a:endParaRPr lang="en-US" sz="2800" kern="1200" dirty="0"/>
        </a:p>
      </dsp:txBody>
      <dsp:txXfrm>
        <a:off x="0" y="522"/>
        <a:ext cx="8229600" cy="855453"/>
      </dsp:txXfrm>
    </dsp:sp>
    <dsp:sp modelId="{749E036F-D842-F64A-B2CA-E438924E8838}">
      <dsp:nvSpPr>
        <dsp:cNvPr id="0" name=""/>
        <dsp:cNvSpPr/>
      </dsp:nvSpPr>
      <dsp:spPr>
        <a:xfrm>
          <a:off x="0" y="8559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7AD2E2-29A8-CC4B-915E-7B1948EBF078}">
      <dsp:nvSpPr>
        <dsp:cNvPr id="0" name=""/>
        <dsp:cNvSpPr/>
      </dsp:nvSpPr>
      <dsp:spPr>
        <a:xfrm>
          <a:off x="0" y="855975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Initial placement</a:t>
          </a:r>
          <a:endParaRPr lang="en-US" sz="2800" kern="1200"/>
        </a:p>
      </dsp:txBody>
      <dsp:txXfrm>
        <a:off x="0" y="855975"/>
        <a:ext cx="8229600" cy="855453"/>
      </dsp:txXfrm>
    </dsp:sp>
    <dsp:sp modelId="{128FE1D4-438B-2348-BF7D-C695C7A025E1}">
      <dsp:nvSpPr>
        <dsp:cNvPr id="0" name=""/>
        <dsp:cNvSpPr/>
      </dsp:nvSpPr>
      <dsp:spPr>
        <a:xfrm>
          <a:off x="0" y="171142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A0A262-8961-F446-AFE9-B15E99D19E2F}">
      <dsp:nvSpPr>
        <dsp:cNvPr id="0" name=""/>
        <dsp:cNvSpPr/>
      </dsp:nvSpPr>
      <dsp:spPr>
        <a:xfrm>
          <a:off x="0" y="1711429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Load balancing</a:t>
          </a:r>
          <a:endParaRPr lang="en-US" sz="2800" kern="1200"/>
        </a:p>
      </dsp:txBody>
      <dsp:txXfrm>
        <a:off x="0" y="1711429"/>
        <a:ext cx="8229600" cy="855453"/>
      </dsp:txXfrm>
    </dsp:sp>
    <dsp:sp modelId="{C310C41E-C9E2-0C49-A3BD-8C1FCC8B4260}">
      <dsp:nvSpPr>
        <dsp:cNvPr id="0" name=""/>
        <dsp:cNvSpPr/>
      </dsp:nvSpPr>
      <dsp:spPr>
        <a:xfrm>
          <a:off x="0" y="25668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4E8B4E-E6F6-FE4B-8032-7DCC2231A7C6}">
      <dsp:nvSpPr>
        <dsp:cNvPr id="0" name=""/>
        <dsp:cNvSpPr/>
      </dsp:nvSpPr>
      <dsp:spPr>
        <a:xfrm>
          <a:off x="0" y="2566883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Affinity rules</a:t>
          </a:r>
          <a:endParaRPr lang="en-US" sz="2800" kern="1200"/>
        </a:p>
      </dsp:txBody>
      <dsp:txXfrm>
        <a:off x="0" y="2566883"/>
        <a:ext cx="8229600" cy="855453"/>
      </dsp:txXfrm>
    </dsp:sp>
    <dsp:sp modelId="{3C071BA9-ABAF-5C4A-9E72-1A66D0D5E42D}">
      <dsp:nvSpPr>
        <dsp:cNvPr id="0" name=""/>
        <dsp:cNvSpPr/>
      </dsp:nvSpPr>
      <dsp:spPr>
        <a:xfrm>
          <a:off x="0" y="342233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DDEC77-EEC3-FD40-95AF-43BE2A16DE4F}">
      <dsp:nvSpPr>
        <dsp:cNvPr id="0" name=""/>
        <dsp:cNvSpPr/>
      </dsp:nvSpPr>
      <dsp:spPr>
        <a:xfrm>
          <a:off x="0" y="3422337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Datastore maintenance mode </a:t>
          </a:r>
          <a:endParaRPr lang="en-US" sz="2800" kern="1200"/>
        </a:p>
      </dsp:txBody>
      <dsp:txXfrm>
        <a:off x="0" y="3422337"/>
        <a:ext cx="8229600" cy="8554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5567F-C210-344B-B2DB-BE4AB597256B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The intent of MDM is to optimize the functionality and security of mobile devices within the enterprise, while simultaneously protecting the corporate network</a:t>
          </a:r>
          <a:endParaRPr lang="en-US" sz="4000" kern="1200" dirty="0"/>
        </a:p>
      </dsp:txBody>
      <dsp:txXfrm>
        <a:off x="550515" y="585"/>
        <a:ext cx="7128569" cy="42771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27E6D-E333-4947-8501-3E38493388E8}">
      <dsp:nvSpPr>
        <dsp:cNvPr id="0" name=""/>
        <dsp:cNvSpPr/>
      </dsp:nvSpPr>
      <dsp:spPr>
        <a:xfrm>
          <a:off x="0" y="20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E18807-C92B-404D-B51B-8B9AF5D826EC}">
      <dsp:nvSpPr>
        <dsp:cNvPr id="0" name=""/>
        <dsp:cNvSpPr/>
      </dsp:nvSpPr>
      <dsp:spPr>
        <a:xfrm>
          <a:off x="0" y="2089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Specify what devices are permitted </a:t>
          </a:r>
          <a:endParaRPr lang="en-US" sz="2500" kern="1200"/>
        </a:p>
      </dsp:txBody>
      <dsp:txXfrm>
        <a:off x="0" y="2089"/>
        <a:ext cx="8229600" cy="712355"/>
      </dsp:txXfrm>
    </dsp:sp>
    <dsp:sp modelId="{D2F20527-1D9C-1D4A-98E7-D88DDA81E4F6}">
      <dsp:nvSpPr>
        <dsp:cNvPr id="0" name=""/>
        <dsp:cNvSpPr/>
      </dsp:nvSpPr>
      <dsp:spPr>
        <a:xfrm>
          <a:off x="0" y="71444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A11F26-8E2C-2B43-BA78-2B8388FCB69F}">
      <dsp:nvSpPr>
        <dsp:cNvPr id="0" name=""/>
        <dsp:cNvSpPr/>
      </dsp:nvSpPr>
      <dsp:spPr>
        <a:xfrm>
          <a:off x="0" y="714444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Establish a stringent security policy for all devices </a:t>
          </a:r>
          <a:endParaRPr lang="en-US" sz="2500" kern="1200"/>
        </a:p>
      </dsp:txBody>
      <dsp:txXfrm>
        <a:off x="0" y="714444"/>
        <a:ext cx="8229600" cy="712355"/>
      </dsp:txXfrm>
    </dsp:sp>
    <dsp:sp modelId="{D7A0D925-258D-234F-AE6D-30E469EECA7A}">
      <dsp:nvSpPr>
        <dsp:cNvPr id="0" name=""/>
        <dsp:cNvSpPr/>
      </dsp:nvSpPr>
      <dsp:spPr>
        <a:xfrm>
          <a:off x="0" y="14268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E6B6A0-72EC-E54C-B54D-6253A048994E}">
      <dsp:nvSpPr>
        <dsp:cNvPr id="0" name=""/>
        <dsp:cNvSpPr/>
      </dsp:nvSpPr>
      <dsp:spPr>
        <a:xfrm>
          <a:off x="0" y="1426800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Define a clear service policy for devices under BYOD criteria </a:t>
          </a:r>
          <a:endParaRPr lang="en-US" sz="2500" kern="1200"/>
        </a:p>
      </dsp:txBody>
      <dsp:txXfrm>
        <a:off x="0" y="1426800"/>
        <a:ext cx="8229600" cy="712355"/>
      </dsp:txXfrm>
    </dsp:sp>
    <dsp:sp modelId="{3741673F-C67D-D441-AA8C-FE73D4A8649D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13D4E6-B341-104F-85A6-E5839279B8DB}">
      <dsp:nvSpPr>
        <dsp:cNvPr id="0" name=""/>
        <dsp:cNvSpPr/>
      </dsp:nvSpPr>
      <dsp:spPr>
        <a:xfrm>
          <a:off x="0" y="2139156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Make it clear who owns what apps and data </a:t>
          </a:r>
          <a:endParaRPr lang="en-US" sz="2500" kern="1200"/>
        </a:p>
      </dsp:txBody>
      <dsp:txXfrm>
        <a:off x="0" y="2139156"/>
        <a:ext cx="8229600" cy="712355"/>
      </dsp:txXfrm>
    </dsp:sp>
    <dsp:sp modelId="{37858F64-4352-FA4F-9844-452F84C18025}">
      <dsp:nvSpPr>
        <dsp:cNvPr id="0" name=""/>
        <dsp:cNvSpPr/>
      </dsp:nvSpPr>
      <dsp:spPr>
        <a:xfrm>
          <a:off x="0" y="28515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853F9F-49AB-834E-B4BB-32250E17C493}">
      <dsp:nvSpPr>
        <dsp:cNvPr id="0" name=""/>
        <dsp:cNvSpPr/>
      </dsp:nvSpPr>
      <dsp:spPr>
        <a:xfrm>
          <a:off x="0" y="2851512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Decide what apps will be allowed or banned </a:t>
          </a:r>
          <a:endParaRPr lang="en-US" sz="2500" kern="1200"/>
        </a:p>
      </dsp:txBody>
      <dsp:txXfrm>
        <a:off x="0" y="2851512"/>
        <a:ext cx="8229600" cy="712355"/>
      </dsp:txXfrm>
    </dsp:sp>
    <dsp:sp modelId="{BAF27A99-BC67-D34E-A9B4-BDE69565D02A}">
      <dsp:nvSpPr>
        <dsp:cNvPr id="0" name=""/>
        <dsp:cNvSpPr/>
      </dsp:nvSpPr>
      <dsp:spPr>
        <a:xfrm>
          <a:off x="0" y="356386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DACD03-88AF-4044-A14D-E72A635E5D30}">
      <dsp:nvSpPr>
        <dsp:cNvPr id="0" name=""/>
        <dsp:cNvSpPr/>
      </dsp:nvSpPr>
      <dsp:spPr>
        <a:xfrm>
          <a:off x="0" y="3563868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Set up an employee exit strategy </a:t>
          </a:r>
          <a:endParaRPr lang="en-US" sz="2500" kern="1200"/>
        </a:p>
      </dsp:txBody>
      <dsp:txXfrm>
        <a:off x="0" y="3563868"/>
        <a:ext cx="8229600" cy="7123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73C7D-8842-4242-919A-06B5AA163672}">
      <dsp:nvSpPr>
        <dsp:cNvPr id="0" name=""/>
        <dsp:cNvSpPr/>
      </dsp:nvSpPr>
      <dsp:spPr>
        <a:xfrm>
          <a:off x="0" y="467518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On-Demand Self-Service </a:t>
          </a:r>
          <a:endParaRPr lang="en-US" sz="3300" kern="1200"/>
        </a:p>
      </dsp:txBody>
      <dsp:txXfrm>
        <a:off x="0" y="467518"/>
        <a:ext cx="2571749" cy="1543050"/>
      </dsp:txXfrm>
    </dsp:sp>
    <dsp:sp modelId="{42682573-1ECA-9A49-936C-A8306BBE88AE}">
      <dsp:nvSpPr>
        <dsp:cNvPr id="0" name=""/>
        <dsp:cNvSpPr/>
      </dsp:nvSpPr>
      <dsp:spPr>
        <a:xfrm>
          <a:off x="2828925" y="467518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Broad Network Access </a:t>
          </a:r>
          <a:endParaRPr lang="en-US" sz="3300" kern="1200"/>
        </a:p>
      </dsp:txBody>
      <dsp:txXfrm>
        <a:off x="2828925" y="467518"/>
        <a:ext cx="2571749" cy="1543050"/>
      </dsp:txXfrm>
    </dsp:sp>
    <dsp:sp modelId="{F83E920F-D000-3C41-A3F9-6E4C9A3297E2}">
      <dsp:nvSpPr>
        <dsp:cNvPr id="0" name=""/>
        <dsp:cNvSpPr/>
      </dsp:nvSpPr>
      <dsp:spPr>
        <a:xfrm>
          <a:off x="5657849" y="467518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Resource Pooling </a:t>
          </a:r>
          <a:endParaRPr lang="en-US" sz="3300" kern="1200"/>
        </a:p>
      </dsp:txBody>
      <dsp:txXfrm>
        <a:off x="5657849" y="467518"/>
        <a:ext cx="2571749" cy="1543050"/>
      </dsp:txXfrm>
    </dsp:sp>
    <dsp:sp modelId="{56B1DEF3-4122-A745-8812-88E7DAAEB9FE}">
      <dsp:nvSpPr>
        <dsp:cNvPr id="0" name=""/>
        <dsp:cNvSpPr/>
      </dsp:nvSpPr>
      <dsp:spPr>
        <a:xfrm>
          <a:off x="1414462" y="2267744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Rapid Elasticity </a:t>
          </a:r>
          <a:endParaRPr lang="en-US" sz="3300" kern="1200"/>
        </a:p>
      </dsp:txBody>
      <dsp:txXfrm>
        <a:off x="1414462" y="2267744"/>
        <a:ext cx="2571749" cy="1543050"/>
      </dsp:txXfrm>
    </dsp:sp>
    <dsp:sp modelId="{184DF3C2-EE3A-2B4F-9D1A-068BAC0765EF}">
      <dsp:nvSpPr>
        <dsp:cNvPr id="0" name=""/>
        <dsp:cNvSpPr/>
      </dsp:nvSpPr>
      <dsp:spPr>
        <a:xfrm>
          <a:off x="4243387" y="2267744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Measured Service</a:t>
          </a:r>
          <a:endParaRPr lang="en-US" sz="3300" kern="1200"/>
        </a:p>
      </dsp:txBody>
      <dsp:txXfrm>
        <a:off x="4243387" y="2267744"/>
        <a:ext cx="2571749" cy="15430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8D39C-F4B5-604E-A095-B93D644BC40C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The service available to the general public over the Internet, in which a customer can access cloud service provider resources either in the form of a free service or offered on a pay-per-usage model</a:t>
          </a:r>
          <a:endParaRPr lang="en-US" sz="3600" kern="1200" dirty="0"/>
        </a:p>
      </dsp:txBody>
      <dsp:txXfrm>
        <a:off x="550515" y="585"/>
        <a:ext cx="7128569" cy="4277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SCP_ppt_bg_words-ADMIN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0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374904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036320" y="457200"/>
            <a:ext cx="10688320" cy="84124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lnSpc>
                <a:spcPct val="8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9221" y="493078"/>
            <a:ext cx="416483" cy="73628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10972800" cy="427831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E17B26"/>
              </a:buClr>
              <a:defRPr sz="2800" b="0"/>
            </a:lvl1pPr>
            <a:lvl2pPr marL="517525" indent="-228600">
              <a:buClr>
                <a:srgbClr val="E17B26"/>
              </a:buClr>
              <a:defRPr sz="2600"/>
            </a:lvl2pPr>
            <a:lvl3pPr marL="800100" indent="-174625">
              <a:buClr>
                <a:srgbClr val="E17B26"/>
              </a:buClr>
              <a:defRPr sz="2400"/>
            </a:lvl3pPr>
            <a:lvl4pPr>
              <a:buClr>
                <a:srgbClr val="E17B26"/>
              </a:buClr>
              <a:defRPr sz="1800"/>
            </a:lvl4pPr>
            <a:lvl5pPr>
              <a:buClr>
                <a:srgbClr val="E17B26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5717540" y="6253190"/>
            <a:ext cx="731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sz="1200" b="1" smtClean="0">
                <a:solidFill>
                  <a:srgbClr val="E17B26"/>
                </a:solidFill>
              </a:rPr>
              <a:pPr algn="ctr"/>
              <a:t>‹#›</a:t>
            </a:fld>
            <a:endParaRPr lang="en-US" sz="1200" b="1" dirty="0">
              <a:solidFill>
                <a:srgbClr val="E17B2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99649" y="6350000"/>
            <a:ext cx="1205897" cy="518159"/>
          </a:xfrm>
          <a:prstGeom prst="rect">
            <a:avLst/>
          </a:prstGeom>
        </p:spPr>
      </p:pic>
      <p:pic>
        <p:nvPicPr>
          <p:cNvPr id="9" name="Picture 8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067" y="6059220"/>
            <a:ext cx="28956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374904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036320" y="457200"/>
            <a:ext cx="10688320" cy="84124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lnSpc>
                <a:spcPct val="8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9221" y="493078"/>
            <a:ext cx="416483" cy="73628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10972800" cy="427831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E17B26"/>
              </a:buClr>
              <a:buNone/>
              <a:defRPr sz="2800" b="0"/>
            </a:lvl1pPr>
            <a:lvl2pPr marL="460375" indent="-228600">
              <a:buClr>
                <a:srgbClr val="E17B26"/>
              </a:buClr>
              <a:buFont typeface="Arial" pitchFamily="34" charset="0"/>
              <a:buChar char="•"/>
              <a:defRPr sz="2600"/>
            </a:lvl2pPr>
            <a:lvl3pPr marL="800100" indent="-174625">
              <a:buClr>
                <a:srgbClr val="E17B26"/>
              </a:buClr>
              <a:buFontTx/>
              <a:buChar char="‒"/>
              <a:defRPr sz="2400"/>
            </a:lvl3pPr>
            <a:lvl4pPr>
              <a:buClr>
                <a:srgbClr val="E17B26"/>
              </a:buClr>
              <a:defRPr sz="1800"/>
            </a:lvl4pPr>
            <a:lvl5pPr>
              <a:buClr>
                <a:srgbClr val="E17B26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5717540" y="6253190"/>
            <a:ext cx="731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sz="1200" b="1" smtClean="0">
                <a:solidFill>
                  <a:srgbClr val="E17B26"/>
                </a:solidFill>
              </a:rPr>
              <a:pPr algn="ctr"/>
              <a:t>‹#›</a:t>
            </a:fld>
            <a:endParaRPr lang="en-US" sz="1200" b="1" dirty="0">
              <a:solidFill>
                <a:srgbClr val="E17B2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99649" y="6350000"/>
            <a:ext cx="1205897" cy="518159"/>
          </a:xfrm>
          <a:prstGeom prst="rect">
            <a:avLst/>
          </a:prstGeom>
        </p:spPr>
      </p:pic>
      <p:pic>
        <p:nvPicPr>
          <p:cNvPr id="9" name="Picture 8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067" y="6059220"/>
            <a:ext cx="28956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37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52266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4000" b="1" cap="all">
                <a:solidFill>
                  <a:srgbClr val="E17B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1920877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963084" y="3471863"/>
            <a:ext cx="103632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SCP-logo-2lin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074" y="5232400"/>
            <a:ext cx="4286625" cy="951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99649" y="6339842"/>
            <a:ext cx="1205897" cy="5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2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37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457200"/>
            <a:ext cx="10688320" cy="841248"/>
          </a:xfrm>
          <a:prstGeom prst="rect">
            <a:avLst/>
          </a:prstGeom>
        </p:spPr>
        <p:txBody>
          <a:bodyPr tIns="0" bIns="0" anchor="ctr" anchorCtr="0"/>
          <a:lstStyle>
            <a:lvl1pPr>
              <a:lnSpc>
                <a:spcPct val="9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9221" y="493078"/>
            <a:ext cx="416483" cy="736282"/>
          </a:xfrm>
          <a:prstGeom prst="rect">
            <a:avLst/>
          </a:prstGeom>
        </p:spPr>
      </p:pic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5717012" y="6253190"/>
            <a:ext cx="731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sz="1200" b="1" smtClean="0">
                <a:solidFill>
                  <a:srgbClr val="E17B26"/>
                </a:solidFill>
              </a:rPr>
              <a:pPr algn="ctr"/>
              <a:t>‹#›</a:t>
            </a:fld>
            <a:endParaRPr lang="en-US" sz="1200" b="1" dirty="0">
              <a:solidFill>
                <a:srgbClr val="E17B26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99649" y="6350000"/>
            <a:ext cx="1205897" cy="518159"/>
          </a:xfrm>
          <a:prstGeom prst="rect">
            <a:avLst/>
          </a:prstGeom>
        </p:spPr>
      </p:pic>
      <p:pic>
        <p:nvPicPr>
          <p:cNvPr id="14" name="Picture 13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067" y="6059220"/>
            <a:ext cx="28956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9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52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8.xml"/><Relationship Id="rId2" Type="http://schemas.openxmlformats.org/officeDocument/2006/relationships/diagramData" Target="../diagrams/data5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8.xml"/><Relationship Id="rId5" Type="http://schemas.openxmlformats.org/officeDocument/2006/relationships/diagramColors" Target="../diagrams/colors58.xml"/><Relationship Id="rId4" Type="http://schemas.openxmlformats.org/officeDocument/2006/relationships/diagramQuickStyle" Target="../diagrams/quickStyle5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4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5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6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7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8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9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0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1.xml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1.xml"/><Relationship Id="rId5" Type="http://schemas.openxmlformats.org/officeDocument/2006/relationships/diagramColors" Target="../diagrams/colors51.xml"/><Relationship Id="rId4" Type="http://schemas.openxmlformats.org/officeDocument/2006/relationships/diagramQuickStyle" Target="../diagrams/quickStyle5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2.xml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2.xml"/><Relationship Id="rId5" Type="http://schemas.openxmlformats.org/officeDocument/2006/relationships/diagramColors" Target="../diagrams/colors52.xml"/><Relationship Id="rId4" Type="http://schemas.openxmlformats.org/officeDocument/2006/relationships/diagramQuickStyle" Target="../diagrams/quickStyle5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3.xml"/><Relationship Id="rId2" Type="http://schemas.openxmlformats.org/officeDocument/2006/relationships/diagramData" Target="../diagrams/data5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3.xml"/><Relationship Id="rId5" Type="http://schemas.openxmlformats.org/officeDocument/2006/relationships/diagramColors" Target="../diagrams/colors53.xml"/><Relationship Id="rId4" Type="http://schemas.openxmlformats.org/officeDocument/2006/relationships/diagramQuickStyle" Target="../diagrams/quickStyle5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4.xml"/><Relationship Id="rId2" Type="http://schemas.openxmlformats.org/officeDocument/2006/relationships/diagramData" Target="../diagrams/data5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4.xml"/><Relationship Id="rId5" Type="http://schemas.openxmlformats.org/officeDocument/2006/relationships/diagramColors" Target="../diagrams/colors54.xml"/><Relationship Id="rId4" Type="http://schemas.openxmlformats.org/officeDocument/2006/relationships/diagramQuickStyle" Target="../diagrams/quickStyle5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5.xml"/><Relationship Id="rId2" Type="http://schemas.openxmlformats.org/officeDocument/2006/relationships/diagramData" Target="../diagrams/data5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5.xml"/><Relationship Id="rId5" Type="http://schemas.openxmlformats.org/officeDocument/2006/relationships/diagramColors" Target="../diagrams/colors55.xml"/><Relationship Id="rId4" Type="http://schemas.openxmlformats.org/officeDocument/2006/relationships/diagramQuickStyle" Target="../diagrams/quickStyle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6.xml"/><Relationship Id="rId2" Type="http://schemas.openxmlformats.org/officeDocument/2006/relationships/diagramData" Target="../diagrams/data5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6.xml"/><Relationship Id="rId5" Type="http://schemas.openxmlformats.org/officeDocument/2006/relationships/diagramColors" Target="../diagrams/colors56.xml"/><Relationship Id="rId4" Type="http://schemas.openxmlformats.org/officeDocument/2006/relationships/diagramQuickStyle" Target="../diagrams/quickStyle5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7.xml"/><Relationship Id="rId2" Type="http://schemas.openxmlformats.org/officeDocument/2006/relationships/diagramData" Target="../diagrams/data5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7.xml"/><Relationship Id="rId5" Type="http://schemas.openxmlformats.org/officeDocument/2006/relationships/diagramColors" Target="../diagrams/colors57.xml"/><Relationship Id="rId4" Type="http://schemas.openxmlformats.org/officeDocument/2006/relationships/diagramQuickStyle" Target="../diagrams/quickStyle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and Operate Endpoint Device Security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00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Life with Encryption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28290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Key Features of vSphere Storage DRS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016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Endpoint Encryption: Recovery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02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Trusted Platform Module (TPM)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209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</a:t>
            </a:r>
            <a:r>
              <a:rPr lang="x-none"/>
              <a:t>obile Device Management (MDM)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742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Bring Your Own Device (BYOD)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BYOD is where employees bring non-company IT into the organization and demand to be connected to everything — without proper accountability or oversight</a:t>
            </a:r>
          </a:p>
          <a:p>
            <a:r>
              <a:rPr lang="en-US"/>
              <a:t>Challenges:</a:t>
            </a:r>
          </a:p>
          <a:p>
            <a:pPr lvl="1"/>
            <a:r>
              <a:rPr lang="en-US"/>
              <a:t>BYOD Governance and Compliance</a:t>
            </a:r>
          </a:p>
          <a:p>
            <a:pPr lvl="1"/>
            <a:r>
              <a:rPr lang="en-US"/>
              <a:t>Risk</a:t>
            </a:r>
          </a:p>
          <a:p>
            <a:pPr lvl="1"/>
            <a:r>
              <a:rPr lang="en-US"/>
              <a:t>Control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13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BYOD Policy Considerations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18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Operate and Configure Cloud Security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1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The Five Essential Characteristics of Clouds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321909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32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Public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8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Private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32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Host-Based Intrusion Detection Systems (HIDS)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Look for unusual activity by:</a:t>
            </a:r>
          </a:p>
          <a:p>
            <a:pPr lvl="1"/>
            <a:r>
              <a:rPr lang="en-US"/>
              <a:t>Examining logs created by the operating system </a:t>
            </a:r>
          </a:p>
          <a:p>
            <a:pPr lvl="1"/>
            <a:r>
              <a:rPr lang="en-US"/>
              <a:t>Looking for changes made to key system files </a:t>
            </a:r>
          </a:p>
          <a:p>
            <a:pPr lvl="1"/>
            <a:r>
              <a:rPr lang="en-US"/>
              <a:t>Tracking installed software</a:t>
            </a:r>
          </a:p>
          <a:p>
            <a:pPr lvl="1"/>
            <a:r>
              <a:rPr lang="en-US"/>
              <a:t>Sometimes examining the network connections a host makes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35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Hybrid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14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Community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590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SaaS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149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PaaS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525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IaaS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6693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348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 hypervisor or virtual machine monitor (VMM) is a piece of computer software, firmware, or hardware that creates and runs virtual machines</a:t>
            </a:r>
          </a:p>
          <a:p>
            <a:r>
              <a:rPr lang="en-US"/>
              <a:t> </a:t>
            </a:r>
          </a:p>
          <a:p>
            <a:pPr lvl="1"/>
            <a:r>
              <a:rPr lang="en-US"/>
              <a:t>Type-1: native or bare-metal hypervisors </a:t>
            </a:r>
          </a:p>
          <a:p>
            <a:pPr lvl="1"/>
            <a:r>
              <a:rPr lang="en-US"/>
              <a:t>Type-2: hosted hypervisors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92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</a:t>
            </a:r>
            <a:r>
              <a:rPr lang="x-none"/>
              <a:t>ypes of Virtualization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330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Country-</a:t>
            </a:r>
            <a:r>
              <a:rPr lang="en-US"/>
              <a:t>S</a:t>
            </a:r>
            <a:r>
              <a:rPr lang="x-none"/>
              <a:t>pecific Legal Considerations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365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Jurisdiction and Applicable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b="1" dirty="0"/>
              <a:t>Applicable law: </a:t>
            </a:r>
          </a:p>
          <a:p>
            <a:pPr lvl="1"/>
            <a:r>
              <a:rPr lang="en-US" dirty="0"/>
              <a:t>Determines the legal regime applicable to a certain matter</a:t>
            </a:r>
          </a:p>
          <a:p>
            <a:pPr lvl="0"/>
            <a:endParaRPr lang="en-US" b="1" dirty="0"/>
          </a:p>
          <a:p>
            <a:pPr lvl="0"/>
            <a:r>
              <a:rPr lang="en-US" b="1" dirty="0"/>
              <a:t>Jurisdiction: </a:t>
            </a:r>
          </a:p>
          <a:p>
            <a:pPr lvl="1"/>
            <a:r>
              <a:rPr lang="en-US" dirty="0"/>
              <a:t>Usually determines the ability of a national court to decide a case or enforce a judgment or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8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Advantages of HIDS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Capable of verifying if an attack was successful </a:t>
            </a:r>
          </a:p>
          <a:p>
            <a:pPr lvl="0"/>
            <a:r>
              <a:rPr lang="en-US"/>
              <a:t>Can monitor all users’ activities </a:t>
            </a:r>
          </a:p>
          <a:p>
            <a:pPr lvl="0"/>
            <a:r>
              <a:rPr lang="en-US"/>
              <a:t>Are capable of identifying attacks that originate from inside the host</a:t>
            </a:r>
          </a:p>
          <a:p>
            <a:pPr lvl="0"/>
            <a:r>
              <a:rPr lang="en-US"/>
              <a:t>Do not require any extra hardware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9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Typical Meaning for Common Privacy Terms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321909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094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Classification of Discovered Sensitive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Data classification can be accomplished in different ways:</a:t>
            </a:r>
          </a:p>
          <a:p>
            <a:pPr lvl="1"/>
            <a:r>
              <a:rPr lang="en-US" dirty="0"/>
              <a:t>Tagging the data using other external information </a:t>
            </a:r>
          </a:p>
          <a:p>
            <a:pPr lvl="1"/>
            <a:r>
              <a:rPr lang="en-US" dirty="0"/>
              <a:t>Extrapolating the classification from the content of the data </a:t>
            </a:r>
          </a:p>
        </p:txBody>
      </p:sp>
    </p:spTree>
    <p:extLst>
      <p:ext uri="{BB962C8B-B14F-4D97-AF65-F5344CB8AC3E}">
        <p14:creationId xmlns:p14="http://schemas.microsoft.com/office/powerpoint/2010/main" val="3007927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Key Privacy Cloud Service Factors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58"/>
          <a:stretch/>
        </p:blipFill>
        <p:spPr bwMode="auto">
          <a:xfrm>
            <a:off x="2876079" y="1616075"/>
            <a:ext cx="6449369" cy="4205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743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Privacy Level Agreement (PLA)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2505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IaaS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0565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IaaS Storage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02858"/>
            <a:ext cx="7251700" cy="462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11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Platform as a Service (PaaS)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5304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9620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</a:t>
            </a:r>
            <a:r>
              <a:rPr lang="x-none"/>
              <a:t>ata Dispersion in Cloud Storage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54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Threats to Storage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Administrators for the cloud provider can technically access your volumes and storage </a:t>
            </a:r>
          </a:p>
          <a:p>
            <a:pPr lvl="0"/>
            <a:r>
              <a:rPr lang="en-US" sz="2400" dirty="0"/>
              <a:t>Private volume storage can easily become publically available </a:t>
            </a:r>
          </a:p>
          <a:p>
            <a:pPr lvl="0"/>
            <a:r>
              <a:rPr lang="en-US" sz="2400" dirty="0"/>
              <a:t>Volumes and their snapshots can be used as an invaluable resource for troubleshooting purposes</a:t>
            </a:r>
          </a:p>
          <a:p>
            <a:r>
              <a:rPr lang="en-US" sz="2400" dirty="0"/>
              <a:t>Object-level storage typically lacks comprehensive security controls </a:t>
            </a:r>
          </a:p>
          <a:p>
            <a:r>
              <a:rPr lang="en-US" sz="2400" dirty="0"/>
              <a:t>Multi-tenancy issues </a:t>
            </a:r>
          </a:p>
        </p:txBody>
      </p:sp>
    </p:spTree>
    <p:extLst>
      <p:ext uri="{BB962C8B-B14F-4D97-AF65-F5344CB8AC3E}">
        <p14:creationId xmlns:p14="http://schemas.microsoft.com/office/powerpoint/2010/main" val="389640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Disadvantages of HIDS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Can be compromised as soon as the host server is compromised by an attack</a:t>
            </a:r>
          </a:p>
          <a:p>
            <a:pPr lvl="0"/>
            <a:r>
              <a:rPr lang="en-US"/>
              <a:t>Can be rendered ineffective during a DoS attack against the host on which they are installed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x-none"/>
              <a:t>ata Loss Prevention (DLP)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124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DLP Components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5909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DLP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5025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Cloud-</a:t>
            </a:r>
            <a:r>
              <a:rPr lang="en-US"/>
              <a:t>B</a:t>
            </a:r>
            <a:r>
              <a:rPr lang="x-none"/>
              <a:t>ased DLP Considerations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707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z="2400" b="1" dirty="0"/>
              <a:t>Cloud DLP policy should address the following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What kind of data is permitted to be stored in the cloud?</a:t>
            </a:r>
          </a:p>
          <a:p>
            <a:pPr lvl="1"/>
            <a:r>
              <a:rPr lang="en-US" sz="2200" dirty="0"/>
              <a:t>Where can the data be stored (jurisdictions)?</a:t>
            </a:r>
          </a:p>
          <a:p>
            <a:pPr lvl="1"/>
            <a:r>
              <a:rPr lang="en-US" sz="2200" dirty="0"/>
              <a:t>How should it be stored? Encryption and storage access consideration</a:t>
            </a:r>
          </a:p>
          <a:p>
            <a:pPr lvl="1"/>
            <a:r>
              <a:rPr lang="en-US" sz="2200" dirty="0"/>
              <a:t>What kind of data access is permitted? Which devices and what networks? Which applications? Which tunnel?</a:t>
            </a:r>
          </a:p>
          <a:p>
            <a:pPr lvl="1"/>
            <a:r>
              <a:rPr lang="en-US" sz="2200" dirty="0"/>
              <a:t>Under what conditions is data allowed to leave the cloud?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0274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Encryption methods should be carefully examined based on the format of the data </a:t>
            </a:r>
          </a:p>
          <a:p>
            <a:r>
              <a:rPr lang="en-US" dirty="0"/>
              <a:t>When implementing controls to block data items, create procedures that will prevent business process damage due to false positive events </a:t>
            </a:r>
          </a:p>
          <a:p>
            <a:r>
              <a:rPr lang="en-US" dirty="0"/>
              <a:t>DLP can be an effective tool when planning or assessing a potential migration to cloud applications </a:t>
            </a:r>
          </a:p>
        </p:txBody>
      </p:sp>
    </p:spTree>
    <p:extLst>
      <p:ext uri="{BB962C8B-B14F-4D97-AF65-F5344CB8AC3E}">
        <p14:creationId xmlns:p14="http://schemas.microsoft.com/office/powerpoint/2010/main" val="497424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Sample Use Cases for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When data moves in and out of the </a:t>
            </a:r>
          </a:p>
          <a:p>
            <a:pPr lvl="0"/>
            <a:r>
              <a:rPr lang="en-US"/>
              <a:t>Protecting Data at Rest </a:t>
            </a:r>
          </a:p>
          <a:p>
            <a:pPr lvl="0"/>
            <a:r>
              <a:rPr lang="en-US"/>
              <a:t>Files or objects that must be protected </a:t>
            </a:r>
          </a:p>
          <a:p>
            <a:pPr lvl="0"/>
            <a:r>
              <a:rPr lang="en-US"/>
              <a:t>When complying with regulations</a:t>
            </a:r>
          </a:p>
          <a:p>
            <a:pPr lvl="0"/>
            <a:r>
              <a:rPr lang="en-US"/>
              <a:t>Protection from third-party access </a:t>
            </a:r>
          </a:p>
          <a:p>
            <a:pPr lvl="0"/>
            <a:r>
              <a:rPr lang="en-US"/>
              <a:t>Creating mechanisms for logical separation </a:t>
            </a:r>
          </a:p>
          <a:p>
            <a:pPr lvl="0"/>
            <a:r>
              <a:rPr lang="en-US"/>
              <a:t>Logical destruction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09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Encryption 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600" dirty="0"/>
              <a:t>Control and management of the relevant encryption keys</a:t>
            </a:r>
          </a:p>
          <a:p>
            <a:pPr lvl="0"/>
            <a:r>
              <a:rPr lang="en-US" sz="2600" dirty="0"/>
              <a:t>Cloud provider processing requirements</a:t>
            </a:r>
          </a:p>
          <a:p>
            <a:pPr lvl="0"/>
            <a:r>
              <a:rPr lang="en-US" sz="2600" dirty="0"/>
              <a:t>Data in the cloud is highly portable</a:t>
            </a:r>
          </a:p>
          <a:p>
            <a:pPr lvl="0"/>
            <a:r>
              <a:rPr lang="en-US" sz="2600" dirty="0"/>
              <a:t>Multi-tenant cloud environments </a:t>
            </a:r>
          </a:p>
          <a:p>
            <a:pPr lvl="0"/>
            <a:r>
              <a:rPr lang="en-US" sz="2600" dirty="0"/>
              <a:t>Secure hardware for encrypting keys </a:t>
            </a:r>
          </a:p>
          <a:p>
            <a:r>
              <a:rPr lang="en-US" sz="2600" dirty="0"/>
              <a:t>Storage-level encryption </a:t>
            </a:r>
          </a:p>
          <a:p>
            <a:r>
              <a:rPr lang="en-US" sz="2600" dirty="0"/>
              <a:t>Encryption can negatively impact performance</a:t>
            </a:r>
          </a:p>
          <a:p>
            <a:r>
              <a:rPr lang="en-US" sz="2600" dirty="0"/>
              <a:t>The nature of cloud environments 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91611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Encryption 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Encryption engines </a:t>
            </a:r>
          </a:p>
          <a:p>
            <a:r>
              <a:rPr lang="en-US"/>
              <a:t>Throughout the data life cycle, data can change locations, format, encryption, and encryption keys</a:t>
            </a:r>
          </a:p>
          <a:p>
            <a:r>
              <a:rPr lang="en-US"/>
              <a:t>Encryption affects data availability </a:t>
            </a:r>
          </a:p>
          <a:p>
            <a:r>
              <a:rPr lang="en-US"/>
              <a:t>Encryption does not solve data integrity threats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62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Data Encryption in IaaS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630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Whitelisting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3740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Common Challenges with Key Management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97828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Considerations </a:t>
            </a:r>
            <a:r>
              <a:rPr lang="en-US"/>
              <a:t>W</a:t>
            </a:r>
            <a:r>
              <a:rPr lang="x-none"/>
              <a:t>hen Planning Key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z="2600" dirty="0"/>
              <a:t>Conduct random number generation as a trusted process</a:t>
            </a:r>
          </a:p>
          <a:p>
            <a:r>
              <a:rPr lang="en-US" sz="2600" dirty="0"/>
              <a:t>Maintain cryptographic keys should always remain in a “trusted” environment </a:t>
            </a:r>
          </a:p>
          <a:p>
            <a:r>
              <a:rPr lang="en-US" sz="2600" dirty="0"/>
              <a:t>Never be transmit cryptographic keys in the clear </a:t>
            </a:r>
          </a:p>
          <a:p>
            <a:pPr lvl="0"/>
            <a:r>
              <a:rPr lang="en-US" sz="2600" dirty="0"/>
              <a:t>When considering key escrow or key management “as a service,” take into account all relevant laws, regulations, and jurisdictional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4298177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Considerations </a:t>
            </a:r>
            <a:r>
              <a:rPr lang="en-US"/>
              <a:t>W</a:t>
            </a:r>
            <a:r>
              <a:rPr lang="x-none"/>
              <a:t>hen Planning Key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Lack of access to the encryption keys will result in lack of access to the data</a:t>
            </a:r>
          </a:p>
          <a:p>
            <a:pPr lvl="0"/>
            <a:r>
              <a:rPr lang="en-US"/>
              <a:t>Where possible, conduct key management functions separately from the cloud provider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86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Key Management in Software Environments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3643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Common Approaches for Data Masking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38399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Data Anonymization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4002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Tokenization is the process of substituting a sensitive data element with a non-sensitive equivalent, referred to as a token </a:t>
            </a:r>
          </a:p>
          <a:p>
            <a:endParaRPr lang="en-US" dirty="0"/>
          </a:p>
          <a:p>
            <a:r>
              <a:rPr lang="en-US" dirty="0"/>
              <a:t>Tokenization can assist with: </a:t>
            </a:r>
          </a:p>
          <a:p>
            <a:pPr lvl="1"/>
            <a:r>
              <a:rPr lang="en-US" dirty="0"/>
              <a:t>Complying with regulations or laws</a:t>
            </a:r>
          </a:p>
          <a:p>
            <a:pPr lvl="1"/>
            <a:r>
              <a:rPr lang="en-US" dirty="0"/>
              <a:t>Reducing the cost of compliance</a:t>
            </a:r>
          </a:p>
          <a:p>
            <a:pPr lvl="1"/>
            <a:r>
              <a:rPr lang="en-US" dirty="0"/>
              <a:t>Mitigating risks of storing sensitive data and reducing attack vectors on that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10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Tokenization Architecture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4"/>
          <a:stretch/>
        </p:blipFill>
        <p:spPr bwMode="auto">
          <a:xfrm>
            <a:off x="4196135" y="1565513"/>
            <a:ext cx="3373120" cy="41623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660032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Tokenization and Cloud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Ensure the provider and solutions protect your data</a:t>
            </a:r>
          </a:p>
          <a:p>
            <a:pPr lvl="0"/>
            <a:r>
              <a:rPr lang="en-US"/>
              <a:t>Pay special attention authenticating the application when storing or retrieving the sensitive data</a:t>
            </a:r>
          </a:p>
          <a:p>
            <a:r>
              <a:rPr lang="en-US"/>
              <a:t>Evaluate your compliance requirements before considering a cloud-based tokenization solution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760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Crypto-</a:t>
            </a:r>
            <a:r>
              <a:rPr lang="en-US"/>
              <a:t>S</a:t>
            </a:r>
            <a:r>
              <a:rPr lang="x-none"/>
              <a:t>hredding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501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Advantages of Application Whitelisting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Blocks most current malware</a:t>
            </a:r>
          </a:p>
          <a:p>
            <a:pPr lvl="0"/>
            <a:r>
              <a:rPr lang="en-US"/>
              <a:t>Prevents use of unauthorized applications</a:t>
            </a:r>
          </a:p>
          <a:p>
            <a:pPr lvl="0"/>
            <a:r>
              <a:rPr lang="en-US"/>
              <a:t>Does not require daily definition updates</a:t>
            </a:r>
          </a:p>
          <a:p>
            <a:pPr lvl="0"/>
            <a:r>
              <a:rPr lang="en-US"/>
              <a:t>Requires administrator installation and approval of new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470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Data Archiving Policy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6164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SaaS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52698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PaaS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46659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IaaS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5361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Additional Considerations for Recording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35050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Additional Considerations for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Analytical confidence in the event detection</a:t>
            </a:r>
          </a:p>
          <a:p>
            <a:pPr lvl="0"/>
            <a:r>
              <a:rPr lang="en-US"/>
              <a:t>Responses seen by the user and/or taken by the application</a:t>
            </a:r>
          </a:p>
          <a:p>
            <a:pPr lvl="0"/>
            <a:r>
              <a:rPr lang="en-US"/>
              <a:t>Extended details</a:t>
            </a:r>
          </a:p>
          <a:p>
            <a:pPr lvl="0"/>
            <a:r>
              <a:rPr lang="en-US"/>
              <a:t>Internal classifications</a:t>
            </a:r>
          </a:p>
          <a:p>
            <a:r>
              <a:rPr lang="en-US"/>
              <a:t>External classifications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359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Security and Information Event Management (SIEM)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2700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273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SIEM Capabilities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58939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SIEM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Turning over internal security data to a cloud provider requires trust </a:t>
            </a:r>
          </a:p>
          <a:p>
            <a:r>
              <a:rPr lang="en-US"/>
              <a:t>Targeted attack detection requires in-depth knowledge of internal systems, the kind found in corporate security teams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002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Big Data Systems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of Application Whitelisting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Requires performance overhead to enforce the whitelist </a:t>
            </a:r>
          </a:p>
          <a:p>
            <a:pPr lvl="0"/>
            <a:r>
              <a:rPr lang="en-US"/>
              <a:t>Requires regular maintenance </a:t>
            </a:r>
          </a:p>
          <a:p>
            <a:pPr lvl="0"/>
            <a:r>
              <a:rPr lang="en-US"/>
              <a:t>Causes some users to be annoyed because they cannot download and run applications at will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225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Trends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22096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Securing the Organization’s Big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16392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Deploying Big Data for Security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631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Operate and Secure Virtual Environments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797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Software-Defined Network (SDN)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5480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Appliances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65565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Virtual Appliances Compared to Virtual Machines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2700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6543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Host Clustering Concepts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Within a host cluster, resources are allocated and managed as if they are pooled, or jointly available to all members of the cluster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032001" y="2963196"/>
          <a:ext cx="8127999" cy="2395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8272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VMware Distributed Resource Scheduling (DRS)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43146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VMware vSphere High Availability (HA)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VMware </a:t>
            </a:r>
            <a:r>
              <a:rPr lang="en-US" dirty="0" err="1"/>
              <a:t>vSphere</a:t>
            </a:r>
            <a:r>
              <a:rPr lang="en-US" dirty="0"/>
              <a:t> High Availability (HA) provides uniform, cost-effective failover protection against hardware and operating system</a:t>
            </a:r>
          </a:p>
          <a:p>
            <a:r>
              <a:rPr lang="en-US" dirty="0"/>
              <a:t>HA can: </a:t>
            </a:r>
          </a:p>
          <a:p>
            <a:pPr lvl="1"/>
            <a:r>
              <a:rPr lang="en-US" dirty="0"/>
              <a:t>Detect hardware and guest operating system failures </a:t>
            </a:r>
          </a:p>
          <a:p>
            <a:pPr lvl="1"/>
            <a:r>
              <a:rPr lang="en-US" dirty="0"/>
              <a:t>Restart virtual machines on other </a:t>
            </a:r>
            <a:r>
              <a:rPr lang="en-US" dirty="0" err="1"/>
              <a:t>vSphere</a:t>
            </a:r>
            <a:r>
              <a:rPr lang="en-US" dirty="0"/>
              <a:t> hosts in the cluster when a server outage is detected </a:t>
            </a:r>
          </a:p>
        </p:txBody>
      </p:sp>
    </p:spTree>
    <p:extLst>
      <p:ext uri="{BB962C8B-B14F-4D97-AF65-F5344CB8AC3E}">
        <p14:creationId xmlns:p14="http://schemas.microsoft.com/office/powerpoint/2010/main" val="338477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How to Enforce Application Whitelisting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Most enterprise application whitelisting solutions make management of the whitelist easy for administrators, enable updating of applications, and monitor and report attempted violations of the policy</a:t>
            </a:r>
          </a:p>
          <a:p>
            <a:r>
              <a:rPr lang="en-US"/>
              <a:t>Many of these solutions are expensive, unlike the built-in (no additional cost) Software Restriction Policies on Windows computers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973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Scalability and Reliability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x-none"/>
              <a:t>Scalability</a:t>
            </a:r>
            <a:endParaRPr lang="en-US"/>
          </a:p>
          <a:p>
            <a:pPr lvl="1"/>
            <a:r>
              <a:rPr lang="en-US"/>
              <a:t>Master-slave note relationship</a:t>
            </a:r>
            <a:r>
              <a:rPr lang="x-none"/>
              <a:t> </a:t>
            </a:r>
            <a:endParaRPr lang="en-US"/>
          </a:p>
          <a:p>
            <a:pPr lvl="1"/>
            <a:endParaRPr lang="en-US"/>
          </a:p>
          <a:p>
            <a:r>
              <a:rPr lang="x-none"/>
              <a:t>Reliability </a:t>
            </a:r>
            <a:endParaRPr lang="en-US"/>
          </a:p>
          <a:p>
            <a:pPr lvl="1"/>
            <a:r>
              <a:rPr lang="en-US"/>
              <a:t>No external dependencies</a:t>
            </a:r>
          </a:p>
          <a:p>
            <a:pPr lvl="1"/>
            <a:r>
              <a:rPr lang="en-US"/>
              <a:t>Multiple communication paths</a:t>
            </a:r>
          </a:p>
          <a:p>
            <a:pPr lvl="1"/>
            <a:r>
              <a:rPr lang="en-US"/>
              <a:t>VM-VM anti-affinity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351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Failover Clustering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3435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and Countermeasures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To secure a server, it is essential to first define the threats that must be mitigated </a:t>
            </a:r>
          </a:p>
          <a:p>
            <a:r>
              <a:rPr lang="en-US"/>
              <a:t>Threats:</a:t>
            </a:r>
          </a:p>
          <a:p>
            <a:pPr lvl="1"/>
            <a:r>
              <a:rPr lang="en-US"/>
              <a:t>Intentional actors</a:t>
            </a:r>
          </a:p>
          <a:p>
            <a:pPr lvl="1"/>
            <a:r>
              <a:rPr lang="en-US"/>
              <a:t>Unintentional 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569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General Guidelines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z="2600" dirty="0"/>
              <a:t>Use an asset management system that has configuration management capabilities </a:t>
            </a:r>
          </a:p>
          <a:p>
            <a:r>
              <a:rPr lang="en-US" sz="2600" dirty="0"/>
              <a:t>Use system baselines to enforce configuration management throughout the enterprise </a:t>
            </a:r>
          </a:p>
          <a:p>
            <a:r>
              <a:rPr lang="en-US" sz="2600" dirty="0"/>
              <a:t>Develop and use of a robust change management system</a:t>
            </a:r>
          </a:p>
          <a:p>
            <a:r>
              <a:rPr lang="en-US" sz="2600" dirty="0"/>
              <a:t>Use an exception reporting system </a:t>
            </a:r>
          </a:p>
          <a:p>
            <a:r>
              <a:rPr lang="en-US" sz="2600" dirty="0"/>
              <a:t>Use vendor-specified configuration guidance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4673237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Security Benefits of Virtualization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8191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Security Challenges, Risks, and Issues with Virtualization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17764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Common Virtualization Attacks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2164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Mitigation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1112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Recommendations and Best Practices for Secure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Administrator access and separation of duties</a:t>
            </a:r>
          </a:p>
          <a:p>
            <a:r>
              <a:rPr lang="en-US"/>
              <a:t>Give administrators the right to deploy new VMs but not modify existing VMs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736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Desktop Virtualization and Security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32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How Endpoint Encryption Works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8779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Security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4542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Storage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z="2600" dirty="0" err="1"/>
              <a:t>iSCSI</a:t>
            </a:r>
            <a:r>
              <a:rPr lang="en-US" sz="2600" dirty="0"/>
              <a:t> and NFS traffic should be placed on dedicated storage networks or non-routable VLANs</a:t>
            </a:r>
          </a:p>
          <a:p>
            <a:r>
              <a:rPr lang="en-US" sz="2600" dirty="0"/>
              <a:t>Use </a:t>
            </a:r>
            <a:r>
              <a:rPr lang="en-US" sz="2600" dirty="0" err="1"/>
              <a:t>IPSec</a:t>
            </a:r>
            <a:r>
              <a:rPr lang="en-US" sz="2600" dirty="0"/>
              <a:t> to encrypt </a:t>
            </a:r>
            <a:r>
              <a:rPr lang="en-US" sz="2600" dirty="0" err="1"/>
              <a:t>iSCSI</a:t>
            </a:r>
            <a:r>
              <a:rPr lang="en-US" sz="2600" dirty="0"/>
              <a:t> traffic to prevent snooping </a:t>
            </a:r>
          </a:p>
          <a:p>
            <a:r>
              <a:rPr lang="en-US" sz="2600" dirty="0"/>
              <a:t>When using </a:t>
            </a:r>
            <a:r>
              <a:rPr lang="en-US" sz="2600" dirty="0" err="1"/>
              <a:t>iSCSI</a:t>
            </a:r>
            <a:r>
              <a:rPr lang="en-US" sz="2600" dirty="0"/>
              <a:t> or NFS, use physical switches to detect and disallow IP or MAC address spoofing </a:t>
            </a:r>
          </a:p>
          <a:p>
            <a:r>
              <a:rPr lang="en-US" sz="2600" dirty="0"/>
              <a:t>All traffic to and from storage repositories needs to be isolated from non-storage traffic </a:t>
            </a:r>
          </a:p>
        </p:txBody>
      </p:sp>
    </p:spTree>
    <p:extLst>
      <p:ext uri="{BB962C8B-B14F-4D97-AF65-F5344CB8AC3E}">
        <p14:creationId xmlns:p14="http://schemas.microsoft.com/office/powerpoint/2010/main" val="24321886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Virtual Machine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z="2400" dirty="0"/>
              <a:t>Turn off any unused VMs</a:t>
            </a:r>
          </a:p>
          <a:p>
            <a:pPr lvl="0"/>
            <a:r>
              <a:rPr lang="en-US" sz="2400" dirty="0"/>
              <a:t>Use </a:t>
            </a:r>
            <a:r>
              <a:rPr lang="en-US" sz="2400" dirty="0" err="1"/>
              <a:t>IPSec</a:t>
            </a:r>
            <a:r>
              <a:rPr lang="en-US" sz="2400" dirty="0"/>
              <a:t> between the host and VM </a:t>
            </a:r>
          </a:p>
          <a:p>
            <a:pPr lvl="0"/>
            <a:r>
              <a:rPr lang="en-US" sz="2400" dirty="0"/>
              <a:t>Employ VLANs within a single </a:t>
            </a:r>
            <a:r>
              <a:rPr lang="en-US" sz="2400" dirty="0" err="1"/>
              <a:t>vSwitch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When VMs move, active memory and state are sent over the network to the new host in clear text. Isolate this traffic from the production network </a:t>
            </a:r>
          </a:p>
          <a:p>
            <a:pPr lvl="0"/>
            <a:r>
              <a:rPr lang="en-US" sz="2400" dirty="0"/>
              <a:t>Policies can be used to make sure that a new VM is not allowed to join a VM group or cluster unless it has a specific configuration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04931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Virtual Machine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z="2600" dirty="0"/>
              <a:t>Do not place workloads with different trust levels in the same security domain </a:t>
            </a:r>
          </a:p>
          <a:p>
            <a:pPr lvl="0"/>
            <a:r>
              <a:rPr lang="en-US" sz="2600" dirty="0"/>
              <a:t>Restrict access to archived VMs</a:t>
            </a:r>
          </a:p>
          <a:p>
            <a:pPr lvl="0"/>
            <a:r>
              <a:rPr lang="en-US" sz="2600" dirty="0"/>
              <a:t>Consider placing virtual firewalls on these VLANs with two or more VMs </a:t>
            </a:r>
          </a:p>
          <a:p>
            <a:pPr lvl="0"/>
            <a:r>
              <a:rPr lang="en-US" sz="2600" dirty="0"/>
              <a:t>Place a CPU limit on any VMs that can access the Internet</a:t>
            </a:r>
          </a:p>
          <a:p>
            <a:pPr lvl="0"/>
            <a:r>
              <a:rPr lang="en-US" sz="2600" dirty="0"/>
              <a:t>If users are allowed to create VMs, consider an authorized template</a:t>
            </a:r>
          </a:p>
        </p:txBody>
      </p:sp>
    </p:spTree>
    <p:extLst>
      <p:ext uri="{BB962C8B-B14F-4D97-AF65-F5344CB8AC3E}">
        <p14:creationId xmlns:p14="http://schemas.microsoft.com/office/powerpoint/2010/main" val="6356537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Virtual Machine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z="2600" dirty="0"/>
              <a:t>Consider deploying a security VM or virtual appliance to eliminate an agent on each VM</a:t>
            </a:r>
          </a:p>
          <a:p>
            <a:pPr lvl="0"/>
            <a:r>
              <a:rPr lang="en-US" sz="2600" dirty="0"/>
              <a:t>Disable any copy-paste functionality </a:t>
            </a:r>
          </a:p>
          <a:p>
            <a:pPr lvl="0"/>
            <a:r>
              <a:rPr lang="en-US" sz="2600" dirty="0"/>
              <a:t>A virtual firewall attached to a VM travels with it at all times to ensure that security policy is enforced before, during, and after any moves</a:t>
            </a:r>
          </a:p>
          <a:p>
            <a:pPr lvl="0"/>
            <a:r>
              <a:rPr lang="en-US" sz="2600" dirty="0"/>
              <a:t>A security gateway can be employed to inspect traffic between VMs</a:t>
            </a:r>
          </a:p>
          <a:p>
            <a:r>
              <a:rPr lang="en-US" sz="2400" dirty="0"/>
              <a:t>Make sure that any VMs that process protected information are isolated from other VMs </a:t>
            </a: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615958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600" dirty="0"/>
              <a:t>Secure your communications between management systems and the hosts</a:t>
            </a:r>
          </a:p>
          <a:p>
            <a:r>
              <a:rPr lang="en-US" sz="2600" dirty="0"/>
              <a:t>Do not allow a management server to be accessible from all workstations</a:t>
            </a:r>
          </a:p>
          <a:p>
            <a:pPr lvl="0"/>
            <a:r>
              <a:rPr lang="en-US" sz="2600" dirty="0"/>
              <a:t>Separate management servers from database servers </a:t>
            </a:r>
          </a:p>
        </p:txBody>
      </p:sp>
    </p:spTree>
    <p:extLst>
      <p:ext uri="{BB962C8B-B14F-4D97-AF65-F5344CB8AC3E}">
        <p14:creationId xmlns:p14="http://schemas.microsoft.com/office/powerpoint/2010/main" val="71687173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Hypervisor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Install vendor-supplied patches and updates </a:t>
            </a:r>
          </a:p>
          <a:p>
            <a:pPr lvl="0"/>
            <a:r>
              <a:rPr lang="en-US" sz="2400" dirty="0"/>
              <a:t>Disable any unused virtual hardware that connects to the hypervisor</a:t>
            </a:r>
          </a:p>
          <a:p>
            <a:pPr lvl="0"/>
            <a:r>
              <a:rPr lang="en-US" sz="2400" dirty="0"/>
              <a:t>Disable unneeded services </a:t>
            </a:r>
          </a:p>
          <a:p>
            <a:r>
              <a:rPr lang="en-US" sz="2400" dirty="0"/>
              <a:t>Perform constant monitoring of the hypervisor </a:t>
            </a:r>
          </a:p>
          <a:p>
            <a:pPr lvl="0"/>
            <a:r>
              <a:rPr lang="en-US" sz="2400" dirty="0"/>
              <a:t>Disable all local administration of the hypervisor </a:t>
            </a:r>
          </a:p>
          <a:p>
            <a:pPr lvl="0"/>
            <a:r>
              <a:rPr lang="en-US" sz="2400" dirty="0"/>
              <a:t>Require a centralized management application</a:t>
            </a:r>
          </a:p>
          <a:p>
            <a:r>
              <a:rPr lang="en-US" sz="2400" dirty="0"/>
              <a:t>Require multi-factor authentication for any admin functions on the hypervisor </a:t>
            </a:r>
          </a:p>
        </p:txBody>
      </p:sp>
    </p:spTree>
    <p:extLst>
      <p:ext uri="{BB962C8B-B14F-4D97-AF65-F5344CB8AC3E}">
        <p14:creationId xmlns:p14="http://schemas.microsoft.com/office/powerpoint/2010/main" val="83001679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Remote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z="2600" dirty="0"/>
              <a:t>Remote access management should be limited </a:t>
            </a:r>
          </a:p>
          <a:p>
            <a:pPr lvl="0"/>
            <a:r>
              <a:rPr lang="en-US" sz="2600" dirty="0"/>
              <a:t>Any remote access should ask for a username and a password backed </a:t>
            </a:r>
          </a:p>
          <a:p>
            <a:pPr lvl="0"/>
            <a:r>
              <a:rPr lang="en-US" sz="2600" dirty="0"/>
              <a:t>Remote communication to any management tools should be encrypted and authenticated.</a:t>
            </a:r>
          </a:p>
          <a:p>
            <a:r>
              <a:rPr lang="en-US" sz="2600" dirty="0"/>
              <a:t>When using SSH:</a:t>
            </a:r>
          </a:p>
          <a:p>
            <a:pPr lvl="1"/>
            <a:r>
              <a:rPr lang="en-US" sz="2400" dirty="0"/>
              <a:t>Disable version 1 protocol and the admin or root SSH login</a:t>
            </a:r>
          </a:p>
          <a:p>
            <a:pPr lvl="1"/>
            <a:r>
              <a:rPr lang="en-US" sz="2400" dirty="0"/>
              <a:t>Require users to use role-based access control </a:t>
            </a:r>
          </a:p>
        </p:txBody>
      </p:sp>
    </p:spTree>
    <p:extLst>
      <p:ext uri="{BB962C8B-B14F-4D97-AF65-F5344CB8AC3E}">
        <p14:creationId xmlns:p14="http://schemas.microsoft.com/office/powerpoint/2010/main" val="426932549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Configuration and Change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600" dirty="0"/>
              <a:t>Make sure that any physical or virtual servers are hardened before putting them into deployment </a:t>
            </a:r>
          </a:p>
          <a:p>
            <a:pPr lvl="0"/>
            <a:r>
              <a:rPr lang="en-US" sz="2600" dirty="0"/>
              <a:t>Harden physical and virtual switches and virtual appliances and gateways before deployment</a:t>
            </a:r>
          </a:p>
          <a:p>
            <a:r>
              <a:rPr lang="en-US" sz="2600" dirty="0"/>
              <a:t>Do not allow changes to the infrastructure without documentation and testing in a lab environment </a:t>
            </a:r>
          </a:p>
          <a:p>
            <a:r>
              <a:rPr lang="en-US" sz="2600" dirty="0"/>
              <a:t>Track VM configurations and issue alerts for any changes to a desired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2195995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Clustered Storage Spaces Hardware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1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3569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5">
      <a:dk1>
        <a:sysClr val="windowText" lastClr="000000"/>
      </a:dk1>
      <a:lt1>
        <a:sysClr val="window" lastClr="FFFFFF"/>
      </a:lt1>
      <a:dk2>
        <a:srgbClr val="E17B26"/>
      </a:dk2>
      <a:lt2>
        <a:srgbClr val="F4E7C1"/>
      </a:lt2>
      <a:accent1>
        <a:srgbClr val="AC470E"/>
      </a:accent1>
      <a:accent2>
        <a:srgbClr val="F9BE00"/>
      </a:accent2>
      <a:accent3>
        <a:srgbClr val="59595B"/>
      </a:accent3>
      <a:accent4>
        <a:srgbClr val="FF8500"/>
      </a:accent4>
      <a:accent5>
        <a:srgbClr val="006F53"/>
      </a:accent5>
      <a:accent6>
        <a:srgbClr val="CEC9BA"/>
      </a:accent6>
      <a:hlink>
        <a:srgbClr val="F9BE00"/>
      </a:hlink>
      <a:folHlink>
        <a:srgbClr val="D8A43D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3089</Words>
  <Application>Microsoft Office PowerPoint</Application>
  <PresentationFormat>Widescreen</PresentationFormat>
  <Paragraphs>423</Paragraphs>
  <Slides>100</Slides>
  <Notes>0</Notes>
  <HiddenSlides>31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4" baseType="lpstr">
      <vt:lpstr>Arial</vt:lpstr>
      <vt:lpstr>Franklin Gothic Book</vt:lpstr>
      <vt:lpstr>Franklin Gothic Medium</vt:lpstr>
      <vt:lpstr>1_Office Theme</vt:lpstr>
      <vt:lpstr>Implement and Operate Endpoint Device Security </vt:lpstr>
      <vt:lpstr>Host-Based Intrusion Detection Systems (HIDS) </vt:lpstr>
      <vt:lpstr>Advantages of HIDS</vt:lpstr>
      <vt:lpstr>Disadvantages of HIDS</vt:lpstr>
      <vt:lpstr>Application Whitelisting </vt:lpstr>
      <vt:lpstr>Advantages of Application Whitelisting </vt:lpstr>
      <vt:lpstr>Disadvantages of Application Whitelisting </vt:lpstr>
      <vt:lpstr>How to Enforce Application Whitelisting</vt:lpstr>
      <vt:lpstr>How Endpoint Encryption Works</vt:lpstr>
      <vt:lpstr>Life with Encryption</vt:lpstr>
      <vt:lpstr>Endpoint Encryption: Recovery</vt:lpstr>
      <vt:lpstr>Trusted Platform Module (TPM)</vt:lpstr>
      <vt:lpstr>Mobile Device Management (MDM)</vt:lpstr>
      <vt:lpstr>Bring Your Own Device (BYOD)</vt:lpstr>
      <vt:lpstr>BYOD Policy Considerations </vt:lpstr>
      <vt:lpstr>Operate and Configure Cloud Security </vt:lpstr>
      <vt:lpstr>The Five Essential Characteristics of Clouds</vt:lpstr>
      <vt:lpstr>Public</vt:lpstr>
      <vt:lpstr>Private</vt:lpstr>
      <vt:lpstr>Hybrid</vt:lpstr>
      <vt:lpstr>Community</vt:lpstr>
      <vt:lpstr>SaaS</vt:lpstr>
      <vt:lpstr>PaaS</vt:lpstr>
      <vt:lpstr>IaaS</vt:lpstr>
      <vt:lpstr>Virtualization</vt:lpstr>
      <vt:lpstr>Hypervisor</vt:lpstr>
      <vt:lpstr>Types of Virtualization</vt:lpstr>
      <vt:lpstr>Country-Specific Legal Considerations</vt:lpstr>
      <vt:lpstr>Jurisdiction and Applicable Law</vt:lpstr>
      <vt:lpstr>Typical Meaning for Common Privacy Terms</vt:lpstr>
      <vt:lpstr>Classification of Discovered Sensitive Data</vt:lpstr>
      <vt:lpstr>Key Privacy Cloud Service Factors</vt:lpstr>
      <vt:lpstr>Privacy Level Agreement (PLA)</vt:lpstr>
      <vt:lpstr>IaaS</vt:lpstr>
      <vt:lpstr>IaaS Storage</vt:lpstr>
      <vt:lpstr>Platform as a Service (PaaS)</vt:lpstr>
      <vt:lpstr>SaaS</vt:lpstr>
      <vt:lpstr>Data Dispersion in Cloud Storage</vt:lpstr>
      <vt:lpstr>Threats to Storage Types</vt:lpstr>
      <vt:lpstr>Data Loss Prevention (DLP)</vt:lpstr>
      <vt:lpstr>DLP Components</vt:lpstr>
      <vt:lpstr>DLP Architecture</vt:lpstr>
      <vt:lpstr>Cloud-Based DLP Considerations</vt:lpstr>
      <vt:lpstr>Best Practices</vt:lpstr>
      <vt:lpstr>Best Practices</vt:lpstr>
      <vt:lpstr>Sample Use Cases for Encryption</vt:lpstr>
      <vt:lpstr>Cloud Encryption Challenges </vt:lpstr>
      <vt:lpstr>Cloud Encryption Challenges </vt:lpstr>
      <vt:lpstr>Data Encryption in IaaS</vt:lpstr>
      <vt:lpstr>Common Challenges with Key Management </vt:lpstr>
      <vt:lpstr>Considerations When Planning Key Management</vt:lpstr>
      <vt:lpstr>Considerations When Planning Key Management</vt:lpstr>
      <vt:lpstr>Key Management in Software Environments</vt:lpstr>
      <vt:lpstr>Common Approaches for Data Masking</vt:lpstr>
      <vt:lpstr>Data Anonymization</vt:lpstr>
      <vt:lpstr>Tokenization</vt:lpstr>
      <vt:lpstr>Basic Tokenization Architecture </vt:lpstr>
      <vt:lpstr>Tokenization and Cloud Considerations</vt:lpstr>
      <vt:lpstr>Crypto-Shredding</vt:lpstr>
      <vt:lpstr>Data Archiving Policy</vt:lpstr>
      <vt:lpstr>SaaS </vt:lpstr>
      <vt:lpstr>PaaS </vt:lpstr>
      <vt:lpstr>IaaS</vt:lpstr>
      <vt:lpstr>Additional Considerations for Recording</vt:lpstr>
      <vt:lpstr>Additional Considerations for Recording</vt:lpstr>
      <vt:lpstr>Security and Information Event Management (SIEM) </vt:lpstr>
      <vt:lpstr>SIEM Capabilities </vt:lpstr>
      <vt:lpstr>SIEM Challenges</vt:lpstr>
      <vt:lpstr>Secure Big Data Systems </vt:lpstr>
      <vt:lpstr>Trends</vt:lpstr>
      <vt:lpstr>Securing the Organization’s Big Data</vt:lpstr>
      <vt:lpstr>Deploying Big Data for Security</vt:lpstr>
      <vt:lpstr>Operate and Secure Virtual Environments </vt:lpstr>
      <vt:lpstr>Software-Defined Network (SDN) </vt:lpstr>
      <vt:lpstr>Virtual Appliances </vt:lpstr>
      <vt:lpstr>Virtual Appliances Compared to Virtual Machines</vt:lpstr>
      <vt:lpstr>Host Clustering Concepts </vt:lpstr>
      <vt:lpstr>VMware Distributed Resource Scheduling (DRS)</vt:lpstr>
      <vt:lpstr>VMware vSphere High Availability (HA)</vt:lpstr>
      <vt:lpstr>Scalability and Reliability </vt:lpstr>
      <vt:lpstr>Windows Failover Clustering </vt:lpstr>
      <vt:lpstr>Attacks and Countermeasures </vt:lpstr>
      <vt:lpstr>General Guidelines </vt:lpstr>
      <vt:lpstr>Security Benefits of Virtualization </vt:lpstr>
      <vt:lpstr>Security Challenges, Risks, and Issues with Virtualization </vt:lpstr>
      <vt:lpstr>Common Virtualization Attacks</vt:lpstr>
      <vt:lpstr>Mitigation Strategies</vt:lpstr>
      <vt:lpstr>Recommendations and Best Practices for Secure Virtualization</vt:lpstr>
      <vt:lpstr>Desktop Virtualization and Security</vt:lpstr>
      <vt:lpstr>Network Security</vt:lpstr>
      <vt:lpstr>Storage Networks </vt:lpstr>
      <vt:lpstr>Virtual Machine Security</vt:lpstr>
      <vt:lpstr>Virtual Machine Security</vt:lpstr>
      <vt:lpstr>Virtual Machine Security</vt:lpstr>
      <vt:lpstr>Management Systems</vt:lpstr>
      <vt:lpstr>Hypervisor Security</vt:lpstr>
      <vt:lpstr>Remote Access</vt:lpstr>
      <vt:lpstr>Configuration and Change Management</vt:lpstr>
      <vt:lpstr>Clustered Storage Spaces Hardware Requirements</vt:lpstr>
      <vt:lpstr>Key Features of vSphere Storage DRS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King</dc:creator>
  <cp:lastModifiedBy>Kent King</cp:lastModifiedBy>
  <cp:revision>4</cp:revision>
  <dcterms:created xsi:type="dcterms:W3CDTF">2018-10-10T23:45:39Z</dcterms:created>
  <dcterms:modified xsi:type="dcterms:W3CDTF">2018-10-11T00:18:19Z</dcterms:modified>
</cp:coreProperties>
</file>