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DEE1-AFA8-4598-975E-D485F645A70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B1C5-CC89-45D1-8FF3-202EEDAB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dnetworks.com/wp-content/uploads/2011/10/dhcp-what-how-dhcp-server-message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11924579" cy="6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Dynamic Host Configuration Protocol 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DHCP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321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Is </a:t>
            </a:r>
            <a:r>
              <a:rPr lang="en-US" sz="4400" dirty="0"/>
              <a:t>a client/server protocol that </a:t>
            </a:r>
            <a:r>
              <a:rPr lang="en-US" sz="4400" dirty="0">
                <a:solidFill>
                  <a:srgbClr val="FF0000"/>
                </a:solidFill>
              </a:rPr>
              <a:t>automatically </a:t>
            </a:r>
            <a:r>
              <a:rPr lang="en-US" sz="4400" dirty="0"/>
              <a:t>provides an Internet Protocol (IP) host with </a:t>
            </a:r>
            <a:r>
              <a:rPr lang="en-US" sz="4400" dirty="0" smtClean="0"/>
              <a:t>its:</a:t>
            </a:r>
          </a:p>
          <a:p>
            <a:pPr lvl="3"/>
            <a:r>
              <a:rPr lang="en-US" sz="4000" dirty="0" smtClean="0"/>
              <a:t>IP address </a:t>
            </a:r>
          </a:p>
          <a:p>
            <a:pPr lvl="3"/>
            <a:r>
              <a:rPr lang="en-US" sz="4000" dirty="0" smtClean="0"/>
              <a:t>subnet </a:t>
            </a:r>
            <a:r>
              <a:rPr lang="en-US" sz="4000" dirty="0"/>
              <a:t>mask </a:t>
            </a:r>
            <a:endParaRPr lang="en-US" sz="4000" dirty="0" smtClean="0"/>
          </a:p>
          <a:p>
            <a:pPr lvl="3"/>
            <a:r>
              <a:rPr lang="en-US" sz="4000" dirty="0" smtClean="0"/>
              <a:t>default gateway</a:t>
            </a:r>
          </a:p>
          <a:p>
            <a:pPr lvl="3"/>
            <a:r>
              <a:rPr lang="en-US" sz="4000" dirty="0" smtClean="0"/>
              <a:t>DNS Servers </a:t>
            </a:r>
          </a:p>
          <a:p>
            <a:pPr lvl="3"/>
            <a:r>
              <a:rPr lang="en-US" sz="4000" dirty="0" smtClean="0"/>
              <a:t>NTP Servers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44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hoenixts.com/wp-content/uploads/2016/01/IPv4-vs-IPv6-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" y="163512"/>
            <a:ext cx="11863470" cy="63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3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icrosoft.com/library/media/1033/technet/images/itsolutions/network/evaluate/technol/tcpipfund/ch06xx01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23299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Dynamic Host Configuration Protocol (DHCP)</vt:lpstr>
      <vt:lpstr>PowerPoint Presentation</vt:lpstr>
      <vt:lpstr>PowerPoint Presentation</vt:lpstr>
    </vt:vector>
  </TitlesOfParts>
  <Company>Columbus State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Dyer</dc:creator>
  <cp:lastModifiedBy>Debra Dyer</cp:lastModifiedBy>
  <cp:revision>2</cp:revision>
  <dcterms:created xsi:type="dcterms:W3CDTF">2016-04-20T14:53:05Z</dcterms:created>
  <dcterms:modified xsi:type="dcterms:W3CDTF">2016-04-20T14:59:30Z</dcterms:modified>
</cp:coreProperties>
</file>