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CCFF"/>
    <a:srgbClr val="FFF9EF"/>
    <a:srgbClr val="FFF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80FF5-400E-41B9-A224-47A5D5DDE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D56457-5B75-409C-A6CF-B347E07BE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E8406-33B7-49CF-AAC6-347C29D6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970CD-9243-452E-BC20-F83DCB568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0276D-94BE-4158-B914-06B9AF86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21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1964-5389-4F98-817B-BF36F6CD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D34C9-2548-45C8-A9CB-DA4E4FFF6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ABA48-A1A3-4A05-ABF3-94351291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5A3966-8010-4AE2-A128-D67EE73D3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183F69-9FC3-46E5-9379-EAEC9E67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76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A0D78C-C632-42BE-95DF-3E09A1774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B32B57-4871-4153-AED8-2DE111CA7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313844-DB36-433B-BD1D-8C3574B2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E7FFDF-3E07-4BB8-8BB2-E781CCDD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209A4-271D-4305-8832-32CACFE0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59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50907-A281-4661-87D3-FE0CA4F6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69F791-B796-4047-B274-094559BB4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0EFFF7-671A-468E-B933-207F9EBC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D31E7-9C07-4FF1-A8F4-1101F712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BB345-8FD5-4B92-BD9F-3933B847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28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A08E86-6A3F-4D45-9A91-49C2EAE44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0DB080-F9A2-49B2-B736-802E280E8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F89BB-AC15-4DB8-85DD-E44C854A5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6023D-6772-488B-AFB2-B53A3736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ED04F-4EE1-437E-8BEC-107A0299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1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2020C-A42C-49FF-92D7-55BE4B49A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883F8B-0D3D-4859-9B97-29DD249D6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9F5931-1149-4FDB-99FD-823CA2828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07CADF-FF12-4C72-970B-134220AA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D32A62-2EB2-4A98-B824-021F2799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B1308C-A42F-4C39-B9FC-22C7DDF2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236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3EE89-C66C-4977-9CE8-6346C716C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44DEEB-2A0C-4162-AD98-F59D399A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C8E7F8-D310-47C4-972E-A7CBBB1EC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F14244-C463-4782-97DE-AC3D0F2B6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43E3B3-C8AC-4C99-A9E8-F7749584E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93AB24-C7C0-4336-9F75-F25F888C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A9DFF8-352C-4905-8022-37F19970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EE42A10-1D23-4E97-B760-550170628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BF816-9703-4773-94A8-57DB759C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A36B55-7FB1-4E68-A31E-990D92E9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0E15E8-7C19-4382-A100-0143A8C2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6D673C-5BED-4FF8-9348-AB740C28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5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1F347-F6C2-498C-9589-C932CB50C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B1EEFA-B2D1-451B-84B5-CD6ABC97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B95353-8D01-4BEE-A2C6-EB760C74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2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CA59F-1192-4494-8825-5D64E524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FE612-FEF2-4727-AF61-46CE9A8B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648E5-7985-4B78-A64B-110EAE07B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D2458-E659-4BEB-8061-F0B7808CF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CD503B-3A8B-40D0-9E26-60B530833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0F5C9C-1EE9-4893-B227-C077C9B4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41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D18C1-25E4-458B-B888-BBBBF214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9D63AC5-2179-4998-B4B9-3C6CBC57F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B01B5-4F2B-4503-ABE7-5C659522B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830766-C4CE-4016-A385-9B2DE6FA6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68E0F0-BCA5-4983-90E1-E260B2D2D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30761D-433F-448A-A052-69E2EF47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34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5C0DA01-8625-43EF-8F3E-B33D3F828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873D8E-5CC3-43F6-8FB9-A02498EFD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0E4BEA-6E00-47C4-B2C3-C21C08ECB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F99D-2F14-4D6B-9472-F300E5FE4ED6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65CED0-A7B1-42D7-BB84-A94C955C9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4F55E-42BA-444F-8DAB-C692E7BF4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834DB-486B-427A-B3E6-CE649C46AA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0B17A06-E933-4E1E-AF52-00349050E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831" y="4265599"/>
            <a:ext cx="657225" cy="638175"/>
          </a:xfrm>
          <a:prstGeom prst="rect">
            <a:avLst/>
          </a:prstGeom>
        </p:spPr>
      </p:pic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2DC25064-32C3-4348-B8A5-FBC31BABFE90}"/>
              </a:ext>
            </a:extLst>
          </p:cNvPr>
          <p:cNvSpPr/>
          <p:nvPr/>
        </p:nvSpPr>
        <p:spPr>
          <a:xfrm>
            <a:off x="2542599" y="146445"/>
            <a:ext cx="9065632" cy="4627033"/>
          </a:xfrm>
          <a:prstGeom prst="roundRect">
            <a:avLst/>
          </a:prstGeom>
          <a:solidFill>
            <a:srgbClr val="FFF9EF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6C08C-B76F-4825-86BC-C3CA57B4C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73" y="1425693"/>
            <a:ext cx="657225" cy="6381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8F1CD7-01C2-486C-BA48-8C783907F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960" y="5706559"/>
            <a:ext cx="657225" cy="6381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436638-3AC9-49A0-9FB3-87773CB1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76" y="487833"/>
            <a:ext cx="657225" cy="6381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CD7EB5A-6B74-498A-BFA6-D8D4B00E0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371" y="4039033"/>
            <a:ext cx="657225" cy="6381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4E97F1-E88C-4F50-A8CF-2758EC229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056" y="477718"/>
            <a:ext cx="657225" cy="6381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B47F77-6130-4263-B36C-0D820CBD3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25" y="3719945"/>
            <a:ext cx="657225" cy="6381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AEB3B99-F3AE-4530-991A-6996004DB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21" y="438864"/>
            <a:ext cx="657225" cy="6381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E8EC392-3EC6-46D5-BA21-356A56D67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15" y="6006791"/>
            <a:ext cx="657225" cy="638175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FA6472-227D-4149-8184-D43EB5D21607}"/>
              </a:ext>
            </a:extLst>
          </p:cNvPr>
          <p:cNvSpPr/>
          <p:nvPr/>
        </p:nvSpPr>
        <p:spPr>
          <a:xfrm>
            <a:off x="7466394" y="487833"/>
            <a:ext cx="2099627" cy="83820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Naïve Network</a:t>
            </a:r>
          </a:p>
          <a:p>
            <a:pPr algn="ctr"/>
            <a:r>
              <a:rPr lang="en-US" altLang="zh-CN" sz="2000" b="1" dirty="0"/>
              <a:t>(NN)</a:t>
            </a:r>
            <a:endParaRPr lang="zh-CN" altLang="en-US" sz="2000" b="1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9DB888A-BBFD-4DEA-8CE8-D65997BFD41F}"/>
              </a:ext>
            </a:extLst>
          </p:cNvPr>
          <p:cNvSpPr/>
          <p:nvPr/>
        </p:nvSpPr>
        <p:spPr>
          <a:xfrm>
            <a:off x="3600476" y="346312"/>
            <a:ext cx="2423000" cy="1091248"/>
          </a:xfrm>
          <a:prstGeom prst="roundRect">
            <a:avLst/>
          </a:prstGeom>
          <a:solidFill>
            <a:srgbClr val="FF7C8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Modified Network</a:t>
            </a:r>
          </a:p>
          <a:p>
            <a:pPr algn="ctr"/>
            <a:r>
              <a:rPr lang="en-US" altLang="zh-CN" sz="2000" b="1" dirty="0"/>
              <a:t>(MN)</a:t>
            </a:r>
            <a:endParaRPr lang="zh-CN" altLang="en-US" sz="20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56BB567-E138-41D2-BBF2-5D742CCC7103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 flipV="1">
            <a:off x="6023476" y="891936"/>
            <a:ext cx="1442918" cy="14998"/>
          </a:xfrm>
          <a:prstGeom prst="straightConnector1">
            <a:avLst/>
          </a:prstGeom>
          <a:ln w="101600">
            <a:solidFill>
              <a:schemeClr val="accent1">
                <a:lumMod val="50000"/>
                <a:alpha val="97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52E90A5-2221-41A0-AAFA-C5F60EE2CD0D}"/>
              </a:ext>
            </a:extLst>
          </p:cNvPr>
          <p:cNvSpPr txBox="1"/>
          <p:nvPr/>
        </p:nvSpPr>
        <p:spPr>
          <a:xfrm>
            <a:off x="6122122" y="990811"/>
            <a:ext cx="13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C-indicator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A39A1DD-6C67-4252-AB8D-09AB6C82C346}"/>
              </a:ext>
            </a:extLst>
          </p:cNvPr>
          <p:cNvSpPr/>
          <p:nvPr/>
        </p:nvSpPr>
        <p:spPr>
          <a:xfrm>
            <a:off x="2667669" y="1943358"/>
            <a:ext cx="1270317" cy="9296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PlayeRank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CAF33B6-05AF-4662-977B-9EC9E19301BF}"/>
              </a:ext>
            </a:extLst>
          </p:cNvPr>
          <p:cNvSpPr/>
          <p:nvPr/>
        </p:nvSpPr>
        <p:spPr>
          <a:xfrm>
            <a:off x="4136460" y="1954101"/>
            <a:ext cx="1396617" cy="9296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Strength Evaluation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69D88ED-B431-459E-96E0-FB8132B5E835}"/>
              </a:ext>
            </a:extLst>
          </p:cNvPr>
          <p:cNvSpPr/>
          <p:nvPr/>
        </p:nvSpPr>
        <p:spPr>
          <a:xfrm>
            <a:off x="5645609" y="1930587"/>
            <a:ext cx="1528918" cy="92964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Tactic Deployment</a:t>
            </a:r>
            <a:endParaRPr lang="zh-CN" altLang="en-US" dirty="0"/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3A7EBBF0-9653-446D-A96A-98F4E04D6F63}"/>
              </a:ext>
            </a:extLst>
          </p:cNvPr>
          <p:cNvCxnSpPr>
            <a:cxnSpLocks/>
            <a:stCxn id="15" idx="2"/>
            <a:endCxn id="24" idx="0"/>
          </p:cNvCxnSpPr>
          <p:nvPr/>
        </p:nvCxnSpPr>
        <p:spPr>
          <a:xfrm rot="16200000" flipH="1">
            <a:off x="5364509" y="885027"/>
            <a:ext cx="493027" cy="1598092"/>
          </a:xfrm>
          <a:prstGeom prst="curvedConnector3">
            <a:avLst>
              <a:gd name="adj1" fmla="val 50000"/>
            </a:avLst>
          </a:prstGeom>
          <a:ln w="635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878E62F0-3C5D-4EBC-A52F-A3C644270C60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rot="5400000">
            <a:off x="3804503" y="935885"/>
            <a:ext cx="505798" cy="1509148"/>
          </a:xfrm>
          <a:prstGeom prst="curvedConnector3">
            <a:avLst/>
          </a:prstGeom>
          <a:ln w="635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21AAA6F-00F4-47A6-90FA-579B4F4141D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4811976" y="1437560"/>
            <a:ext cx="22793" cy="516541"/>
          </a:xfrm>
          <a:prstGeom prst="straightConnector1">
            <a:avLst/>
          </a:prstGeom>
          <a:ln w="63500">
            <a:solidFill>
              <a:schemeClr val="accent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F90128B-261B-43E6-84AB-2E75CD7B0DB4}"/>
              </a:ext>
            </a:extLst>
          </p:cNvPr>
          <p:cNvCxnSpPr>
            <a:cxnSpLocks/>
          </p:cNvCxnSpPr>
          <p:nvPr/>
        </p:nvCxnSpPr>
        <p:spPr>
          <a:xfrm flipV="1">
            <a:off x="3332228" y="3128048"/>
            <a:ext cx="2981369" cy="1"/>
          </a:xfrm>
          <a:prstGeom prst="line">
            <a:avLst/>
          </a:prstGeom>
          <a:ln w="38100" cap="rnd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DBA744A-678F-44AE-B089-8EC050DCA92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302827" y="2872998"/>
            <a:ext cx="1" cy="188643"/>
          </a:xfrm>
          <a:prstGeom prst="line">
            <a:avLst/>
          </a:prstGeom>
          <a:ln w="38100" cap="rnd">
            <a:solidFill>
              <a:schemeClr val="accent1">
                <a:lumMod val="50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4B85AE9-A62E-46A6-9F21-6CB1B89ACF04}"/>
              </a:ext>
            </a:extLst>
          </p:cNvPr>
          <p:cNvCxnSpPr>
            <a:cxnSpLocks/>
          </p:cNvCxnSpPr>
          <p:nvPr/>
        </p:nvCxnSpPr>
        <p:spPr>
          <a:xfrm flipH="1">
            <a:off x="4765876" y="2882323"/>
            <a:ext cx="1" cy="233767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33A8210-46C1-4552-AB6D-62C796390EDD}"/>
              </a:ext>
            </a:extLst>
          </p:cNvPr>
          <p:cNvCxnSpPr>
            <a:cxnSpLocks/>
          </p:cNvCxnSpPr>
          <p:nvPr/>
        </p:nvCxnSpPr>
        <p:spPr>
          <a:xfrm>
            <a:off x="6313597" y="2872944"/>
            <a:ext cx="0" cy="186886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弧形 42">
            <a:extLst>
              <a:ext uri="{FF2B5EF4-FFF2-40B4-BE49-F238E27FC236}">
                <a16:creationId xmlns:a16="http://schemas.microsoft.com/office/drawing/2014/main" id="{5DDE61F8-35C9-4743-8DDF-74DA39C63536}"/>
              </a:ext>
            </a:extLst>
          </p:cNvPr>
          <p:cNvSpPr/>
          <p:nvPr/>
        </p:nvSpPr>
        <p:spPr>
          <a:xfrm rot="10800000">
            <a:off x="3265689" y="2998310"/>
            <a:ext cx="137315" cy="125096"/>
          </a:xfrm>
          <a:prstGeom prst="arc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53C23DC3-5542-4C5F-9E61-7393DA926321}"/>
              </a:ext>
            </a:extLst>
          </p:cNvPr>
          <p:cNvSpPr/>
          <p:nvPr/>
        </p:nvSpPr>
        <p:spPr>
          <a:xfrm rot="5589662">
            <a:off x="6143239" y="2959478"/>
            <a:ext cx="142242" cy="190922"/>
          </a:xfrm>
          <a:prstGeom prst="arc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07EAC22-6CD2-447F-A166-6165DC1AD9E8}"/>
              </a:ext>
            </a:extLst>
          </p:cNvPr>
          <p:cNvCxnSpPr>
            <a:cxnSpLocks/>
          </p:cNvCxnSpPr>
          <p:nvPr/>
        </p:nvCxnSpPr>
        <p:spPr>
          <a:xfrm>
            <a:off x="4761927" y="3131216"/>
            <a:ext cx="0" cy="171976"/>
          </a:xfrm>
          <a:prstGeom prst="line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弧形 51">
            <a:extLst>
              <a:ext uri="{FF2B5EF4-FFF2-40B4-BE49-F238E27FC236}">
                <a16:creationId xmlns:a16="http://schemas.microsoft.com/office/drawing/2014/main" id="{A6F02979-14F5-42E0-BC08-C3E12DC88C8C}"/>
              </a:ext>
            </a:extLst>
          </p:cNvPr>
          <p:cNvSpPr/>
          <p:nvPr/>
        </p:nvSpPr>
        <p:spPr>
          <a:xfrm rot="10800000">
            <a:off x="4773130" y="3239214"/>
            <a:ext cx="137315" cy="125096"/>
          </a:xfrm>
          <a:prstGeom prst="arc">
            <a:avLst/>
          </a:prstGeom>
          <a:ln w="63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B83F641-20C5-4CDF-9153-F15C78BB8CE2}"/>
              </a:ext>
            </a:extLst>
          </p:cNvPr>
          <p:cNvCxnSpPr>
            <a:cxnSpLocks/>
            <a:stCxn id="14" idx="2"/>
            <a:endCxn id="62" idx="0"/>
          </p:cNvCxnSpPr>
          <p:nvPr/>
        </p:nvCxnSpPr>
        <p:spPr>
          <a:xfrm>
            <a:off x="8516208" y="1326034"/>
            <a:ext cx="9702" cy="1392640"/>
          </a:xfrm>
          <a:prstGeom prst="straightConnector1">
            <a:avLst/>
          </a:prstGeom>
          <a:ln w="635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4F004C4-4F2C-4EB5-91FF-C5A71D9EB9F5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4841787" y="3344784"/>
            <a:ext cx="2560632" cy="23390"/>
          </a:xfrm>
          <a:prstGeom prst="straightConnector1">
            <a:avLst/>
          </a:prstGeom>
          <a:ln w="635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622F5AFA-E8AE-4854-B540-6E000701F189}"/>
              </a:ext>
            </a:extLst>
          </p:cNvPr>
          <p:cNvSpPr/>
          <p:nvPr/>
        </p:nvSpPr>
        <p:spPr>
          <a:xfrm>
            <a:off x="7402419" y="2718674"/>
            <a:ext cx="2246982" cy="1252219"/>
          </a:xfrm>
          <a:prstGeom prst="roundRect">
            <a:avLst/>
          </a:prstGeom>
          <a:solidFill>
            <a:srgbClr val="FF7C8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 Dynamics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93E831CC-98DF-4AD6-B155-D4BCCDA90F32}"/>
              </a:ext>
            </a:extLst>
          </p:cNvPr>
          <p:cNvSpPr/>
          <p:nvPr/>
        </p:nvSpPr>
        <p:spPr>
          <a:xfrm>
            <a:off x="9894633" y="3621094"/>
            <a:ext cx="1509989" cy="7526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2CC424E9-2244-4FE3-ABDC-FC2CA9672EE8}"/>
              </a:ext>
            </a:extLst>
          </p:cNvPr>
          <p:cNvCxnSpPr>
            <a:stCxn id="62" idx="3"/>
            <a:endCxn id="66" idx="1"/>
          </p:cNvCxnSpPr>
          <p:nvPr/>
        </p:nvCxnSpPr>
        <p:spPr>
          <a:xfrm flipV="1">
            <a:off x="9649401" y="2678623"/>
            <a:ext cx="227888" cy="666161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ADD8B84B-C94C-4346-9265-DA0C1DDB0DDA}"/>
              </a:ext>
            </a:extLst>
          </p:cNvPr>
          <p:cNvCxnSpPr>
            <a:stCxn id="62" idx="3"/>
            <a:endCxn id="67" idx="1"/>
          </p:cNvCxnSpPr>
          <p:nvPr/>
        </p:nvCxnSpPr>
        <p:spPr>
          <a:xfrm>
            <a:off x="9649401" y="3344784"/>
            <a:ext cx="245232" cy="652626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图片 94">
            <a:extLst>
              <a:ext uri="{FF2B5EF4-FFF2-40B4-BE49-F238E27FC236}">
                <a16:creationId xmlns:a16="http://schemas.microsoft.com/office/drawing/2014/main" id="{F8D223D1-0357-4539-9AD3-DBA69566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512" y="1998314"/>
            <a:ext cx="657225" cy="638175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066979D1-325B-4CEB-B455-11FCF23F7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733" y="2701925"/>
            <a:ext cx="657225" cy="638175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B0E1DFE5-93CF-4D1B-A00A-0368621ED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713" y="763515"/>
            <a:ext cx="657225" cy="638175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C788A19B-E7F7-4994-9EAC-60F33D8A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046" y="5449464"/>
            <a:ext cx="657225" cy="638175"/>
          </a:xfrm>
          <a:prstGeom prst="rect">
            <a:avLst/>
          </a:prstGeom>
        </p:spPr>
      </p:pic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F953566-048E-48BB-9F36-3D4DFDA7E07D}"/>
              </a:ext>
            </a:extLst>
          </p:cNvPr>
          <p:cNvSpPr/>
          <p:nvPr/>
        </p:nvSpPr>
        <p:spPr>
          <a:xfrm>
            <a:off x="9877289" y="2302307"/>
            <a:ext cx="1309726" cy="75263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Coach</a:t>
            </a:r>
            <a:endParaRPr lang="zh-CN" altLang="en-US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AC6AD2ED-3320-40AA-BF8E-63C040A9DA34}"/>
              </a:ext>
            </a:extLst>
          </p:cNvPr>
          <p:cNvSpPr/>
          <p:nvPr/>
        </p:nvSpPr>
        <p:spPr>
          <a:xfrm>
            <a:off x="5953849" y="5140645"/>
            <a:ext cx="2246982" cy="74139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FF7C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Strategies</a:t>
            </a:r>
            <a:endParaRPr lang="zh-CN" altLang="en-US" sz="2400" b="1" dirty="0">
              <a:solidFill>
                <a:srgbClr val="FF7C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5D3703B-5F6F-4AB8-9C01-376FE4A72FBA}"/>
              </a:ext>
            </a:extLst>
          </p:cNvPr>
          <p:cNvCxnSpPr>
            <a:cxnSpLocks/>
            <a:stCxn id="100" idx="2"/>
            <a:endCxn id="99" idx="0"/>
          </p:cNvCxnSpPr>
          <p:nvPr/>
        </p:nvCxnSpPr>
        <p:spPr>
          <a:xfrm>
            <a:off x="7075415" y="4773478"/>
            <a:ext cx="1925" cy="367167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8E7D176-E6F4-48CA-B10E-F6881EDD0AC6}"/>
              </a:ext>
            </a:extLst>
          </p:cNvPr>
          <p:cNvSpPr/>
          <p:nvPr/>
        </p:nvSpPr>
        <p:spPr>
          <a:xfrm>
            <a:off x="3914167" y="3608839"/>
            <a:ext cx="1620693" cy="848550"/>
          </a:xfrm>
          <a:prstGeom prst="roundRect">
            <a:avLst/>
          </a:prstGeom>
          <a:solidFill>
            <a:srgbClr val="FF7C8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Opponent Analysis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A7F6BD6B-43AE-4D22-8B01-2D2D53BE2A1E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4724514" y="3162725"/>
            <a:ext cx="3528" cy="446114"/>
          </a:xfrm>
          <a:prstGeom prst="straightConnector1">
            <a:avLst/>
          </a:prstGeom>
          <a:ln w="635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06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9</cp:revision>
  <dcterms:created xsi:type="dcterms:W3CDTF">2020-02-14T05:38:14Z</dcterms:created>
  <dcterms:modified xsi:type="dcterms:W3CDTF">2020-02-15T12:06:17Z</dcterms:modified>
</cp:coreProperties>
</file>