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5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10AF94-9BCB-4987-BBB9-0ABB447DA2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6027504-C8FF-47F7-8FF2-4E6CF00506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4B7CF0-C80C-47D4-9C70-49662460C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13923-0224-468D-8982-E307AB677A80}" type="datetimeFigureOut">
              <a:rPr lang="zh-CN" altLang="en-US" smtClean="0"/>
              <a:t>2020/2/15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25CF71-9337-4F28-A0D3-E17F4B9E7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64954E-3DBC-40D1-80EB-A53B2E1C1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43DE2-0A45-45F1-83F5-D23695E1D4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5010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BDB78F-597C-4C90-9B10-97365F426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604D177-D13F-494D-8FD0-CFBC7CFB7F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96916E-B442-4CEB-B1BC-6C096937A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13923-0224-468D-8982-E307AB677A80}" type="datetimeFigureOut">
              <a:rPr lang="zh-CN" altLang="en-US" smtClean="0"/>
              <a:t>2020/2/15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EDF4CB-30F3-4FCA-B640-DEC3E4F41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F774D8-8C39-4D6D-B684-C238C57EE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43DE2-0A45-45F1-83F5-D23695E1D4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2644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9DBE6CC-C51E-445B-AD65-7481A0356D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2370D18-8B15-43F5-BD9F-6C7F3A73F7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28FF9E-3885-44D7-99A7-E68004199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13923-0224-468D-8982-E307AB677A80}" type="datetimeFigureOut">
              <a:rPr lang="zh-CN" altLang="en-US" smtClean="0"/>
              <a:t>2020/2/15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F5BD91-7D5B-461C-924B-F5D7D1443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3C6C6C-55F2-4EB5-BE94-1C355E255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43DE2-0A45-45F1-83F5-D23695E1D4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2173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5C69E5-218C-4BAE-BEC0-86E1D8860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099BF5-155E-4B62-8A93-3FAF64C13F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028063-CE7B-4202-8A49-6B15C1EBD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13923-0224-468D-8982-E307AB677A80}" type="datetimeFigureOut">
              <a:rPr lang="zh-CN" altLang="en-US" smtClean="0"/>
              <a:t>2020/2/15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1EEC3A-98E0-49BD-A586-9035AC59E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211F18-86EF-406C-ADB4-04B3A5C93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43DE2-0A45-45F1-83F5-D23695E1D4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8595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85066D-22A6-4462-9D9F-C0A0941D3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A608CA5-35EF-4D62-8BC7-56E5F858C3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3CFF14-A224-44C7-BE4F-2059672F7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13923-0224-468D-8982-E307AB677A80}" type="datetimeFigureOut">
              <a:rPr lang="zh-CN" altLang="en-US" smtClean="0"/>
              <a:t>2020/2/15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E3A1C9-A078-46D0-90DB-1DFC0707A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C3EF80-0B32-4F08-AD3E-92BC4148F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43DE2-0A45-45F1-83F5-D23695E1D4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5785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C810F3-A0B6-4006-91A2-A8E83CC49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11EF93-6C17-48CD-923D-13B2DBCEB9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B189CD0-A260-4EDF-B5F9-07E917890E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2164646-05B0-426C-83A6-CE2652DE2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13923-0224-468D-8982-E307AB677A80}" type="datetimeFigureOut">
              <a:rPr lang="zh-CN" altLang="en-US" smtClean="0"/>
              <a:t>2020/2/15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9C5D39-8E71-42AA-9679-8E5586A07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95F17DA-6ABA-4461-A74D-FBBC0CB7A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43DE2-0A45-45F1-83F5-D23695E1D4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3414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3AA89C-35E5-40F9-81A2-9F987D335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E1B461-6091-416E-AD11-54678DFEAB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E822FD7-D301-4C9A-8288-265924930A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8666E82-6595-4D4F-A325-94F927C5AF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EAB4B05-8038-48A6-B762-616C08540B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41BB368-D7A8-495B-9C36-E14B2A556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13923-0224-468D-8982-E307AB677A80}" type="datetimeFigureOut">
              <a:rPr lang="zh-CN" altLang="en-US" smtClean="0"/>
              <a:t>2020/2/15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0501565-1E42-4704-893E-40CF8866F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CC8BD0B-EA30-4315-8282-017CE86C6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43DE2-0A45-45F1-83F5-D23695E1D4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3679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A7ECF6-CCEF-470B-B377-B98479C5F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2565F13-0D93-4AC7-9BF7-558D00C85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13923-0224-468D-8982-E307AB677A80}" type="datetimeFigureOut">
              <a:rPr lang="zh-CN" altLang="en-US" smtClean="0"/>
              <a:t>2020/2/15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EA1A720-C7D8-4E13-8682-782B3F2B8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3340319-2CE7-4651-8DAD-3E4FC853A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43DE2-0A45-45F1-83F5-D23695E1D4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8353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9F66E5D-6928-4A3B-9F26-CF2719B00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13923-0224-468D-8982-E307AB677A80}" type="datetimeFigureOut">
              <a:rPr lang="zh-CN" altLang="en-US" smtClean="0"/>
              <a:t>2020/2/15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8FB0F56-BFB5-4729-993A-C34E87C7C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5BDE135-D92C-4C21-A2A3-D7A14C225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43DE2-0A45-45F1-83F5-D23695E1D4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8717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60A0B4-A6C8-4443-A9A0-438D73680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CEAEAF-556A-4237-8C76-195576DBCA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60382D7-45C5-4D13-B721-7D19CFC99C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6861A19-C17A-43F5-842D-32BA55CFE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13923-0224-468D-8982-E307AB677A80}" type="datetimeFigureOut">
              <a:rPr lang="zh-CN" altLang="en-US" smtClean="0"/>
              <a:t>2020/2/15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8F382F8-391B-4BB9-93BF-F53DA3913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23E071A-43DC-4DAB-AEDC-DD0DD4614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43DE2-0A45-45F1-83F5-D23695E1D4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7236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07CFF3-7EEF-499A-9277-95113401F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1CDDB4B-BEC9-4EE8-9973-FFC9C89183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D98B34C-E93F-446D-86EE-A484ADB66D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5291BB9-BA3F-4E5B-A6B2-D346A1FE2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13923-0224-468D-8982-E307AB677A80}" type="datetimeFigureOut">
              <a:rPr lang="zh-CN" altLang="en-US" smtClean="0"/>
              <a:t>2020/2/15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2678666-45C2-4A1C-AB49-0BB961499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EC05E3F-6A89-4645-B946-53498EEA9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43DE2-0A45-45F1-83F5-D23695E1D4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6755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44B790A-01EC-48EE-9B59-38E38789B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9BCD6CA-1147-416C-800F-432BC26305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43AB74-3120-4526-A09A-7BBC2198A8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B13923-0224-468D-8982-E307AB677A80}" type="datetimeFigureOut">
              <a:rPr lang="zh-CN" altLang="en-US" smtClean="0"/>
              <a:t>2020/2/15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7D07FA-9F39-4C64-91E0-9953BD892E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C3906A-9C32-46FA-9266-C4321B7C88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043DE2-0A45-45F1-83F5-D23695E1D4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2049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sv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3EFC006A-24A1-4C67-B078-BBA6A3076624}"/>
              </a:ext>
            </a:extLst>
          </p:cNvPr>
          <p:cNvSpPr/>
          <p:nvPr/>
        </p:nvSpPr>
        <p:spPr>
          <a:xfrm>
            <a:off x="3948493" y="3054529"/>
            <a:ext cx="2147508" cy="1848443"/>
          </a:xfrm>
          <a:prstGeom prst="roundRect">
            <a:avLst/>
          </a:prstGeom>
          <a:gradFill flip="none" rotWithShape="1">
            <a:gsLst>
              <a:gs pos="0">
                <a:schemeClr val="accent5">
                  <a:tint val="66000"/>
                  <a:satMod val="160000"/>
                </a:schemeClr>
              </a:gs>
              <a:gs pos="50000">
                <a:schemeClr val="accent5">
                  <a:tint val="44500"/>
                  <a:satMod val="160000"/>
                </a:schemeClr>
              </a:gs>
              <a:gs pos="100000">
                <a:schemeClr val="accent5">
                  <a:tint val="23500"/>
                  <a:satMod val="16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10F9C417-9C6D-4513-90A9-A67586C0E18C}"/>
              </a:ext>
            </a:extLst>
          </p:cNvPr>
          <p:cNvSpPr/>
          <p:nvPr/>
        </p:nvSpPr>
        <p:spPr>
          <a:xfrm>
            <a:off x="5327149" y="1144453"/>
            <a:ext cx="2147508" cy="1745111"/>
          </a:xfrm>
          <a:prstGeom prst="roundRect">
            <a:avLst/>
          </a:prstGeom>
          <a:gradFill flip="none" rotWithShape="1">
            <a:gsLst>
              <a:gs pos="0">
                <a:schemeClr val="accent5">
                  <a:tint val="66000"/>
                  <a:satMod val="160000"/>
                </a:schemeClr>
              </a:gs>
              <a:gs pos="50000">
                <a:schemeClr val="accent5">
                  <a:tint val="44500"/>
                  <a:satMod val="160000"/>
                </a:schemeClr>
              </a:gs>
              <a:gs pos="100000">
                <a:schemeClr val="accent5">
                  <a:tint val="23500"/>
                  <a:satMod val="16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0ACFECB5-9646-4B4C-A314-A0CBB7910A97}"/>
              </a:ext>
            </a:extLst>
          </p:cNvPr>
          <p:cNvSpPr/>
          <p:nvPr/>
        </p:nvSpPr>
        <p:spPr>
          <a:xfrm>
            <a:off x="2278084" y="1129454"/>
            <a:ext cx="2159479" cy="1845259"/>
          </a:xfrm>
          <a:prstGeom prst="roundRect">
            <a:avLst/>
          </a:prstGeom>
          <a:gradFill flip="none" rotWithShape="1">
            <a:gsLst>
              <a:gs pos="0">
                <a:schemeClr val="accent5">
                  <a:tint val="66000"/>
                  <a:satMod val="160000"/>
                </a:schemeClr>
              </a:gs>
              <a:gs pos="50000">
                <a:schemeClr val="accent5">
                  <a:tint val="44500"/>
                  <a:satMod val="160000"/>
                </a:schemeClr>
              </a:gs>
              <a:gs pos="100000">
                <a:schemeClr val="accent5">
                  <a:tint val="23500"/>
                  <a:satMod val="16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accent1"/>
              </a:solidFill>
              <a:highlight>
                <a:srgbClr val="FFFF00"/>
              </a:highlight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26AF3DF-8372-489D-A710-B5F7563F75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9491" y="3638041"/>
            <a:ext cx="1413018" cy="477054"/>
          </a:xfrm>
          <a:prstGeom prst="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  <a:outerShdw blurRad="50800" dist="381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</p:pic>
      <p:grpSp>
        <p:nvGrpSpPr>
          <p:cNvPr id="8" name="组合 7">
            <a:extLst>
              <a:ext uri="{FF2B5EF4-FFF2-40B4-BE49-F238E27FC236}">
                <a16:creationId xmlns:a16="http://schemas.microsoft.com/office/drawing/2014/main" id="{97C09426-A6EE-4580-BBD4-8D63D979DC3C}"/>
              </a:ext>
            </a:extLst>
          </p:cNvPr>
          <p:cNvGrpSpPr/>
          <p:nvPr/>
        </p:nvGrpSpPr>
        <p:grpSpPr>
          <a:xfrm>
            <a:off x="6891147" y="1779020"/>
            <a:ext cx="1370824" cy="527085"/>
            <a:chOff x="2472383" y="718968"/>
            <a:chExt cx="1182863" cy="1231127"/>
          </a:xfrm>
          <a:effectLst>
            <a:glow rad="63500">
              <a:schemeClr val="accent3">
                <a:satMod val="175000"/>
                <a:alpha val="40000"/>
              </a:schemeClr>
            </a:glow>
            <a:outerShdw blurRad="50800" dist="38100" dir="18900000" algn="bl" rotWithShape="0">
              <a:prstClr val="black">
                <a:alpha val="40000"/>
              </a:prstClr>
            </a:outerShdw>
          </a:effectLst>
        </p:grpSpPr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1416B74F-7727-4B20-9455-6506D8DD245E}"/>
                </a:ext>
              </a:extLst>
            </p:cNvPr>
            <p:cNvSpPr/>
            <p:nvPr/>
          </p:nvSpPr>
          <p:spPr>
            <a:xfrm>
              <a:off x="2472383" y="718968"/>
              <a:ext cx="1182863" cy="1231127"/>
            </a:xfrm>
            <a:prstGeom prst="roundRect">
              <a:avLst>
                <a:gd name="adj" fmla="val 10000"/>
              </a:avLst>
            </a:prstGeom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" name="矩形: 圆角 4">
              <a:extLst>
                <a:ext uri="{FF2B5EF4-FFF2-40B4-BE49-F238E27FC236}">
                  <a16:creationId xmlns:a16="http://schemas.microsoft.com/office/drawing/2014/main" id="{1000194E-843B-4399-B20A-5757EC4F6D29}"/>
                </a:ext>
              </a:extLst>
            </p:cNvPr>
            <p:cNvSpPr txBox="1"/>
            <p:nvPr/>
          </p:nvSpPr>
          <p:spPr>
            <a:xfrm>
              <a:off x="2507028" y="753613"/>
              <a:ext cx="1113573" cy="1161837"/>
            </a:xfrm>
            <a:prstGeom prst="rect">
              <a:avLst/>
            </a:prstGeom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marL="228600" lvl="1" indent="-228600" algn="l" defTabSz="9779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zh-CN" altLang="en-US" sz="2200" kern="1200" dirty="0"/>
            </a:p>
            <a:p>
              <a:pPr marL="228600" lvl="1" indent="-228600" algn="l" defTabSz="9779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zh-CN" altLang="en-US" sz="2200" kern="1200" dirty="0"/>
            </a:p>
          </p:txBody>
        </p:sp>
      </p:grpSp>
      <p:sp>
        <p:nvSpPr>
          <p:cNvPr id="11" name="文本框 10">
            <a:extLst>
              <a:ext uri="{FF2B5EF4-FFF2-40B4-BE49-F238E27FC236}">
                <a16:creationId xmlns:a16="http://schemas.microsoft.com/office/drawing/2014/main" id="{270A7175-5EB3-4F1F-9554-63A372BCD227}"/>
              </a:ext>
            </a:extLst>
          </p:cNvPr>
          <p:cNvSpPr txBox="1"/>
          <p:nvPr/>
        </p:nvSpPr>
        <p:spPr>
          <a:xfrm>
            <a:off x="6875053" y="1783849"/>
            <a:ext cx="1386918" cy="477054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zh-CN" sz="2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midfield</a:t>
            </a:r>
            <a:endParaRPr lang="zh-CN" altLang="en-US" sz="2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B070854-C164-411E-83CE-9E2529532DA7}"/>
              </a:ext>
            </a:extLst>
          </p:cNvPr>
          <p:cNvSpPr/>
          <p:nvPr/>
        </p:nvSpPr>
        <p:spPr>
          <a:xfrm>
            <a:off x="5427078" y="3619134"/>
            <a:ext cx="1533336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defense</a:t>
            </a:r>
            <a:endParaRPr lang="zh-CN" altLang="en-US" sz="2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AD7AC13D-3D04-43E0-90A3-F54896C74C55}"/>
              </a:ext>
            </a:extLst>
          </p:cNvPr>
          <p:cNvGrpSpPr/>
          <p:nvPr/>
        </p:nvGrpSpPr>
        <p:grpSpPr>
          <a:xfrm>
            <a:off x="3862989" y="1743053"/>
            <a:ext cx="1337811" cy="469203"/>
            <a:chOff x="2472383" y="718968"/>
            <a:chExt cx="1182863" cy="1231127"/>
          </a:xfrm>
          <a:effectLst>
            <a:glow rad="63500">
              <a:schemeClr val="accent3">
                <a:satMod val="175000"/>
                <a:alpha val="40000"/>
              </a:schemeClr>
            </a:glow>
            <a:outerShdw blurRad="50800" dist="38100" dir="18900000" algn="bl" rotWithShape="0">
              <a:prstClr val="black">
                <a:alpha val="40000"/>
              </a:prstClr>
            </a:outerShdw>
          </a:effectLst>
        </p:grpSpPr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id="{436AD16B-19E8-4045-ADC2-574F3C2D56B7}"/>
                </a:ext>
              </a:extLst>
            </p:cNvPr>
            <p:cNvSpPr/>
            <p:nvPr/>
          </p:nvSpPr>
          <p:spPr>
            <a:xfrm>
              <a:off x="2472383" y="718968"/>
              <a:ext cx="1182863" cy="1231127"/>
            </a:xfrm>
            <a:prstGeom prst="roundRect">
              <a:avLst>
                <a:gd name="adj" fmla="val 10000"/>
              </a:avLst>
            </a:prstGeom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矩形: 圆角 4">
              <a:extLst>
                <a:ext uri="{FF2B5EF4-FFF2-40B4-BE49-F238E27FC236}">
                  <a16:creationId xmlns:a16="http://schemas.microsoft.com/office/drawing/2014/main" id="{FD1EE41C-9DD5-46D8-9FE7-97AA6AC910E4}"/>
                </a:ext>
              </a:extLst>
            </p:cNvPr>
            <p:cNvSpPr txBox="1"/>
            <p:nvPr/>
          </p:nvSpPr>
          <p:spPr>
            <a:xfrm>
              <a:off x="2507028" y="753613"/>
              <a:ext cx="1113573" cy="1161837"/>
            </a:xfrm>
            <a:prstGeom prst="rect">
              <a:avLst/>
            </a:prstGeom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marL="228600" lvl="1" indent="-228600" algn="l" defTabSz="9779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zh-CN" altLang="en-US" sz="2200" kern="1200" dirty="0"/>
            </a:p>
            <a:p>
              <a:pPr marL="228600" lvl="1" indent="-228600" algn="l" defTabSz="9779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zh-CN" altLang="en-US" sz="2200" kern="1200" dirty="0"/>
            </a:p>
          </p:txBody>
        </p:sp>
      </p:grpSp>
      <p:sp>
        <p:nvSpPr>
          <p:cNvPr id="16" name="文本框 15">
            <a:extLst>
              <a:ext uri="{FF2B5EF4-FFF2-40B4-BE49-F238E27FC236}">
                <a16:creationId xmlns:a16="http://schemas.microsoft.com/office/drawing/2014/main" id="{0994F19E-EBE9-49CD-BEE5-F65CF8D48B9C}"/>
              </a:ext>
            </a:extLst>
          </p:cNvPr>
          <p:cNvSpPr txBox="1"/>
          <p:nvPr/>
        </p:nvSpPr>
        <p:spPr>
          <a:xfrm>
            <a:off x="3906032" y="1708163"/>
            <a:ext cx="1326004" cy="477054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zh-CN" sz="2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forward</a:t>
            </a:r>
            <a:endParaRPr lang="zh-CN" altLang="en-US" sz="2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8F8A0C63-52AE-4A8A-A8EA-8C377D9A6426}"/>
              </a:ext>
            </a:extLst>
          </p:cNvPr>
          <p:cNvSpPr/>
          <p:nvPr/>
        </p:nvSpPr>
        <p:spPr>
          <a:xfrm>
            <a:off x="2281657" y="705391"/>
            <a:ext cx="2147508" cy="418012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912A0F3B-E692-4AAE-869C-1DB4D034D104}"/>
              </a:ext>
            </a:extLst>
          </p:cNvPr>
          <p:cNvSpPr/>
          <p:nvPr/>
        </p:nvSpPr>
        <p:spPr>
          <a:xfrm>
            <a:off x="3948492" y="2636517"/>
            <a:ext cx="2147508" cy="418012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B83F0584-52B8-4247-861E-F18CF71F0F8B}"/>
              </a:ext>
            </a:extLst>
          </p:cNvPr>
          <p:cNvSpPr/>
          <p:nvPr/>
        </p:nvSpPr>
        <p:spPr>
          <a:xfrm>
            <a:off x="5335071" y="720811"/>
            <a:ext cx="2147508" cy="418012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593032EF-64D2-427A-9C32-C2F842EEFE00}"/>
                  </a:ext>
                </a:extLst>
              </p:cNvPr>
              <p:cNvSpPr txBox="1"/>
              <p:nvPr/>
            </p:nvSpPr>
            <p:spPr>
              <a:xfrm>
                <a:off x="2457903" y="1360210"/>
                <a:ext cx="58509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593032EF-64D2-427A-9C32-C2F842EEFE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7903" y="1360210"/>
                <a:ext cx="585097" cy="276999"/>
              </a:xfrm>
              <a:prstGeom prst="rect">
                <a:avLst/>
              </a:prstGeom>
              <a:blipFill>
                <a:blip r:embed="rId3"/>
                <a:stretch>
                  <a:fillRect l="-5208" b="-15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A0FC2B4F-0C5F-4F0A-AFAC-4E754D776790}"/>
                  </a:ext>
                </a:extLst>
              </p:cNvPr>
              <p:cNvSpPr txBox="1"/>
              <p:nvPr/>
            </p:nvSpPr>
            <p:spPr>
              <a:xfrm>
                <a:off x="2387917" y="2146061"/>
                <a:ext cx="6081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A0FC2B4F-0C5F-4F0A-AFAC-4E754D7767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7917" y="2146061"/>
                <a:ext cx="608115" cy="276999"/>
              </a:xfrm>
              <a:prstGeom prst="rect">
                <a:avLst/>
              </a:prstGeom>
              <a:blipFill>
                <a:blip r:embed="rId4"/>
                <a:stretch>
                  <a:fillRect l="-4040" b="-1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1AA97DD0-B353-4D85-AE74-FE0850E6F98A}"/>
                  </a:ext>
                </a:extLst>
              </p:cNvPr>
              <p:cNvSpPr txBox="1"/>
              <p:nvPr/>
            </p:nvSpPr>
            <p:spPr>
              <a:xfrm>
                <a:off x="3396638" y="2334007"/>
                <a:ext cx="586956" cy="2992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1AA97DD0-B353-4D85-AE74-FE0850E6F9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6638" y="2334007"/>
                <a:ext cx="586956" cy="299249"/>
              </a:xfrm>
              <a:prstGeom prst="rect">
                <a:avLst/>
              </a:prstGeom>
              <a:blipFill>
                <a:blip r:embed="rId5"/>
                <a:stretch>
                  <a:fillRect l="-5208" b="-28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8ACE7D78-2E5D-4D62-85C5-4FFB22AF708C}"/>
                  </a:ext>
                </a:extLst>
              </p:cNvPr>
              <p:cNvSpPr txBox="1"/>
              <p:nvPr/>
            </p:nvSpPr>
            <p:spPr>
              <a:xfrm>
                <a:off x="2637859" y="2572401"/>
                <a:ext cx="689804" cy="3051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8ACE7D78-2E5D-4D62-85C5-4FFB22AF70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7859" y="2572401"/>
                <a:ext cx="689804" cy="305148"/>
              </a:xfrm>
              <a:prstGeom prst="rect">
                <a:avLst/>
              </a:prstGeom>
              <a:blipFill>
                <a:blip r:embed="rId6"/>
                <a:stretch>
                  <a:fillRect l="-3540" b="-18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92C0001F-5549-4694-992B-0559A0D9BFF2}"/>
                  </a:ext>
                </a:extLst>
              </p:cNvPr>
              <p:cNvSpPr txBox="1"/>
              <p:nvPr/>
            </p:nvSpPr>
            <p:spPr>
              <a:xfrm>
                <a:off x="3355411" y="1291936"/>
                <a:ext cx="672043" cy="3023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92C0001F-5549-4694-992B-0559A0D9BF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5411" y="1291936"/>
                <a:ext cx="672043" cy="302327"/>
              </a:xfrm>
              <a:prstGeom prst="rect">
                <a:avLst/>
              </a:prstGeom>
              <a:blipFill>
                <a:blip r:embed="rId7"/>
                <a:stretch>
                  <a:fillRect l="-3604" b="-18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文本框 30">
            <a:extLst>
              <a:ext uri="{FF2B5EF4-FFF2-40B4-BE49-F238E27FC236}">
                <a16:creationId xmlns:a16="http://schemas.microsoft.com/office/drawing/2014/main" id="{B9F08356-1AA9-4116-BD4A-36DEDD5C9D03}"/>
              </a:ext>
            </a:extLst>
          </p:cNvPr>
          <p:cNvSpPr txBox="1"/>
          <p:nvPr/>
        </p:nvSpPr>
        <p:spPr>
          <a:xfrm>
            <a:off x="2442291" y="1779020"/>
            <a:ext cx="1285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PointE(List)</a:t>
            </a:r>
            <a:endParaRPr lang="zh-CN" altLang="en-US" sz="1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C0978D6D-01A6-4C35-80F0-B582FD29310F}"/>
                  </a:ext>
                </a:extLst>
              </p:cNvPr>
              <p:cNvSpPr txBox="1"/>
              <p:nvPr/>
            </p:nvSpPr>
            <p:spPr>
              <a:xfrm>
                <a:off x="5469902" y="1211410"/>
                <a:ext cx="672043" cy="3023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C0978D6D-01A6-4C35-80F0-B582FD2931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9902" y="1211410"/>
                <a:ext cx="672043" cy="302327"/>
              </a:xfrm>
              <a:prstGeom prst="rect">
                <a:avLst/>
              </a:prstGeom>
              <a:blipFill>
                <a:blip r:embed="rId8"/>
                <a:stretch>
                  <a:fillRect l="-3604" b="-204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CA4C2538-717F-4525-BCAE-E0C980806EEA}"/>
                  </a:ext>
                </a:extLst>
              </p:cNvPr>
              <p:cNvSpPr txBox="1"/>
              <p:nvPr/>
            </p:nvSpPr>
            <p:spPr>
              <a:xfrm>
                <a:off x="4118397" y="3136149"/>
                <a:ext cx="672043" cy="3023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CA4C2538-717F-4525-BCAE-E0C980806E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8397" y="3136149"/>
                <a:ext cx="672043" cy="302327"/>
              </a:xfrm>
              <a:prstGeom prst="rect">
                <a:avLst/>
              </a:prstGeom>
              <a:blipFill>
                <a:blip r:embed="rId9"/>
                <a:stretch>
                  <a:fillRect l="-3636" b="-18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A45FB599-7683-4644-9931-0B4526EE273E}"/>
                  </a:ext>
                </a:extLst>
              </p:cNvPr>
              <p:cNvSpPr txBox="1"/>
              <p:nvPr/>
            </p:nvSpPr>
            <p:spPr>
              <a:xfrm>
                <a:off x="4014841" y="3697508"/>
                <a:ext cx="689804" cy="3051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A45FB599-7683-4644-9931-0B4526EE27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4841" y="3697508"/>
                <a:ext cx="689804" cy="305148"/>
              </a:xfrm>
              <a:prstGeom prst="rect">
                <a:avLst/>
              </a:prstGeom>
              <a:blipFill>
                <a:blip r:embed="rId10"/>
                <a:stretch>
                  <a:fillRect l="-3540" b="-18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C4E0C71A-211D-4A48-A589-B02EE25F99BA}"/>
                  </a:ext>
                </a:extLst>
              </p:cNvPr>
              <p:cNvSpPr txBox="1"/>
              <p:nvPr/>
            </p:nvSpPr>
            <p:spPr>
              <a:xfrm>
                <a:off x="5452141" y="1748339"/>
                <a:ext cx="689804" cy="3051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C4E0C71A-211D-4A48-A589-B02EE25F99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2141" y="1748339"/>
                <a:ext cx="689804" cy="305148"/>
              </a:xfrm>
              <a:prstGeom prst="rect">
                <a:avLst/>
              </a:prstGeom>
              <a:blipFill>
                <a:blip r:embed="rId11"/>
                <a:stretch>
                  <a:fillRect l="-3509" b="-18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3A721BF4-1D24-4F88-8F04-C34BD5F2AD5C}"/>
                  </a:ext>
                </a:extLst>
              </p:cNvPr>
              <p:cNvSpPr txBox="1"/>
              <p:nvPr/>
            </p:nvSpPr>
            <p:spPr>
              <a:xfrm>
                <a:off x="4764421" y="3465515"/>
                <a:ext cx="586956" cy="2992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3A721BF4-1D24-4F88-8F04-C34BD5F2AD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4421" y="3465515"/>
                <a:ext cx="586956" cy="299249"/>
              </a:xfrm>
              <a:prstGeom prst="rect">
                <a:avLst/>
              </a:prstGeom>
              <a:blipFill>
                <a:blip r:embed="rId12"/>
                <a:stretch>
                  <a:fillRect l="-5208" b="-2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27BFDB38-8D17-48F4-A108-91C26C8AB86B}"/>
                  </a:ext>
                </a:extLst>
              </p:cNvPr>
              <p:cNvSpPr txBox="1"/>
              <p:nvPr/>
            </p:nvSpPr>
            <p:spPr>
              <a:xfrm>
                <a:off x="6090386" y="1404923"/>
                <a:ext cx="586956" cy="2992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27BFDB38-8D17-48F4-A108-91C26C8AB8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0386" y="1404923"/>
                <a:ext cx="586956" cy="299249"/>
              </a:xfrm>
              <a:prstGeom prst="rect">
                <a:avLst/>
              </a:prstGeom>
              <a:blipFill>
                <a:blip r:embed="rId13"/>
                <a:stretch>
                  <a:fillRect l="-5208" b="-2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38D7FAFA-8B0D-4D7F-B14C-547FBBE12611}"/>
                  </a:ext>
                </a:extLst>
              </p:cNvPr>
              <p:cNvSpPr txBox="1"/>
              <p:nvPr/>
            </p:nvSpPr>
            <p:spPr>
              <a:xfrm>
                <a:off x="4097341" y="4413723"/>
                <a:ext cx="6081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38D7FAFA-8B0D-4D7F-B14C-547FBBE126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7341" y="4413723"/>
                <a:ext cx="608115" cy="276999"/>
              </a:xfrm>
              <a:prstGeom prst="rect">
                <a:avLst/>
              </a:prstGeom>
              <a:blipFill>
                <a:blip r:embed="rId14"/>
                <a:stretch>
                  <a:fillRect l="-4000" b="-1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F2A3501D-E8AE-44B5-8222-E4DEDCB899F4}"/>
                  </a:ext>
                </a:extLst>
              </p:cNvPr>
              <p:cNvSpPr txBox="1"/>
              <p:nvPr/>
            </p:nvSpPr>
            <p:spPr>
              <a:xfrm>
                <a:off x="6762429" y="1288112"/>
                <a:ext cx="6081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F2A3501D-E8AE-44B5-8222-E4DEDCB899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2429" y="1288112"/>
                <a:ext cx="608115" cy="276999"/>
              </a:xfrm>
              <a:prstGeom prst="rect">
                <a:avLst/>
              </a:prstGeom>
              <a:blipFill>
                <a:blip r:embed="rId15"/>
                <a:stretch>
                  <a:fillRect l="-4000" b="-15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文本框 40">
            <a:extLst>
              <a:ext uri="{FF2B5EF4-FFF2-40B4-BE49-F238E27FC236}">
                <a16:creationId xmlns:a16="http://schemas.microsoft.com/office/drawing/2014/main" id="{AC9D6688-6EB9-40C9-852E-39F75DF90788}"/>
              </a:ext>
            </a:extLst>
          </p:cNvPr>
          <p:cNvSpPr txBox="1"/>
          <p:nvPr/>
        </p:nvSpPr>
        <p:spPr>
          <a:xfrm>
            <a:off x="4856625" y="3044470"/>
            <a:ext cx="1285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PointE(List)</a:t>
            </a:r>
            <a:endParaRPr lang="zh-CN" altLang="en-US" sz="1400" b="1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0A473B49-C681-4922-8176-D89E6B05DF14}"/>
              </a:ext>
            </a:extLst>
          </p:cNvPr>
          <p:cNvSpPr txBox="1"/>
          <p:nvPr/>
        </p:nvSpPr>
        <p:spPr>
          <a:xfrm>
            <a:off x="5364286" y="2204291"/>
            <a:ext cx="1285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PointE(List)</a:t>
            </a:r>
            <a:endParaRPr lang="zh-CN" altLang="en-US" sz="1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018857FF-EC01-440D-8CFF-56F3F83EF04F}"/>
                  </a:ext>
                </a:extLst>
              </p:cNvPr>
              <p:cNvSpPr txBox="1"/>
              <p:nvPr/>
            </p:nvSpPr>
            <p:spPr>
              <a:xfrm>
                <a:off x="4822380" y="3855458"/>
                <a:ext cx="401264" cy="3025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018857FF-EC01-440D-8CFF-56F3F83EF0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2380" y="3855458"/>
                <a:ext cx="401264" cy="302519"/>
              </a:xfrm>
              <a:prstGeom prst="rect">
                <a:avLst/>
              </a:prstGeom>
              <a:blipFill>
                <a:blip r:embed="rId16"/>
                <a:stretch>
                  <a:fillRect l="-13636" b="-1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8EBFE2E3-9EEC-482D-B5D9-62655580203E}"/>
                  </a:ext>
                </a:extLst>
              </p:cNvPr>
              <p:cNvSpPr txBox="1"/>
              <p:nvPr/>
            </p:nvSpPr>
            <p:spPr>
              <a:xfrm>
                <a:off x="6302173" y="1817843"/>
                <a:ext cx="401264" cy="3025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8EBFE2E3-9EEC-482D-B5D9-6265558020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2173" y="1817843"/>
                <a:ext cx="401264" cy="302519"/>
              </a:xfrm>
              <a:prstGeom prst="rect">
                <a:avLst/>
              </a:prstGeom>
              <a:blipFill>
                <a:blip r:embed="rId17"/>
                <a:stretch>
                  <a:fillRect l="-13636" b="-1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FF2543EF-CCF5-4EA3-A357-C6097A8B51DC}"/>
                  </a:ext>
                </a:extLst>
              </p:cNvPr>
              <p:cNvSpPr txBox="1"/>
              <p:nvPr/>
            </p:nvSpPr>
            <p:spPr>
              <a:xfrm>
                <a:off x="4669478" y="4165284"/>
                <a:ext cx="84228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𝑎𝑡𝑘</m:t>
                          </m:r>
                        </m:sub>
                      </m:sSub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FF2543EF-CCF5-4EA3-A357-C6097A8B51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9478" y="4165284"/>
                <a:ext cx="842282" cy="276999"/>
              </a:xfrm>
              <a:prstGeom prst="rect">
                <a:avLst/>
              </a:prstGeom>
              <a:blipFill>
                <a:blip r:embed="rId18"/>
                <a:stretch>
                  <a:fillRect l="-5797" b="-15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029A669C-68E8-43D5-A1C5-20E1ABC21992}"/>
                  </a:ext>
                </a:extLst>
              </p:cNvPr>
              <p:cNvSpPr txBox="1"/>
              <p:nvPr/>
            </p:nvSpPr>
            <p:spPr>
              <a:xfrm>
                <a:off x="6200593" y="2537163"/>
                <a:ext cx="84228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𝑎𝑡𝑘</m:t>
                          </m:r>
                        </m:sub>
                      </m:sSub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029A669C-68E8-43D5-A1C5-20E1ABC219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0593" y="2537163"/>
                <a:ext cx="842282" cy="276999"/>
              </a:xfrm>
              <a:prstGeom prst="rect">
                <a:avLst/>
              </a:prstGeom>
              <a:blipFill>
                <a:blip r:embed="rId19"/>
                <a:stretch>
                  <a:fillRect l="-5072" b="-15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4FE58110-460F-4D77-B213-FCF16232B2B2}"/>
                  </a:ext>
                </a:extLst>
              </p:cNvPr>
              <p:cNvSpPr txBox="1"/>
              <p:nvPr/>
            </p:nvSpPr>
            <p:spPr>
              <a:xfrm>
                <a:off x="5090619" y="4432171"/>
                <a:ext cx="666657" cy="3021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4FE58110-460F-4D77-B213-FCF16232B2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0619" y="4432171"/>
                <a:ext cx="666657" cy="302199"/>
              </a:xfrm>
              <a:prstGeom prst="rect">
                <a:avLst/>
              </a:prstGeom>
              <a:blipFill>
                <a:blip r:embed="rId20"/>
                <a:stretch>
                  <a:fillRect l="-4587" b="-14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265B8D68-1069-4572-988A-5B4FE6E2B25B}"/>
                  </a:ext>
                </a:extLst>
              </p:cNvPr>
              <p:cNvSpPr txBox="1"/>
              <p:nvPr/>
            </p:nvSpPr>
            <p:spPr>
              <a:xfrm>
                <a:off x="6519027" y="2263407"/>
                <a:ext cx="666657" cy="3021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265B8D68-1069-4572-988A-5B4FE6E2B2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9027" y="2263407"/>
                <a:ext cx="666657" cy="302199"/>
              </a:xfrm>
              <a:prstGeom prst="rect">
                <a:avLst/>
              </a:prstGeom>
              <a:blipFill>
                <a:blip r:embed="rId21"/>
                <a:stretch>
                  <a:fillRect l="-4545" b="-14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6" name="图形 55" descr="运行">
            <a:extLst>
              <a:ext uri="{FF2B5EF4-FFF2-40B4-BE49-F238E27FC236}">
                <a16:creationId xmlns:a16="http://schemas.microsoft.com/office/drawing/2014/main" id="{C9306B74-C228-47C9-90D4-E8E107BF31C2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3084951" y="678746"/>
            <a:ext cx="459996" cy="45999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8" name="图形 57" descr="步行">
            <a:extLst>
              <a:ext uri="{FF2B5EF4-FFF2-40B4-BE49-F238E27FC236}">
                <a16:creationId xmlns:a16="http://schemas.microsoft.com/office/drawing/2014/main" id="{52C04DCD-098C-4536-9DFF-E23C1AAF08D9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6227687" y="705391"/>
            <a:ext cx="474759" cy="47475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0" name="图形 59" descr="足球">
            <a:extLst>
              <a:ext uri="{FF2B5EF4-FFF2-40B4-BE49-F238E27FC236}">
                <a16:creationId xmlns:a16="http://schemas.microsoft.com/office/drawing/2014/main" id="{A674A4DD-195F-4360-B7A5-761AC30AFD4A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4775293" y="2585251"/>
            <a:ext cx="518763" cy="51876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803323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51</Words>
  <Application>Microsoft Office PowerPoint</Application>
  <PresentationFormat>宽屏</PresentationFormat>
  <Paragraphs>25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Cambria Math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Windows 用户</cp:lastModifiedBy>
  <cp:revision>8</cp:revision>
  <dcterms:created xsi:type="dcterms:W3CDTF">2020-02-15T04:46:00Z</dcterms:created>
  <dcterms:modified xsi:type="dcterms:W3CDTF">2020-02-15T09:54:37Z</dcterms:modified>
</cp:coreProperties>
</file>