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0884A-FE37-4E60-A7C5-5D1D33084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AFE4F2-2E55-43B1-8C54-143BB132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4F7B6-44BC-49BC-9D53-9E9F6D81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CF557-CE4B-454B-88DF-E729E83F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1BE79-DC02-4DD9-99A8-D57394F0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3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D0DDC-9CA5-4F75-9FEA-D62250E1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946C8B-3B26-46E6-80BA-30AC454ED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B14844-ABE3-4AC1-A43E-096ECC5BA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D75AD-0BF1-429E-8CA7-445A0797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E686E1-39B8-4F6F-A4F2-63816D8E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531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29D330-0764-4302-88D1-5C4BBC550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6CA437-DB54-4A55-ACB2-930E88BF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1EE07-5DDC-44D4-A34F-49E69A4B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34BAB-614E-4046-A83A-2BC83857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EE3C96-A695-4F90-92E6-C705ACB5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98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D94C-AC63-4DC7-B03B-1D893249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30DC04-A279-4E86-A7A7-A7A9B993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EC3AC-A8BA-4249-B775-1926A65A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C6F1A-62BF-4F84-8BE3-AE3C9E16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9EE4FE-FE21-4EB5-8A43-844CFAD8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94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A588C-6592-40C9-BA95-26DFDC4E8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599CD2-1C60-44C0-AC33-F849E1A07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9945E-E7E2-428F-9766-E8A11B53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024F70-8D55-4C92-9A63-99FCC9DC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E9707-9CCB-491E-8725-76B2D0AC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6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8D3B8-EC08-4786-850B-8660AD69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A254E7-1CBD-4DCB-AA94-DF4CE69D1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556BE-9C15-4690-A3EF-C4B48083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274EB-6B11-464C-9A6D-9CB3B3B46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F6C296-A430-4E29-B8E0-9D85FF6C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666239-0CEB-49C8-9A16-AC4AB88F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81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E2603-3580-43A7-A37A-4D3F0834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E43645-BD02-4542-95B6-59463716C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8F7EC-EA4B-4C21-A98A-FD1C859B2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5A71CE-EDA7-4FDB-9ED4-D899782F0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940E5A-A9A0-4A96-88CE-662A36439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1C954C-C343-499A-BC0A-45237640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8DDE64-5249-46E4-AD53-AB9C956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33CFE-62F4-4D0E-BF91-66DD25C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67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5BAAE4-EEF4-450B-B943-73533184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708BB8-20FE-44B1-BBF1-218CCA1E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EFF5-8A49-4AC6-AAA7-A1AFFBB3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E1BC015-D085-49DD-BCE0-CFEF15AB2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15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5AC033-9ABB-475C-A1A4-BA3AF8AB2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2E4279-E1C0-4E0B-912B-243A30C58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48F042-6149-47F7-8BCC-7FFD942A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0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97E44-CB0B-4FFB-B1D6-AE16F7E7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C97BF-5B8D-454F-81AF-9166347F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5DC448-C990-4236-9DFB-E747AB023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17F35-28F1-4BD8-B515-89A2B32B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EC647-62A5-45BD-AA05-1B9FEE21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D3DCCF-C0E4-4D3E-B477-C72236273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9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DCFD-C2F9-49EE-ABA1-E1B75CA0E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739E10-F526-4379-8316-6CF76C961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D26AC7-8CB7-49A8-BA2C-0694A370C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ADD13-ACB6-47AC-8848-767B6CEB8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B4F2A9-492A-4926-91D0-58237F5EC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DC4E6-C408-498E-9C81-2B0BAA74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4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056C1E-7545-42A0-B0F1-9930FA0E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33AD05-5727-4A89-9262-59D9AC6B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4C8F6-77DF-431F-B4E2-7DBEA6FE9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67D4F-DB1F-42AE-A516-445718E64877}" type="datetimeFigureOut">
              <a:rPr lang="zh-CN" altLang="en-US" smtClean="0"/>
              <a:t>2020/2/15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9E4B8-7A1F-41FA-A4B4-327DAEA3C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1AC07-E3B7-4EC2-9A7F-0168D3BA9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5416-F3DA-42E3-8A15-8629545FDD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3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735277-B4BD-4CDE-8699-4055456FC75F}"/>
              </a:ext>
            </a:extLst>
          </p:cNvPr>
          <p:cNvSpPr/>
          <p:nvPr/>
        </p:nvSpPr>
        <p:spPr>
          <a:xfrm>
            <a:off x="2059388" y="1192696"/>
            <a:ext cx="1701579" cy="478668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AE43BDA-2873-4FCE-BA64-DD0C3F8130BF}"/>
              </a:ext>
            </a:extLst>
          </p:cNvPr>
          <p:cNvSpPr/>
          <p:nvPr/>
        </p:nvSpPr>
        <p:spPr>
          <a:xfrm>
            <a:off x="4013707" y="1192695"/>
            <a:ext cx="1701579" cy="478668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CFDFE7-EDE0-4A93-8BDC-C2F5191D64D5}"/>
              </a:ext>
            </a:extLst>
          </p:cNvPr>
          <p:cNvSpPr/>
          <p:nvPr/>
        </p:nvSpPr>
        <p:spPr>
          <a:xfrm>
            <a:off x="5941899" y="1192695"/>
            <a:ext cx="1701579" cy="4786685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52C365E-C915-4CFE-AF85-37A2B88AC2F0}"/>
              </a:ext>
            </a:extLst>
          </p:cNvPr>
          <p:cNvSpPr/>
          <p:nvPr/>
        </p:nvSpPr>
        <p:spPr>
          <a:xfrm>
            <a:off x="2141551" y="2976154"/>
            <a:ext cx="1537252" cy="9056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Rank(List)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72A3437-C741-4CDD-A5F8-4BA841F18459}"/>
              </a:ext>
            </a:extLst>
          </p:cNvPr>
          <p:cNvSpPr/>
          <p:nvPr/>
        </p:nvSpPr>
        <p:spPr>
          <a:xfrm>
            <a:off x="4121663" y="4417142"/>
            <a:ext cx="1537252" cy="9056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082E6E6-3858-4E89-8BC5-DA4459A37945}"/>
              </a:ext>
            </a:extLst>
          </p:cNvPr>
          <p:cNvSpPr/>
          <p:nvPr/>
        </p:nvSpPr>
        <p:spPr>
          <a:xfrm>
            <a:off x="4095870" y="3058886"/>
            <a:ext cx="1537252" cy="9056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6CE5ADE-ECF1-4531-88F7-A93763953731}"/>
              </a:ext>
            </a:extLst>
          </p:cNvPr>
          <p:cNvSpPr/>
          <p:nvPr/>
        </p:nvSpPr>
        <p:spPr>
          <a:xfrm>
            <a:off x="4095870" y="1700630"/>
            <a:ext cx="1537252" cy="90569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PlayeRank(List)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C9F2AC-0286-4CF8-942B-5E8EA6B566D4}"/>
              </a:ext>
            </a:extLst>
          </p:cNvPr>
          <p:cNvSpPr/>
          <p:nvPr/>
        </p:nvSpPr>
        <p:spPr>
          <a:xfrm>
            <a:off x="4152880" y="3173959"/>
            <a:ext cx="14232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TeamRank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09FF827-98D0-4EF5-893A-E388F073C0C8}"/>
              </a:ext>
            </a:extLst>
          </p:cNvPr>
          <p:cNvSpPr/>
          <p:nvPr/>
        </p:nvSpPr>
        <p:spPr>
          <a:xfrm>
            <a:off x="4269121" y="4516044"/>
            <a:ext cx="1242335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PartRank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76D3E44-24C6-4F34-9F52-29F8BD0C8815}"/>
              </a:ext>
            </a:extLst>
          </p:cNvPr>
          <p:cNvSpPr/>
          <p:nvPr/>
        </p:nvSpPr>
        <p:spPr>
          <a:xfrm>
            <a:off x="6035421" y="1351007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E5FF4453-9BCE-4541-AC6B-5655E82A1AC7}"/>
              </a:ext>
            </a:extLst>
          </p:cNvPr>
          <p:cNvSpPr/>
          <p:nvPr/>
        </p:nvSpPr>
        <p:spPr>
          <a:xfrm>
            <a:off x="6035421" y="1795438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4DBD5D-AEE9-4034-820D-7F34A8B7AF23}"/>
              </a:ext>
            </a:extLst>
          </p:cNvPr>
          <p:cNvSpPr/>
          <p:nvPr/>
        </p:nvSpPr>
        <p:spPr>
          <a:xfrm>
            <a:off x="6035421" y="2267686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9A87BB-EEC3-42A9-BF40-584AA9D2DD3D}"/>
              </a:ext>
            </a:extLst>
          </p:cNvPr>
          <p:cNvSpPr/>
          <p:nvPr/>
        </p:nvSpPr>
        <p:spPr>
          <a:xfrm>
            <a:off x="6035421" y="2802249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238966D-E277-4B4C-A7B9-07C054BD351F}"/>
              </a:ext>
            </a:extLst>
          </p:cNvPr>
          <p:cNvSpPr/>
          <p:nvPr/>
        </p:nvSpPr>
        <p:spPr>
          <a:xfrm>
            <a:off x="6035421" y="3269403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C81F26D-1219-4727-AA95-F4AC036A7AB6}"/>
              </a:ext>
            </a:extLst>
          </p:cNvPr>
          <p:cNvSpPr/>
          <p:nvPr/>
        </p:nvSpPr>
        <p:spPr>
          <a:xfrm>
            <a:off x="6035421" y="3784422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508D72F4-7A41-491A-99C9-AB797CA92F7B}"/>
              </a:ext>
            </a:extLst>
          </p:cNvPr>
          <p:cNvSpPr/>
          <p:nvPr/>
        </p:nvSpPr>
        <p:spPr>
          <a:xfrm>
            <a:off x="6027094" y="4300585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BF78135-0229-4DB5-B715-017631B03B18}"/>
              </a:ext>
            </a:extLst>
          </p:cNvPr>
          <p:cNvSpPr/>
          <p:nvPr/>
        </p:nvSpPr>
        <p:spPr>
          <a:xfrm>
            <a:off x="6035421" y="4819631"/>
            <a:ext cx="1514534" cy="34962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C315350-2927-418B-999C-E529FDA2C155}"/>
              </a:ext>
            </a:extLst>
          </p:cNvPr>
          <p:cNvSpPr/>
          <p:nvPr/>
        </p:nvSpPr>
        <p:spPr>
          <a:xfrm>
            <a:off x="6035421" y="5322833"/>
            <a:ext cx="1514534" cy="34247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D197F54-C804-4D5D-8547-8A82F25E9D3B}"/>
              </a:ext>
            </a:extLst>
          </p:cNvPr>
          <p:cNvSpPr txBox="1"/>
          <p:nvPr/>
        </p:nvSpPr>
        <p:spPr>
          <a:xfrm>
            <a:off x="6018767" y="135100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PlayeRank(F)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7001C2-DD8D-49EE-BAD2-EBF1537CDEFB}"/>
              </a:ext>
            </a:extLst>
          </p:cNvPr>
          <p:cNvSpPr txBox="1"/>
          <p:nvPr/>
        </p:nvSpPr>
        <p:spPr>
          <a:xfrm>
            <a:off x="6014506" y="1789637"/>
            <a:ext cx="162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PlayeRank(M)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1DF197E-5014-4230-A4F7-C4CCF165A30E}"/>
              </a:ext>
            </a:extLst>
          </p:cNvPr>
          <p:cNvSpPr txBox="1"/>
          <p:nvPr/>
        </p:nvSpPr>
        <p:spPr>
          <a:xfrm>
            <a:off x="6038551" y="2236989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PlayeRank(D)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0645237-55BA-462D-83C6-27096CEB25B8}"/>
              </a:ext>
            </a:extLst>
          </p:cNvPr>
          <p:cNvSpPr txBox="1"/>
          <p:nvPr/>
        </p:nvSpPr>
        <p:spPr>
          <a:xfrm>
            <a:off x="5977400" y="2804627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TeamAtk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8AF7886-0674-4715-B4AE-E0C0884699DE}"/>
              </a:ext>
            </a:extLst>
          </p:cNvPr>
          <p:cNvSpPr/>
          <p:nvPr/>
        </p:nvSpPr>
        <p:spPr>
          <a:xfrm>
            <a:off x="5984215" y="3269403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TeamDef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C38EBDC-5B90-4FD5-8712-43EB23C35201}"/>
              </a:ext>
            </a:extLst>
          </p:cNvPr>
          <p:cNvSpPr/>
          <p:nvPr/>
        </p:nvSpPr>
        <p:spPr>
          <a:xfrm>
            <a:off x="5958025" y="3774567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TeamCon</a:t>
            </a: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8469A82-C40A-4D22-A145-210A7BE5319B}"/>
              </a:ext>
            </a:extLst>
          </p:cNvPr>
          <p:cNvSpPr/>
          <p:nvPr/>
        </p:nvSpPr>
        <p:spPr>
          <a:xfrm>
            <a:off x="5984215" y="4315901"/>
            <a:ext cx="16417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DoubleCover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7AF970A-E753-4493-A22B-6EB1EADCFA92}"/>
              </a:ext>
            </a:extLst>
          </p:cNvPr>
          <p:cNvSpPr/>
          <p:nvPr/>
        </p:nvSpPr>
        <p:spPr>
          <a:xfrm>
            <a:off x="5998608" y="4826215"/>
            <a:ext cx="15199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DoublePass</a:t>
            </a:r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(List)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FEE5173-3D70-4BE0-A36F-04E3DD65FD45}"/>
              </a:ext>
            </a:extLst>
          </p:cNvPr>
          <p:cNvSpPr/>
          <p:nvPr/>
        </p:nvSpPr>
        <p:spPr>
          <a:xfrm>
            <a:off x="6181643" y="5340180"/>
            <a:ext cx="1237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Triangle(List)</a:t>
            </a:r>
            <a:endParaRPr lang="zh-CN" altLang="en-US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0F6B71A-89AF-41D6-8B7C-9A7F2C534EC1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3678803" y="2153476"/>
            <a:ext cx="417067" cy="1275524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4EADDCB1-04A6-4D31-8462-76C345AF7A53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678803" y="3429000"/>
            <a:ext cx="417067" cy="8273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E272424-05C9-4957-917B-0A93D7A3CD7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3678803" y="3429000"/>
            <a:ext cx="442860" cy="1440988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957237E-D119-485C-96F9-85E699CEAA6D}"/>
              </a:ext>
            </a:extLst>
          </p:cNvPr>
          <p:cNvCxnSpPr>
            <a:stCxn id="13" idx="3"/>
            <a:endCxn id="25" idx="1"/>
          </p:cNvCxnSpPr>
          <p:nvPr/>
        </p:nvCxnSpPr>
        <p:spPr>
          <a:xfrm flipV="1">
            <a:off x="5633122" y="1535673"/>
            <a:ext cx="385645" cy="61780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77A2B8D0-DF49-4AD1-A630-2E2B55CD570A}"/>
              </a:ext>
            </a:extLst>
          </p:cNvPr>
          <p:cNvCxnSpPr>
            <a:stCxn id="13" idx="3"/>
            <a:endCxn id="27" idx="1"/>
          </p:cNvCxnSpPr>
          <p:nvPr/>
        </p:nvCxnSpPr>
        <p:spPr>
          <a:xfrm flipV="1">
            <a:off x="5633122" y="1974303"/>
            <a:ext cx="381384" cy="179173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0A51BA58-F07A-4F44-8147-D97F4F280995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5633122" y="2153476"/>
            <a:ext cx="402299" cy="28902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CB479AEC-259F-413A-93CF-3C11C199FD36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5633122" y="2989293"/>
            <a:ext cx="344278" cy="522439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C60A47D1-1D1D-472D-84DB-AF99309062F2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V="1">
            <a:off x="5633122" y="3444215"/>
            <a:ext cx="402299" cy="67517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B7D78242-BBE2-410B-979D-550C7ADC2120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5633122" y="3511732"/>
            <a:ext cx="402299" cy="447502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870FF857-E0B7-4DBC-BA85-23FD1513D8F4}"/>
              </a:ext>
            </a:extLst>
          </p:cNvPr>
          <p:cNvCxnSpPr>
            <a:stCxn id="10" idx="3"/>
            <a:endCxn id="22" idx="1"/>
          </p:cNvCxnSpPr>
          <p:nvPr/>
        </p:nvCxnSpPr>
        <p:spPr>
          <a:xfrm flipV="1">
            <a:off x="5658915" y="4475397"/>
            <a:ext cx="368179" cy="39459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84AB158-181B-460A-B239-C102998DEDD7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5658915" y="4869988"/>
            <a:ext cx="376506" cy="124455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BE68522E-CBD6-4A6C-8005-E981113F35F0}"/>
              </a:ext>
            </a:extLst>
          </p:cNvPr>
          <p:cNvCxnSpPr>
            <a:stCxn id="10" idx="3"/>
            <a:endCxn id="24" idx="1"/>
          </p:cNvCxnSpPr>
          <p:nvPr/>
        </p:nvCxnSpPr>
        <p:spPr>
          <a:xfrm>
            <a:off x="5658915" y="4869988"/>
            <a:ext cx="376506" cy="624081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388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3</cp:revision>
  <dcterms:created xsi:type="dcterms:W3CDTF">2020-02-15T15:10:06Z</dcterms:created>
  <dcterms:modified xsi:type="dcterms:W3CDTF">2020-02-15T15:30:58Z</dcterms:modified>
</cp:coreProperties>
</file>