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70" r:id="rId13"/>
    <p:sldId id="266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9CEC4C-9489-CF40-8B3D-4B6D13E79E6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7"/>
            <p14:sldId id="264"/>
            <p14:sldId id="268"/>
            <p14:sldId id="270"/>
            <p14:sldId id="266"/>
            <p14:sldId id="269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B6316-3D7E-4B37-94B6-DD9C0FD8D5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F4FBAB6-3927-400E-A083-40DD8D845C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/>
            <a:t>Motivation</a:t>
          </a:r>
          <a:endParaRPr lang="en-US"/>
        </a:p>
      </dgm:t>
    </dgm:pt>
    <dgm:pt modelId="{18D2B6C3-F6A2-4C5D-9B0E-37B15770DEBE}" type="parTrans" cxnId="{D0FAF87D-087A-4E08-9905-C980AE2D2DD8}">
      <dgm:prSet/>
      <dgm:spPr/>
      <dgm:t>
        <a:bodyPr/>
        <a:lstStyle/>
        <a:p>
          <a:endParaRPr lang="en-US"/>
        </a:p>
      </dgm:t>
    </dgm:pt>
    <dgm:pt modelId="{7EAF25EE-F22F-4B21-B140-2FD92362E01C}" type="sibTrans" cxnId="{D0FAF87D-087A-4E08-9905-C980AE2D2DD8}">
      <dgm:prSet/>
      <dgm:spPr/>
      <dgm:t>
        <a:bodyPr/>
        <a:lstStyle/>
        <a:p>
          <a:endParaRPr lang="en-US"/>
        </a:p>
      </dgm:t>
    </dgm:pt>
    <dgm:pt modelId="{162C1A59-B34F-4F7A-A2E7-8C2C071572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/>
            <a:t>What is MLOps?</a:t>
          </a:r>
          <a:endParaRPr lang="en-US"/>
        </a:p>
      </dgm:t>
    </dgm:pt>
    <dgm:pt modelId="{2FFA2B50-CA5D-4853-A26B-9E4466F1AE46}" type="parTrans" cxnId="{DA29EFE9-464E-42E2-A574-2F78CEE99360}">
      <dgm:prSet/>
      <dgm:spPr/>
      <dgm:t>
        <a:bodyPr/>
        <a:lstStyle/>
        <a:p>
          <a:endParaRPr lang="en-US"/>
        </a:p>
      </dgm:t>
    </dgm:pt>
    <dgm:pt modelId="{ECBC65C2-0A96-4C62-8541-65F1B50897EE}" type="sibTrans" cxnId="{DA29EFE9-464E-42E2-A574-2F78CEE99360}">
      <dgm:prSet/>
      <dgm:spPr/>
      <dgm:t>
        <a:bodyPr/>
        <a:lstStyle/>
        <a:p>
          <a:endParaRPr lang="en-US"/>
        </a:p>
      </dgm:t>
    </dgm:pt>
    <dgm:pt modelId="{30DC0B84-1426-4437-809B-311E8257B3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Practices</a:t>
          </a:r>
        </a:p>
      </dgm:t>
    </dgm:pt>
    <dgm:pt modelId="{B7612A29-A991-44FF-B29C-50584D5C9A13}" type="parTrans" cxnId="{801C7ADD-0D3B-4AED-AEC0-DBAFC7D81904}">
      <dgm:prSet/>
      <dgm:spPr/>
      <dgm:t>
        <a:bodyPr/>
        <a:lstStyle/>
        <a:p>
          <a:endParaRPr lang="en-US"/>
        </a:p>
      </dgm:t>
    </dgm:pt>
    <dgm:pt modelId="{79FE88E4-BABB-4DC8-A98F-A5D31ED3BE05}" type="sibTrans" cxnId="{801C7ADD-0D3B-4AED-AEC0-DBAFC7D81904}">
      <dgm:prSet/>
      <dgm:spPr/>
      <dgm:t>
        <a:bodyPr/>
        <a:lstStyle/>
        <a:p>
          <a:endParaRPr lang="en-US"/>
        </a:p>
      </dgm:t>
    </dgm:pt>
    <dgm:pt modelId="{948ED0ED-1BA8-467D-AEE6-CA7A29E1D8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/>
            <a:t>Components</a:t>
          </a:r>
          <a:endParaRPr lang="en-US"/>
        </a:p>
      </dgm:t>
    </dgm:pt>
    <dgm:pt modelId="{1543ED51-0A0A-4A6B-A822-67FA2B90A6D1}" type="parTrans" cxnId="{480A447A-F637-4CF2-A816-2F420A9FA5EA}">
      <dgm:prSet/>
      <dgm:spPr/>
      <dgm:t>
        <a:bodyPr/>
        <a:lstStyle/>
        <a:p>
          <a:endParaRPr lang="en-US"/>
        </a:p>
      </dgm:t>
    </dgm:pt>
    <dgm:pt modelId="{DD1F9083-DD4F-4A47-BB8F-4DF53050155D}" type="sibTrans" cxnId="{480A447A-F637-4CF2-A816-2F420A9FA5EA}">
      <dgm:prSet/>
      <dgm:spPr/>
      <dgm:t>
        <a:bodyPr/>
        <a:lstStyle/>
        <a:p>
          <a:endParaRPr lang="en-US"/>
        </a:p>
      </dgm:t>
    </dgm:pt>
    <dgm:pt modelId="{ABCB2F21-8439-4E2F-8CA9-EEA6C913A2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PK"/>
            <a:t>Tools</a:t>
          </a:r>
          <a:endParaRPr lang="en-US"/>
        </a:p>
      </dgm:t>
    </dgm:pt>
    <dgm:pt modelId="{99536820-80E4-4035-BB81-A5DA01B9C18D}" type="parTrans" cxnId="{2D26972A-691E-4D70-951B-C506C113128E}">
      <dgm:prSet/>
      <dgm:spPr/>
      <dgm:t>
        <a:bodyPr/>
        <a:lstStyle/>
        <a:p>
          <a:endParaRPr lang="en-US"/>
        </a:p>
      </dgm:t>
    </dgm:pt>
    <dgm:pt modelId="{7398D277-DA99-4632-AA52-14388FBA5364}" type="sibTrans" cxnId="{2D26972A-691E-4D70-951B-C506C113128E}">
      <dgm:prSet/>
      <dgm:spPr/>
      <dgm:t>
        <a:bodyPr/>
        <a:lstStyle/>
        <a:p>
          <a:endParaRPr lang="en-US"/>
        </a:p>
      </dgm:t>
    </dgm:pt>
    <dgm:pt modelId="{586EE939-B02E-44D7-A499-D7F8BD5C8BA9}" type="pres">
      <dgm:prSet presAssocID="{6CDB6316-3D7E-4B37-94B6-DD9C0FD8D58B}" presName="root" presStyleCnt="0">
        <dgm:presLayoutVars>
          <dgm:dir/>
          <dgm:resizeHandles val="exact"/>
        </dgm:presLayoutVars>
      </dgm:prSet>
      <dgm:spPr/>
    </dgm:pt>
    <dgm:pt modelId="{97B39945-DD14-439A-9541-3A1C96D953D9}" type="pres">
      <dgm:prSet presAssocID="{8F4FBAB6-3927-400E-A083-40DD8D845C36}" presName="compNode" presStyleCnt="0"/>
      <dgm:spPr/>
    </dgm:pt>
    <dgm:pt modelId="{3ABCCE11-2B83-41AE-87BB-CF4FB9A447D8}" type="pres">
      <dgm:prSet presAssocID="{8F4FBAB6-3927-400E-A083-40DD8D845C36}" presName="iconBgRect" presStyleLbl="bgShp" presStyleIdx="0" presStyleCnt="5"/>
      <dgm:spPr/>
    </dgm:pt>
    <dgm:pt modelId="{A9580D31-21DF-4470-9F6D-DD19F13715A8}" type="pres">
      <dgm:prSet presAssocID="{8F4FBAB6-3927-400E-A083-40DD8D845C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938F246-276B-43A6-B2BE-05A2EDA357C2}" type="pres">
      <dgm:prSet presAssocID="{8F4FBAB6-3927-400E-A083-40DD8D845C36}" presName="spaceRect" presStyleCnt="0"/>
      <dgm:spPr/>
    </dgm:pt>
    <dgm:pt modelId="{DB2AB3F0-7EE5-45A0-BDD1-F108377A80B2}" type="pres">
      <dgm:prSet presAssocID="{8F4FBAB6-3927-400E-A083-40DD8D845C36}" presName="textRect" presStyleLbl="revTx" presStyleIdx="0" presStyleCnt="5">
        <dgm:presLayoutVars>
          <dgm:chMax val="1"/>
          <dgm:chPref val="1"/>
        </dgm:presLayoutVars>
      </dgm:prSet>
      <dgm:spPr/>
    </dgm:pt>
    <dgm:pt modelId="{42A83141-3F05-4F2B-A7EC-2FA50A8C3F68}" type="pres">
      <dgm:prSet presAssocID="{7EAF25EE-F22F-4B21-B140-2FD92362E01C}" presName="sibTrans" presStyleCnt="0"/>
      <dgm:spPr/>
    </dgm:pt>
    <dgm:pt modelId="{F70E91F9-E756-41AF-9490-AEB81296F242}" type="pres">
      <dgm:prSet presAssocID="{162C1A59-B34F-4F7A-A2E7-8C2C0715722F}" presName="compNode" presStyleCnt="0"/>
      <dgm:spPr/>
    </dgm:pt>
    <dgm:pt modelId="{E97CD2D3-6BE6-4AEF-86B8-BC3C5622B1D1}" type="pres">
      <dgm:prSet presAssocID="{162C1A59-B34F-4F7A-A2E7-8C2C0715722F}" presName="iconBgRect" presStyleLbl="bgShp" presStyleIdx="1" presStyleCnt="5"/>
      <dgm:spPr/>
    </dgm:pt>
    <dgm:pt modelId="{67AAAB31-DB55-4C86-A292-0172AFAC112D}" type="pres">
      <dgm:prSet presAssocID="{162C1A59-B34F-4F7A-A2E7-8C2C071572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63E39A0-7FB3-4A1F-A52B-FEC3F69E1246}" type="pres">
      <dgm:prSet presAssocID="{162C1A59-B34F-4F7A-A2E7-8C2C0715722F}" presName="spaceRect" presStyleCnt="0"/>
      <dgm:spPr/>
    </dgm:pt>
    <dgm:pt modelId="{EA437A86-632C-4BF5-8036-8035F7BF84EA}" type="pres">
      <dgm:prSet presAssocID="{162C1A59-B34F-4F7A-A2E7-8C2C0715722F}" presName="textRect" presStyleLbl="revTx" presStyleIdx="1" presStyleCnt="5">
        <dgm:presLayoutVars>
          <dgm:chMax val="1"/>
          <dgm:chPref val="1"/>
        </dgm:presLayoutVars>
      </dgm:prSet>
      <dgm:spPr/>
    </dgm:pt>
    <dgm:pt modelId="{2914FB23-CB0F-4D4C-916C-A9BF3FC5BBCC}" type="pres">
      <dgm:prSet presAssocID="{ECBC65C2-0A96-4C62-8541-65F1B50897EE}" presName="sibTrans" presStyleCnt="0"/>
      <dgm:spPr/>
    </dgm:pt>
    <dgm:pt modelId="{93524B03-4E3B-41BB-B7C2-F65C0C14E4D0}" type="pres">
      <dgm:prSet presAssocID="{30DC0B84-1426-4437-809B-311E8257B3FA}" presName="compNode" presStyleCnt="0"/>
      <dgm:spPr/>
    </dgm:pt>
    <dgm:pt modelId="{B21639F5-ACDC-4ED1-AEB8-70DC070B9631}" type="pres">
      <dgm:prSet presAssocID="{30DC0B84-1426-4437-809B-311E8257B3FA}" presName="iconBgRect" presStyleLbl="bgShp" presStyleIdx="2" presStyleCnt="5"/>
      <dgm:spPr/>
    </dgm:pt>
    <dgm:pt modelId="{FC19C246-F7A3-450E-87E2-595EA7BFC042}" type="pres">
      <dgm:prSet presAssocID="{30DC0B84-1426-4437-809B-311E8257B3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9D31A13-2190-47C0-B659-1976331BAD59}" type="pres">
      <dgm:prSet presAssocID="{30DC0B84-1426-4437-809B-311E8257B3FA}" presName="spaceRect" presStyleCnt="0"/>
      <dgm:spPr/>
    </dgm:pt>
    <dgm:pt modelId="{09EA7F0D-50C2-4283-B89E-EF6D7F420364}" type="pres">
      <dgm:prSet presAssocID="{30DC0B84-1426-4437-809B-311E8257B3FA}" presName="textRect" presStyleLbl="revTx" presStyleIdx="2" presStyleCnt="5">
        <dgm:presLayoutVars>
          <dgm:chMax val="1"/>
          <dgm:chPref val="1"/>
        </dgm:presLayoutVars>
      </dgm:prSet>
      <dgm:spPr/>
    </dgm:pt>
    <dgm:pt modelId="{223EE17B-1494-48AE-B7A2-5B73D03A522C}" type="pres">
      <dgm:prSet presAssocID="{79FE88E4-BABB-4DC8-A98F-A5D31ED3BE05}" presName="sibTrans" presStyleCnt="0"/>
      <dgm:spPr/>
    </dgm:pt>
    <dgm:pt modelId="{01BB3FD0-9718-4960-BC77-E6E68FF3A1BB}" type="pres">
      <dgm:prSet presAssocID="{948ED0ED-1BA8-467D-AEE6-CA7A29E1D837}" presName="compNode" presStyleCnt="0"/>
      <dgm:spPr/>
    </dgm:pt>
    <dgm:pt modelId="{46148BB0-761B-435F-BD9A-1E7B038A6E1B}" type="pres">
      <dgm:prSet presAssocID="{948ED0ED-1BA8-467D-AEE6-CA7A29E1D837}" presName="iconBgRect" presStyleLbl="bgShp" presStyleIdx="3" presStyleCnt="5"/>
      <dgm:spPr/>
    </dgm:pt>
    <dgm:pt modelId="{1297B25E-5744-4CD3-A93A-E7F19DE1D00F}" type="pres">
      <dgm:prSet presAssocID="{948ED0ED-1BA8-467D-AEE6-CA7A29E1D83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cycle"/>
        </a:ext>
      </dgm:extLst>
    </dgm:pt>
    <dgm:pt modelId="{74AA05A4-5D40-4364-BD94-8C9D4B1B6771}" type="pres">
      <dgm:prSet presAssocID="{948ED0ED-1BA8-467D-AEE6-CA7A29E1D837}" presName="spaceRect" presStyleCnt="0"/>
      <dgm:spPr/>
    </dgm:pt>
    <dgm:pt modelId="{8D1E5503-C98F-4CA6-BDB6-4FFC1ED3C87B}" type="pres">
      <dgm:prSet presAssocID="{948ED0ED-1BA8-467D-AEE6-CA7A29E1D837}" presName="textRect" presStyleLbl="revTx" presStyleIdx="3" presStyleCnt="5">
        <dgm:presLayoutVars>
          <dgm:chMax val="1"/>
          <dgm:chPref val="1"/>
        </dgm:presLayoutVars>
      </dgm:prSet>
      <dgm:spPr/>
    </dgm:pt>
    <dgm:pt modelId="{A01727B5-148B-43B3-BC30-4E5C9E1E49B2}" type="pres">
      <dgm:prSet presAssocID="{DD1F9083-DD4F-4A47-BB8F-4DF53050155D}" presName="sibTrans" presStyleCnt="0"/>
      <dgm:spPr/>
    </dgm:pt>
    <dgm:pt modelId="{B881FE22-4524-478D-B918-703769DFEEAC}" type="pres">
      <dgm:prSet presAssocID="{ABCB2F21-8439-4E2F-8CA9-EEA6C913A24F}" presName="compNode" presStyleCnt="0"/>
      <dgm:spPr/>
    </dgm:pt>
    <dgm:pt modelId="{A55EC38A-1A08-4A9F-AC2E-891CF258714F}" type="pres">
      <dgm:prSet presAssocID="{ABCB2F21-8439-4E2F-8CA9-EEA6C913A24F}" presName="iconBgRect" presStyleLbl="bgShp" presStyleIdx="4" presStyleCnt="5"/>
      <dgm:spPr/>
    </dgm:pt>
    <dgm:pt modelId="{9BF342F4-5B7D-416B-9BC9-ADEB6FFAD0AE}" type="pres">
      <dgm:prSet presAssocID="{ABCB2F21-8439-4E2F-8CA9-EEA6C913A2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4C4C9D9-6D69-446A-B05E-4D2B8C69F429}" type="pres">
      <dgm:prSet presAssocID="{ABCB2F21-8439-4E2F-8CA9-EEA6C913A24F}" presName="spaceRect" presStyleCnt="0"/>
      <dgm:spPr/>
    </dgm:pt>
    <dgm:pt modelId="{4781E1EC-2A43-478A-A1C8-2DED429F7F00}" type="pres">
      <dgm:prSet presAssocID="{ABCB2F21-8439-4E2F-8CA9-EEA6C913A24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D26972A-691E-4D70-951B-C506C113128E}" srcId="{6CDB6316-3D7E-4B37-94B6-DD9C0FD8D58B}" destId="{ABCB2F21-8439-4E2F-8CA9-EEA6C913A24F}" srcOrd="4" destOrd="0" parTransId="{99536820-80E4-4035-BB81-A5DA01B9C18D}" sibTransId="{7398D277-DA99-4632-AA52-14388FBA5364}"/>
    <dgm:cxn modelId="{9A614036-0089-5F4B-9D56-9E29D473F9FA}" type="presOf" srcId="{6CDB6316-3D7E-4B37-94B6-DD9C0FD8D58B}" destId="{586EE939-B02E-44D7-A499-D7F8BD5C8BA9}" srcOrd="0" destOrd="0" presId="urn:microsoft.com/office/officeart/2018/5/layout/IconCircleLabelList"/>
    <dgm:cxn modelId="{064EEA6F-1577-1B4C-9768-3375477ABA79}" type="presOf" srcId="{30DC0B84-1426-4437-809B-311E8257B3FA}" destId="{09EA7F0D-50C2-4283-B89E-EF6D7F420364}" srcOrd="0" destOrd="0" presId="urn:microsoft.com/office/officeart/2018/5/layout/IconCircleLabelList"/>
    <dgm:cxn modelId="{480A447A-F637-4CF2-A816-2F420A9FA5EA}" srcId="{6CDB6316-3D7E-4B37-94B6-DD9C0FD8D58B}" destId="{948ED0ED-1BA8-467D-AEE6-CA7A29E1D837}" srcOrd="3" destOrd="0" parTransId="{1543ED51-0A0A-4A6B-A822-67FA2B90A6D1}" sibTransId="{DD1F9083-DD4F-4A47-BB8F-4DF53050155D}"/>
    <dgm:cxn modelId="{D0FAF87D-087A-4E08-9905-C980AE2D2DD8}" srcId="{6CDB6316-3D7E-4B37-94B6-DD9C0FD8D58B}" destId="{8F4FBAB6-3927-400E-A083-40DD8D845C36}" srcOrd="0" destOrd="0" parTransId="{18D2B6C3-F6A2-4C5D-9B0E-37B15770DEBE}" sibTransId="{7EAF25EE-F22F-4B21-B140-2FD92362E01C}"/>
    <dgm:cxn modelId="{801C7ADD-0D3B-4AED-AEC0-DBAFC7D81904}" srcId="{6CDB6316-3D7E-4B37-94B6-DD9C0FD8D58B}" destId="{30DC0B84-1426-4437-809B-311E8257B3FA}" srcOrd="2" destOrd="0" parTransId="{B7612A29-A991-44FF-B29C-50584D5C9A13}" sibTransId="{79FE88E4-BABB-4DC8-A98F-A5D31ED3BE05}"/>
    <dgm:cxn modelId="{A443A9DF-E4F0-614D-B482-A1B1EEA795C4}" type="presOf" srcId="{162C1A59-B34F-4F7A-A2E7-8C2C0715722F}" destId="{EA437A86-632C-4BF5-8036-8035F7BF84EA}" srcOrd="0" destOrd="0" presId="urn:microsoft.com/office/officeart/2018/5/layout/IconCircleLabelList"/>
    <dgm:cxn modelId="{763775E4-260D-0B48-9EA9-8DAA8B32A5DA}" type="presOf" srcId="{8F4FBAB6-3927-400E-A083-40DD8D845C36}" destId="{DB2AB3F0-7EE5-45A0-BDD1-F108377A80B2}" srcOrd="0" destOrd="0" presId="urn:microsoft.com/office/officeart/2018/5/layout/IconCircleLabelList"/>
    <dgm:cxn modelId="{D079BDE5-AE7C-7149-A2E2-20FA48DDD75A}" type="presOf" srcId="{ABCB2F21-8439-4E2F-8CA9-EEA6C913A24F}" destId="{4781E1EC-2A43-478A-A1C8-2DED429F7F00}" srcOrd="0" destOrd="0" presId="urn:microsoft.com/office/officeart/2018/5/layout/IconCircleLabelList"/>
    <dgm:cxn modelId="{DA29EFE9-464E-42E2-A574-2F78CEE99360}" srcId="{6CDB6316-3D7E-4B37-94B6-DD9C0FD8D58B}" destId="{162C1A59-B34F-4F7A-A2E7-8C2C0715722F}" srcOrd="1" destOrd="0" parTransId="{2FFA2B50-CA5D-4853-A26B-9E4466F1AE46}" sibTransId="{ECBC65C2-0A96-4C62-8541-65F1B50897EE}"/>
    <dgm:cxn modelId="{F67D39FA-18CF-8C46-BC06-48643BAFD21A}" type="presOf" srcId="{948ED0ED-1BA8-467D-AEE6-CA7A29E1D837}" destId="{8D1E5503-C98F-4CA6-BDB6-4FFC1ED3C87B}" srcOrd="0" destOrd="0" presId="urn:microsoft.com/office/officeart/2018/5/layout/IconCircleLabelList"/>
    <dgm:cxn modelId="{24198A64-FBD5-5441-94C6-2EB48234B706}" type="presParOf" srcId="{586EE939-B02E-44D7-A499-D7F8BD5C8BA9}" destId="{97B39945-DD14-439A-9541-3A1C96D953D9}" srcOrd="0" destOrd="0" presId="urn:microsoft.com/office/officeart/2018/5/layout/IconCircleLabelList"/>
    <dgm:cxn modelId="{ED02E8CB-BEAC-894B-A50A-429077F12CD4}" type="presParOf" srcId="{97B39945-DD14-439A-9541-3A1C96D953D9}" destId="{3ABCCE11-2B83-41AE-87BB-CF4FB9A447D8}" srcOrd="0" destOrd="0" presId="urn:microsoft.com/office/officeart/2018/5/layout/IconCircleLabelList"/>
    <dgm:cxn modelId="{E4D7BF9B-F527-1349-9EEF-112AA11E17B2}" type="presParOf" srcId="{97B39945-DD14-439A-9541-3A1C96D953D9}" destId="{A9580D31-21DF-4470-9F6D-DD19F13715A8}" srcOrd="1" destOrd="0" presId="urn:microsoft.com/office/officeart/2018/5/layout/IconCircleLabelList"/>
    <dgm:cxn modelId="{CC7350CE-17A7-E44A-A9B4-D1052661FF50}" type="presParOf" srcId="{97B39945-DD14-439A-9541-3A1C96D953D9}" destId="{2938F246-276B-43A6-B2BE-05A2EDA357C2}" srcOrd="2" destOrd="0" presId="urn:microsoft.com/office/officeart/2018/5/layout/IconCircleLabelList"/>
    <dgm:cxn modelId="{A317D2CA-160E-C040-A3B6-763DC2E05C84}" type="presParOf" srcId="{97B39945-DD14-439A-9541-3A1C96D953D9}" destId="{DB2AB3F0-7EE5-45A0-BDD1-F108377A80B2}" srcOrd="3" destOrd="0" presId="urn:microsoft.com/office/officeart/2018/5/layout/IconCircleLabelList"/>
    <dgm:cxn modelId="{5B40DAAE-08CF-B447-A3C1-AA46FDAD0816}" type="presParOf" srcId="{586EE939-B02E-44D7-A499-D7F8BD5C8BA9}" destId="{42A83141-3F05-4F2B-A7EC-2FA50A8C3F68}" srcOrd="1" destOrd="0" presId="urn:microsoft.com/office/officeart/2018/5/layout/IconCircleLabelList"/>
    <dgm:cxn modelId="{B498467F-DE84-9845-885E-7431D888EECC}" type="presParOf" srcId="{586EE939-B02E-44D7-A499-D7F8BD5C8BA9}" destId="{F70E91F9-E756-41AF-9490-AEB81296F242}" srcOrd="2" destOrd="0" presId="urn:microsoft.com/office/officeart/2018/5/layout/IconCircleLabelList"/>
    <dgm:cxn modelId="{C51A7C80-C917-3046-AC79-91B371169B7D}" type="presParOf" srcId="{F70E91F9-E756-41AF-9490-AEB81296F242}" destId="{E97CD2D3-6BE6-4AEF-86B8-BC3C5622B1D1}" srcOrd="0" destOrd="0" presId="urn:microsoft.com/office/officeart/2018/5/layout/IconCircleLabelList"/>
    <dgm:cxn modelId="{AC0B07B6-D42B-3845-ADC6-089BCEB515FD}" type="presParOf" srcId="{F70E91F9-E756-41AF-9490-AEB81296F242}" destId="{67AAAB31-DB55-4C86-A292-0172AFAC112D}" srcOrd="1" destOrd="0" presId="urn:microsoft.com/office/officeart/2018/5/layout/IconCircleLabelList"/>
    <dgm:cxn modelId="{7D37E1F1-F745-6143-9E6E-9ABFE63B7ADF}" type="presParOf" srcId="{F70E91F9-E756-41AF-9490-AEB81296F242}" destId="{663E39A0-7FB3-4A1F-A52B-FEC3F69E1246}" srcOrd="2" destOrd="0" presId="urn:microsoft.com/office/officeart/2018/5/layout/IconCircleLabelList"/>
    <dgm:cxn modelId="{28F89808-D1FB-614C-A664-B4198B8F9B12}" type="presParOf" srcId="{F70E91F9-E756-41AF-9490-AEB81296F242}" destId="{EA437A86-632C-4BF5-8036-8035F7BF84EA}" srcOrd="3" destOrd="0" presId="urn:microsoft.com/office/officeart/2018/5/layout/IconCircleLabelList"/>
    <dgm:cxn modelId="{F8821915-61AD-D24A-89C7-3405980BEAD3}" type="presParOf" srcId="{586EE939-B02E-44D7-A499-D7F8BD5C8BA9}" destId="{2914FB23-CB0F-4D4C-916C-A9BF3FC5BBCC}" srcOrd="3" destOrd="0" presId="urn:microsoft.com/office/officeart/2018/5/layout/IconCircleLabelList"/>
    <dgm:cxn modelId="{1AFE9934-5164-E644-B476-FAA60B7D4DDE}" type="presParOf" srcId="{586EE939-B02E-44D7-A499-D7F8BD5C8BA9}" destId="{93524B03-4E3B-41BB-B7C2-F65C0C14E4D0}" srcOrd="4" destOrd="0" presId="urn:microsoft.com/office/officeart/2018/5/layout/IconCircleLabelList"/>
    <dgm:cxn modelId="{100D0FF6-B7D0-724A-8E04-27C3DAC229CA}" type="presParOf" srcId="{93524B03-4E3B-41BB-B7C2-F65C0C14E4D0}" destId="{B21639F5-ACDC-4ED1-AEB8-70DC070B9631}" srcOrd="0" destOrd="0" presId="urn:microsoft.com/office/officeart/2018/5/layout/IconCircleLabelList"/>
    <dgm:cxn modelId="{8FF433C9-0825-A947-978E-96DD202F2C6A}" type="presParOf" srcId="{93524B03-4E3B-41BB-B7C2-F65C0C14E4D0}" destId="{FC19C246-F7A3-450E-87E2-595EA7BFC042}" srcOrd="1" destOrd="0" presId="urn:microsoft.com/office/officeart/2018/5/layout/IconCircleLabelList"/>
    <dgm:cxn modelId="{059B026E-B8BC-464B-8E2D-365F78AF30BB}" type="presParOf" srcId="{93524B03-4E3B-41BB-B7C2-F65C0C14E4D0}" destId="{69D31A13-2190-47C0-B659-1976331BAD59}" srcOrd="2" destOrd="0" presId="urn:microsoft.com/office/officeart/2018/5/layout/IconCircleLabelList"/>
    <dgm:cxn modelId="{FE1AA578-9120-7A4A-AECB-81FEDF99C325}" type="presParOf" srcId="{93524B03-4E3B-41BB-B7C2-F65C0C14E4D0}" destId="{09EA7F0D-50C2-4283-B89E-EF6D7F420364}" srcOrd="3" destOrd="0" presId="urn:microsoft.com/office/officeart/2018/5/layout/IconCircleLabelList"/>
    <dgm:cxn modelId="{322A76DE-3EF1-C04B-8A2F-D6C0D2348C57}" type="presParOf" srcId="{586EE939-B02E-44D7-A499-D7F8BD5C8BA9}" destId="{223EE17B-1494-48AE-B7A2-5B73D03A522C}" srcOrd="5" destOrd="0" presId="urn:microsoft.com/office/officeart/2018/5/layout/IconCircleLabelList"/>
    <dgm:cxn modelId="{3B9122A3-189B-1341-997A-6A9AF04FA014}" type="presParOf" srcId="{586EE939-B02E-44D7-A499-D7F8BD5C8BA9}" destId="{01BB3FD0-9718-4960-BC77-E6E68FF3A1BB}" srcOrd="6" destOrd="0" presId="urn:microsoft.com/office/officeart/2018/5/layout/IconCircleLabelList"/>
    <dgm:cxn modelId="{CBB1211A-46D8-304D-997F-3B8BAAD093B9}" type="presParOf" srcId="{01BB3FD0-9718-4960-BC77-E6E68FF3A1BB}" destId="{46148BB0-761B-435F-BD9A-1E7B038A6E1B}" srcOrd="0" destOrd="0" presId="urn:microsoft.com/office/officeart/2018/5/layout/IconCircleLabelList"/>
    <dgm:cxn modelId="{30477379-2081-9F4B-B9B2-997372D30E94}" type="presParOf" srcId="{01BB3FD0-9718-4960-BC77-E6E68FF3A1BB}" destId="{1297B25E-5744-4CD3-A93A-E7F19DE1D00F}" srcOrd="1" destOrd="0" presId="urn:microsoft.com/office/officeart/2018/5/layout/IconCircleLabelList"/>
    <dgm:cxn modelId="{9BC757C4-D422-4F40-B444-57FEE1645633}" type="presParOf" srcId="{01BB3FD0-9718-4960-BC77-E6E68FF3A1BB}" destId="{74AA05A4-5D40-4364-BD94-8C9D4B1B6771}" srcOrd="2" destOrd="0" presId="urn:microsoft.com/office/officeart/2018/5/layout/IconCircleLabelList"/>
    <dgm:cxn modelId="{F5B60B77-F170-3E40-8D7D-C84D35256D07}" type="presParOf" srcId="{01BB3FD0-9718-4960-BC77-E6E68FF3A1BB}" destId="{8D1E5503-C98F-4CA6-BDB6-4FFC1ED3C87B}" srcOrd="3" destOrd="0" presId="urn:microsoft.com/office/officeart/2018/5/layout/IconCircleLabelList"/>
    <dgm:cxn modelId="{2AE0F165-8165-834F-8884-5783182266C3}" type="presParOf" srcId="{586EE939-B02E-44D7-A499-D7F8BD5C8BA9}" destId="{A01727B5-148B-43B3-BC30-4E5C9E1E49B2}" srcOrd="7" destOrd="0" presId="urn:microsoft.com/office/officeart/2018/5/layout/IconCircleLabelList"/>
    <dgm:cxn modelId="{46ABF2AD-F9AE-E549-A28B-4A225D2E1551}" type="presParOf" srcId="{586EE939-B02E-44D7-A499-D7F8BD5C8BA9}" destId="{B881FE22-4524-478D-B918-703769DFEEAC}" srcOrd="8" destOrd="0" presId="urn:microsoft.com/office/officeart/2018/5/layout/IconCircleLabelList"/>
    <dgm:cxn modelId="{E600A6D3-DEEF-6941-B822-D92AC4842E4A}" type="presParOf" srcId="{B881FE22-4524-478D-B918-703769DFEEAC}" destId="{A55EC38A-1A08-4A9F-AC2E-891CF258714F}" srcOrd="0" destOrd="0" presId="urn:microsoft.com/office/officeart/2018/5/layout/IconCircleLabelList"/>
    <dgm:cxn modelId="{B3A86D60-BCBF-7346-B983-F3B8EE067792}" type="presParOf" srcId="{B881FE22-4524-478D-B918-703769DFEEAC}" destId="{9BF342F4-5B7D-416B-9BC9-ADEB6FFAD0AE}" srcOrd="1" destOrd="0" presId="urn:microsoft.com/office/officeart/2018/5/layout/IconCircleLabelList"/>
    <dgm:cxn modelId="{06525CA1-52AE-F140-867F-0691395F9EAA}" type="presParOf" srcId="{B881FE22-4524-478D-B918-703769DFEEAC}" destId="{E4C4C9D9-6D69-446A-B05E-4D2B8C69F429}" srcOrd="2" destOrd="0" presId="urn:microsoft.com/office/officeart/2018/5/layout/IconCircleLabelList"/>
    <dgm:cxn modelId="{C442F56B-0C98-3D4E-A6AE-F5170236B95F}" type="presParOf" srcId="{B881FE22-4524-478D-B918-703769DFEEAC}" destId="{4781E1EC-2A43-478A-A1C8-2DED429F7F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908DC-2871-42E7-AC07-97C834470A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3D6D80-8EB3-40B3-B2E3-7CFC97D9F19E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Model, Data and Hyperparameters Versioning</a:t>
          </a:r>
          <a:endParaRPr lang="en-US"/>
        </a:p>
      </dgm:t>
    </dgm:pt>
    <dgm:pt modelId="{D085CB43-63DF-491E-B575-2B736FC9C6B7}" type="parTrans" cxnId="{E3D7EFAB-1008-4DD8-B0C1-CFEBD3FC8EB1}">
      <dgm:prSet/>
      <dgm:spPr/>
      <dgm:t>
        <a:bodyPr/>
        <a:lstStyle/>
        <a:p>
          <a:endParaRPr lang="en-US"/>
        </a:p>
      </dgm:t>
    </dgm:pt>
    <dgm:pt modelId="{54466C69-EF0E-43A3-A545-2E87161B2158}" type="sibTrans" cxnId="{E3D7EFAB-1008-4DD8-B0C1-CFEBD3FC8EB1}">
      <dgm:prSet/>
      <dgm:spPr/>
      <dgm:t>
        <a:bodyPr/>
        <a:lstStyle/>
        <a:p>
          <a:endParaRPr lang="en-US"/>
        </a:p>
      </dgm:t>
    </dgm:pt>
    <dgm:pt modelId="{B9055D81-5A69-493D-83C7-52413159C6AE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dirty="0"/>
            <a:t>Deployments and Automation</a:t>
          </a:r>
          <a:endParaRPr lang="en-US" dirty="0"/>
        </a:p>
      </dgm:t>
    </dgm:pt>
    <dgm:pt modelId="{8DF99963-B18E-4F01-B58D-09BC978CFD83}" type="parTrans" cxnId="{F4417A75-73B7-4496-A5D8-423A503DCC16}">
      <dgm:prSet/>
      <dgm:spPr/>
      <dgm:t>
        <a:bodyPr/>
        <a:lstStyle/>
        <a:p>
          <a:endParaRPr lang="en-US"/>
        </a:p>
      </dgm:t>
    </dgm:pt>
    <dgm:pt modelId="{B2D546F1-E4A3-483C-9A31-CECEBFF81AFB}" type="sibTrans" cxnId="{F4417A75-73B7-4496-A5D8-423A503DCC16}">
      <dgm:prSet/>
      <dgm:spPr/>
      <dgm:t>
        <a:bodyPr/>
        <a:lstStyle/>
        <a:p>
          <a:endParaRPr lang="en-US"/>
        </a:p>
      </dgm:t>
    </dgm:pt>
    <dgm:pt modelId="{AA946A6E-0FA5-4382-9FBE-E0C71151AC9D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dirty="0"/>
            <a:t>Testing (Unit, Integration)</a:t>
          </a:r>
          <a:endParaRPr lang="en-US" dirty="0"/>
        </a:p>
      </dgm:t>
    </dgm:pt>
    <dgm:pt modelId="{EAD52F23-1116-4E03-A4EF-CAE5851B0465}" type="parTrans" cxnId="{A0453329-D4BA-4A5C-B831-3C120EFD55DE}">
      <dgm:prSet/>
      <dgm:spPr/>
      <dgm:t>
        <a:bodyPr/>
        <a:lstStyle/>
        <a:p>
          <a:endParaRPr lang="en-US"/>
        </a:p>
      </dgm:t>
    </dgm:pt>
    <dgm:pt modelId="{833B2CC9-3233-4AB0-B45E-EEBD422A5832}" type="sibTrans" cxnId="{A0453329-D4BA-4A5C-B831-3C120EFD55DE}">
      <dgm:prSet/>
      <dgm:spPr/>
      <dgm:t>
        <a:bodyPr/>
        <a:lstStyle/>
        <a:p>
          <a:endParaRPr lang="en-US"/>
        </a:p>
      </dgm:t>
    </dgm:pt>
    <dgm:pt modelId="{6686B866-3B3D-4B68-96F6-D4E3832982C2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dirty="0"/>
            <a:t>Security</a:t>
          </a:r>
          <a:endParaRPr lang="en-US" dirty="0"/>
        </a:p>
      </dgm:t>
    </dgm:pt>
    <dgm:pt modelId="{F7E8F16D-741B-4DA5-8567-521A9E1B79A0}" type="parTrans" cxnId="{D7DF5D76-B69B-4A7F-855F-B2CB04531616}">
      <dgm:prSet/>
      <dgm:spPr/>
      <dgm:t>
        <a:bodyPr/>
        <a:lstStyle/>
        <a:p>
          <a:endParaRPr lang="en-US"/>
        </a:p>
      </dgm:t>
    </dgm:pt>
    <dgm:pt modelId="{B31C725A-6149-4A55-AB75-BE129FF1D4C9}" type="sibTrans" cxnId="{D7DF5D76-B69B-4A7F-855F-B2CB04531616}">
      <dgm:prSet/>
      <dgm:spPr/>
      <dgm:t>
        <a:bodyPr/>
        <a:lstStyle/>
        <a:p>
          <a:endParaRPr lang="en-US"/>
        </a:p>
      </dgm:t>
    </dgm:pt>
    <dgm:pt modelId="{9687C818-D208-4453-8037-FB589585D83F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dirty="0"/>
            <a:t>Production Monitoring</a:t>
          </a:r>
          <a:endParaRPr lang="en-US" dirty="0"/>
        </a:p>
      </dgm:t>
    </dgm:pt>
    <dgm:pt modelId="{CEF19897-7DC9-4EC6-94F7-4F4ACD8BFC2C}" type="parTrans" cxnId="{ED6B62D7-AED5-469A-B0AB-26EEE28D65F9}">
      <dgm:prSet/>
      <dgm:spPr/>
      <dgm:t>
        <a:bodyPr/>
        <a:lstStyle/>
        <a:p>
          <a:endParaRPr lang="en-US"/>
        </a:p>
      </dgm:t>
    </dgm:pt>
    <dgm:pt modelId="{F28465D4-2330-4848-B9E4-38E15F843D76}" type="sibTrans" cxnId="{ED6B62D7-AED5-469A-B0AB-26EEE28D65F9}">
      <dgm:prSet/>
      <dgm:spPr/>
      <dgm:t>
        <a:bodyPr/>
        <a:lstStyle/>
        <a:p>
          <a:endParaRPr lang="en-US"/>
        </a:p>
      </dgm:t>
    </dgm:pt>
    <dgm:pt modelId="{1962B4F0-9879-48DA-9E79-96E38528FCF6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dirty="0"/>
            <a:t>Infrastructure Requirement</a:t>
          </a:r>
          <a:endParaRPr lang="en-US" dirty="0"/>
        </a:p>
      </dgm:t>
    </dgm:pt>
    <dgm:pt modelId="{2BD60591-781F-45F3-9300-0ED3F40DFB3C}" type="parTrans" cxnId="{002DB31C-E14C-4133-8603-F8117BEA56CD}">
      <dgm:prSet/>
      <dgm:spPr/>
      <dgm:t>
        <a:bodyPr/>
        <a:lstStyle/>
        <a:p>
          <a:endParaRPr lang="en-US"/>
        </a:p>
      </dgm:t>
    </dgm:pt>
    <dgm:pt modelId="{8E460341-3646-4C4F-8DEC-FEF68970345E}" type="sibTrans" cxnId="{002DB31C-E14C-4133-8603-F8117BEA56CD}">
      <dgm:prSet/>
      <dgm:spPr/>
      <dgm:t>
        <a:bodyPr/>
        <a:lstStyle/>
        <a:p>
          <a:endParaRPr lang="en-US"/>
        </a:p>
      </dgm:t>
    </dgm:pt>
    <dgm:pt modelId="{45C07795-A5A1-477A-AECA-90DF3A3F4077}" type="pres">
      <dgm:prSet presAssocID="{569908DC-2871-42E7-AC07-97C834470AD8}" presName="root" presStyleCnt="0">
        <dgm:presLayoutVars>
          <dgm:dir/>
          <dgm:resizeHandles val="exact"/>
        </dgm:presLayoutVars>
      </dgm:prSet>
      <dgm:spPr/>
    </dgm:pt>
    <dgm:pt modelId="{E377FFEA-DE92-488A-BD2A-7B6A71C246FE}" type="pres">
      <dgm:prSet presAssocID="{B9055D81-5A69-493D-83C7-52413159C6AE}" presName="compNode" presStyleCnt="0"/>
      <dgm:spPr/>
    </dgm:pt>
    <dgm:pt modelId="{7CBDEFA5-3F6D-49E0-8A33-1EDDB47AC045}" type="pres">
      <dgm:prSet presAssocID="{B9055D81-5A69-493D-83C7-52413159C6AE}" presName="bgRect" presStyleLbl="bgShp" presStyleIdx="0" presStyleCnt="6"/>
      <dgm:spPr/>
    </dgm:pt>
    <dgm:pt modelId="{AA343832-1EA2-4F65-A835-C087F7B34306}" type="pres">
      <dgm:prSet presAssocID="{B9055D81-5A69-493D-83C7-52413159C6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99AC274-B2B2-4C40-AEE7-47ED5194F194}" type="pres">
      <dgm:prSet presAssocID="{B9055D81-5A69-493D-83C7-52413159C6AE}" presName="spaceRect" presStyleCnt="0"/>
      <dgm:spPr/>
    </dgm:pt>
    <dgm:pt modelId="{0F0E0A05-14E1-4635-B8C0-0454CA266F99}" type="pres">
      <dgm:prSet presAssocID="{B9055D81-5A69-493D-83C7-52413159C6AE}" presName="parTx" presStyleLbl="revTx" presStyleIdx="0" presStyleCnt="6">
        <dgm:presLayoutVars>
          <dgm:chMax val="0"/>
          <dgm:chPref val="0"/>
        </dgm:presLayoutVars>
      </dgm:prSet>
      <dgm:spPr/>
    </dgm:pt>
    <dgm:pt modelId="{409EDECF-8AE3-4BBD-A75C-7AF2842AFFF9}" type="pres">
      <dgm:prSet presAssocID="{B2D546F1-E4A3-483C-9A31-CECEBFF81AFB}" presName="sibTrans" presStyleCnt="0"/>
      <dgm:spPr/>
    </dgm:pt>
    <dgm:pt modelId="{6F0F3D67-3F07-4405-A4E0-4BA621BE8BCE}" type="pres">
      <dgm:prSet presAssocID="{AF3D6D80-8EB3-40B3-B2E3-7CFC97D9F19E}" presName="compNode" presStyleCnt="0"/>
      <dgm:spPr/>
    </dgm:pt>
    <dgm:pt modelId="{CD834959-C030-45FF-B9FE-1DAC6038AE38}" type="pres">
      <dgm:prSet presAssocID="{AF3D6D80-8EB3-40B3-B2E3-7CFC97D9F19E}" presName="bgRect" presStyleLbl="bgShp" presStyleIdx="1" presStyleCnt="6"/>
      <dgm:spPr/>
    </dgm:pt>
    <dgm:pt modelId="{74216DCF-03C9-4D04-9596-8321F15CC3CA}" type="pres">
      <dgm:prSet presAssocID="{AF3D6D80-8EB3-40B3-B2E3-7CFC97D9F19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1E2E7BE-EE99-42AC-9AB5-DD98E2017CC0}" type="pres">
      <dgm:prSet presAssocID="{AF3D6D80-8EB3-40B3-B2E3-7CFC97D9F19E}" presName="spaceRect" presStyleCnt="0"/>
      <dgm:spPr/>
    </dgm:pt>
    <dgm:pt modelId="{226BB6B1-9473-40D1-99B6-220D9884BF8B}" type="pres">
      <dgm:prSet presAssocID="{AF3D6D80-8EB3-40B3-B2E3-7CFC97D9F19E}" presName="parTx" presStyleLbl="revTx" presStyleIdx="1" presStyleCnt="6">
        <dgm:presLayoutVars>
          <dgm:chMax val="0"/>
          <dgm:chPref val="0"/>
        </dgm:presLayoutVars>
      </dgm:prSet>
      <dgm:spPr/>
    </dgm:pt>
    <dgm:pt modelId="{826995C5-7F88-4960-923E-12CE76BA47E9}" type="pres">
      <dgm:prSet presAssocID="{54466C69-EF0E-43A3-A545-2E87161B2158}" presName="sibTrans" presStyleCnt="0"/>
      <dgm:spPr/>
    </dgm:pt>
    <dgm:pt modelId="{9327C2BF-0039-4AF6-B134-BC0DEC8E130C}" type="pres">
      <dgm:prSet presAssocID="{AA946A6E-0FA5-4382-9FBE-E0C71151AC9D}" presName="compNode" presStyleCnt="0"/>
      <dgm:spPr/>
    </dgm:pt>
    <dgm:pt modelId="{77AF0042-3635-4DB2-B4CC-F2236303A117}" type="pres">
      <dgm:prSet presAssocID="{AA946A6E-0FA5-4382-9FBE-E0C71151AC9D}" presName="bgRect" presStyleLbl="bgShp" presStyleIdx="2" presStyleCnt="6"/>
      <dgm:spPr/>
    </dgm:pt>
    <dgm:pt modelId="{9AAD941C-BB96-4E50-99C6-0ABF7C42459E}" type="pres">
      <dgm:prSet presAssocID="{AA946A6E-0FA5-4382-9FBE-E0C71151AC9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19A9063E-8CA0-452F-8134-DE7C502EDBC9}" type="pres">
      <dgm:prSet presAssocID="{AA946A6E-0FA5-4382-9FBE-E0C71151AC9D}" presName="spaceRect" presStyleCnt="0"/>
      <dgm:spPr/>
    </dgm:pt>
    <dgm:pt modelId="{B13F63C8-A026-48F5-810E-7EC2724D3567}" type="pres">
      <dgm:prSet presAssocID="{AA946A6E-0FA5-4382-9FBE-E0C71151AC9D}" presName="parTx" presStyleLbl="revTx" presStyleIdx="2" presStyleCnt="6">
        <dgm:presLayoutVars>
          <dgm:chMax val="0"/>
          <dgm:chPref val="0"/>
        </dgm:presLayoutVars>
      </dgm:prSet>
      <dgm:spPr/>
    </dgm:pt>
    <dgm:pt modelId="{5A603C14-B3B8-4420-91D8-60EABC5A8E1E}" type="pres">
      <dgm:prSet presAssocID="{833B2CC9-3233-4AB0-B45E-EEBD422A5832}" presName="sibTrans" presStyleCnt="0"/>
      <dgm:spPr/>
    </dgm:pt>
    <dgm:pt modelId="{B3F1CAEA-F483-472B-8CD7-3E42BB3A5ADE}" type="pres">
      <dgm:prSet presAssocID="{9687C818-D208-4453-8037-FB589585D83F}" presName="compNode" presStyleCnt="0"/>
      <dgm:spPr/>
    </dgm:pt>
    <dgm:pt modelId="{73B91BA8-9539-4E62-B4A8-9E319C3E0353}" type="pres">
      <dgm:prSet presAssocID="{9687C818-D208-4453-8037-FB589585D83F}" presName="bgRect" presStyleLbl="bgShp" presStyleIdx="3" presStyleCnt="6"/>
      <dgm:spPr/>
    </dgm:pt>
    <dgm:pt modelId="{89198C22-71D1-49B9-B6DF-03C2008E18B2}" type="pres">
      <dgm:prSet presAssocID="{9687C818-D208-4453-8037-FB589585D83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38D08767-047A-4FA9-85B7-A09CE7E5012E}" type="pres">
      <dgm:prSet presAssocID="{9687C818-D208-4453-8037-FB589585D83F}" presName="spaceRect" presStyleCnt="0"/>
      <dgm:spPr/>
    </dgm:pt>
    <dgm:pt modelId="{B6D26E5B-4E0B-4E4E-9576-8E77D16CE4E9}" type="pres">
      <dgm:prSet presAssocID="{9687C818-D208-4453-8037-FB589585D83F}" presName="parTx" presStyleLbl="revTx" presStyleIdx="3" presStyleCnt="6">
        <dgm:presLayoutVars>
          <dgm:chMax val="0"/>
          <dgm:chPref val="0"/>
        </dgm:presLayoutVars>
      </dgm:prSet>
      <dgm:spPr/>
    </dgm:pt>
    <dgm:pt modelId="{7849A270-CCFE-4132-96EA-40742B392514}" type="pres">
      <dgm:prSet presAssocID="{F28465D4-2330-4848-B9E4-38E15F843D76}" presName="sibTrans" presStyleCnt="0"/>
      <dgm:spPr/>
    </dgm:pt>
    <dgm:pt modelId="{3C45DAD3-B971-4AFC-98CE-8499C74D9307}" type="pres">
      <dgm:prSet presAssocID="{1962B4F0-9879-48DA-9E79-96E38528FCF6}" presName="compNode" presStyleCnt="0"/>
      <dgm:spPr/>
    </dgm:pt>
    <dgm:pt modelId="{501E8111-64E5-4E2B-AB40-ABCB2620761B}" type="pres">
      <dgm:prSet presAssocID="{1962B4F0-9879-48DA-9E79-96E38528FCF6}" presName="bgRect" presStyleLbl="bgShp" presStyleIdx="4" presStyleCnt="6"/>
      <dgm:spPr/>
    </dgm:pt>
    <dgm:pt modelId="{BB03663D-E61C-41F0-A4B4-69373C926965}" type="pres">
      <dgm:prSet presAssocID="{1962B4F0-9879-48DA-9E79-96E38528FCF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B1B87A1-20F7-429D-8580-5B7D974ADA0D}" type="pres">
      <dgm:prSet presAssocID="{1962B4F0-9879-48DA-9E79-96E38528FCF6}" presName="spaceRect" presStyleCnt="0"/>
      <dgm:spPr/>
    </dgm:pt>
    <dgm:pt modelId="{6AD5F5BE-7927-4DDE-BBEF-D002B16B7A68}" type="pres">
      <dgm:prSet presAssocID="{1962B4F0-9879-48DA-9E79-96E38528FCF6}" presName="parTx" presStyleLbl="revTx" presStyleIdx="4" presStyleCnt="6">
        <dgm:presLayoutVars>
          <dgm:chMax val="0"/>
          <dgm:chPref val="0"/>
        </dgm:presLayoutVars>
      </dgm:prSet>
      <dgm:spPr/>
    </dgm:pt>
    <dgm:pt modelId="{ABAAEE41-B0A5-4BDE-8873-F0AA774B0009}" type="pres">
      <dgm:prSet presAssocID="{8E460341-3646-4C4F-8DEC-FEF68970345E}" presName="sibTrans" presStyleCnt="0"/>
      <dgm:spPr/>
    </dgm:pt>
    <dgm:pt modelId="{C8139971-D575-4E1F-A7E0-CBA898173033}" type="pres">
      <dgm:prSet presAssocID="{6686B866-3B3D-4B68-96F6-D4E3832982C2}" presName="compNode" presStyleCnt="0"/>
      <dgm:spPr/>
    </dgm:pt>
    <dgm:pt modelId="{B84FABDA-5E4D-4023-AC4B-A3900E347374}" type="pres">
      <dgm:prSet presAssocID="{6686B866-3B3D-4B68-96F6-D4E3832982C2}" presName="bgRect" presStyleLbl="bgShp" presStyleIdx="5" presStyleCnt="6"/>
      <dgm:spPr/>
    </dgm:pt>
    <dgm:pt modelId="{5278DF58-449B-40FA-B1E6-DD478857AFA8}" type="pres">
      <dgm:prSet presAssocID="{6686B866-3B3D-4B68-96F6-D4E3832982C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D2573D21-A3A7-4802-B729-FE2753F22E5A}" type="pres">
      <dgm:prSet presAssocID="{6686B866-3B3D-4B68-96F6-D4E3832982C2}" presName="spaceRect" presStyleCnt="0"/>
      <dgm:spPr/>
    </dgm:pt>
    <dgm:pt modelId="{0FDD5F0A-03B3-434D-8A73-F37C2549C7B0}" type="pres">
      <dgm:prSet presAssocID="{6686B866-3B3D-4B68-96F6-D4E3832982C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02DB31C-E14C-4133-8603-F8117BEA56CD}" srcId="{569908DC-2871-42E7-AC07-97C834470AD8}" destId="{1962B4F0-9879-48DA-9E79-96E38528FCF6}" srcOrd="4" destOrd="0" parTransId="{2BD60591-781F-45F3-9300-0ED3F40DFB3C}" sibTransId="{8E460341-3646-4C4F-8DEC-FEF68970345E}"/>
    <dgm:cxn modelId="{8DB3E225-4C93-514F-A690-77DABDB89E46}" type="presOf" srcId="{6686B866-3B3D-4B68-96F6-D4E3832982C2}" destId="{0FDD5F0A-03B3-434D-8A73-F37C2549C7B0}" srcOrd="0" destOrd="0" presId="urn:microsoft.com/office/officeart/2018/2/layout/IconVerticalSolidList"/>
    <dgm:cxn modelId="{BFDA7B28-4B52-CA41-A5D6-1D423B1D6FA2}" type="presOf" srcId="{AF3D6D80-8EB3-40B3-B2E3-7CFC97D9F19E}" destId="{226BB6B1-9473-40D1-99B6-220D9884BF8B}" srcOrd="0" destOrd="0" presId="urn:microsoft.com/office/officeart/2018/2/layout/IconVerticalSolidList"/>
    <dgm:cxn modelId="{A0453329-D4BA-4A5C-B831-3C120EFD55DE}" srcId="{569908DC-2871-42E7-AC07-97C834470AD8}" destId="{AA946A6E-0FA5-4382-9FBE-E0C71151AC9D}" srcOrd="2" destOrd="0" parTransId="{EAD52F23-1116-4E03-A4EF-CAE5851B0465}" sibTransId="{833B2CC9-3233-4AB0-B45E-EEBD422A5832}"/>
    <dgm:cxn modelId="{E52A182D-EEC8-4545-92BB-25608B7707B3}" type="presOf" srcId="{569908DC-2871-42E7-AC07-97C834470AD8}" destId="{45C07795-A5A1-477A-AECA-90DF3A3F4077}" srcOrd="0" destOrd="0" presId="urn:microsoft.com/office/officeart/2018/2/layout/IconVerticalSolidList"/>
    <dgm:cxn modelId="{A67D7057-0475-634A-A16C-06A3D330D9B0}" type="presOf" srcId="{AA946A6E-0FA5-4382-9FBE-E0C71151AC9D}" destId="{B13F63C8-A026-48F5-810E-7EC2724D3567}" srcOrd="0" destOrd="0" presId="urn:microsoft.com/office/officeart/2018/2/layout/IconVerticalSolidList"/>
    <dgm:cxn modelId="{4B1ABD62-E19A-CA4A-ACC3-C69BC44A4FC2}" type="presOf" srcId="{B9055D81-5A69-493D-83C7-52413159C6AE}" destId="{0F0E0A05-14E1-4635-B8C0-0454CA266F99}" srcOrd="0" destOrd="0" presId="urn:microsoft.com/office/officeart/2018/2/layout/IconVerticalSolidList"/>
    <dgm:cxn modelId="{DC729A63-3B41-D544-BE9B-7D28563B32B9}" type="presOf" srcId="{9687C818-D208-4453-8037-FB589585D83F}" destId="{B6D26E5B-4E0B-4E4E-9576-8E77D16CE4E9}" srcOrd="0" destOrd="0" presId="urn:microsoft.com/office/officeart/2018/2/layout/IconVerticalSolidList"/>
    <dgm:cxn modelId="{F4417A75-73B7-4496-A5D8-423A503DCC16}" srcId="{569908DC-2871-42E7-AC07-97C834470AD8}" destId="{B9055D81-5A69-493D-83C7-52413159C6AE}" srcOrd="0" destOrd="0" parTransId="{8DF99963-B18E-4F01-B58D-09BC978CFD83}" sibTransId="{B2D546F1-E4A3-483C-9A31-CECEBFF81AFB}"/>
    <dgm:cxn modelId="{D7DF5D76-B69B-4A7F-855F-B2CB04531616}" srcId="{569908DC-2871-42E7-AC07-97C834470AD8}" destId="{6686B866-3B3D-4B68-96F6-D4E3832982C2}" srcOrd="5" destOrd="0" parTransId="{F7E8F16D-741B-4DA5-8567-521A9E1B79A0}" sibTransId="{B31C725A-6149-4A55-AB75-BE129FF1D4C9}"/>
    <dgm:cxn modelId="{93092096-C7E5-E246-B25F-0DC43155DCD6}" type="presOf" srcId="{1962B4F0-9879-48DA-9E79-96E38528FCF6}" destId="{6AD5F5BE-7927-4DDE-BBEF-D002B16B7A68}" srcOrd="0" destOrd="0" presId="urn:microsoft.com/office/officeart/2018/2/layout/IconVerticalSolidList"/>
    <dgm:cxn modelId="{E3D7EFAB-1008-4DD8-B0C1-CFEBD3FC8EB1}" srcId="{569908DC-2871-42E7-AC07-97C834470AD8}" destId="{AF3D6D80-8EB3-40B3-B2E3-7CFC97D9F19E}" srcOrd="1" destOrd="0" parTransId="{D085CB43-63DF-491E-B575-2B736FC9C6B7}" sibTransId="{54466C69-EF0E-43A3-A545-2E87161B2158}"/>
    <dgm:cxn modelId="{ED6B62D7-AED5-469A-B0AB-26EEE28D65F9}" srcId="{569908DC-2871-42E7-AC07-97C834470AD8}" destId="{9687C818-D208-4453-8037-FB589585D83F}" srcOrd="3" destOrd="0" parTransId="{CEF19897-7DC9-4EC6-94F7-4F4ACD8BFC2C}" sibTransId="{F28465D4-2330-4848-B9E4-38E15F843D76}"/>
    <dgm:cxn modelId="{0EF43D25-5247-9D47-B28B-4DBB538C7600}" type="presParOf" srcId="{45C07795-A5A1-477A-AECA-90DF3A3F4077}" destId="{E377FFEA-DE92-488A-BD2A-7B6A71C246FE}" srcOrd="0" destOrd="0" presId="urn:microsoft.com/office/officeart/2018/2/layout/IconVerticalSolidList"/>
    <dgm:cxn modelId="{A0FFC134-6E4D-7A4D-AD7D-732C81FB47BC}" type="presParOf" srcId="{E377FFEA-DE92-488A-BD2A-7B6A71C246FE}" destId="{7CBDEFA5-3F6D-49E0-8A33-1EDDB47AC045}" srcOrd="0" destOrd="0" presId="urn:microsoft.com/office/officeart/2018/2/layout/IconVerticalSolidList"/>
    <dgm:cxn modelId="{4EF9FFD6-7BF9-EC4E-A30D-BB29FC133B19}" type="presParOf" srcId="{E377FFEA-DE92-488A-BD2A-7B6A71C246FE}" destId="{AA343832-1EA2-4F65-A835-C087F7B34306}" srcOrd="1" destOrd="0" presId="urn:microsoft.com/office/officeart/2018/2/layout/IconVerticalSolidList"/>
    <dgm:cxn modelId="{84184307-6255-DD4D-BD8E-201A4B2245B6}" type="presParOf" srcId="{E377FFEA-DE92-488A-BD2A-7B6A71C246FE}" destId="{299AC274-B2B2-4C40-AEE7-47ED5194F194}" srcOrd="2" destOrd="0" presId="urn:microsoft.com/office/officeart/2018/2/layout/IconVerticalSolidList"/>
    <dgm:cxn modelId="{2A8D7276-AAE2-674B-8EC6-A4ECCD95BB1C}" type="presParOf" srcId="{E377FFEA-DE92-488A-BD2A-7B6A71C246FE}" destId="{0F0E0A05-14E1-4635-B8C0-0454CA266F99}" srcOrd="3" destOrd="0" presId="urn:microsoft.com/office/officeart/2018/2/layout/IconVerticalSolidList"/>
    <dgm:cxn modelId="{1152173C-A2BB-9046-946F-5A4841063B4D}" type="presParOf" srcId="{45C07795-A5A1-477A-AECA-90DF3A3F4077}" destId="{409EDECF-8AE3-4BBD-A75C-7AF2842AFFF9}" srcOrd="1" destOrd="0" presId="urn:microsoft.com/office/officeart/2018/2/layout/IconVerticalSolidList"/>
    <dgm:cxn modelId="{5C1EEFE9-C445-2441-BD1D-964DF434C9CE}" type="presParOf" srcId="{45C07795-A5A1-477A-AECA-90DF3A3F4077}" destId="{6F0F3D67-3F07-4405-A4E0-4BA621BE8BCE}" srcOrd="2" destOrd="0" presId="urn:microsoft.com/office/officeart/2018/2/layout/IconVerticalSolidList"/>
    <dgm:cxn modelId="{5FAF939C-DAC1-9D45-9A82-4E2C9B918B90}" type="presParOf" srcId="{6F0F3D67-3F07-4405-A4E0-4BA621BE8BCE}" destId="{CD834959-C030-45FF-B9FE-1DAC6038AE38}" srcOrd="0" destOrd="0" presId="urn:microsoft.com/office/officeart/2018/2/layout/IconVerticalSolidList"/>
    <dgm:cxn modelId="{C0210F19-24F2-B343-A24C-D2285A09A203}" type="presParOf" srcId="{6F0F3D67-3F07-4405-A4E0-4BA621BE8BCE}" destId="{74216DCF-03C9-4D04-9596-8321F15CC3CA}" srcOrd="1" destOrd="0" presId="urn:microsoft.com/office/officeart/2018/2/layout/IconVerticalSolidList"/>
    <dgm:cxn modelId="{99696291-2D96-2A41-B73C-31A7FD087129}" type="presParOf" srcId="{6F0F3D67-3F07-4405-A4E0-4BA621BE8BCE}" destId="{B1E2E7BE-EE99-42AC-9AB5-DD98E2017CC0}" srcOrd="2" destOrd="0" presId="urn:microsoft.com/office/officeart/2018/2/layout/IconVerticalSolidList"/>
    <dgm:cxn modelId="{8D1C9A0E-3B94-584F-A574-B84330E998E1}" type="presParOf" srcId="{6F0F3D67-3F07-4405-A4E0-4BA621BE8BCE}" destId="{226BB6B1-9473-40D1-99B6-220D9884BF8B}" srcOrd="3" destOrd="0" presId="urn:microsoft.com/office/officeart/2018/2/layout/IconVerticalSolidList"/>
    <dgm:cxn modelId="{0C7D3761-B529-9149-9E32-E278B27A0C4F}" type="presParOf" srcId="{45C07795-A5A1-477A-AECA-90DF3A3F4077}" destId="{826995C5-7F88-4960-923E-12CE76BA47E9}" srcOrd="3" destOrd="0" presId="urn:microsoft.com/office/officeart/2018/2/layout/IconVerticalSolidList"/>
    <dgm:cxn modelId="{5209218D-1A06-E249-A27F-3D9D31BE4594}" type="presParOf" srcId="{45C07795-A5A1-477A-AECA-90DF3A3F4077}" destId="{9327C2BF-0039-4AF6-B134-BC0DEC8E130C}" srcOrd="4" destOrd="0" presId="urn:microsoft.com/office/officeart/2018/2/layout/IconVerticalSolidList"/>
    <dgm:cxn modelId="{A17426E0-5E2A-3A4C-8504-AD3D6C56971D}" type="presParOf" srcId="{9327C2BF-0039-4AF6-B134-BC0DEC8E130C}" destId="{77AF0042-3635-4DB2-B4CC-F2236303A117}" srcOrd="0" destOrd="0" presId="urn:microsoft.com/office/officeart/2018/2/layout/IconVerticalSolidList"/>
    <dgm:cxn modelId="{75497306-AA21-4E47-83E7-2E327A063C6B}" type="presParOf" srcId="{9327C2BF-0039-4AF6-B134-BC0DEC8E130C}" destId="{9AAD941C-BB96-4E50-99C6-0ABF7C42459E}" srcOrd="1" destOrd="0" presId="urn:microsoft.com/office/officeart/2018/2/layout/IconVerticalSolidList"/>
    <dgm:cxn modelId="{546071E7-6BB6-8B4D-B32F-88E58ECAD6AE}" type="presParOf" srcId="{9327C2BF-0039-4AF6-B134-BC0DEC8E130C}" destId="{19A9063E-8CA0-452F-8134-DE7C502EDBC9}" srcOrd="2" destOrd="0" presId="urn:microsoft.com/office/officeart/2018/2/layout/IconVerticalSolidList"/>
    <dgm:cxn modelId="{97E55C80-50B1-A049-B09E-DDC02001B4B1}" type="presParOf" srcId="{9327C2BF-0039-4AF6-B134-BC0DEC8E130C}" destId="{B13F63C8-A026-48F5-810E-7EC2724D3567}" srcOrd="3" destOrd="0" presId="urn:microsoft.com/office/officeart/2018/2/layout/IconVerticalSolidList"/>
    <dgm:cxn modelId="{BD6FF2E3-7A2C-D24F-BBC1-17DEF568989B}" type="presParOf" srcId="{45C07795-A5A1-477A-AECA-90DF3A3F4077}" destId="{5A603C14-B3B8-4420-91D8-60EABC5A8E1E}" srcOrd="5" destOrd="0" presId="urn:microsoft.com/office/officeart/2018/2/layout/IconVerticalSolidList"/>
    <dgm:cxn modelId="{CA7CC80A-B901-CF41-902B-F5289269BD2E}" type="presParOf" srcId="{45C07795-A5A1-477A-AECA-90DF3A3F4077}" destId="{B3F1CAEA-F483-472B-8CD7-3E42BB3A5ADE}" srcOrd="6" destOrd="0" presId="urn:microsoft.com/office/officeart/2018/2/layout/IconVerticalSolidList"/>
    <dgm:cxn modelId="{BD91191B-C71B-D943-9EEF-96068904AE05}" type="presParOf" srcId="{B3F1CAEA-F483-472B-8CD7-3E42BB3A5ADE}" destId="{73B91BA8-9539-4E62-B4A8-9E319C3E0353}" srcOrd="0" destOrd="0" presId="urn:microsoft.com/office/officeart/2018/2/layout/IconVerticalSolidList"/>
    <dgm:cxn modelId="{A189DBCB-CDE7-E040-90AB-229F210BFF91}" type="presParOf" srcId="{B3F1CAEA-F483-472B-8CD7-3E42BB3A5ADE}" destId="{89198C22-71D1-49B9-B6DF-03C2008E18B2}" srcOrd="1" destOrd="0" presId="urn:microsoft.com/office/officeart/2018/2/layout/IconVerticalSolidList"/>
    <dgm:cxn modelId="{19A2ECC0-EA7A-E242-9B19-B52E22A664CE}" type="presParOf" srcId="{B3F1CAEA-F483-472B-8CD7-3E42BB3A5ADE}" destId="{38D08767-047A-4FA9-85B7-A09CE7E5012E}" srcOrd="2" destOrd="0" presId="urn:microsoft.com/office/officeart/2018/2/layout/IconVerticalSolidList"/>
    <dgm:cxn modelId="{AC73C981-23C5-8444-A88F-1E282FC713AC}" type="presParOf" srcId="{B3F1CAEA-F483-472B-8CD7-3E42BB3A5ADE}" destId="{B6D26E5B-4E0B-4E4E-9576-8E77D16CE4E9}" srcOrd="3" destOrd="0" presId="urn:microsoft.com/office/officeart/2018/2/layout/IconVerticalSolidList"/>
    <dgm:cxn modelId="{A7EAD049-F3A7-1449-80CE-9A5B5E1D4A8D}" type="presParOf" srcId="{45C07795-A5A1-477A-AECA-90DF3A3F4077}" destId="{7849A270-CCFE-4132-96EA-40742B392514}" srcOrd="7" destOrd="0" presId="urn:microsoft.com/office/officeart/2018/2/layout/IconVerticalSolidList"/>
    <dgm:cxn modelId="{4B5E84CD-AF9B-5E4F-A193-7BAA0C205172}" type="presParOf" srcId="{45C07795-A5A1-477A-AECA-90DF3A3F4077}" destId="{3C45DAD3-B971-4AFC-98CE-8499C74D9307}" srcOrd="8" destOrd="0" presId="urn:microsoft.com/office/officeart/2018/2/layout/IconVerticalSolidList"/>
    <dgm:cxn modelId="{95A4EBE4-8391-274A-B702-D50BEDCEE248}" type="presParOf" srcId="{3C45DAD3-B971-4AFC-98CE-8499C74D9307}" destId="{501E8111-64E5-4E2B-AB40-ABCB2620761B}" srcOrd="0" destOrd="0" presId="urn:microsoft.com/office/officeart/2018/2/layout/IconVerticalSolidList"/>
    <dgm:cxn modelId="{F14831CD-4334-6A42-A5ED-6B0C0DE38A59}" type="presParOf" srcId="{3C45DAD3-B971-4AFC-98CE-8499C74D9307}" destId="{BB03663D-E61C-41F0-A4B4-69373C926965}" srcOrd="1" destOrd="0" presId="urn:microsoft.com/office/officeart/2018/2/layout/IconVerticalSolidList"/>
    <dgm:cxn modelId="{4A812BC0-10C4-1F40-9980-39A00F2F1EF2}" type="presParOf" srcId="{3C45DAD3-B971-4AFC-98CE-8499C74D9307}" destId="{3B1B87A1-20F7-429D-8580-5B7D974ADA0D}" srcOrd="2" destOrd="0" presId="urn:microsoft.com/office/officeart/2018/2/layout/IconVerticalSolidList"/>
    <dgm:cxn modelId="{743F82C3-0422-AF44-9238-2C7B4C22C104}" type="presParOf" srcId="{3C45DAD3-B971-4AFC-98CE-8499C74D9307}" destId="{6AD5F5BE-7927-4DDE-BBEF-D002B16B7A68}" srcOrd="3" destOrd="0" presId="urn:microsoft.com/office/officeart/2018/2/layout/IconVerticalSolidList"/>
    <dgm:cxn modelId="{B8770130-CC11-F74C-A0AB-09A799A6A4A8}" type="presParOf" srcId="{45C07795-A5A1-477A-AECA-90DF3A3F4077}" destId="{ABAAEE41-B0A5-4BDE-8873-F0AA774B0009}" srcOrd="9" destOrd="0" presId="urn:microsoft.com/office/officeart/2018/2/layout/IconVerticalSolidList"/>
    <dgm:cxn modelId="{92E77AF6-6789-7340-BC39-7E94F075A1BF}" type="presParOf" srcId="{45C07795-A5A1-477A-AECA-90DF3A3F4077}" destId="{C8139971-D575-4E1F-A7E0-CBA898173033}" srcOrd="10" destOrd="0" presId="urn:microsoft.com/office/officeart/2018/2/layout/IconVerticalSolidList"/>
    <dgm:cxn modelId="{184DDCB7-BFB2-0D4F-BBF4-366EDB934203}" type="presParOf" srcId="{C8139971-D575-4E1F-A7E0-CBA898173033}" destId="{B84FABDA-5E4D-4023-AC4B-A3900E347374}" srcOrd="0" destOrd="0" presId="urn:microsoft.com/office/officeart/2018/2/layout/IconVerticalSolidList"/>
    <dgm:cxn modelId="{D259C5A5-E218-774D-AD02-87BAF8AB55C2}" type="presParOf" srcId="{C8139971-D575-4E1F-A7E0-CBA898173033}" destId="{5278DF58-449B-40FA-B1E6-DD478857AFA8}" srcOrd="1" destOrd="0" presId="urn:microsoft.com/office/officeart/2018/2/layout/IconVerticalSolidList"/>
    <dgm:cxn modelId="{AAEBA2EB-CD04-164A-9655-538535FEFC02}" type="presParOf" srcId="{C8139971-D575-4E1F-A7E0-CBA898173033}" destId="{D2573D21-A3A7-4802-B729-FE2753F22E5A}" srcOrd="2" destOrd="0" presId="urn:microsoft.com/office/officeart/2018/2/layout/IconVerticalSolidList"/>
    <dgm:cxn modelId="{D7EE6146-EC76-544A-85D2-14B0E1D96B66}" type="presParOf" srcId="{C8139971-D575-4E1F-A7E0-CBA898173033}" destId="{0FDD5F0A-03B3-434D-8A73-F37C2549C7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7B1254-95F1-4811-AF88-26C5EFD4032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58A19B-570A-469C-81BD-FF9A02196D75}">
      <dgm:prSet/>
      <dgm:spPr/>
      <dgm:t>
        <a:bodyPr/>
        <a:lstStyle/>
        <a:p>
          <a:pPr>
            <a:defRPr cap="all"/>
          </a:pPr>
          <a:r>
            <a:rPr lang="en-PK"/>
            <a:t>Manual Process</a:t>
          </a:r>
          <a:endParaRPr lang="en-US"/>
        </a:p>
      </dgm:t>
    </dgm:pt>
    <dgm:pt modelId="{84BAEBCF-0D8F-44FD-81C8-3719BB1CC03A}" type="parTrans" cxnId="{E3631479-8DE3-430F-BA00-A0F1E0ED31BD}">
      <dgm:prSet/>
      <dgm:spPr/>
      <dgm:t>
        <a:bodyPr/>
        <a:lstStyle/>
        <a:p>
          <a:endParaRPr lang="en-US"/>
        </a:p>
      </dgm:t>
    </dgm:pt>
    <dgm:pt modelId="{6343EE85-36BA-42D7-A6B5-6152D2039AD9}" type="sibTrans" cxnId="{E3631479-8DE3-430F-BA00-A0F1E0ED31BD}">
      <dgm:prSet/>
      <dgm:spPr/>
      <dgm:t>
        <a:bodyPr/>
        <a:lstStyle/>
        <a:p>
          <a:endParaRPr lang="en-US"/>
        </a:p>
      </dgm:t>
    </dgm:pt>
    <dgm:pt modelId="{708B7479-E3E9-459A-8E53-F70CF45171A5}">
      <dgm:prSet/>
      <dgm:spPr/>
      <dgm:t>
        <a:bodyPr/>
        <a:lstStyle/>
        <a:p>
          <a:pPr>
            <a:defRPr cap="all"/>
          </a:pPr>
          <a:r>
            <a:rPr lang="en-PK"/>
            <a:t>ML Pipeline Automation</a:t>
          </a:r>
          <a:endParaRPr lang="en-US"/>
        </a:p>
      </dgm:t>
    </dgm:pt>
    <dgm:pt modelId="{EACD9D7D-5716-48E6-B60E-8A6F4039797D}" type="parTrans" cxnId="{1E66DCE2-1C4C-40E8-9750-6D00897E9B96}">
      <dgm:prSet/>
      <dgm:spPr/>
      <dgm:t>
        <a:bodyPr/>
        <a:lstStyle/>
        <a:p>
          <a:endParaRPr lang="en-US"/>
        </a:p>
      </dgm:t>
    </dgm:pt>
    <dgm:pt modelId="{A1FD9F94-5868-4072-A82D-BECAA23748D0}" type="sibTrans" cxnId="{1E66DCE2-1C4C-40E8-9750-6D00897E9B96}">
      <dgm:prSet/>
      <dgm:spPr/>
      <dgm:t>
        <a:bodyPr/>
        <a:lstStyle/>
        <a:p>
          <a:endParaRPr lang="en-US"/>
        </a:p>
      </dgm:t>
    </dgm:pt>
    <dgm:pt modelId="{B25CF2F1-5D57-43F0-9607-0C3AEC5386A9}">
      <dgm:prSet/>
      <dgm:spPr/>
      <dgm:t>
        <a:bodyPr/>
        <a:lstStyle/>
        <a:p>
          <a:pPr>
            <a:defRPr cap="all"/>
          </a:pPr>
          <a:r>
            <a:rPr lang="en-PK" dirty="0"/>
            <a:t>Continuous Integration / Continuous Delivery</a:t>
          </a:r>
          <a:endParaRPr lang="en-US" dirty="0"/>
        </a:p>
      </dgm:t>
    </dgm:pt>
    <dgm:pt modelId="{3F87A594-A66E-4239-8C45-18CFEC4F115C}" type="parTrans" cxnId="{FA98D986-80E0-42DD-8F16-CE8F255ADA36}">
      <dgm:prSet/>
      <dgm:spPr/>
      <dgm:t>
        <a:bodyPr/>
        <a:lstStyle/>
        <a:p>
          <a:endParaRPr lang="en-US"/>
        </a:p>
      </dgm:t>
    </dgm:pt>
    <dgm:pt modelId="{81908E76-83F9-4131-831E-5CAC0FD1F18E}" type="sibTrans" cxnId="{FA98D986-80E0-42DD-8F16-CE8F255ADA36}">
      <dgm:prSet/>
      <dgm:spPr/>
      <dgm:t>
        <a:bodyPr/>
        <a:lstStyle/>
        <a:p>
          <a:endParaRPr lang="en-US"/>
        </a:p>
      </dgm:t>
    </dgm:pt>
    <dgm:pt modelId="{5FA35AE2-F238-0142-A134-6F0737BA02E8}" type="pres">
      <dgm:prSet presAssocID="{E67B1254-95F1-4811-AF88-26C5EFD40322}" presName="outerComposite" presStyleCnt="0">
        <dgm:presLayoutVars>
          <dgm:chMax val="5"/>
          <dgm:dir/>
          <dgm:resizeHandles val="exact"/>
        </dgm:presLayoutVars>
      </dgm:prSet>
      <dgm:spPr/>
    </dgm:pt>
    <dgm:pt modelId="{A2787510-92FE-7D47-9EF5-4B189BC23A2B}" type="pres">
      <dgm:prSet presAssocID="{E67B1254-95F1-4811-AF88-26C5EFD40322}" presName="dummyMaxCanvas" presStyleCnt="0">
        <dgm:presLayoutVars/>
      </dgm:prSet>
      <dgm:spPr/>
    </dgm:pt>
    <dgm:pt modelId="{0955558C-C1A7-3244-B329-4DDD91CAF8A8}" type="pres">
      <dgm:prSet presAssocID="{E67B1254-95F1-4811-AF88-26C5EFD40322}" presName="ThreeNodes_1" presStyleLbl="node1" presStyleIdx="0" presStyleCnt="3">
        <dgm:presLayoutVars>
          <dgm:bulletEnabled val="1"/>
        </dgm:presLayoutVars>
      </dgm:prSet>
      <dgm:spPr/>
    </dgm:pt>
    <dgm:pt modelId="{16BD2819-69E9-5245-93D6-BA6C2FF89FD7}" type="pres">
      <dgm:prSet presAssocID="{E67B1254-95F1-4811-AF88-26C5EFD40322}" presName="ThreeNodes_2" presStyleLbl="node1" presStyleIdx="1" presStyleCnt="3">
        <dgm:presLayoutVars>
          <dgm:bulletEnabled val="1"/>
        </dgm:presLayoutVars>
      </dgm:prSet>
      <dgm:spPr/>
    </dgm:pt>
    <dgm:pt modelId="{B3BF1EF6-1231-AC4A-973B-117AEA6ED49E}" type="pres">
      <dgm:prSet presAssocID="{E67B1254-95F1-4811-AF88-26C5EFD40322}" presName="ThreeNodes_3" presStyleLbl="node1" presStyleIdx="2" presStyleCnt="3">
        <dgm:presLayoutVars>
          <dgm:bulletEnabled val="1"/>
        </dgm:presLayoutVars>
      </dgm:prSet>
      <dgm:spPr/>
    </dgm:pt>
    <dgm:pt modelId="{64D5F847-0B26-3941-8013-5DE023E22A43}" type="pres">
      <dgm:prSet presAssocID="{E67B1254-95F1-4811-AF88-26C5EFD40322}" presName="ThreeConn_1-2" presStyleLbl="fgAccFollowNode1" presStyleIdx="0" presStyleCnt="2">
        <dgm:presLayoutVars>
          <dgm:bulletEnabled val="1"/>
        </dgm:presLayoutVars>
      </dgm:prSet>
      <dgm:spPr/>
    </dgm:pt>
    <dgm:pt modelId="{DA2A117D-C577-6F44-92F7-F9321131AA9B}" type="pres">
      <dgm:prSet presAssocID="{E67B1254-95F1-4811-AF88-26C5EFD40322}" presName="ThreeConn_2-3" presStyleLbl="fgAccFollowNode1" presStyleIdx="1" presStyleCnt="2">
        <dgm:presLayoutVars>
          <dgm:bulletEnabled val="1"/>
        </dgm:presLayoutVars>
      </dgm:prSet>
      <dgm:spPr/>
    </dgm:pt>
    <dgm:pt modelId="{4ED720AB-BBD3-6543-B3E2-A7E60258D660}" type="pres">
      <dgm:prSet presAssocID="{E67B1254-95F1-4811-AF88-26C5EFD40322}" presName="ThreeNodes_1_text" presStyleLbl="node1" presStyleIdx="2" presStyleCnt="3">
        <dgm:presLayoutVars>
          <dgm:bulletEnabled val="1"/>
        </dgm:presLayoutVars>
      </dgm:prSet>
      <dgm:spPr/>
    </dgm:pt>
    <dgm:pt modelId="{6A7C6EBB-6AD9-7E4A-A2C4-DC60FC9AA266}" type="pres">
      <dgm:prSet presAssocID="{E67B1254-95F1-4811-AF88-26C5EFD40322}" presName="ThreeNodes_2_text" presStyleLbl="node1" presStyleIdx="2" presStyleCnt="3">
        <dgm:presLayoutVars>
          <dgm:bulletEnabled val="1"/>
        </dgm:presLayoutVars>
      </dgm:prSet>
      <dgm:spPr/>
    </dgm:pt>
    <dgm:pt modelId="{1A472B7D-699E-1642-838A-C8A1E7BCF10E}" type="pres">
      <dgm:prSet presAssocID="{E67B1254-95F1-4811-AF88-26C5EFD4032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6965C0F-068E-A14B-9ABC-59D5E2941D05}" type="presOf" srcId="{B25CF2F1-5D57-43F0-9607-0C3AEC5386A9}" destId="{B3BF1EF6-1231-AC4A-973B-117AEA6ED49E}" srcOrd="0" destOrd="0" presId="urn:microsoft.com/office/officeart/2005/8/layout/vProcess5"/>
    <dgm:cxn modelId="{999E515D-CD2D-DA4A-A8FA-5D10BC0140F4}" type="presOf" srcId="{E67B1254-95F1-4811-AF88-26C5EFD40322}" destId="{5FA35AE2-F238-0142-A134-6F0737BA02E8}" srcOrd="0" destOrd="0" presId="urn:microsoft.com/office/officeart/2005/8/layout/vProcess5"/>
    <dgm:cxn modelId="{27A3896D-397B-6E4D-9013-417B897E3BB5}" type="presOf" srcId="{6C58A19B-570A-469C-81BD-FF9A02196D75}" destId="{0955558C-C1A7-3244-B329-4DDD91CAF8A8}" srcOrd="0" destOrd="0" presId="urn:microsoft.com/office/officeart/2005/8/layout/vProcess5"/>
    <dgm:cxn modelId="{E3631479-8DE3-430F-BA00-A0F1E0ED31BD}" srcId="{E67B1254-95F1-4811-AF88-26C5EFD40322}" destId="{6C58A19B-570A-469C-81BD-FF9A02196D75}" srcOrd="0" destOrd="0" parTransId="{84BAEBCF-0D8F-44FD-81C8-3719BB1CC03A}" sibTransId="{6343EE85-36BA-42D7-A6B5-6152D2039AD9}"/>
    <dgm:cxn modelId="{FA98D986-80E0-42DD-8F16-CE8F255ADA36}" srcId="{E67B1254-95F1-4811-AF88-26C5EFD40322}" destId="{B25CF2F1-5D57-43F0-9607-0C3AEC5386A9}" srcOrd="2" destOrd="0" parTransId="{3F87A594-A66E-4239-8C45-18CFEC4F115C}" sibTransId="{81908E76-83F9-4131-831E-5CAC0FD1F18E}"/>
    <dgm:cxn modelId="{1D7D4196-1AD4-7B40-897B-AFB12871C1A6}" type="presOf" srcId="{708B7479-E3E9-459A-8E53-F70CF45171A5}" destId="{6A7C6EBB-6AD9-7E4A-A2C4-DC60FC9AA266}" srcOrd="1" destOrd="0" presId="urn:microsoft.com/office/officeart/2005/8/layout/vProcess5"/>
    <dgm:cxn modelId="{D24D41A1-1488-2F43-AD91-07A03F914AAA}" type="presOf" srcId="{A1FD9F94-5868-4072-A82D-BECAA23748D0}" destId="{DA2A117D-C577-6F44-92F7-F9321131AA9B}" srcOrd="0" destOrd="0" presId="urn:microsoft.com/office/officeart/2005/8/layout/vProcess5"/>
    <dgm:cxn modelId="{59ABBCD6-463B-A64F-B000-F29041C97686}" type="presOf" srcId="{708B7479-E3E9-459A-8E53-F70CF45171A5}" destId="{16BD2819-69E9-5245-93D6-BA6C2FF89FD7}" srcOrd="0" destOrd="0" presId="urn:microsoft.com/office/officeart/2005/8/layout/vProcess5"/>
    <dgm:cxn modelId="{1E66DCE2-1C4C-40E8-9750-6D00897E9B96}" srcId="{E67B1254-95F1-4811-AF88-26C5EFD40322}" destId="{708B7479-E3E9-459A-8E53-F70CF45171A5}" srcOrd="1" destOrd="0" parTransId="{EACD9D7D-5716-48E6-B60E-8A6F4039797D}" sibTransId="{A1FD9F94-5868-4072-A82D-BECAA23748D0}"/>
    <dgm:cxn modelId="{C8B57FF3-6F8B-5247-ACC2-4E13A908B897}" type="presOf" srcId="{6343EE85-36BA-42D7-A6B5-6152D2039AD9}" destId="{64D5F847-0B26-3941-8013-5DE023E22A43}" srcOrd="0" destOrd="0" presId="urn:microsoft.com/office/officeart/2005/8/layout/vProcess5"/>
    <dgm:cxn modelId="{66B8E5F3-5E7D-2C40-9E64-B47A19C93475}" type="presOf" srcId="{6C58A19B-570A-469C-81BD-FF9A02196D75}" destId="{4ED720AB-BBD3-6543-B3E2-A7E60258D660}" srcOrd="1" destOrd="0" presId="urn:microsoft.com/office/officeart/2005/8/layout/vProcess5"/>
    <dgm:cxn modelId="{2C83ADF5-3C26-244A-AA53-CCC0CC6810EF}" type="presOf" srcId="{B25CF2F1-5D57-43F0-9607-0C3AEC5386A9}" destId="{1A472B7D-699E-1642-838A-C8A1E7BCF10E}" srcOrd="1" destOrd="0" presId="urn:microsoft.com/office/officeart/2005/8/layout/vProcess5"/>
    <dgm:cxn modelId="{F12B330B-61A6-6741-8C39-0CC3CB95E8C5}" type="presParOf" srcId="{5FA35AE2-F238-0142-A134-6F0737BA02E8}" destId="{A2787510-92FE-7D47-9EF5-4B189BC23A2B}" srcOrd="0" destOrd="0" presId="urn:microsoft.com/office/officeart/2005/8/layout/vProcess5"/>
    <dgm:cxn modelId="{72FA6CEA-713C-5F45-B805-36F83245A121}" type="presParOf" srcId="{5FA35AE2-F238-0142-A134-6F0737BA02E8}" destId="{0955558C-C1A7-3244-B329-4DDD91CAF8A8}" srcOrd="1" destOrd="0" presId="urn:microsoft.com/office/officeart/2005/8/layout/vProcess5"/>
    <dgm:cxn modelId="{ACC7CA1A-45B5-9246-94D3-CCED7A9FE4A5}" type="presParOf" srcId="{5FA35AE2-F238-0142-A134-6F0737BA02E8}" destId="{16BD2819-69E9-5245-93D6-BA6C2FF89FD7}" srcOrd="2" destOrd="0" presId="urn:microsoft.com/office/officeart/2005/8/layout/vProcess5"/>
    <dgm:cxn modelId="{FD8DBA6A-36FB-2C4E-9E0B-3DE3236C6906}" type="presParOf" srcId="{5FA35AE2-F238-0142-A134-6F0737BA02E8}" destId="{B3BF1EF6-1231-AC4A-973B-117AEA6ED49E}" srcOrd="3" destOrd="0" presId="urn:microsoft.com/office/officeart/2005/8/layout/vProcess5"/>
    <dgm:cxn modelId="{E3080C8F-9B6A-EC4D-9696-383D4AE515BF}" type="presParOf" srcId="{5FA35AE2-F238-0142-A134-6F0737BA02E8}" destId="{64D5F847-0B26-3941-8013-5DE023E22A43}" srcOrd="4" destOrd="0" presId="urn:microsoft.com/office/officeart/2005/8/layout/vProcess5"/>
    <dgm:cxn modelId="{47559ADB-62F1-A24B-A4A1-E71192FF74C8}" type="presParOf" srcId="{5FA35AE2-F238-0142-A134-6F0737BA02E8}" destId="{DA2A117D-C577-6F44-92F7-F9321131AA9B}" srcOrd="5" destOrd="0" presId="urn:microsoft.com/office/officeart/2005/8/layout/vProcess5"/>
    <dgm:cxn modelId="{21F6A9A5-31A2-9045-9A54-192A2F7D1922}" type="presParOf" srcId="{5FA35AE2-F238-0142-A134-6F0737BA02E8}" destId="{4ED720AB-BBD3-6543-B3E2-A7E60258D660}" srcOrd="6" destOrd="0" presId="urn:microsoft.com/office/officeart/2005/8/layout/vProcess5"/>
    <dgm:cxn modelId="{2A5B4264-971B-8340-8AB8-8A6D0C52FCC6}" type="presParOf" srcId="{5FA35AE2-F238-0142-A134-6F0737BA02E8}" destId="{6A7C6EBB-6AD9-7E4A-A2C4-DC60FC9AA266}" srcOrd="7" destOrd="0" presId="urn:microsoft.com/office/officeart/2005/8/layout/vProcess5"/>
    <dgm:cxn modelId="{C7869E19-2661-6342-9D1D-57F623388005}" type="presParOf" srcId="{5FA35AE2-F238-0142-A134-6F0737BA02E8}" destId="{1A472B7D-699E-1642-838A-C8A1E7BCF10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38334-30E4-4177-8F91-7AB1363EDEC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15DBA2-DFB3-4C9F-9D26-526AB786BBBD}">
      <dgm:prSet/>
      <dgm:spPr/>
      <dgm:t>
        <a:bodyPr/>
        <a:lstStyle/>
        <a:p>
          <a:r>
            <a:rPr lang="en-PK"/>
            <a:t>Source control</a:t>
          </a:r>
          <a:endParaRPr lang="en-US"/>
        </a:p>
      </dgm:t>
    </dgm:pt>
    <dgm:pt modelId="{16812117-3E68-4B9E-B995-550B84CF86D0}" type="parTrans" cxnId="{6D8A00E1-4FCD-4485-98F6-016E43CC2EE8}">
      <dgm:prSet/>
      <dgm:spPr/>
      <dgm:t>
        <a:bodyPr/>
        <a:lstStyle/>
        <a:p>
          <a:endParaRPr lang="en-US"/>
        </a:p>
      </dgm:t>
    </dgm:pt>
    <dgm:pt modelId="{BCC3AFC9-E648-4151-8303-B6061B41C67A}" type="sibTrans" cxnId="{6D8A00E1-4FCD-4485-98F6-016E43CC2EE8}">
      <dgm:prSet/>
      <dgm:spPr/>
      <dgm:t>
        <a:bodyPr/>
        <a:lstStyle/>
        <a:p>
          <a:endParaRPr lang="en-US"/>
        </a:p>
      </dgm:t>
    </dgm:pt>
    <dgm:pt modelId="{7FB71C6C-2C75-4CA9-9827-63A14019B437}">
      <dgm:prSet/>
      <dgm:spPr/>
      <dgm:t>
        <a:bodyPr/>
        <a:lstStyle/>
        <a:p>
          <a:r>
            <a:rPr lang="en-PK"/>
            <a:t>Test and build services</a:t>
          </a:r>
          <a:endParaRPr lang="en-US"/>
        </a:p>
      </dgm:t>
    </dgm:pt>
    <dgm:pt modelId="{28616964-2482-4914-AF74-6926F4FC4260}" type="parTrans" cxnId="{AF690106-A5E5-41A2-9D5E-EEE695E8769E}">
      <dgm:prSet/>
      <dgm:spPr/>
      <dgm:t>
        <a:bodyPr/>
        <a:lstStyle/>
        <a:p>
          <a:endParaRPr lang="en-US"/>
        </a:p>
      </dgm:t>
    </dgm:pt>
    <dgm:pt modelId="{C8272264-64BB-4F50-A570-7A413E2B7EEE}" type="sibTrans" cxnId="{AF690106-A5E5-41A2-9D5E-EEE695E8769E}">
      <dgm:prSet/>
      <dgm:spPr/>
      <dgm:t>
        <a:bodyPr/>
        <a:lstStyle/>
        <a:p>
          <a:endParaRPr lang="en-US"/>
        </a:p>
      </dgm:t>
    </dgm:pt>
    <dgm:pt modelId="{C478B1CB-C864-48AA-B125-614A548001A1}">
      <dgm:prSet/>
      <dgm:spPr/>
      <dgm:t>
        <a:bodyPr/>
        <a:lstStyle/>
        <a:p>
          <a:r>
            <a:rPr lang="en-PK"/>
            <a:t>Deployment services</a:t>
          </a:r>
          <a:endParaRPr lang="en-US"/>
        </a:p>
      </dgm:t>
    </dgm:pt>
    <dgm:pt modelId="{9000FE41-FBAF-4476-84FD-C2DB37C3D310}" type="parTrans" cxnId="{613CE306-18EA-411C-BA5D-031B441A83F1}">
      <dgm:prSet/>
      <dgm:spPr/>
      <dgm:t>
        <a:bodyPr/>
        <a:lstStyle/>
        <a:p>
          <a:endParaRPr lang="en-US"/>
        </a:p>
      </dgm:t>
    </dgm:pt>
    <dgm:pt modelId="{C5E37307-EA18-452B-ACDE-FD8A021A1E28}" type="sibTrans" cxnId="{613CE306-18EA-411C-BA5D-031B441A83F1}">
      <dgm:prSet/>
      <dgm:spPr/>
      <dgm:t>
        <a:bodyPr/>
        <a:lstStyle/>
        <a:p>
          <a:endParaRPr lang="en-US"/>
        </a:p>
      </dgm:t>
    </dgm:pt>
    <dgm:pt modelId="{F987CEA2-39E2-4B39-81CC-A01F96380F0A}">
      <dgm:prSet/>
      <dgm:spPr/>
      <dgm:t>
        <a:bodyPr/>
        <a:lstStyle/>
        <a:p>
          <a:r>
            <a:rPr lang="en-PK"/>
            <a:t>Model registry</a:t>
          </a:r>
          <a:endParaRPr lang="en-US"/>
        </a:p>
      </dgm:t>
    </dgm:pt>
    <dgm:pt modelId="{461CE8DE-21DB-4AF1-A090-2DDCA60976A9}" type="parTrans" cxnId="{E8F6D9DF-78E7-4909-AC38-7E2AA21C5B81}">
      <dgm:prSet/>
      <dgm:spPr/>
      <dgm:t>
        <a:bodyPr/>
        <a:lstStyle/>
        <a:p>
          <a:endParaRPr lang="en-US"/>
        </a:p>
      </dgm:t>
    </dgm:pt>
    <dgm:pt modelId="{1C31F27D-FD99-48C4-B3CF-1B499A869B70}" type="sibTrans" cxnId="{E8F6D9DF-78E7-4909-AC38-7E2AA21C5B81}">
      <dgm:prSet/>
      <dgm:spPr/>
      <dgm:t>
        <a:bodyPr/>
        <a:lstStyle/>
        <a:p>
          <a:endParaRPr lang="en-US"/>
        </a:p>
      </dgm:t>
    </dgm:pt>
    <dgm:pt modelId="{9667CB4E-AD85-400B-96CC-9F339E98707F}">
      <dgm:prSet/>
      <dgm:spPr/>
      <dgm:t>
        <a:bodyPr/>
        <a:lstStyle/>
        <a:p>
          <a:r>
            <a:rPr lang="en-PK"/>
            <a:t>Feature store</a:t>
          </a:r>
          <a:endParaRPr lang="en-US"/>
        </a:p>
      </dgm:t>
    </dgm:pt>
    <dgm:pt modelId="{448CCE60-307F-432F-8A92-B7E463B5276B}" type="parTrans" cxnId="{F076B9FA-4EF0-44AE-A4E5-F97E4F46F695}">
      <dgm:prSet/>
      <dgm:spPr/>
      <dgm:t>
        <a:bodyPr/>
        <a:lstStyle/>
        <a:p>
          <a:endParaRPr lang="en-US"/>
        </a:p>
      </dgm:t>
    </dgm:pt>
    <dgm:pt modelId="{4767B4F8-2AFE-4551-B7AF-953501478DCD}" type="sibTrans" cxnId="{F076B9FA-4EF0-44AE-A4E5-F97E4F46F695}">
      <dgm:prSet/>
      <dgm:spPr/>
      <dgm:t>
        <a:bodyPr/>
        <a:lstStyle/>
        <a:p>
          <a:endParaRPr lang="en-US"/>
        </a:p>
      </dgm:t>
    </dgm:pt>
    <dgm:pt modelId="{604A6914-BF11-47C6-88DD-56D2CC2EDF7F}">
      <dgm:prSet/>
      <dgm:spPr/>
      <dgm:t>
        <a:bodyPr/>
        <a:lstStyle/>
        <a:p>
          <a:r>
            <a:rPr lang="en-PK"/>
            <a:t>ML metadata store</a:t>
          </a:r>
          <a:endParaRPr lang="en-US"/>
        </a:p>
      </dgm:t>
    </dgm:pt>
    <dgm:pt modelId="{67E8B03E-29A4-48E3-9CF5-D28DE063A879}" type="parTrans" cxnId="{6727F74A-F0D3-4DC4-99C3-3AAD02A9AED1}">
      <dgm:prSet/>
      <dgm:spPr/>
      <dgm:t>
        <a:bodyPr/>
        <a:lstStyle/>
        <a:p>
          <a:endParaRPr lang="en-US"/>
        </a:p>
      </dgm:t>
    </dgm:pt>
    <dgm:pt modelId="{0F68102B-784E-4DC4-8C33-ACF2C6FF1901}" type="sibTrans" cxnId="{6727F74A-F0D3-4DC4-99C3-3AAD02A9AED1}">
      <dgm:prSet/>
      <dgm:spPr/>
      <dgm:t>
        <a:bodyPr/>
        <a:lstStyle/>
        <a:p>
          <a:endParaRPr lang="en-US"/>
        </a:p>
      </dgm:t>
    </dgm:pt>
    <dgm:pt modelId="{3A0008A5-CAA8-485E-912F-2992CE34A6EA}">
      <dgm:prSet/>
      <dgm:spPr/>
      <dgm:t>
        <a:bodyPr/>
        <a:lstStyle/>
        <a:p>
          <a:r>
            <a:rPr lang="en-PK"/>
            <a:t>ML pipeline orchestrator</a:t>
          </a:r>
          <a:endParaRPr lang="en-US"/>
        </a:p>
      </dgm:t>
    </dgm:pt>
    <dgm:pt modelId="{D254D95E-D239-4518-B8A2-63175E215911}" type="parTrans" cxnId="{7B36BE98-56A9-4108-8F8B-0F666B291DDE}">
      <dgm:prSet/>
      <dgm:spPr/>
      <dgm:t>
        <a:bodyPr/>
        <a:lstStyle/>
        <a:p>
          <a:endParaRPr lang="en-US"/>
        </a:p>
      </dgm:t>
    </dgm:pt>
    <dgm:pt modelId="{6E60ABB9-B481-4E70-A773-4BA77AAD9687}" type="sibTrans" cxnId="{7B36BE98-56A9-4108-8F8B-0F666B291DDE}">
      <dgm:prSet/>
      <dgm:spPr/>
      <dgm:t>
        <a:bodyPr/>
        <a:lstStyle/>
        <a:p>
          <a:endParaRPr lang="en-US"/>
        </a:p>
      </dgm:t>
    </dgm:pt>
    <dgm:pt modelId="{5E0B4546-CB72-D141-A8F3-9060C657C962}" type="pres">
      <dgm:prSet presAssocID="{BCB38334-30E4-4177-8F91-7AB1363EDEC9}" presName="diagram" presStyleCnt="0">
        <dgm:presLayoutVars>
          <dgm:dir/>
          <dgm:resizeHandles val="exact"/>
        </dgm:presLayoutVars>
      </dgm:prSet>
      <dgm:spPr/>
    </dgm:pt>
    <dgm:pt modelId="{02619142-CC72-8E49-82E8-4661AC27D372}" type="pres">
      <dgm:prSet presAssocID="{2515DBA2-DFB3-4C9F-9D26-526AB786BBBD}" presName="node" presStyleLbl="node1" presStyleIdx="0" presStyleCnt="7">
        <dgm:presLayoutVars>
          <dgm:bulletEnabled val="1"/>
        </dgm:presLayoutVars>
      </dgm:prSet>
      <dgm:spPr/>
    </dgm:pt>
    <dgm:pt modelId="{907AAAF6-D5BB-E24E-A876-9A5AF9CCD59A}" type="pres">
      <dgm:prSet presAssocID="{BCC3AFC9-E648-4151-8303-B6061B41C67A}" presName="sibTrans" presStyleCnt="0"/>
      <dgm:spPr/>
    </dgm:pt>
    <dgm:pt modelId="{8E059397-4ACB-6A40-ADF5-E97D395FCA03}" type="pres">
      <dgm:prSet presAssocID="{7FB71C6C-2C75-4CA9-9827-63A14019B437}" presName="node" presStyleLbl="node1" presStyleIdx="1" presStyleCnt="7">
        <dgm:presLayoutVars>
          <dgm:bulletEnabled val="1"/>
        </dgm:presLayoutVars>
      </dgm:prSet>
      <dgm:spPr/>
    </dgm:pt>
    <dgm:pt modelId="{FC31A546-1871-7A4D-B5C0-75C16EE1FC88}" type="pres">
      <dgm:prSet presAssocID="{C8272264-64BB-4F50-A570-7A413E2B7EEE}" presName="sibTrans" presStyleCnt="0"/>
      <dgm:spPr/>
    </dgm:pt>
    <dgm:pt modelId="{4A5274DB-6E22-524D-89C2-313ABB9F5DBE}" type="pres">
      <dgm:prSet presAssocID="{C478B1CB-C864-48AA-B125-614A548001A1}" presName="node" presStyleLbl="node1" presStyleIdx="2" presStyleCnt="7">
        <dgm:presLayoutVars>
          <dgm:bulletEnabled val="1"/>
        </dgm:presLayoutVars>
      </dgm:prSet>
      <dgm:spPr/>
    </dgm:pt>
    <dgm:pt modelId="{7FF1DA13-2ED4-2D43-B2CB-DC159246A56D}" type="pres">
      <dgm:prSet presAssocID="{C5E37307-EA18-452B-ACDE-FD8A021A1E28}" presName="sibTrans" presStyleCnt="0"/>
      <dgm:spPr/>
    </dgm:pt>
    <dgm:pt modelId="{2814A2AF-0740-FD4C-85DA-84D4D486236C}" type="pres">
      <dgm:prSet presAssocID="{F987CEA2-39E2-4B39-81CC-A01F96380F0A}" presName="node" presStyleLbl="node1" presStyleIdx="3" presStyleCnt="7">
        <dgm:presLayoutVars>
          <dgm:bulletEnabled val="1"/>
        </dgm:presLayoutVars>
      </dgm:prSet>
      <dgm:spPr/>
    </dgm:pt>
    <dgm:pt modelId="{38739205-87E9-1145-9376-CC7F9B361425}" type="pres">
      <dgm:prSet presAssocID="{1C31F27D-FD99-48C4-B3CF-1B499A869B70}" presName="sibTrans" presStyleCnt="0"/>
      <dgm:spPr/>
    </dgm:pt>
    <dgm:pt modelId="{583910A5-2D7F-A943-A863-0BFBCC9C6951}" type="pres">
      <dgm:prSet presAssocID="{9667CB4E-AD85-400B-96CC-9F339E98707F}" presName="node" presStyleLbl="node1" presStyleIdx="4" presStyleCnt="7">
        <dgm:presLayoutVars>
          <dgm:bulletEnabled val="1"/>
        </dgm:presLayoutVars>
      </dgm:prSet>
      <dgm:spPr/>
    </dgm:pt>
    <dgm:pt modelId="{EC7FF96C-9181-7B4E-80FB-0B43297B3503}" type="pres">
      <dgm:prSet presAssocID="{4767B4F8-2AFE-4551-B7AF-953501478DCD}" presName="sibTrans" presStyleCnt="0"/>
      <dgm:spPr/>
    </dgm:pt>
    <dgm:pt modelId="{B41D3BC9-A78A-2640-8827-2C0A2A11C3EA}" type="pres">
      <dgm:prSet presAssocID="{604A6914-BF11-47C6-88DD-56D2CC2EDF7F}" presName="node" presStyleLbl="node1" presStyleIdx="5" presStyleCnt="7">
        <dgm:presLayoutVars>
          <dgm:bulletEnabled val="1"/>
        </dgm:presLayoutVars>
      </dgm:prSet>
      <dgm:spPr/>
    </dgm:pt>
    <dgm:pt modelId="{20B23A82-AC47-CA4E-B85E-A25AB18CE5C5}" type="pres">
      <dgm:prSet presAssocID="{0F68102B-784E-4DC4-8C33-ACF2C6FF1901}" presName="sibTrans" presStyleCnt="0"/>
      <dgm:spPr/>
    </dgm:pt>
    <dgm:pt modelId="{20CC32F9-87D5-1C4F-ADB4-8E4E80FCC539}" type="pres">
      <dgm:prSet presAssocID="{3A0008A5-CAA8-485E-912F-2992CE34A6EA}" presName="node" presStyleLbl="node1" presStyleIdx="6" presStyleCnt="7">
        <dgm:presLayoutVars>
          <dgm:bulletEnabled val="1"/>
        </dgm:presLayoutVars>
      </dgm:prSet>
      <dgm:spPr/>
    </dgm:pt>
  </dgm:ptLst>
  <dgm:cxnLst>
    <dgm:cxn modelId="{AF690106-A5E5-41A2-9D5E-EEE695E8769E}" srcId="{BCB38334-30E4-4177-8F91-7AB1363EDEC9}" destId="{7FB71C6C-2C75-4CA9-9827-63A14019B437}" srcOrd="1" destOrd="0" parTransId="{28616964-2482-4914-AF74-6926F4FC4260}" sibTransId="{C8272264-64BB-4F50-A570-7A413E2B7EEE}"/>
    <dgm:cxn modelId="{613CE306-18EA-411C-BA5D-031B441A83F1}" srcId="{BCB38334-30E4-4177-8F91-7AB1363EDEC9}" destId="{C478B1CB-C864-48AA-B125-614A548001A1}" srcOrd="2" destOrd="0" parTransId="{9000FE41-FBAF-4476-84FD-C2DB37C3D310}" sibTransId="{C5E37307-EA18-452B-ACDE-FD8A021A1E28}"/>
    <dgm:cxn modelId="{72A4E307-1A7D-9643-8AEC-36196FD2DEC2}" type="presOf" srcId="{604A6914-BF11-47C6-88DD-56D2CC2EDF7F}" destId="{B41D3BC9-A78A-2640-8827-2C0A2A11C3EA}" srcOrd="0" destOrd="0" presId="urn:microsoft.com/office/officeart/2005/8/layout/default"/>
    <dgm:cxn modelId="{C4368D1D-31D6-1A4F-AA40-143D35DDB9AD}" type="presOf" srcId="{C478B1CB-C864-48AA-B125-614A548001A1}" destId="{4A5274DB-6E22-524D-89C2-313ABB9F5DBE}" srcOrd="0" destOrd="0" presId="urn:microsoft.com/office/officeart/2005/8/layout/default"/>
    <dgm:cxn modelId="{345FFC43-2DB5-374D-B067-0EA64DDA99B7}" type="presOf" srcId="{F987CEA2-39E2-4B39-81CC-A01F96380F0A}" destId="{2814A2AF-0740-FD4C-85DA-84D4D486236C}" srcOrd="0" destOrd="0" presId="urn:microsoft.com/office/officeart/2005/8/layout/default"/>
    <dgm:cxn modelId="{822FC14A-A1CC-914F-B928-0B85996F6930}" type="presOf" srcId="{9667CB4E-AD85-400B-96CC-9F339E98707F}" destId="{583910A5-2D7F-A943-A863-0BFBCC9C6951}" srcOrd="0" destOrd="0" presId="urn:microsoft.com/office/officeart/2005/8/layout/default"/>
    <dgm:cxn modelId="{6727F74A-F0D3-4DC4-99C3-3AAD02A9AED1}" srcId="{BCB38334-30E4-4177-8F91-7AB1363EDEC9}" destId="{604A6914-BF11-47C6-88DD-56D2CC2EDF7F}" srcOrd="5" destOrd="0" parTransId="{67E8B03E-29A4-48E3-9CF5-D28DE063A879}" sibTransId="{0F68102B-784E-4DC4-8C33-ACF2C6FF1901}"/>
    <dgm:cxn modelId="{7C17FF68-777D-434B-A292-40B2038E8B5E}" type="presOf" srcId="{2515DBA2-DFB3-4C9F-9D26-526AB786BBBD}" destId="{02619142-CC72-8E49-82E8-4661AC27D372}" srcOrd="0" destOrd="0" presId="urn:microsoft.com/office/officeart/2005/8/layout/default"/>
    <dgm:cxn modelId="{637EBB88-8498-A64C-A1E8-0E4392367339}" type="presOf" srcId="{7FB71C6C-2C75-4CA9-9827-63A14019B437}" destId="{8E059397-4ACB-6A40-ADF5-E97D395FCA03}" srcOrd="0" destOrd="0" presId="urn:microsoft.com/office/officeart/2005/8/layout/default"/>
    <dgm:cxn modelId="{7B36BE98-56A9-4108-8F8B-0F666B291DDE}" srcId="{BCB38334-30E4-4177-8F91-7AB1363EDEC9}" destId="{3A0008A5-CAA8-485E-912F-2992CE34A6EA}" srcOrd="6" destOrd="0" parTransId="{D254D95E-D239-4518-B8A2-63175E215911}" sibTransId="{6E60ABB9-B481-4E70-A773-4BA77AAD9687}"/>
    <dgm:cxn modelId="{97E684A9-5CD8-1A45-A132-B11ABA607CF1}" type="presOf" srcId="{3A0008A5-CAA8-485E-912F-2992CE34A6EA}" destId="{20CC32F9-87D5-1C4F-ADB4-8E4E80FCC539}" srcOrd="0" destOrd="0" presId="urn:microsoft.com/office/officeart/2005/8/layout/default"/>
    <dgm:cxn modelId="{1F1B3DC8-86F6-294A-87B7-46F69DFE1F9F}" type="presOf" srcId="{BCB38334-30E4-4177-8F91-7AB1363EDEC9}" destId="{5E0B4546-CB72-D141-A8F3-9060C657C962}" srcOrd="0" destOrd="0" presId="urn:microsoft.com/office/officeart/2005/8/layout/default"/>
    <dgm:cxn modelId="{E8F6D9DF-78E7-4909-AC38-7E2AA21C5B81}" srcId="{BCB38334-30E4-4177-8F91-7AB1363EDEC9}" destId="{F987CEA2-39E2-4B39-81CC-A01F96380F0A}" srcOrd="3" destOrd="0" parTransId="{461CE8DE-21DB-4AF1-A090-2DDCA60976A9}" sibTransId="{1C31F27D-FD99-48C4-B3CF-1B499A869B70}"/>
    <dgm:cxn modelId="{6D8A00E1-4FCD-4485-98F6-016E43CC2EE8}" srcId="{BCB38334-30E4-4177-8F91-7AB1363EDEC9}" destId="{2515DBA2-DFB3-4C9F-9D26-526AB786BBBD}" srcOrd="0" destOrd="0" parTransId="{16812117-3E68-4B9E-B995-550B84CF86D0}" sibTransId="{BCC3AFC9-E648-4151-8303-B6061B41C67A}"/>
    <dgm:cxn modelId="{F076B9FA-4EF0-44AE-A4E5-F97E4F46F695}" srcId="{BCB38334-30E4-4177-8F91-7AB1363EDEC9}" destId="{9667CB4E-AD85-400B-96CC-9F339E98707F}" srcOrd="4" destOrd="0" parTransId="{448CCE60-307F-432F-8A92-B7E463B5276B}" sibTransId="{4767B4F8-2AFE-4551-B7AF-953501478DCD}"/>
    <dgm:cxn modelId="{DCF0B27C-EB23-F641-864E-814CEFD07F0A}" type="presParOf" srcId="{5E0B4546-CB72-D141-A8F3-9060C657C962}" destId="{02619142-CC72-8E49-82E8-4661AC27D372}" srcOrd="0" destOrd="0" presId="urn:microsoft.com/office/officeart/2005/8/layout/default"/>
    <dgm:cxn modelId="{07DB2D9A-3C24-A346-A9B8-45E8A4BE9006}" type="presParOf" srcId="{5E0B4546-CB72-D141-A8F3-9060C657C962}" destId="{907AAAF6-D5BB-E24E-A876-9A5AF9CCD59A}" srcOrd="1" destOrd="0" presId="urn:microsoft.com/office/officeart/2005/8/layout/default"/>
    <dgm:cxn modelId="{F6DED98E-F26C-3747-99AF-52DDB02EB022}" type="presParOf" srcId="{5E0B4546-CB72-D141-A8F3-9060C657C962}" destId="{8E059397-4ACB-6A40-ADF5-E97D395FCA03}" srcOrd="2" destOrd="0" presId="urn:microsoft.com/office/officeart/2005/8/layout/default"/>
    <dgm:cxn modelId="{C8903671-4B67-5348-823F-17B98FA51AF8}" type="presParOf" srcId="{5E0B4546-CB72-D141-A8F3-9060C657C962}" destId="{FC31A546-1871-7A4D-B5C0-75C16EE1FC88}" srcOrd="3" destOrd="0" presId="urn:microsoft.com/office/officeart/2005/8/layout/default"/>
    <dgm:cxn modelId="{A3D1E2DB-0653-CC4C-ABBC-6CE0E6357A2A}" type="presParOf" srcId="{5E0B4546-CB72-D141-A8F3-9060C657C962}" destId="{4A5274DB-6E22-524D-89C2-313ABB9F5DBE}" srcOrd="4" destOrd="0" presId="urn:microsoft.com/office/officeart/2005/8/layout/default"/>
    <dgm:cxn modelId="{39ACA3E7-DB53-7E40-884F-39A4063A137F}" type="presParOf" srcId="{5E0B4546-CB72-D141-A8F3-9060C657C962}" destId="{7FF1DA13-2ED4-2D43-B2CB-DC159246A56D}" srcOrd="5" destOrd="0" presId="urn:microsoft.com/office/officeart/2005/8/layout/default"/>
    <dgm:cxn modelId="{BC30C1C9-AEED-DA40-8DCD-54F4E32A98A2}" type="presParOf" srcId="{5E0B4546-CB72-D141-A8F3-9060C657C962}" destId="{2814A2AF-0740-FD4C-85DA-84D4D486236C}" srcOrd="6" destOrd="0" presId="urn:microsoft.com/office/officeart/2005/8/layout/default"/>
    <dgm:cxn modelId="{6091AFF5-5664-3C46-B804-CF69E0CB65A4}" type="presParOf" srcId="{5E0B4546-CB72-D141-A8F3-9060C657C962}" destId="{38739205-87E9-1145-9376-CC7F9B361425}" srcOrd="7" destOrd="0" presId="urn:microsoft.com/office/officeart/2005/8/layout/default"/>
    <dgm:cxn modelId="{C1AA9842-E8BF-6742-B975-B058883B0D73}" type="presParOf" srcId="{5E0B4546-CB72-D141-A8F3-9060C657C962}" destId="{583910A5-2D7F-A943-A863-0BFBCC9C6951}" srcOrd="8" destOrd="0" presId="urn:microsoft.com/office/officeart/2005/8/layout/default"/>
    <dgm:cxn modelId="{C4EF9EB6-E2B1-704B-AFD7-A0B9C253419C}" type="presParOf" srcId="{5E0B4546-CB72-D141-A8F3-9060C657C962}" destId="{EC7FF96C-9181-7B4E-80FB-0B43297B3503}" srcOrd="9" destOrd="0" presId="urn:microsoft.com/office/officeart/2005/8/layout/default"/>
    <dgm:cxn modelId="{55DDA4CE-8AAC-5F42-9B75-2418E14FE7FC}" type="presParOf" srcId="{5E0B4546-CB72-D141-A8F3-9060C657C962}" destId="{B41D3BC9-A78A-2640-8827-2C0A2A11C3EA}" srcOrd="10" destOrd="0" presId="urn:microsoft.com/office/officeart/2005/8/layout/default"/>
    <dgm:cxn modelId="{2184E2B1-C9D0-5949-9D7A-E24FAD76E00E}" type="presParOf" srcId="{5E0B4546-CB72-D141-A8F3-9060C657C962}" destId="{20B23A82-AC47-CA4E-B85E-A25AB18CE5C5}" srcOrd="11" destOrd="0" presId="urn:microsoft.com/office/officeart/2005/8/layout/default"/>
    <dgm:cxn modelId="{CFB07C56-A389-EB41-8F5A-7CCDD4997DB1}" type="presParOf" srcId="{5E0B4546-CB72-D141-A8F3-9060C657C962}" destId="{20CC32F9-87D5-1C4F-ADB4-8E4E80FCC53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CCE11-2B83-41AE-87BB-CF4FB9A447D8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80D31-21DF-4470-9F6D-DD19F13715A8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AB3F0-7EE5-45A0-BDD1-F108377A80B2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2000" kern="1200"/>
            <a:t>Motivation</a:t>
          </a:r>
          <a:endParaRPr lang="en-US" sz="2000" kern="1200"/>
        </a:p>
      </dsp:txBody>
      <dsp:txXfrm>
        <a:off x="4405" y="2245657"/>
        <a:ext cx="1763085" cy="705234"/>
      </dsp:txXfrm>
    </dsp:sp>
    <dsp:sp modelId="{E97CD2D3-6BE6-4AEF-86B8-BC3C5622B1D1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AAB31-DB55-4C86-A292-0172AFAC112D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37A86-632C-4BF5-8036-8035F7BF84EA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2000" kern="1200"/>
            <a:t>What is MLOps?</a:t>
          </a:r>
          <a:endParaRPr lang="en-US" sz="2000" kern="1200"/>
        </a:p>
      </dsp:txBody>
      <dsp:txXfrm>
        <a:off x="2076031" y="2245657"/>
        <a:ext cx="1763085" cy="705234"/>
      </dsp:txXfrm>
    </dsp:sp>
    <dsp:sp modelId="{B21639F5-ACDC-4ED1-AEB8-70DC070B9631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9C246-F7A3-450E-87E2-595EA7BFC042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A7F0D-50C2-4283-B89E-EF6D7F420364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Practices</a:t>
          </a:r>
        </a:p>
      </dsp:txBody>
      <dsp:txXfrm>
        <a:off x="4147657" y="2245657"/>
        <a:ext cx="1763085" cy="705234"/>
      </dsp:txXfrm>
    </dsp:sp>
    <dsp:sp modelId="{46148BB0-761B-435F-BD9A-1E7B038A6E1B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7B25E-5744-4CD3-A93A-E7F19DE1D00F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E5503-C98F-4CA6-BDB6-4FFC1ED3C87B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2000" kern="1200"/>
            <a:t>Components</a:t>
          </a:r>
          <a:endParaRPr lang="en-US" sz="2000" kern="1200"/>
        </a:p>
      </dsp:txBody>
      <dsp:txXfrm>
        <a:off x="6219283" y="2245657"/>
        <a:ext cx="1763085" cy="705234"/>
      </dsp:txXfrm>
    </dsp:sp>
    <dsp:sp modelId="{A55EC38A-1A08-4A9F-AC2E-891CF258714F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342F4-5B7D-416B-9BC9-ADEB6FFAD0AE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1E1EC-2A43-478A-A1C8-2DED429F7F00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2000" kern="1200"/>
            <a:t>Tools</a:t>
          </a:r>
          <a:endParaRPr lang="en-US" sz="2000" kern="1200"/>
        </a:p>
      </dsp:txBody>
      <dsp:txXfrm>
        <a:off x="8290908" y="2245657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DEFA5-3F6D-49E0-8A33-1EDDB47AC045}">
      <dsp:nvSpPr>
        <dsp:cNvPr id="0" name=""/>
        <dsp:cNvSpPr/>
      </dsp:nvSpPr>
      <dsp:spPr>
        <a:xfrm>
          <a:off x="0" y="1656"/>
          <a:ext cx="6582555" cy="7059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43832-1EA2-4F65-A835-C087F7B34306}">
      <dsp:nvSpPr>
        <dsp:cNvPr id="0" name=""/>
        <dsp:cNvSpPr/>
      </dsp:nvSpPr>
      <dsp:spPr>
        <a:xfrm>
          <a:off x="213564" y="160506"/>
          <a:ext cx="388298" cy="3882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E0A05-14E1-4635-B8C0-0454CA266F99}">
      <dsp:nvSpPr>
        <dsp:cNvPr id="0" name=""/>
        <dsp:cNvSpPr/>
      </dsp:nvSpPr>
      <dsp:spPr>
        <a:xfrm>
          <a:off x="815427" y="1656"/>
          <a:ext cx="5767127" cy="70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8" tIns="74718" rIns="74718" bIns="747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 dirty="0"/>
            <a:t>Deployments and Automation</a:t>
          </a:r>
          <a:endParaRPr lang="en-US" sz="1900" kern="1200" dirty="0"/>
        </a:p>
      </dsp:txBody>
      <dsp:txXfrm>
        <a:off x="815427" y="1656"/>
        <a:ext cx="5767127" cy="705997"/>
      </dsp:txXfrm>
    </dsp:sp>
    <dsp:sp modelId="{CD834959-C030-45FF-B9FE-1DAC6038AE38}">
      <dsp:nvSpPr>
        <dsp:cNvPr id="0" name=""/>
        <dsp:cNvSpPr/>
      </dsp:nvSpPr>
      <dsp:spPr>
        <a:xfrm>
          <a:off x="0" y="884154"/>
          <a:ext cx="6582555" cy="7059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16DCF-03C9-4D04-9596-8321F15CC3CA}">
      <dsp:nvSpPr>
        <dsp:cNvPr id="0" name=""/>
        <dsp:cNvSpPr/>
      </dsp:nvSpPr>
      <dsp:spPr>
        <a:xfrm>
          <a:off x="213564" y="1043003"/>
          <a:ext cx="388298" cy="3882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BB6B1-9473-40D1-99B6-220D9884BF8B}">
      <dsp:nvSpPr>
        <dsp:cNvPr id="0" name=""/>
        <dsp:cNvSpPr/>
      </dsp:nvSpPr>
      <dsp:spPr>
        <a:xfrm>
          <a:off x="815427" y="884154"/>
          <a:ext cx="5767127" cy="70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8" tIns="74718" rIns="74718" bIns="747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/>
            <a:t>Model, Data and Hyperparameters Versioning</a:t>
          </a:r>
          <a:endParaRPr lang="en-US" sz="1900" kern="1200"/>
        </a:p>
      </dsp:txBody>
      <dsp:txXfrm>
        <a:off x="815427" y="884154"/>
        <a:ext cx="5767127" cy="705997"/>
      </dsp:txXfrm>
    </dsp:sp>
    <dsp:sp modelId="{77AF0042-3635-4DB2-B4CC-F2236303A117}">
      <dsp:nvSpPr>
        <dsp:cNvPr id="0" name=""/>
        <dsp:cNvSpPr/>
      </dsp:nvSpPr>
      <dsp:spPr>
        <a:xfrm>
          <a:off x="0" y="1766651"/>
          <a:ext cx="6582555" cy="7059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D941C-BB96-4E50-99C6-0ABF7C42459E}">
      <dsp:nvSpPr>
        <dsp:cNvPr id="0" name=""/>
        <dsp:cNvSpPr/>
      </dsp:nvSpPr>
      <dsp:spPr>
        <a:xfrm>
          <a:off x="213564" y="1925500"/>
          <a:ext cx="388298" cy="3882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F63C8-A026-48F5-810E-7EC2724D3567}">
      <dsp:nvSpPr>
        <dsp:cNvPr id="0" name=""/>
        <dsp:cNvSpPr/>
      </dsp:nvSpPr>
      <dsp:spPr>
        <a:xfrm>
          <a:off x="815427" y="1766651"/>
          <a:ext cx="5767127" cy="70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8" tIns="74718" rIns="74718" bIns="747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 dirty="0"/>
            <a:t>Testing (Unit, Integration)</a:t>
          </a:r>
          <a:endParaRPr lang="en-US" sz="1900" kern="1200" dirty="0"/>
        </a:p>
      </dsp:txBody>
      <dsp:txXfrm>
        <a:off x="815427" y="1766651"/>
        <a:ext cx="5767127" cy="705997"/>
      </dsp:txXfrm>
    </dsp:sp>
    <dsp:sp modelId="{73B91BA8-9539-4E62-B4A8-9E319C3E0353}">
      <dsp:nvSpPr>
        <dsp:cNvPr id="0" name=""/>
        <dsp:cNvSpPr/>
      </dsp:nvSpPr>
      <dsp:spPr>
        <a:xfrm>
          <a:off x="0" y="2649148"/>
          <a:ext cx="6582555" cy="7059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98C22-71D1-49B9-B6DF-03C2008E18B2}">
      <dsp:nvSpPr>
        <dsp:cNvPr id="0" name=""/>
        <dsp:cNvSpPr/>
      </dsp:nvSpPr>
      <dsp:spPr>
        <a:xfrm>
          <a:off x="213564" y="2807998"/>
          <a:ext cx="388298" cy="3882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26E5B-4E0B-4E4E-9576-8E77D16CE4E9}">
      <dsp:nvSpPr>
        <dsp:cNvPr id="0" name=""/>
        <dsp:cNvSpPr/>
      </dsp:nvSpPr>
      <dsp:spPr>
        <a:xfrm>
          <a:off x="815427" y="2649148"/>
          <a:ext cx="5767127" cy="70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8" tIns="74718" rIns="74718" bIns="747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 dirty="0"/>
            <a:t>Production Monitoring</a:t>
          </a:r>
          <a:endParaRPr lang="en-US" sz="1900" kern="1200" dirty="0"/>
        </a:p>
      </dsp:txBody>
      <dsp:txXfrm>
        <a:off x="815427" y="2649148"/>
        <a:ext cx="5767127" cy="705997"/>
      </dsp:txXfrm>
    </dsp:sp>
    <dsp:sp modelId="{501E8111-64E5-4E2B-AB40-ABCB2620761B}">
      <dsp:nvSpPr>
        <dsp:cNvPr id="0" name=""/>
        <dsp:cNvSpPr/>
      </dsp:nvSpPr>
      <dsp:spPr>
        <a:xfrm>
          <a:off x="0" y="3531646"/>
          <a:ext cx="6582555" cy="7059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3663D-E61C-41F0-A4B4-69373C926965}">
      <dsp:nvSpPr>
        <dsp:cNvPr id="0" name=""/>
        <dsp:cNvSpPr/>
      </dsp:nvSpPr>
      <dsp:spPr>
        <a:xfrm>
          <a:off x="213564" y="3690495"/>
          <a:ext cx="388298" cy="3882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5F5BE-7927-4DDE-BBEF-D002B16B7A68}">
      <dsp:nvSpPr>
        <dsp:cNvPr id="0" name=""/>
        <dsp:cNvSpPr/>
      </dsp:nvSpPr>
      <dsp:spPr>
        <a:xfrm>
          <a:off x="815427" y="3531646"/>
          <a:ext cx="5767127" cy="70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8" tIns="74718" rIns="74718" bIns="747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 dirty="0"/>
            <a:t>Infrastructure Requirement</a:t>
          </a:r>
          <a:endParaRPr lang="en-US" sz="1900" kern="1200" dirty="0"/>
        </a:p>
      </dsp:txBody>
      <dsp:txXfrm>
        <a:off x="815427" y="3531646"/>
        <a:ext cx="5767127" cy="705997"/>
      </dsp:txXfrm>
    </dsp:sp>
    <dsp:sp modelId="{B84FABDA-5E4D-4023-AC4B-A3900E347374}">
      <dsp:nvSpPr>
        <dsp:cNvPr id="0" name=""/>
        <dsp:cNvSpPr/>
      </dsp:nvSpPr>
      <dsp:spPr>
        <a:xfrm>
          <a:off x="0" y="4414143"/>
          <a:ext cx="6582555" cy="7059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8DF58-449B-40FA-B1E6-DD478857AFA8}">
      <dsp:nvSpPr>
        <dsp:cNvPr id="0" name=""/>
        <dsp:cNvSpPr/>
      </dsp:nvSpPr>
      <dsp:spPr>
        <a:xfrm>
          <a:off x="213564" y="4572992"/>
          <a:ext cx="388298" cy="3882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D5F0A-03B3-434D-8A73-F37C2549C7B0}">
      <dsp:nvSpPr>
        <dsp:cNvPr id="0" name=""/>
        <dsp:cNvSpPr/>
      </dsp:nvSpPr>
      <dsp:spPr>
        <a:xfrm>
          <a:off x="815427" y="4414143"/>
          <a:ext cx="5767127" cy="70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8" tIns="74718" rIns="74718" bIns="747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 dirty="0"/>
            <a:t>Security</a:t>
          </a:r>
          <a:endParaRPr lang="en-US" sz="1900" kern="1200" dirty="0"/>
        </a:p>
      </dsp:txBody>
      <dsp:txXfrm>
        <a:off x="815427" y="4414143"/>
        <a:ext cx="5767127" cy="705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5558C-C1A7-3244-B329-4DDD91CAF8A8}">
      <dsp:nvSpPr>
        <dsp:cNvPr id="0" name=""/>
        <dsp:cNvSpPr/>
      </dsp:nvSpPr>
      <dsp:spPr>
        <a:xfrm>
          <a:off x="0" y="0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3100" kern="1200"/>
            <a:t>Manual Process</a:t>
          </a:r>
          <a:endParaRPr lang="en-US" sz="3100" kern="1200"/>
        </a:p>
      </dsp:txBody>
      <dsp:txXfrm>
        <a:off x="33267" y="33267"/>
        <a:ext cx="7323997" cy="1069290"/>
      </dsp:txXfrm>
    </dsp:sp>
    <dsp:sp modelId="{16BD2819-69E9-5245-93D6-BA6C2FF89FD7}">
      <dsp:nvSpPr>
        <dsp:cNvPr id="0" name=""/>
        <dsp:cNvSpPr/>
      </dsp:nvSpPr>
      <dsp:spPr>
        <a:xfrm>
          <a:off x="754379" y="1325127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3100" kern="1200"/>
            <a:t>ML Pipeline Automation</a:t>
          </a:r>
          <a:endParaRPr lang="en-US" sz="3100" kern="1200"/>
        </a:p>
      </dsp:txBody>
      <dsp:txXfrm>
        <a:off x="787646" y="1358394"/>
        <a:ext cx="6990440" cy="1069290"/>
      </dsp:txXfrm>
    </dsp:sp>
    <dsp:sp modelId="{B3BF1EF6-1231-AC4A-973B-117AEA6ED49E}">
      <dsp:nvSpPr>
        <dsp:cNvPr id="0" name=""/>
        <dsp:cNvSpPr/>
      </dsp:nvSpPr>
      <dsp:spPr>
        <a:xfrm>
          <a:off x="1508759" y="2650255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3100" kern="1200" dirty="0"/>
            <a:t>Continuous Integration / Continuous Delivery</a:t>
          </a:r>
          <a:endParaRPr lang="en-US" sz="3100" kern="1200" dirty="0"/>
        </a:p>
      </dsp:txBody>
      <dsp:txXfrm>
        <a:off x="1542026" y="2683522"/>
        <a:ext cx="6990440" cy="1069290"/>
      </dsp:txXfrm>
    </dsp:sp>
    <dsp:sp modelId="{64D5F847-0B26-3941-8013-5DE023E22A43}">
      <dsp:nvSpPr>
        <dsp:cNvPr id="0" name=""/>
        <dsp:cNvSpPr/>
      </dsp:nvSpPr>
      <dsp:spPr>
        <a:xfrm>
          <a:off x="7811354" y="861333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977468" y="861333"/>
        <a:ext cx="406057" cy="555559"/>
      </dsp:txXfrm>
    </dsp:sp>
    <dsp:sp modelId="{DA2A117D-C577-6F44-92F7-F9321131AA9B}">
      <dsp:nvSpPr>
        <dsp:cNvPr id="0" name=""/>
        <dsp:cNvSpPr/>
      </dsp:nvSpPr>
      <dsp:spPr>
        <a:xfrm>
          <a:off x="8565734" y="2178889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731848" y="2178889"/>
        <a:ext cx="406057" cy="555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19142-CC72-8E49-82E8-4661AC27D372}">
      <dsp:nvSpPr>
        <dsp:cNvPr id="0" name=""/>
        <dsp:cNvSpPr/>
      </dsp:nvSpPr>
      <dsp:spPr>
        <a:xfrm>
          <a:off x="2946" y="373475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100" kern="1200"/>
            <a:t>Source control</a:t>
          </a:r>
          <a:endParaRPr lang="en-US" sz="3100" kern="1200"/>
        </a:p>
      </dsp:txBody>
      <dsp:txXfrm>
        <a:off x="2946" y="373475"/>
        <a:ext cx="2337792" cy="1402675"/>
      </dsp:txXfrm>
    </dsp:sp>
    <dsp:sp modelId="{8E059397-4ACB-6A40-ADF5-E97D395FCA03}">
      <dsp:nvSpPr>
        <dsp:cNvPr id="0" name=""/>
        <dsp:cNvSpPr/>
      </dsp:nvSpPr>
      <dsp:spPr>
        <a:xfrm>
          <a:off x="2574518" y="373475"/>
          <a:ext cx="2337792" cy="1402675"/>
        </a:xfrm>
        <a:prstGeom prst="rect">
          <a:avLst/>
        </a:prstGeom>
        <a:solidFill>
          <a:schemeClr val="accent2">
            <a:hueOff val="-221971"/>
            <a:satOff val="-98"/>
            <a:lumOff val="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100" kern="1200"/>
            <a:t>Test and build services</a:t>
          </a:r>
          <a:endParaRPr lang="en-US" sz="3100" kern="1200"/>
        </a:p>
      </dsp:txBody>
      <dsp:txXfrm>
        <a:off x="2574518" y="373475"/>
        <a:ext cx="2337792" cy="1402675"/>
      </dsp:txXfrm>
    </dsp:sp>
    <dsp:sp modelId="{4A5274DB-6E22-524D-89C2-313ABB9F5DBE}">
      <dsp:nvSpPr>
        <dsp:cNvPr id="0" name=""/>
        <dsp:cNvSpPr/>
      </dsp:nvSpPr>
      <dsp:spPr>
        <a:xfrm>
          <a:off x="5146089" y="373475"/>
          <a:ext cx="2337792" cy="1402675"/>
        </a:xfrm>
        <a:prstGeom prst="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100" kern="1200"/>
            <a:t>Deployment services</a:t>
          </a:r>
          <a:endParaRPr lang="en-US" sz="3100" kern="1200"/>
        </a:p>
      </dsp:txBody>
      <dsp:txXfrm>
        <a:off x="5146089" y="373475"/>
        <a:ext cx="2337792" cy="1402675"/>
      </dsp:txXfrm>
    </dsp:sp>
    <dsp:sp modelId="{2814A2AF-0740-FD4C-85DA-84D4D486236C}">
      <dsp:nvSpPr>
        <dsp:cNvPr id="0" name=""/>
        <dsp:cNvSpPr/>
      </dsp:nvSpPr>
      <dsp:spPr>
        <a:xfrm>
          <a:off x="7717661" y="373475"/>
          <a:ext cx="2337792" cy="1402675"/>
        </a:xfrm>
        <a:prstGeom prst="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100" kern="1200"/>
            <a:t>Model registry</a:t>
          </a:r>
          <a:endParaRPr lang="en-US" sz="3100" kern="1200"/>
        </a:p>
      </dsp:txBody>
      <dsp:txXfrm>
        <a:off x="7717661" y="373475"/>
        <a:ext cx="2337792" cy="1402675"/>
      </dsp:txXfrm>
    </dsp:sp>
    <dsp:sp modelId="{583910A5-2D7F-A943-A863-0BFBCC9C6951}">
      <dsp:nvSpPr>
        <dsp:cNvPr id="0" name=""/>
        <dsp:cNvSpPr/>
      </dsp:nvSpPr>
      <dsp:spPr>
        <a:xfrm>
          <a:off x="1288732" y="2009929"/>
          <a:ext cx="2337792" cy="1402675"/>
        </a:xfrm>
        <a:prstGeom prst="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100" kern="1200"/>
            <a:t>Feature store</a:t>
          </a:r>
          <a:endParaRPr lang="en-US" sz="3100" kern="1200"/>
        </a:p>
      </dsp:txBody>
      <dsp:txXfrm>
        <a:off x="1288732" y="2009929"/>
        <a:ext cx="2337792" cy="1402675"/>
      </dsp:txXfrm>
    </dsp:sp>
    <dsp:sp modelId="{B41D3BC9-A78A-2640-8827-2C0A2A11C3EA}">
      <dsp:nvSpPr>
        <dsp:cNvPr id="0" name=""/>
        <dsp:cNvSpPr/>
      </dsp:nvSpPr>
      <dsp:spPr>
        <a:xfrm>
          <a:off x="3860303" y="2009929"/>
          <a:ext cx="2337792" cy="1402675"/>
        </a:xfrm>
        <a:prstGeom prst="rect">
          <a:avLst/>
        </a:prstGeom>
        <a:solidFill>
          <a:schemeClr val="accent2">
            <a:hueOff val="-1109853"/>
            <a:satOff val="-488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100" kern="1200"/>
            <a:t>ML metadata store</a:t>
          </a:r>
          <a:endParaRPr lang="en-US" sz="3100" kern="1200"/>
        </a:p>
      </dsp:txBody>
      <dsp:txXfrm>
        <a:off x="3860303" y="2009929"/>
        <a:ext cx="2337792" cy="1402675"/>
      </dsp:txXfrm>
    </dsp:sp>
    <dsp:sp modelId="{20CC32F9-87D5-1C4F-ADB4-8E4E80FCC539}">
      <dsp:nvSpPr>
        <dsp:cNvPr id="0" name=""/>
        <dsp:cNvSpPr/>
      </dsp:nvSpPr>
      <dsp:spPr>
        <a:xfrm>
          <a:off x="6431875" y="2009929"/>
          <a:ext cx="2337792" cy="1402675"/>
        </a:xfrm>
        <a:prstGeom prst="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100" kern="1200"/>
            <a:t>ML pipeline orchestrator</a:t>
          </a:r>
          <a:endParaRPr lang="en-US" sz="3100" kern="1200"/>
        </a:p>
      </dsp:txBody>
      <dsp:txXfrm>
        <a:off x="6431875" y="2009929"/>
        <a:ext cx="2337792" cy="140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9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9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5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5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9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8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9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0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0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9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>
            <a:extLst>
              <a:ext uri="{FF2B5EF4-FFF2-40B4-BE49-F238E27FC236}">
                <a16:creationId xmlns:a16="http://schemas.microsoft.com/office/drawing/2014/main" id="{460B9434-7519-4F71-B53C-B00EEA123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5" r="21103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DD29-409E-954B-A159-94207333E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PK" sz="5400" dirty="0">
                <a:solidFill>
                  <a:srgbClr val="FFFFFF"/>
                </a:solidFill>
              </a:rPr>
              <a:t>Introduction to MLOps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0C639-4756-9A42-A332-ECDFEE227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endParaRPr lang="en-PK" sz="180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97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A13B-A8AE-004A-8F7C-2017DD1F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A2401-31A9-C741-B10B-68A09DA7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467"/>
          <a:stretch/>
        </p:blipFill>
        <p:spPr>
          <a:xfrm>
            <a:off x="1639824" y="2748087"/>
            <a:ext cx="9217152" cy="332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C53E2-4880-334A-AEFE-E40C8A6AE79C}"/>
              </a:ext>
            </a:extLst>
          </p:cNvPr>
          <p:cNvSpPr txBox="1"/>
          <p:nvPr/>
        </p:nvSpPr>
        <p:spPr>
          <a:xfrm>
            <a:off x="1645920" y="2072640"/>
            <a:ext cx="33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2400" dirty="0"/>
              <a:t>Data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54CEC-9AC5-BE4C-92F1-2C3419541A0B}"/>
              </a:ext>
            </a:extLst>
          </p:cNvPr>
          <p:cNvSpPr txBox="1"/>
          <p:nvPr/>
        </p:nvSpPr>
        <p:spPr>
          <a:xfrm>
            <a:off x="4962144" y="2072640"/>
            <a:ext cx="33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2400" dirty="0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92412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94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62C63-EC4C-574D-A70C-A771AB48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Production Monitoring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3FC537-F799-D140-886B-FCE4F8B1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C509B-A803-CE4B-BACC-6103EB6D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66" y="1180119"/>
            <a:ext cx="7523033" cy="396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9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422E-C6C6-9142-AB8E-5FCAC9BF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Infrastructure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6D08-CC15-834C-910F-ACC32298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01B69-3DAD-B242-8E9D-1D3BCA4C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2108201"/>
            <a:ext cx="7015161" cy="36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98BD4-D43E-5E41-A58C-1B88D512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PK" dirty="0"/>
              <a:t>Components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32C53-5C0C-4170-AF66-542691F51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63802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485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E867-86DC-734D-A60C-67134807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74682-569F-B446-9153-47D283D6C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034" y="2290997"/>
            <a:ext cx="3329379" cy="1138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77639B-2104-6A4A-98BD-C12BD389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298784"/>
            <a:ext cx="2921318" cy="1130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BAC46A-2A44-D84F-97B0-678F12E67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809" y="2298784"/>
            <a:ext cx="2855108" cy="1138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999ABE-B368-FA47-B2B1-6CBF2A564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584" y="3990424"/>
            <a:ext cx="2921318" cy="1356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BFD658-78B4-8A49-A0A7-4512BF21D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120" y="3998850"/>
            <a:ext cx="2921318" cy="15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1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8844A6-B4E3-D74F-B0A4-7B125D35C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286603"/>
            <a:ext cx="10034016" cy="59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9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87D93-3335-B74E-B798-AFBED70C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01509-50F9-4952-9074-FEC21577E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5" r="1" b="1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14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2775F-AF7A-FC4E-B762-38262DBF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PK" dirty="0"/>
              <a:t>Agenda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78F53A2-D860-475C-8641-4B367B9B4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0704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4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ED68-F6BF-5444-A5F2-EE199BED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Machine Learning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8091-2FDC-BE42-8000-7588BB76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6D70-66C2-154A-81E9-B1BF3494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53" y="2108200"/>
            <a:ext cx="9912094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4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AE83-C607-154A-8FED-FDDE9C44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Machine Learning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E87B-D195-4744-A573-9391930A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C6045-6FA7-6341-9778-2AF5521B7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8200"/>
            <a:ext cx="10088880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6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E30C7-8657-7140-A9E0-4C69AA3B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endParaRPr lang="en-P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F50C-A5C8-9842-87EF-ECAECA01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087" y="621697"/>
            <a:ext cx="6788593" cy="5147973"/>
          </a:xfrm>
        </p:spPr>
        <p:txBody>
          <a:bodyPr anchor="ctr">
            <a:normAutofit/>
          </a:bodyPr>
          <a:lstStyle/>
          <a:p>
            <a:r>
              <a:rPr lang="en-GB" dirty="0"/>
              <a:t>According to report, 2020 State of Enterprise Machine Learning,</a:t>
            </a:r>
            <a:r>
              <a:rPr lang="en-PK" dirty="0"/>
              <a:t> </a:t>
            </a:r>
            <a:r>
              <a:rPr lang="en-GB" dirty="0"/>
              <a:t>only </a:t>
            </a:r>
            <a:r>
              <a:rPr lang="en-GB" b="1" dirty="0"/>
              <a:t>22 percent </a:t>
            </a:r>
            <a:r>
              <a:rPr lang="en-GB" dirty="0"/>
              <a:t>of companies that use machine learning have successfully deployed an ML model into production.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83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CF3FA-F1A8-2246-B951-15DD9D23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5217089" cy="1674180"/>
          </a:xfrm>
        </p:spPr>
        <p:txBody>
          <a:bodyPr>
            <a:normAutofit/>
          </a:bodyPr>
          <a:lstStyle/>
          <a:p>
            <a:r>
              <a:rPr lang="en-PK" sz="4000" dirty="0"/>
              <a:t>What is MLOps?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BD55-5ECD-4343-A5C6-8FD0C6A8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5237936" cy="3229714"/>
          </a:xfrm>
        </p:spPr>
        <p:txBody>
          <a:bodyPr>
            <a:normAutofit/>
          </a:bodyPr>
          <a:lstStyle/>
          <a:p>
            <a:r>
              <a:rPr lang="en-GB" dirty="0" err="1"/>
              <a:t>MLOps</a:t>
            </a:r>
            <a:r>
              <a:rPr lang="en-GB" dirty="0"/>
              <a:t> is a </a:t>
            </a:r>
            <a:r>
              <a:rPr lang="en-GB" b="1" dirty="0"/>
              <a:t>practice for collaboration and communication </a:t>
            </a:r>
            <a:r>
              <a:rPr lang="en-GB" dirty="0"/>
              <a:t>between data scientists and operations professionals to help manage production ML lifecycle.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99D5C-D1F4-5F41-8D10-EF15A68E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32" y="1322361"/>
            <a:ext cx="4642732" cy="42132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968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AFEB4-077F-4B45-BEC2-80AA70CB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PK" dirty="0"/>
              <a:t>Practices in MLOps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EFB2B72-A6A1-4310-9C06-FD173D3F2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088428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77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46E82-6587-1446-9EE2-AF4DDEAD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PK" dirty="0"/>
              <a:t>Automation</a:t>
            </a:r>
          </a:p>
        </p:txBody>
      </p: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0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31BA8-4F70-4E4C-B5B0-F235732CF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85321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35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94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62C63-EC4C-574D-A70C-A771AB48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Versioning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448EAE-8FD8-9E47-8711-DC4B90118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161916"/>
            <a:ext cx="6275667" cy="45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809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138</Words>
  <Application>Microsoft Macintosh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Garamond</vt:lpstr>
      <vt:lpstr>RetrospectVTI</vt:lpstr>
      <vt:lpstr>Introduction to MLOps</vt:lpstr>
      <vt:lpstr>Agenda</vt:lpstr>
      <vt:lpstr>Machine Learning Workflow</vt:lpstr>
      <vt:lpstr>Machine Learning System</vt:lpstr>
      <vt:lpstr>PowerPoint Presentation</vt:lpstr>
      <vt:lpstr>What is MLOps?</vt:lpstr>
      <vt:lpstr>Practices in MLOps</vt:lpstr>
      <vt:lpstr>Automation</vt:lpstr>
      <vt:lpstr>Versioning</vt:lpstr>
      <vt:lpstr>Testing</vt:lpstr>
      <vt:lpstr>Production Monitoring</vt:lpstr>
      <vt:lpstr>Infrastructure Requirement</vt:lpstr>
      <vt:lpstr>Components</vt:lpstr>
      <vt:lpstr>Tools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MLOps</dc:title>
  <dc:creator>Muhammad Abdullah</dc:creator>
  <cp:lastModifiedBy>Muhammad Abdullah</cp:lastModifiedBy>
  <cp:revision>1</cp:revision>
  <dcterms:created xsi:type="dcterms:W3CDTF">2020-11-29T10:48:49Z</dcterms:created>
  <dcterms:modified xsi:type="dcterms:W3CDTF">2020-11-29T11:01:18Z</dcterms:modified>
</cp:coreProperties>
</file>