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90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97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35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34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267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13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2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8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82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61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93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9FB9-4BEC-4D64-9749-2E66591B728F}" type="datetimeFigureOut">
              <a:rPr lang="en-IE" smtClean="0"/>
              <a:t>19/12/2013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D6E8-F923-406E-A268-84B6FAE78FD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9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 </a:t>
            </a:r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Space shooter: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8800" dirty="0" smtClean="0">
                <a:solidFill>
                  <a:schemeClr val="bg1"/>
                </a:solidFill>
                <a:latin typeface="Stencil Std" pitchFamily="82" charset="0"/>
              </a:rPr>
              <a:t>Conflict</a:t>
            </a:r>
            <a:endParaRPr lang="en-IE" sz="8800" dirty="0"/>
          </a:p>
        </p:txBody>
      </p:sp>
    </p:spTree>
    <p:extLst>
      <p:ext uri="{BB962C8B-B14F-4D97-AF65-F5344CB8AC3E}">
        <p14:creationId xmlns:p14="http://schemas.microsoft.com/office/powerpoint/2010/main" val="20186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Welcome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2d graphics</a:t>
            </a:r>
          </a:p>
        </p:txBody>
      </p:sp>
    </p:spTree>
    <p:extLst>
      <p:ext uri="{BB962C8B-B14F-4D97-AF65-F5344CB8AC3E}">
        <p14:creationId xmlns:p14="http://schemas.microsoft.com/office/powerpoint/2010/main" val="18331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Welcome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2d graphics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flying</a:t>
            </a:r>
          </a:p>
        </p:txBody>
      </p:sp>
    </p:spTree>
    <p:extLst>
      <p:ext uri="{BB962C8B-B14F-4D97-AF65-F5344CB8AC3E}">
        <p14:creationId xmlns:p14="http://schemas.microsoft.com/office/powerpoint/2010/main" val="32981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Welcome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2d graphics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Flying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shooting</a:t>
            </a:r>
          </a:p>
          <a:p>
            <a:endParaRPr lang="en-IE" dirty="0" smtClean="0">
              <a:solidFill>
                <a:schemeClr val="bg1"/>
              </a:solidFill>
              <a:latin typeface="Stencil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Welcome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2d graphics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Flying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Shooting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Multiplayer (server/Client)</a:t>
            </a:r>
          </a:p>
          <a:p>
            <a:endParaRPr lang="en-IE" dirty="0" smtClean="0">
              <a:solidFill>
                <a:schemeClr val="bg1"/>
              </a:solidFill>
              <a:latin typeface="Stencil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Welcome</a:t>
            </a:r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>
              <a:solidFill>
                <a:schemeClr val="bg1"/>
              </a:solidFill>
              <a:latin typeface="Stencil Std" pitchFamily="82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2d graphics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Flying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Shooting</a:t>
            </a:r>
          </a:p>
          <a:p>
            <a:r>
              <a:rPr lang="en-IE" dirty="0" smtClean="0">
                <a:solidFill>
                  <a:schemeClr val="bg1"/>
                </a:solidFill>
                <a:latin typeface="Stencil Std" pitchFamily="82" charset="0"/>
              </a:rPr>
              <a:t>Multiplayer (server/Client)</a:t>
            </a:r>
          </a:p>
          <a:p>
            <a:r>
              <a:rPr lang="en-IE" smtClean="0">
                <a:solidFill>
                  <a:schemeClr val="bg1"/>
                </a:solidFill>
                <a:latin typeface="Stencil Std" pitchFamily="82" charset="0"/>
              </a:rPr>
              <a:t>In space!</a:t>
            </a:r>
            <a:endParaRPr lang="en-IE" dirty="0" smtClean="0">
              <a:solidFill>
                <a:schemeClr val="bg1"/>
              </a:solidFill>
              <a:latin typeface="Stencil Std" pitchFamily="82" charset="0"/>
            </a:endParaRPr>
          </a:p>
          <a:p>
            <a:endParaRPr lang="en-IE" dirty="0" smtClean="0">
              <a:solidFill>
                <a:schemeClr val="bg1"/>
              </a:solidFill>
              <a:latin typeface="Stencil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Space shooter:</vt:lpstr>
      <vt:lpstr>Welcome</vt:lpstr>
      <vt:lpstr>Welcome</vt:lpstr>
      <vt:lpstr>Welcome</vt:lpstr>
      <vt:lpstr>Welcome</vt:lpstr>
      <vt:lpstr>Welcome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Space shooter:</dc:title>
  <dc:creator>arrrrrrghimapirate@yahoo.com</dc:creator>
  <cp:lastModifiedBy>arrrrrrghimapirate@yahoo.com</cp:lastModifiedBy>
  <cp:revision>3</cp:revision>
  <dcterms:created xsi:type="dcterms:W3CDTF">2013-12-19T22:01:32Z</dcterms:created>
  <dcterms:modified xsi:type="dcterms:W3CDTF">2013-12-19T22:17:21Z</dcterms:modified>
</cp:coreProperties>
</file>