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1"/>
    <p:restoredTop sz="94655"/>
  </p:normalViewPr>
  <p:slideViewPr>
    <p:cSldViewPr snapToGrid="0" snapToObjects="1">
      <p:cViewPr varScale="1">
        <p:scale>
          <a:sx n="90" d="100"/>
          <a:sy n="90" d="100"/>
        </p:scale>
        <p:origin x="42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3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7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4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3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1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FE48-3D5E-9742-B998-B63A35346C2D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5876-CE3E-9146-B570-4834EE6CD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1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5C82C-E345-E845-911C-23640843E77E}"/>
              </a:ext>
            </a:extLst>
          </p:cNvPr>
          <p:cNvGrpSpPr/>
          <p:nvPr/>
        </p:nvGrpSpPr>
        <p:grpSpPr>
          <a:xfrm>
            <a:off x="-959400" y="1630800"/>
            <a:ext cx="11520000" cy="9540000"/>
            <a:chOff x="-959400" y="1630800"/>
            <a:chExt cx="11520000" cy="9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B88D90-02F8-7349-9C3B-B5F55CCABF4E}"/>
                </a:ext>
              </a:extLst>
            </p:cNvPr>
            <p:cNvSpPr/>
            <p:nvPr/>
          </p:nvSpPr>
          <p:spPr>
            <a:xfrm>
              <a:off x="-959400" y="1630800"/>
              <a:ext cx="11520000" cy="9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D407CA-DAA5-644D-9966-29910EB834B2}"/>
                </a:ext>
              </a:extLst>
            </p:cNvPr>
            <p:cNvGrpSpPr/>
            <p:nvPr/>
          </p:nvGrpSpPr>
          <p:grpSpPr>
            <a:xfrm>
              <a:off x="-599347" y="1665480"/>
              <a:ext cx="11027395" cy="9470639"/>
              <a:chOff x="-599347" y="1665480"/>
              <a:chExt cx="11027395" cy="947063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10BA62B-7620-3E4F-93E3-58E96A2AA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5480"/>
                <a:ext cx="9601200" cy="9470639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CEB2E2-A93E-7640-B229-C26F14E784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599347" y="271462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AD81095-4319-3F47-BC77-36850571E5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599347" y="371251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4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43826E9-7E94-EB47-9CA6-FAA4908EB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599347" y="472469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5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889A26D-62E7-1D45-BCD9-84CA327AB7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599347" y="5636852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6</a:t>
                </a: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C2EE14F-BEB8-FB43-BE23-8DB7F098621B}"/>
                  </a:ext>
                </a:extLst>
              </p:cNvPr>
              <p:cNvSpPr/>
              <p:nvPr/>
            </p:nvSpPr>
            <p:spPr>
              <a:xfrm flipH="1">
                <a:off x="9314351" y="2157413"/>
                <a:ext cx="573697" cy="4484569"/>
              </a:xfrm>
              <a:prstGeom prst="leftBrace">
                <a:avLst>
                  <a:gd name="adj1" fmla="val 17424"/>
                  <a:gd name="adj2" fmla="val 50000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036A301-B30C-2D48-B705-EE067C767F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6227" y="842394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3</a:t>
                </a:r>
              </a:p>
            </p:txBody>
          </p:sp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D4FC203D-51E5-824E-8FC4-08567C34E4EF}"/>
                  </a:ext>
                </a:extLst>
              </p:cNvPr>
              <p:cNvSpPr/>
              <p:nvPr/>
            </p:nvSpPr>
            <p:spPr>
              <a:xfrm>
                <a:off x="2636227" y="6900863"/>
                <a:ext cx="573697" cy="3586162"/>
              </a:xfrm>
              <a:prstGeom prst="leftBrace">
                <a:avLst>
                  <a:gd name="adj1" fmla="val 17424"/>
                  <a:gd name="adj2" fmla="val 50000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8A91A75-12D2-E644-BCED-E0AF4C969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8048" y="412969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27000" cap="rnd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0" rtlCol="0" anchor="ctr" anchorCtr="1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  <a:latin typeface="Monaco" pitchFamily="2" charset="77"/>
                  </a:rPr>
                  <a:t>2</a:t>
                </a:r>
              </a:p>
            </p:txBody>
          </p:sp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483EE428-D3A2-C34D-904D-9F03BDA44E44}"/>
                  </a:ext>
                </a:extLst>
              </p:cNvPr>
              <p:cNvSpPr/>
              <p:nvPr/>
            </p:nvSpPr>
            <p:spPr>
              <a:xfrm>
                <a:off x="-59347" y="5324121"/>
                <a:ext cx="573697" cy="1165461"/>
              </a:xfrm>
              <a:prstGeom prst="leftBrace">
                <a:avLst>
                  <a:gd name="adj1" fmla="val 17424"/>
                  <a:gd name="adj2" fmla="val 50000"/>
                </a:avLst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63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</Words>
  <Application>Microsoft Macintosh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Osborne</dc:creator>
  <cp:lastModifiedBy>Stephen Osborne</cp:lastModifiedBy>
  <cp:revision>6</cp:revision>
  <dcterms:created xsi:type="dcterms:W3CDTF">2018-09-21T15:00:26Z</dcterms:created>
  <dcterms:modified xsi:type="dcterms:W3CDTF">2018-09-21T16:45:23Z</dcterms:modified>
</cp:coreProperties>
</file>