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23a8e5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23a8e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23a8e5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123a8e5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23a8e5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23a8e5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23a8e5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23a8e5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asketball-reference.com/" TargetMode="External"/><Relationship Id="rId4" Type="http://schemas.openxmlformats.org/officeDocument/2006/relationships/hyperlink" Target="https://projects.fivethirtyeight.com/2020-nba-player-ratings/" TargetMode="External"/><Relationship Id="rId5" Type="http://schemas.openxmlformats.org/officeDocument/2006/relationships/hyperlink" Target="https://nba2kw.com/list/nba-2k20-all-player-rating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Player Data ETL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2019-2020 NBA Season Statistics, NBA 2K Rating, and NBA WAR Rating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Extract, Transform, and Load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64525"/>
            <a:ext cx="2160600" cy="11169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Extract NBA player data from 3 sources</a:t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2654663" y="2141400"/>
            <a:ext cx="639300" cy="497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456113" y="2013300"/>
            <a:ext cx="2160600" cy="11169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Transform data to one final dat</a:t>
            </a:r>
            <a:r>
              <a:rPr lang="en"/>
              <a:t>a</a:t>
            </a:r>
            <a:r>
              <a:rPr lang="en"/>
              <a:t>frame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541200" y="2530000"/>
            <a:ext cx="2291100" cy="11169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Load final dataframe to PostgreSQL database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5809200" y="2638800"/>
            <a:ext cx="639300" cy="497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2019-2020 NBA season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https://www.basketball-reference.com/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FiveThirtyEight’s The Best NBA Players This Season, According to RAPTOR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https://projects.fivethirtyeight.com/2020-nba-player-ratings/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NBA2K20 All Player Ratings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https://nba2kw.com/list/nba-2k20-all-player-ratings/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data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/ rename columns that we need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 </a:t>
            </a:r>
            <a:r>
              <a:rPr lang="en"/>
              <a:t>unnecessary</a:t>
            </a:r>
            <a:r>
              <a:rPr lang="en"/>
              <a:t> columns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all 3 dataframes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Correctly rename player name and team name to merge data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percentages for the following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Throw, Field </a:t>
            </a:r>
            <a:r>
              <a:rPr lang="en"/>
              <a:t>Goal</a:t>
            </a:r>
            <a:r>
              <a:rPr lang="en"/>
              <a:t>, 3-</a:t>
            </a:r>
            <a:r>
              <a:rPr lang="en"/>
              <a:t>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percentages and merged numbers using .map in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Round to two decimal places and add percentage signs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final dataframe in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.to_csv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database in PostgreSQL called “NBA_player_db”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to engine using SQLAlchemy: create engine import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.to_sql to load database into PostgreSQL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final dataframe into PostgreSQL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