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6" r:id="rId8"/>
    <p:sldId id="262" r:id="rId9"/>
    <p:sldId id="261" r:id="rId10"/>
    <p:sldId id="267" r:id="rId11"/>
    <p:sldId id="263" r:id="rId12"/>
    <p:sldId id="269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028644-7361-41D8-9FBA-C72A5E33A49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3066E5-044F-4861-B759-AA8B4D42527E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4F44DF63-5947-43E0-A139-31249AF139A8}" type="parTrans" cxnId="{CC3E1145-EC30-41C5-9252-251C8BACB2F1}">
      <dgm:prSet/>
      <dgm:spPr/>
      <dgm:t>
        <a:bodyPr/>
        <a:lstStyle/>
        <a:p>
          <a:endParaRPr lang="en-US"/>
        </a:p>
      </dgm:t>
    </dgm:pt>
    <dgm:pt modelId="{7CB835B9-4576-444D-8DBC-D02463FA1FB7}" type="sibTrans" cxnId="{CC3E1145-EC30-41C5-9252-251C8BACB2F1}">
      <dgm:prSet/>
      <dgm:spPr/>
      <dgm:t>
        <a:bodyPr/>
        <a:lstStyle/>
        <a:p>
          <a:endParaRPr lang="en-US"/>
        </a:p>
      </dgm:t>
    </dgm:pt>
    <dgm:pt modelId="{7A753579-375C-4E74-8010-A54BF1DE7B07}">
      <dgm:prSet/>
      <dgm:spPr/>
      <dgm:t>
        <a:bodyPr/>
        <a:lstStyle/>
        <a:p>
          <a:r>
            <a:rPr lang="en-US"/>
            <a:t>Research Area</a:t>
          </a:r>
        </a:p>
      </dgm:t>
    </dgm:pt>
    <dgm:pt modelId="{F3355496-87D6-4763-8A03-97B8AE624D64}" type="parTrans" cxnId="{B1012726-9394-466B-BDAB-8EB986C37A16}">
      <dgm:prSet/>
      <dgm:spPr/>
      <dgm:t>
        <a:bodyPr/>
        <a:lstStyle/>
        <a:p>
          <a:endParaRPr lang="en-US"/>
        </a:p>
      </dgm:t>
    </dgm:pt>
    <dgm:pt modelId="{4AC114F2-B2D6-4362-B9F7-B5463478B7C8}" type="sibTrans" cxnId="{B1012726-9394-466B-BDAB-8EB986C37A16}">
      <dgm:prSet/>
      <dgm:spPr/>
      <dgm:t>
        <a:bodyPr/>
        <a:lstStyle/>
        <a:p>
          <a:endParaRPr lang="en-US"/>
        </a:p>
      </dgm:t>
    </dgm:pt>
    <dgm:pt modelId="{7DDD2331-A6F4-45F5-9960-719C224BE3B5}">
      <dgm:prSet/>
      <dgm:spPr/>
      <dgm:t>
        <a:bodyPr/>
        <a:lstStyle/>
        <a:p>
          <a:r>
            <a:rPr lang="en-US"/>
            <a:t>Data</a:t>
          </a:r>
        </a:p>
      </dgm:t>
    </dgm:pt>
    <dgm:pt modelId="{51EC7E2D-6010-4899-9AE9-84CC86236238}" type="parTrans" cxnId="{4872AD65-DAD4-4105-9093-BE512CD6B689}">
      <dgm:prSet/>
      <dgm:spPr/>
      <dgm:t>
        <a:bodyPr/>
        <a:lstStyle/>
        <a:p>
          <a:endParaRPr lang="en-US"/>
        </a:p>
      </dgm:t>
    </dgm:pt>
    <dgm:pt modelId="{B44A2208-31F8-44D2-BAC8-11FC51C1B8A1}" type="sibTrans" cxnId="{4872AD65-DAD4-4105-9093-BE512CD6B689}">
      <dgm:prSet/>
      <dgm:spPr/>
      <dgm:t>
        <a:bodyPr/>
        <a:lstStyle/>
        <a:p>
          <a:endParaRPr lang="en-US"/>
        </a:p>
      </dgm:t>
    </dgm:pt>
    <dgm:pt modelId="{1FA17DBA-ED47-45FD-A64D-C75C2EF1DAAB}">
      <dgm:prSet/>
      <dgm:spPr/>
      <dgm:t>
        <a:bodyPr/>
        <a:lstStyle/>
        <a:p>
          <a:r>
            <a:rPr lang="en-US"/>
            <a:t>Methodology</a:t>
          </a:r>
        </a:p>
      </dgm:t>
    </dgm:pt>
    <dgm:pt modelId="{E2A986F2-3AA5-4757-AADF-BDC41A456A94}" type="parTrans" cxnId="{355EDCAB-9ADA-4C92-8F1D-A5A23856E06E}">
      <dgm:prSet/>
      <dgm:spPr/>
      <dgm:t>
        <a:bodyPr/>
        <a:lstStyle/>
        <a:p>
          <a:endParaRPr lang="en-US"/>
        </a:p>
      </dgm:t>
    </dgm:pt>
    <dgm:pt modelId="{DE247912-7D23-4FF7-B4C5-CA1C9A2FCFC7}" type="sibTrans" cxnId="{355EDCAB-9ADA-4C92-8F1D-A5A23856E06E}">
      <dgm:prSet/>
      <dgm:spPr/>
      <dgm:t>
        <a:bodyPr/>
        <a:lstStyle/>
        <a:p>
          <a:endParaRPr lang="en-US"/>
        </a:p>
      </dgm:t>
    </dgm:pt>
    <dgm:pt modelId="{10F32AFA-7D62-49FE-BE74-55B51C02297D}">
      <dgm:prSet/>
      <dgm:spPr/>
      <dgm:t>
        <a:bodyPr/>
        <a:lstStyle/>
        <a:p>
          <a:r>
            <a:rPr lang="en-US"/>
            <a:t>Process</a:t>
          </a:r>
        </a:p>
      </dgm:t>
    </dgm:pt>
    <dgm:pt modelId="{74E88FF0-A844-4188-A649-5EE4F9C3F50B}" type="parTrans" cxnId="{1ED233BA-23AD-435E-841B-44E492357C27}">
      <dgm:prSet/>
      <dgm:spPr/>
      <dgm:t>
        <a:bodyPr/>
        <a:lstStyle/>
        <a:p>
          <a:endParaRPr lang="en-US"/>
        </a:p>
      </dgm:t>
    </dgm:pt>
    <dgm:pt modelId="{DD0EB9D3-1658-4FA6-BCDD-ED3C881DDF57}" type="sibTrans" cxnId="{1ED233BA-23AD-435E-841B-44E492357C27}">
      <dgm:prSet/>
      <dgm:spPr/>
      <dgm:t>
        <a:bodyPr/>
        <a:lstStyle/>
        <a:p>
          <a:endParaRPr lang="en-US"/>
        </a:p>
      </dgm:t>
    </dgm:pt>
    <dgm:pt modelId="{F2F557D0-2C8F-4209-A85C-3DDCF658ECD5}">
      <dgm:prSet/>
      <dgm:spPr/>
      <dgm:t>
        <a:bodyPr/>
        <a:lstStyle/>
        <a:p>
          <a:r>
            <a:rPr lang="en-US"/>
            <a:t>Results</a:t>
          </a:r>
        </a:p>
      </dgm:t>
    </dgm:pt>
    <dgm:pt modelId="{85705B20-24AF-4BC2-9457-E29093051A00}" type="parTrans" cxnId="{2D487E54-FAB9-4CD8-AFFE-8E33E3494A76}">
      <dgm:prSet/>
      <dgm:spPr/>
      <dgm:t>
        <a:bodyPr/>
        <a:lstStyle/>
        <a:p>
          <a:endParaRPr lang="en-US"/>
        </a:p>
      </dgm:t>
    </dgm:pt>
    <dgm:pt modelId="{A17C229F-5191-4834-B7CD-5B2069575397}" type="sibTrans" cxnId="{2D487E54-FAB9-4CD8-AFFE-8E33E3494A76}">
      <dgm:prSet/>
      <dgm:spPr/>
      <dgm:t>
        <a:bodyPr/>
        <a:lstStyle/>
        <a:p>
          <a:endParaRPr lang="en-US"/>
        </a:p>
      </dgm:t>
    </dgm:pt>
    <dgm:pt modelId="{DA3FE3D3-3078-4279-AF79-2DF61F7132E4}">
      <dgm:prSet/>
      <dgm:spPr/>
      <dgm:t>
        <a:bodyPr/>
        <a:lstStyle/>
        <a:p>
          <a:r>
            <a:rPr lang="en-US"/>
            <a:t>Reference</a:t>
          </a:r>
        </a:p>
      </dgm:t>
    </dgm:pt>
    <dgm:pt modelId="{65FFB550-2FE2-4D6F-8E2E-0D2D9D4E4D93}" type="parTrans" cxnId="{61F3B489-0E57-4AB4-AFFE-45E561E04A25}">
      <dgm:prSet/>
      <dgm:spPr/>
      <dgm:t>
        <a:bodyPr/>
        <a:lstStyle/>
        <a:p>
          <a:endParaRPr lang="en-US"/>
        </a:p>
      </dgm:t>
    </dgm:pt>
    <dgm:pt modelId="{8AFD1919-0C4F-40DB-A92A-61E74713E1C0}" type="sibTrans" cxnId="{61F3B489-0E57-4AB4-AFFE-45E561E04A25}">
      <dgm:prSet/>
      <dgm:spPr/>
      <dgm:t>
        <a:bodyPr/>
        <a:lstStyle/>
        <a:p>
          <a:endParaRPr lang="en-US"/>
        </a:p>
      </dgm:t>
    </dgm:pt>
    <dgm:pt modelId="{FD10BD6C-9F34-4FE4-B90D-C90456CD2914}" type="pres">
      <dgm:prSet presAssocID="{E4028644-7361-41D8-9FBA-C72A5E33A49B}" presName="vert0" presStyleCnt="0">
        <dgm:presLayoutVars>
          <dgm:dir/>
          <dgm:animOne val="branch"/>
          <dgm:animLvl val="lvl"/>
        </dgm:presLayoutVars>
      </dgm:prSet>
      <dgm:spPr/>
    </dgm:pt>
    <dgm:pt modelId="{3664A0ED-5455-4E7B-9253-0EFB705B2160}" type="pres">
      <dgm:prSet presAssocID="{DD3066E5-044F-4861-B759-AA8B4D42527E}" presName="thickLine" presStyleLbl="alignNode1" presStyleIdx="0" presStyleCnt="7"/>
      <dgm:spPr/>
    </dgm:pt>
    <dgm:pt modelId="{4D713176-4542-4146-BC07-D8169AEF2BB9}" type="pres">
      <dgm:prSet presAssocID="{DD3066E5-044F-4861-B759-AA8B4D42527E}" presName="horz1" presStyleCnt="0"/>
      <dgm:spPr/>
    </dgm:pt>
    <dgm:pt modelId="{2E011CE2-92A5-417D-8FCA-6782BC86B3A9}" type="pres">
      <dgm:prSet presAssocID="{DD3066E5-044F-4861-B759-AA8B4D42527E}" presName="tx1" presStyleLbl="revTx" presStyleIdx="0" presStyleCnt="7"/>
      <dgm:spPr/>
    </dgm:pt>
    <dgm:pt modelId="{71CB4EF4-8CA1-47FB-9C3C-E03DD4EED612}" type="pres">
      <dgm:prSet presAssocID="{DD3066E5-044F-4861-B759-AA8B4D42527E}" presName="vert1" presStyleCnt="0"/>
      <dgm:spPr/>
    </dgm:pt>
    <dgm:pt modelId="{498159DE-EE25-46AD-9967-3D61AE9784C0}" type="pres">
      <dgm:prSet presAssocID="{7A753579-375C-4E74-8010-A54BF1DE7B07}" presName="thickLine" presStyleLbl="alignNode1" presStyleIdx="1" presStyleCnt="7"/>
      <dgm:spPr/>
    </dgm:pt>
    <dgm:pt modelId="{CDB38FCF-E658-4ED2-B7D4-595CC558C10A}" type="pres">
      <dgm:prSet presAssocID="{7A753579-375C-4E74-8010-A54BF1DE7B07}" presName="horz1" presStyleCnt="0"/>
      <dgm:spPr/>
    </dgm:pt>
    <dgm:pt modelId="{EF013A7A-877E-45D3-95A1-1AA64B81D023}" type="pres">
      <dgm:prSet presAssocID="{7A753579-375C-4E74-8010-A54BF1DE7B07}" presName="tx1" presStyleLbl="revTx" presStyleIdx="1" presStyleCnt="7"/>
      <dgm:spPr/>
    </dgm:pt>
    <dgm:pt modelId="{05390A32-ECEB-4920-ABE1-C29ACE91A148}" type="pres">
      <dgm:prSet presAssocID="{7A753579-375C-4E74-8010-A54BF1DE7B07}" presName="vert1" presStyleCnt="0"/>
      <dgm:spPr/>
    </dgm:pt>
    <dgm:pt modelId="{49BA9D2D-18AC-4B9C-9398-9388920E76A4}" type="pres">
      <dgm:prSet presAssocID="{7DDD2331-A6F4-45F5-9960-719C224BE3B5}" presName="thickLine" presStyleLbl="alignNode1" presStyleIdx="2" presStyleCnt="7"/>
      <dgm:spPr/>
    </dgm:pt>
    <dgm:pt modelId="{08F58369-F3D1-41C5-A580-96C93457646A}" type="pres">
      <dgm:prSet presAssocID="{7DDD2331-A6F4-45F5-9960-719C224BE3B5}" presName="horz1" presStyleCnt="0"/>
      <dgm:spPr/>
    </dgm:pt>
    <dgm:pt modelId="{EA860ED1-26B0-495B-BE1E-8D41E0A21DF4}" type="pres">
      <dgm:prSet presAssocID="{7DDD2331-A6F4-45F5-9960-719C224BE3B5}" presName="tx1" presStyleLbl="revTx" presStyleIdx="2" presStyleCnt="7"/>
      <dgm:spPr/>
    </dgm:pt>
    <dgm:pt modelId="{285A97E6-182D-4591-91D6-CFBC156C734D}" type="pres">
      <dgm:prSet presAssocID="{7DDD2331-A6F4-45F5-9960-719C224BE3B5}" presName="vert1" presStyleCnt="0"/>
      <dgm:spPr/>
    </dgm:pt>
    <dgm:pt modelId="{D640803A-2BDF-4E9A-9685-6E8F43FD7211}" type="pres">
      <dgm:prSet presAssocID="{1FA17DBA-ED47-45FD-A64D-C75C2EF1DAAB}" presName="thickLine" presStyleLbl="alignNode1" presStyleIdx="3" presStyleCnt="7"/>
      <dgm:spPr/>
    </dgm:pt>
    <dgm:pt modelId="{659EED3C-80DC-4FD4-BE74-EA33CBCD9C1C}" type="pres">
      <dgm:prSet presAssocID="{1FA17DBA-ED47-45FD-A64D-C75C2EF1DAAB}" presName="horz1" presStyleCnt="0"/>
      <dgm:spPr/>
    </dgm:pt>
    <dgm:pt modelId="{B13CC8F4-1B51-4B15-B220-3E3D27BC82E9}" type="pres">
      <dgm:prSet presAssocID="{1FA17DBA-ED47-45FD-A64D-C75C2EF1DAAB}" presName="tx1" presStyleLbl="revTx" presStyleIdx="3" presStyleCnt="7"/>
      <dgm:spPr/>
    </dgm:pt>
    <dgm:pt modelId="{1632C28C-E263-40BE-A2B2-927F2B62C519}" type="pres">
      <dgm:prSet presAssocID="{1FA17DBA-ED47-45FD-A64D-C75C2EF1DAAB}" presName="vert1" presStyleCnt="0"/>
      <dgm:spPr/>
    </dgm:pt>
    <dgm:pt modelId="{9DB87709-A319-4FCB-90E9-E024C1A3BFCB}" type="pres">
      <dgm:prSet presAssocID="{10F32AFA-7D62-49FE-BE74-55B51C02297D}" presName="thickLine" presStyleLbl="alignNode1" presStyleIdx="4" presStyleCnt="7"/>
      <dgm:spPr/>
    </dgm:pt>
    <dgm:pt modelId="{EAC4D100-92C1-4E82-A701-3B79099793A8}" type="pres">
      <dgm:prSet presAssocID="{10F32AFA-7D62-49FE-BE74-55B51C02297D}" presName="horz1" presStyleCnt="0"/>
      <dgm:spPr/>
    </dgm:pt>
    <dgm:pt modelId="{BD66EB4C-D1F9-47B5-A6A7-99033F14A303}" type="pres">
      <dgm:prSet presAssocID="{10F32AFA-7D62-49FE-BE74-55B51C02297D}" presName="tx1" presStyleLbl="revTx" presStyleIdx="4" presStyleCnt="7"/>
      <dgm:spPr/>
    </dgm:pt>
    <dgm:pt modelId="{3551BC3F-C218-4BBE-BBD1-E1B7682D62FA}" type="pres">
      <dgm:prSet presAssocID="{10F32AFA-7D62-49FE-BE74-55B51C02297D}" presName="vert1" presStyleCnt="0"/>
      <dgm:spPr/>
    </dgm:pt>
    <dgm:pt modelId="{CE2389EE-BE1F-4E09-90BD-35FFB31B8499}" type="pres">
      <dgm:prSet presAssocID="{F2F557D0-2C8F-4209-A85C-3DDCF658ECD5}" presName="thickLine" presStyleLbl="alignNode1" presStyleIdx="5" presStyleCnt="7"/>
      <dgm:spPr/>
    </dgm:pt>
    <dgm:pt modelId="{B48F0BEA-AB04-4F35-830F-77CC1B5444A8}" type="pres">
      <dgm:prSet presAssocID="{F2F557D0-2C8F-4209-A85C-3DDCF658ECD5}" presName="horz1" presStyleCnt="0"/>
      <dgm:spPr/>
    </dgm:pt>
    <dgm:pt modelId="{C77CDA40-1C9A-4E2E-9EAE-F244B70EBC54}" type="pres">
      <dgm:prSet presAssocID="{F2F557D0-2C8F-4209-A85C-3DDCF658ECD5}" presName="tx1" presStyleLbl="revTx" presStyleIdx="5" presStyleCnt="7"/>
      <dgm:spPr/>
    </dgm:pt>
    <dgm:pt modelId="{19E69E93-5E4B-4090-9B61-047197374A0F}" type="pres">
      <dgm:prSet presAssocID="{F2F557D0-2C8F-4209-A85C-3DDCF658ECD5}" presName="vert1" presStyleCnt="0"/>
      <dgm:spPr/>
    </dgm:pt>
    <dgm:pt modelId="{AC8EC5D4-33A8-4B5F-BACE-1B2B4634EA4C}" type="pres">
      <dgm:prSet presAssocID="{DA3FE3D3-3078-4279-AF79-2DF61F7132E4}" presName="thickLine" presStyleLbl="alignNode1" presStyleIdx="6" presStyleCnt="7"/>
      <dgm:spPr/>
    </dgm:pt>
    <dgm:pt modelId="{40A3CCF4-5ECA-4C72-B926-77A52F5A2D4E}" type="pres">
      <dgm:prSet presAssocID="{DA3FE3D3-3078-4279-AF79-2DF61F7132E4}" presName="horz1" presStyleCnt="0"/>
      <dgm:spPr/>
    </dgm:pt>
    <dgm:pt modelId="{2260506F-4FF8-4F0F-B95B-C5576D76D2A8}" type="pres">
      <dgm:prSet presAssocID="{DA3FE3D3-3078-4279-AF79-2DF61F7132E4}" presName="tx1" presStyleLbl="revTx" presStyleIdx="6" presStyleCnt="7"/>
      <dgm:spPr/>
    </dgm:pt>
    <dgm:pt modelId="{08445C9F-5C9C-49CA-B237-7E9D785A9782}" type="pres">
      <dgm:prSet presAssocID="{DA3FE3D3-3078-4279-AF79-2DF61F7132E4}" presName="vert1" presStyleCnt="0"/>
      <dgm:spPr/>
    </dgm:pt>
  </dgm:ptLst>
  <dgm:cxnLst>
    <dgm:cxn modelId="{16DB840C-D899-44BA-937B-4F47D3FF922B}" type="presOf" srcId="{DD3066E5-044F-4861-B759-AA8B4D42527E}" destId="{2E011CE2-92A5-417D-8FCA-6782BC86B3A9}" srcOrd="0" destOrd="0" presId="urn:microsoft.com/office/officeart/2008/layout/LinedList"/>
    <dgm:cxn modelId="{B1012726-9394-466B-BDAB-8EB986C37A16}" srcId="{E4028644-7361-41D8-9FBA-C72A5E33A49B}" destId="{7A753579-375C-4E74-8010-A54BF1DE7B07}" srcOrd="1" destOrd="0" parTransId="{F3355496-87D6-4763-8A03-97B8AE624D64}" sibTransId="{4AC114F2-B2D6-4362-B9F7-B5463478B7C8}"/>
    <dgm:cxn modelId="{2DACB62F-F48C-4BDA-91E1-4F6F376F11CC}" type="presOf" srcId="{F2F557D0-2C8F-4209-A85C-3DDCF658ECD5}" destId="{C77CDA40-1C9A-4E2E-9EAE-F244B70EBC54}" srcOrd="0" destOrd="0" presId="urn:microsoft.com/office/officeart/2008/layout/LinedList"/>
    <dgm:cxn modelId="{1C6DB060-1016-4DC7-9F4A-6EB3CA1999B5}" type="presOf" srcId="{1FA17DBA-ED47-45FD-A64D-C75C2EF1DAAB}" destId="{B13CC8F4-1B51-4B15-B220-3E3D27BC82E9}" srcOrd="0" destOrd="0" presId="urn:microsoft.com/office/officeart/2008/layout/LinedList"/>
    <dgm:cxn modelId="{CC3E1145-EC30-41C5-9252-251C8BACB2F1}" srcId="{E4028644-7361-41D8-9FBA-C72A5E33A49B}" destId="{DD3066E5-044F-4861-B759-AA8B4D42527E}" srcOrd="0" destOrd="0" parTransId="{4F44DF63-5947-43E0-A139-31249AF139A8}" sibTransId="{7CB835B9-4576-444D-8DBC-D02463FA1FB7}"/>
    <dgm:cxn modelId="{A4993D45-BE43-4909-8CD7-EE97CE3AA13F}" type="presOf" srcId="{7DDD2331-A6F4-45F5-9960-719C224BE3B5}" destId="{EA860ED1-26B0-495B-BE1E-8D41E0A21DF4}" srcOrd="0" destOrd="0" presId="urn:microsoft.com/office/officeart/2008/layout/LinedList"/>
    <dgm:cxn modelId="{4872AD65-DAD4-4105-9093-BE512CD6B689}" srcId="{E4028644-7361-41D8-9FBA-C72A5E33A49B}" destId="{7DDD2331-A6F4-45F5-9960-719C224BE3B5}" srcOrd="2" destOrd="0" parTransId="{51EC7E2D-6010-4899-9AE9-84CC86236238}" sibTransId="{B44A2208-31F8-44D2-BAC8-11FC51C1B8A1}"/>
    <dgm:cxn modelId="{2D487E54-FAB9-4CD8-AFFE-8E33E3494A76}" srcId="{E4028644-7361-41D8-9FBA-C72A5E33A49B}" destId="{F2F557D0-2C8F-4209-A85C-3DDCF658ECD5}" srcOrd="5" destOrd="0" parTransId="{85705B20-24AF-4BC2-9457-E29093051A00}" sibTransId="{A17C229F-5191-4834-B7CD-5B2069575397}"/>
    <dgm:cxn modelId="{61F3B489-0E57-4AB4-AFFE-45E561E04A25}" srcId="{E4028644-7361-41D8-9FBA-C72A5E33A49B}" destId="{DA3FE3D3-3078-4279-AF79-2DF61F7132E4}" srcOrd="6" destOrd="0" parTransId="{65FFB550-2FE2-4D6F-8E2E-0D2D9D4E4D93}" sibTransId="{8AFD1919-0C4F-40DB-A92A-61E74713E1C0}"/>
    <dgm:cxn modelId="{355EDCAB-9ADA-4C92-8F1D-A5A23856E06E}" srcId="{E4028644-7361-41D8-9FBA-C72A5E33A49B}" destId="{1FA17DBA-ED47-45FD-A64D-C75C2EF1DAAB}" srcOrd="3" destOrd="0" parTransId="{E2A986F2-3AA5-4757-AADF-BDC41A456A94}" sibTransId="{DE247912-7D23-4FF7-B4C5-CA1C9A2FCFC7}"/>
    <dgm:cxn modelId="{1ED233BA-23AD-435E-841B-44E492357C27}" srcId="{E4028644-7361-41D8-9FBA-C72A5E33A49B}" destId="{10F32AFA-7D62-49FE-BE74-55B51C02297D}" srcOrd="4" destOrd="0" parTransId="{74E88FF0-A844-4188-A649-5EE4F9C3F50B}" sibTransId="{DD0EB9D3-1658-4FA6-BCDD-ED3C881DDF57}"/>
    <dgm:cxn modelId="{C48FFBBC-EB4B-44AC-AA5A-96E21B6515E3}" type="presOf" srcId="{DA3FE3D3-3078-4279-AF79-2DF61F7132E4}" destId="{2260506F-4FF8-4F0F-B95B-C5576D76D2A8}" srcOrd="0" destOrd="0" presId="urn:microsoft.com/office/officeart/2008/layout/LinedList"/>
    <dgm:cxn modelId="{6AC598C4-9A9F-45F0-9B58-2C83EA17B4F6}" type="presOf" srcId="{E4028644-7361-41D8-9FBA-C72A5E33A49B}" destId="{FD10BD6C-9F34-4FE4-B90D-C90456CD2914}" srcOrd="0" destOrd="0" presId="urn:microsoft.com/office/officeart/2008/layout/LinedList"/>
    <dgm:cxn modelId="{417BECDE-2B55-417B-A8A6-BBE7B3CE09B1}" type="presOf" srcId="{10F32AFA-7D62-49FE-BE74-55B51C02297D}" destId="{BD66EB4C-D1F9-47B5-A6A7-99033F14A303}" srcOrd="0" destOrd="0" presId="urn:microsoft.com/office/officeart/2008/layout/LinedList"/>
    <dgm:cxn modelId="{0B6900F1-D8F7-47A2-8A2D-AC58325FB66C}" type="presOf" srcId="{7A753579-375C-4E74-8010-A54BF1DE7B07}" destId="{EF013A7A-877E-45D3-95A1-1AA64B81D023}" srcOrd="0" destOrd="0" presId="urn:microsoft.com/office/officeart/2008/layout/LinedList"/>
    <dgm:cxn modelId="{57D17228-18D9-4F92-BC6F-2C01669D670A}" type="presParOf" srcId="{FD10BD6C-9F34-4FE4-B90D-C90456CD2914}" destId="{3664A0ED-5455-4E7B-9253-0EFB705B2160}" srcOrd="0" destOrd="0" presId="urn:microsoft.com/office/officeart/2008/layout/LinedList"/>
    <dgm:cxn modelId="{E3106C63-C950-4A2F-97A8-A67A0717454A}" type="presParOf" srcId="{FD10BD6C-9F34-4FE4-B90D-C90456CD2914}" destId="{4D713176-4542-4146-BC07-D8169AEF2BB9}" srcOrd="1" destOrd="0" presId="urn:microsoft.com/office/officeart/2008/layout/LinedList"/>
    <dgm:cxn modelId="{26B29B58-CD46-4569-BCB1-0F376E0DDAB0}" type="presParOf" srcId="{4D713176-4542-4146-BC07-D8169AEF2BB9}" destId="{2E011CE2-92A5-417D-8FCA-6782BC86B3A9}" srcOrd="0" destOrd="0" presId="urn:microsoft.com/office/officeart/2008/layout/LinedList"/>
    <dgm:cxn modelId="{330E2F2D-C7B5-4666-AD7D-D190CB06C99E}" type="presParOf" srcId="{4D713176-4542-4146-BC07-D8169AEF2BB9}" destId="{71CB4EF4-8CA1-47FB-9C3C-E03DD4EED612}" srcOrd="1" destOrd="0" presId="urn:microsoft.com/office/officeart/2008/layout/LinedList"/>
    <dgm:cxn modelId="{3B145410-03BB-489C-A1A5-11EAF7195ECA}" type="presParOf" srcId="{FD10BD6C-9F34-4FE4-B90D-C90456CD2914}" destId="{498159DE-EE25-46AD-9967-3D61AE9784C0}" srcOrd="2" destOrd="0" presId="urn:microsoft.com/office/officeart/2008/layout/LinedList"/>
    <dgm:cxn modelId="{E973D8E1-C698-4490-AFF4-2CB7539E5571}" type="presParOf" srcId="{FD10BD6C-9F34-4FE4-B90D-C90456CD2914}" destId="{CDB38FCF-E658-4ED2-B7D4-595CC558C10A}" srcOrd="3" destOrd="0" presId="urn:microsoft.com/office/officeart/2008/layout/LinedList"/>
    <dgm:cxn modelId="{FED8A465-452E-48D0-94AE-24AD678E76CC}" type="presParOf" srcId="{CDB38FCF-E658-4ED2-B7D4-595CC558C10A}" destId="{EF013A7A-877E-45D3-95A1-1AA64B81D023}" srcOrd="0" destOrd="0" presId="urn:microsoft.com/office/officeart/2008/layout/LinedList"/>
    <dgm:cxn modelId="{E50FFE2B-46B7-484C-8622-58485160EC93}" type="presParOf" srcId="{CDB38FCF-E658-4ED2-B7D4-595CC558C10A}" destId="{05390A32-ECEB-4920-ABE1-C29ACE91A148}" srcOrd="1" destOrd="0" presId="urn:microsoft.com/office/officeart/2008/layout/LinedList"/>
    <dgm:cxn modelId="{78F7DE61-C3C0-4E8F-93CC-EB1DE5835479}" type="presParOf" srcId="{FD10BD6C-9F34-4FE4-B90D-C90456CD2914}" destId="{49BA9D2D-18AC-4B9C-9398-9388920E76A4}" srcOrd="4" destOrd="0" presId="urn:microsoft.com/office/officeart/2008/layout/LinedList"/>
    <dgm:cxn modelId="{F56F8A8A-7E96-4DCC-A51A-415DD7A956A6}" type="presParOf" srcId="{FD10BD6C-9F34-4FE4-B90D-C90456CD2914}" destId="{08F58369-F3D1-41C5-A580-96C93457646A}" srcOrd="5" destOrd="0" presId="urn:microsoft.com/office/officeart/2008/layout/LinedList"/>
    <dgm:cxn modelId="{7AFDBEA8-4D4E-4EEB-9DB5-51F399029A27}" type="presParOf" srcId="{08F58369-F3D1-41C5-A580-96C93457646A}" destId="{EA860ED1-26B0-495B-BE1E-8D41E0A21DF4}" srcOrd="0" destOrd="0" presId="urn:microsoft.com/office/officeart/2008/layout/LinedList"/>
    <dgm:cxn modelId="{D7417E0C-0852-4FC6-BF73-95FEAAC46270}" type="presParOf" srcId="{08F58369-F3D1-41C5-A580-96C93457646A}" destId="{285A97E6-182D-4591-91D6-CFBC156C734D}" srcOrd="1" destOrd="0" presId="urn:microsoft.com/office/officeart/2008/layout/LinedList"/>
    <dgm:cxn modelId="{86F27E81-04CC-40A0-824D-A3235F7DFA9D}" type="presParOf" srcId="{FD10BD6C-9F34-4FE4-B90D-C90456CD2914}" destId="{D640803A-2BDF-4E9A-9685-6E8F43FD7211}" srcOrd="6" destOrd="0" presId="urn:microsoft.com/office/officeart/2008/layout/LinedList"/>
    <dgm:cxn modelId="{72172A6D-BCD0-446D-A9BD-7402275137C6}" type="presParOf" srcId="{FD10BD6C-9F34-4FE4-B90D-C90456CD2914}" destId="{659EED3C-80DC-4FD4-BE74-EA33CBCD9C1C}" srcOrd="7" destOrd="0" presId="urn:microsoft.com/office/officeart/2008/layout/LinedList"/>
    <dgm:cxn modelId="{82C461D7-D188-429E-B985-DA634CFC5780}" type="presParOf" srcId="{659EED3C-80DC-4FD4-BE74-EA33CBCD9C1C}" destId="{B13CC8F4-1B51-4B15-B220-3E3D27BC82E9}" srcOrd="0" destOrd="0" presId="urn:microsoft.com/office/officeart/2008/layout/LinedList"/>
    <dgm:cxn modelId="{7C755D14-4BD4-4F9E-AA10-7C7D602949C1}" type="presParOf" srcId="{659EED3C-80DC-4FD4-BE74-EA33CBCD9C1C}" destId="{1632C28C-E263-40BE-A2B2-927F2B62C519}" srcOrd="1" destOrd="0" presId="urn:microsoft.com/office/officeart/2008/layout/LinedList"/>
    <dgm:cxn modelId="{D14572CE-08A0-402A-B2B9-8B18EB6D95CF}" type="presParOf" srcId="{FD10BD6C-9F34-4FE4-B90D-C90456CD2914}" destId="{9DB87709-A319-4FCB-90E9-E024C1A3BFCB}" srcOrd="8" destOrd="0" presId="urn:microsoft.com/office/officeart/2008/layout/LinedList"/>
    <dgm:cxn modelId="{40F12C12-F78B-4EB2-8CDC-30F34EC3D54B}" type="presParOf" srcId="{FD10BD6C-9F34-4FE4-B90D-C90456CD2914}" destId="{EAC4D100-92C1-4E82-A701-3B79099793A8}" srcOrd="9" destOrd="0" presId="urn:microsoft.com/office/officeart/2008/layout/LinedList"/>
    <dgm:cxn modelId="{D4C83628-E5DA-41AF-92AA-0DA137D6FB3A}" type="presParOf" srcId="{EAC4D100-92C1-4E82-A701-3B79099793A8}" destId="{BD66EB4C-D1F9-47B5-A6A7-99033F14A303}" srcOrd="0" destOrd="0" presId="urn:microsoft.com/office/officeart/2008/layout/LinedList"/>
    <dgm:cxn modelId="{78ACF8DA-19C7-4161-A572-92C26E2E6D6A}" type="presParOf" srcId="{EAC4D100-92C1-4E82-A701-3B79099793A8}" destId="{3551BC3F-C218-4BBE-BBD1-E1B7682D62FA}" srcOrd="1" destOrd="0" presId="urn:microsoft.com/office/officeart/2008/layout/LinedList"/>
    <dgm:cxn modelId="{AFD32781-70DF-49E0-A9AA-A2955CA39AC4}" type="presParOf" srcId="{FD10BD6C-9F34-4FE4-B90D-C90456CD2914}" destId="{CE2389EE-BE1F-4E09-90BD-35FFB31B8499}" srcOrd="10" destOrd="0" presId="urn:microsoft.com/office/officeart/2008/layout/LinedList"/>
    <dgm:cxn modelId="{3124E562-5EC0-40C1-A2D0-3F2B2419FDAB}" type="presParOf" srcId="{FD10BD6C-9F34-4FE4-B90D-C90456CD2914}" destId="{B48F0BEA-AB04-4F35-830F-77CC1B5444A8}" srcOrd="11" destOrd="0" presId="urn:microsoft.com/office/officeart/2008/layout/LinedList"/>
    <dgm:cxn modelId="{B893F28D-F4C3-40CD-AAA4-46B9641104D8}" type="presParOf" srcId="{B48F0BEA-AB04-4F35-830F-77CC1B5444A8}" destId="{C77CDA40-1C9A-4E2E-9EAE-F244B70EBC54}" srcOrd="0" destOrd="0" presId="urn:microsoft.com/office/officeart/2008/layout/LinedList"/>
    <dgm:cxn modelId="{88A1A90C-83B3-4D7F-91EE-B21DC8F85B15}" type="presParOf" srcId="{B48F0BEA-AB04-4F35-830F-77CC1B5444A8}" destId="{19E69E93-5E4B-4090-9B61-047197374A0F}" srcOrd="1" destOrd="0" presId="urn:microsoft.com/office/officeart/2008/layout/LinedList"/>
    <dgm:cxn modelId="{1FE4A837-3A91-46B7-B77E-37EC02B155C0}" type="presParOf" srcId="{FD10BD6C-9F34-4FE4-B90D-C90456CD2914}" destId="{AC8EC5D4-33A8-4B5F-BACE-1B2B4634EA4C}" srcOrd="12" destOrd="0" presId="urn:microsoft.com/office/officeart/2008/layout/LinedList"/>
    <dgm:cxn modelId="{43C454E5-19A2-42F5-B804-AF3C38E82606}" type="presParOf" srcId="{FD10BD6C-9F34-4FE4-B90D-C90456CD2914}" destId="{40A3CCF4-5ECA-4C72-B926-77A52F5A2D4E}" srcOrd="13" destOrd="0" presId="urn:microsoft.com/office/officeart/2008/layout/LinedList"/>
    <dgm:cxn modelId="{DF896CBF-E383-4BCF-AE69-32B3DBCA7CF6}" type="presParOf" srcId="{40A3CCF4-5ECA-4C72-B926-77A52F5A2D4E}" destId="{2260506F-4FF8-4F0F-B95B-C5576D76D2A8}" srcOrd="0" destOrd="0" presId="urn:microsoft.com/office/officeart/2008/layout/LinedList"/>
    <dgm:cxn modelId="{356467ED-E67A-4F8C-99F6-27F8FF464386}" type="presParOf" srcId="{40A3CCF4-5ECA-4C72-B926-77A52F5A2D4E}" destId="{08445C9F-5C9C-49CA-B237-7E9D785A978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6F14B5-675F-47BF-91A8-D91B9C3AA2C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E96848-47D2-43CC-9D4D-07A663F8E8F8}">
      <dgm:prSet/>
      <dgm:spPr/>
      <dgm:t>
        <a:bodyPr/>
        <a:lstStyle/>
        <a:p>
          <a:r>
            <a:rPr lang="en-US"/>
            <a:t>Bass fishing is very popular in the United States, with various bass fishing competitions held every year.</a:t>
          </a:r>
        </a:p>
      </dgm:t>
    </dgm:pt>
    <dgm:pt modelId="{A0B24CB9-4D8E-4E76-B6D8-9C94A3442BEB}" type="parTrans" cxnId="{077250B7-6D87-4A68-ABEA-42759C44EE35}">
      <dgm:prSet/>
      <dgm:spPr/>
      <dgm:t>
        <a:bodyPr/>
        <a:lstStyle/>
        <a:p>
          <a:endParaRPr lang="en-US"/>
        </a:p>
      </dgm:t>
    </dgm:pt>
    <dgm:pt modelId="{22AA324F-4F0E-4987-8C40-BEE6E015CDA4}" type="sibTrans" cxnId="{077250B7-6D87-4A68-ABEA-42759C44EE35}">
      <dgm:prSet/>
      <dgm:spPr/>
      <dgm:t>
        <a:bodyPr/>
        <a:lstStyle/>
        <a:p>
          <a:endParaRPr lang="en-US"/>
        </a:p>
      </dgm:t>
    </dgm:pt>
    <dgm:pt modelId="{CE706F5C-3EDF-4288-B442-7C1633DA9F50}">
      <dgm:prSet/>
      <dgm:spPr/>
      <dgm:t>
        <a:bodyPr/>
        <a:lstStyle/>
        <a:p>
          <a:r>
            <a:rPr lang="en-US"/>
            <a:t>Lake Erie has an abundance of smallmouth bass and is a good habitat for them.</a:t>
          </a:r>
        </a:p>
      </dgm:t>
    </dgm:pt>
    <dgm:pt modelId="{CC4D52D7-228F-402E-AA34-BE62096153AE}" type="parTrans" cxnId="{52ABC465-327D-4A0F-AE5B-162AA95D922F}">
      <dgm:prSet/>
      <dgm:spPr/>
      <dgm:t>
        <a:bodyPr/>
        <a:lstStyle/>
        <a:p>
          <a:endParaRPr lang="en-US"/>
        </a:p>
      </dgm:t>
    </dgm:pt>
    <dgm:pt modelId="{C02F521A-09A7-4CFB-91E8-6F1A59427A99}" type="sibTrans" cxnId="{52ABC465-327D-4A0F-AE5B-162AA95D922F}">
      <dgm:prSet/>
      <dgm:spPr/>
      <dgm:t>
        <a:bodyPr/>
        <a:lstStyle/>
        <a:p>
          <a:endParaRPr lang="en-US"/>
        </a:p>
      </dgm:t>
    </dgm:pt>
    <dgm:pt modelId="{1F1A417A-35AC-4031-925C-9254696B238C}">
      <dgm:prSet/>
      <dgm:spPr/>
      <dgm:t>
        <a:bodyPr/>
        <a:lstStyle/>
        <a:p>
          <a:r>
            <a:rPr lang="en-US" dirty="0"/>
            <a:t>Personal hobby, I like fishing, especially lures</a:t>
          </a:r>
        </a:p>
      </dgm:t>
    </dgm:pt>
    <dgm:pt modelId="{CA82C090-A33E-4E18-8D56-F7EEF127DF8E}" type="parTrans" cxnId="{DC7E8A13-B959-45D2-8F34-C88921FE4E28}">
      <dgm:prSet/>
      <dgm:spPr/>
      <dgm:t>
        <a:bodyPr/>
        <a:lstStyle/>
        <a:p>
          <a:endParaRPr lang="en-US"/>
        </a:p>
      </dgm:t>
    </dgm:pt>
    <dgm:pt modelId="{61943AE3-3475-4C6D-91C6-621BC97ACFDD}" type="sibTrans" cxnId="{DC7E8A13-B959-45D2-8F34-C88921FE4E28}">
      <dgm:prSet/>
      <dgm:spPr/>
      <dgm:t>
        <a:bodyPr/>
        <a:lstStyle/>
        <a:p>
          <a:endParaRPr lang="en-US"/>
        </a:p>
      </dgm:t>
    </dgm:pt>
    <dgm:pt modelId="{A603111C-FC6D-44DE-A2E0-00083FFA242C}" type="pres">
      <dgm:prSet presAssocID="{456F14B5-675F-47BF-91A8-D91B9C3AA2CC}" presName="vert0" presStyleCnt="0">
        <dgm:presLayoutVars>
          <dgm:dir/>
          <dgm:animOne val="branch"/>
          <dgm:animLvl val="lvl"/>
        </dgm:presLayoutVars>
      </dgm:prSet>
      <dgm:spPr/>
    </dgm:pt>
    <dgm:pt modelId="{99BC377B-9E03-4E9C-B843-20134E2BAF41}" type="pres">
      <dgm:prSet presAssocID="{79E96848-47D2-43CC-9D4D-07A663F8E8F8}" presName="thickLine" presStyleLbl="alignNode1" presStyleIdx="0" presStyleCnt="3"/>
      <dgm:spPr/>
    </dgm:pt>
    <dgm:pt modelId="{EBBB78F9-875C-47E9-83EA-C455D1939DCA}" type="pres">
      <dgm:prSet presAssocID="{79E96848-47D2-43CC-9D4D-07A663F8E8F8}" presName="horz1" presStyleCnt="0"/>
      <dgm:spPr/>
    </dgm:pt>
    <dgm:pt modelId="{6E100E26-B56C-4128-8D05-52E96BA8538D}" type="pres">
      <dgm:prSet presAssocID="{79E96848-47D2-43CC-9D4D-07A663F8E8F8}" presName="tx1" presStyleLbl="revTx" presStyleIdx="0" presStyleCnt="3"/>
      <dgm:spPr/>
    </dgm:pt>
    <dgm:pt modelId="{6F221934-DF56-494C-A034-806B64842A7F}" type="pres">
      <dgm:prSet presAssocID="{79E96848-47D2-43CC-9D4D-07A663F8E8F8}" presName="vert1" presStyleCnt="0"/>
      <dgm:spPr/>
    </dgm:pt>
    <dgm:pt modelId="{6FF6C80E-23D3-4390-A350-17E87C97D67B}" type="pres">
      <dgm:prSet presAssocID="{CE706F5C-3EDF-4288-B442-7C1633DA9F50}" presName="thickLine" presStyleLbl="alignNode1" presStyleIdx="1" presStyleCnt="3"/>
      <dgm:spPr/>
    </dgm:pt>
    <dgm:pt modelId="{1D5EAA58-3FB6-4A34-B9FF-441CD8E3A85C}" type="pres">
      <dgm:prSet presAssocID="{CE706F5C-3EDF-4288-B442-7C1633DA9F50}" presName="horz1" presStyleCnt="0"/>
      <dgm:spPr/>
    </dgm:pt>
    <dgm:pt modelId="{0BC8125B-7E5F-4ACA-A787-6E3ECF1EF28B}" type="pres">
      <dgm:prSet presAssocID="{CE706F5C-3EDF-4288-B442-7C1633DA9F50}" presName="tx1" presStyleLbl="revTx" presStyleIdx="1" presStyleCnt="3"/>
      <dgm:spPr/>
    </dgm:pt>
    <dgm:pt modelId="{FE921B0F-E81F-4362-94CF-0CFAEEAC6861}" type="pres">
      <dgm:prSet presAssocID="{CE706F5C-3EDF-4288-B442-7C1633DA9F50}" presName="vert1" presStyleCnt="0"/>
      <dgm:spPr/>
    </dgm:pt>
    <dgm:pt modelId="{59F8027E-CF91-4D86-AD5C-CF18D058D32E}" type="pres">
      <dgm:prSet presAssocID="{1F1A417A-35AC-4031-925C-9254696B238C}" presName="thickLine" presStyleLbl="alignNode1" presStyleIdx="2" presStyleCnt="3"/>
      <dgm:spPr/>
    </dgm:pt>
    <dgm:pt modelId="{512FF190-62BC-4FBB-B57A-2E6AFF24CC23}" type="pres">
      <dgm:prSet presAssocID="{1F1A417A-35AC-4031-925C-9254696B238C}" presName="horz1" presStyleCnt="0"/>
      <dgm:spPr/>
    </dgm:pt>
    <dgm:pt modelId="{D11A7CB4-0E55-4E40-BDC7-B6CA7BFD3163}" type="pres">
      <dgm:prSet presAssocID="{1F1A417A-35AC-4031-925C-9254696B238C}" presName="tx1" presStyleLbl="revTx" presStyleIdx="2" presStyleCnt="3"/>
      <dgm:spPr/>
    </dgm:pt>
    <dgm:pt modelId="{99FEC3FA-A7B8-425C-AFE0-4EBE19889E30}" type="pres">
      <dgm:prSet presAssocID="{1F1A417A-35AC-4031-925C-9254696B238C}" presName="vert1" presStyleCnt="0"/>
      <dgm:spPr/>
    </dgm:pt>
  </dgm:ptLst>
  <dgm:cxnLst>
    <dgm:cxn modelId="{DC7E8A13-B959-45D2-8F34-C88921FE4E28}" srcId="{456F14B5-675F-47BF-91A8-D91B9C3AA2CC}" destId="{1F1A417A-35AC-4031-925C-9254696B238C}" srcOrd="2" destOrd="0" parTransId="{CA82C090-A33E-4E18-8D56-F7EEF127DF8E}" sibTransId="{61943AE3-3475-4C6D-91C6-621BC97ACFDD}"/>
    <dgm:cxn modelId="{076B903A-8560-4776-B48D-D4DE641096FE}" type="presOf" srcId="{79E96848-47D2-43CC-9D4D-07A663F8E8F8}" destId="{6E100E26-B56C-4128-8D05-52E96BA8538D}" srcOrd="0" destOrd="0" presId="urn:microsoft.com/office/officeart/2008/layout/LinedList"/>
    <dgm:cxn modelId="{52ABC465-327D-4A0F-AE5B-162AA95D922F}" srcId="{456F14B5-675F-47BF-91A8-D91B9C3AA2CC}" destId="{CE706F5C-3EDF-4288-B442-7C1633DA9F50}" srcOrd="1" destOrd="0" parTransId="{CC4D52D7-228F-402E-AA34-BE62096153AE}" sibTransId="{C02F521A-09A7-4CFB-91E8-6F1A59427A99}"/>
    <dgm:cxn modelId="{88049FA1-371E-4AF9-B667-FAC9C2208AE9}" type="presOf" srcId="{456F14B5-675F-47BF-91A8-D91B9C3AA2CC}" destId="{A603111C-FC6D-44DE-A2E0-00083FFA242C}" srcOrd="0" destOrd="0" presId="urn:microsoft.com/office/officeart/2008/layout/LinedList"/>
    <dgm:cxn modelId="{6A06EDA4-889D-44F0-81ED-00500DED7747}" type="presOf" srcId="{1F1A417A-35AC-4031-925C-9254696B238C}" destId="{D11A7CB4-0E55-4E40-BDC7-B6CA7BFD3163}" srcOrd="0" destOrd="0" presId="urn:microsoft.com/office/officeart/2008/layout/LinedList"/>
    <dgm:cxn modelId="{077250B7-6D87-4A68-ABEA-42759C44EE35}" srcId="{456F14B5-675F-47BF-91A8-D91B9C3AA2CC}" destId="{79E96848-47D2-43CC-9D4D-07A663F8E8F8}" srcOrd="0" destOrd="0" parTransId="{A0B24CB9-4D8E-4E76-B6D8-9C94A3442BEB}" sibTransId="{22AA324F-4F0E-4987-8C40-BEE6E015CDA4}"/>
    <dgm:cxn modelId="{35A3B2E3-190F-4147-B8D2-6C9D89B85127}" type="presOf" srcId="{CE706F5C-3EDF-4288-B442-7C1633DA9F50}" destId="{0BC8125B-7E5F-4ACA-A787-6E3ECF1EF28B}" srcOrd="0" destOrd="0" presId="urn:microsoft.com/office/officeart/2008/layout/LinedList"/>
    <dgm:cxn modelId="{25B0EFA3-9019-4552-A5F6-12ECCAF43483}" type="presParOf" srcId="{A603111C-FC6D-44DE-A2E0-00083FFA242C}" destId="{99BC377B-9E03-4E9C-B843-20134E2BAF41}" srcOrd="0" destOrd="0" presId="urn:microsoft.com/office/officeart/2008/layout/LinedList"/>
    <dgm:cxn modelId="{A27C4141-32BD-45CB-B271-1EA229A79A7C}" type="presParOf" srcId="{A603111C-FC6D-44DE-A2E0-00083FFA242C}" destId="{EBBB78F9-875C-47E9-83EA-C455D1939DCA}" srcOrd="1" destOrd="0" presId="urn:microsoft.com/office/officeart/2008/layout/LinedList"/>
    <dgm:cxn modelId="{BDB44B58-0775-4B19-A667-B08343105A25}" type="presParOf" srcId="{EBBB78F9-875C-47E9-83EA-C455D1939DCA}" destId="{6E100E26-B56C-4128-8D05-52E96BA8538D}" srcOrd="0" destOrd="0" presId="urn:microsoft.com/office/officeart/2008/layout/LinedList"/>
    <dgm:cxn modelId="{B210BE98-136F-4785-B289-08D9D61BCAB9}" type="presParOf" srcId="{EBBB78F9-875C-47E9-83EA-C455D1939DCA}" destId="{6F221934-DF56-494C-A034-806B64842A7F}" srcOrd="1" destOrd="0" presId="urn:microsoft.com/office/officeart/2008/layout/LinedList"/>
    <dgm:cxn modelId="{2716ACE2-AFAB-4108-9C04-EBA034B1D1F5}" type="presParOf" srcId="{A603111C-FC6D-44DE-A2E0-00083FFA242C}" destId="{6FF6C80E-23D3-4390-A350-17E87C97D67B}" srcOrd="2" destOrd="0" presId="urn:microsoft.com/office/officeart/2008/layout/LinedList"/>
    <dgm:cxn modelId="{DBD045F6-29BC-4DC7-AEFC-57E0AD92B787}" type="presParOf" srcId="{A603111C-FC6D-44DE-A2E0-00083FFA242C}" destId="{1D5EAA58-3FB6-4A34-B9FF-441CD8E3A85C}" srcOrd="3" destOrd="0" presId="urn:microsoft.com/office/officeart/2008/layout/LinedList"/>
    <dgm:cxn modelId="{DD0931C7-9B35-46C5-8875-26FE27D76C12}" type="presParOf" srcId="{1D5EAA58-3FB6-4A34-B9FF-441CD8E3A85C}" destId="{0BC8125B-7E5F-4ACA-A787-6E3ECF1EF28B}" srcOrd="0" destOrd="0" presId="urn:microsoft.com/office/officeart/2008/layout/LinedList"/>
    <dgm:cxn modelId="{3110DB90-00CA-4F13-B3A7-10CE4F821D4E}" type="presParOf" srcId="{1D5EAA58-3FB6-4A34-B9FF-441CD8E3A85C}" destId="{FE921B0F-E81F-4362-94CF-0CFAEEAC6861}" srcOrd="1" destOrd="0" presId="urn:microsoft.com/office/officeart/2008/layout/LinedList"/>
    <dgm:cxn modelId="{2D3B87D5-47D9-44EE-97E1-F5E047C16986}" type="presParOf" srcId="{A603111C-FC6D-44DE-A2E0-00083FFA242C}" destId="{59F8027E-CF91-4D86-AD5C-CF18D058D32E}" srcOrd="4" destOrd="0" presId="urn:microsoft.com/office/officeart/2008/layout/LinedList"/>
    <dgm:cxn modelId="{51E3C9ED-16A4-4D98-9F47-626FCA1189DF}" type="presParOf" srcId="{A603111C-FC6D-44DE-A2E0-00083FFA242C}" destId="{512FF190-62BC-4FBB-B57A-2E6AFF24CC23}" srcOrd="5" destOrd="0" presId="urn:microsoft.com/office/officeart/2008/layout/LinedList"/>
    <dgm:cxn modelId="{1CE0A88A-D874-4EA9-9E1E-FB8FAE6E6584}" type="presParOf" srcId="{512FF190-62BC-4FBB-B57A-2E6AFF24CC23}" destId="{D11A7CB4-0E55-4E40-BDC7-B6CA7BFD3163}" srcOrd="0" destOrd="0" presId="urn:microsoft.com/office/officeart/2008/layout/LinedList"/>
    <dgm:cxn modelId="{7B20E51D-FFFA-41BA-9743-131EE71AA2A0}" type="presParOf" srcId="{512FF190-62BC-4FBB-B57A-2E6AFF24CC23}" destId="{99FEC3FA-A7B8-425C-AFE0-4EBE19889E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C36811-304D-4D43-BED1-7C983AA84B7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48C3C6A3-6F20-4704-A9B6-ED177EADDF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bathymetry data from NOAA (raster data)</a:t>
          </a:r>
        </a:p>
      </dgm:t>
    </dgm:pt>
    <dgm:pt modelId="{FD56910C-E97C-4414-8C66-8565286CCDD1}" type="parTrans" cxnId="{3BBC07F7-9135-4FD6-96C0-129A5EF1932E}">
      <dgm:prSet/>
      <dgm:spPr/>
      <dgm:t>
        <a:bodyPr/>
        <a:lstStyle/>
        <a:p>
          <a:endParaRPr lang="en-US"/>
        </a:p>
      </dgm:t>
    </dgm:pt>
    <dgm:pt modelId="{898B718B-9E58-40D1-984A-8DC5207F8463}" type="sibTrans" cxnId="{3BBC07F7-9135-4FD6-96C0-129A5EF1932E}">
      <dgm:prSet/>
      <dgm:spPr/>
      <dgm:t>
        <a:bodyPr/>
        <a:lstStyle/>
        <a:p>
          <a:endParaRPr lang="en-US"/>
        </a:p>
      </dgm:t>
    </dgm:pt>
    <dgm:pt modelId="{56D5BCF0-852E-4F14-A025-3619663278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Shoreline data from NOAA and Environment Canada (vector data)</a:t>
          </a:r>
        </a:p>
      </dgm:t>
    </dgm:pt>
    <dgm:pt modelId="{CAAFD37B-407E-4B3E-9C7E-CD74F67FF925}" type="parTrans" cxnId="{AFB74AE0-A07D-4687-AED0-A9263C8C7374}">
      <dgm:prSet/>
      <dgm:spPr/>
      <dgm:t>
        <a:bodyPr/>
        <a:lstStyle/>
        <a:p>
          <a:endParaRPr lang="en-US"/>
        </a:p>
      </dgm:t>
    </dgm:pt>
    <dgm:pt modelId="{6B6C2509-AC20-499F-B5EB-D2F7D0B6377D}" type="sibTrans" cxnId="{AFB74AE0-A07D-4687-AED0-A9263C8C7374}">
      <dgm:prSet/>
      <dgm:spPr/>
      <dgm:t>
        <a:bodyPr/>
        <a:lstStyle/>
        <a:p>
          <a:endParaRPr lang="en-US"/>
        </a:p>
      </dgm:t>
    </dgm:pt>
    <dgm:pt modelId="{47EFBB4B-0C01-45EB-8294-09B67FCECC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Substrate data from USACE (raster data)</a:t>
          </a:r>
        </a:p>
      </dgm:t>
    </dgm:pt>
    <dgm:pt modelId="{78E022D0-58A2-4799-AAC7-75D5477BD353}" type="parTrans" cxnId="{2A367077-BA5D-4F4F-B6D5-E64D2E41E043}">
      <dgm:prSet/>
      <dgm:spPr/>
      <dgm:t>
        <a:bodyPr/>
        <a:lstStyle/>
        <a:p>
          <a:endParaRPr lang="en-US"/>
        </a:p>
      </dgm:t>
    </dgm:pt>
    <dgm:pt modelId="{E0B1F7FF-BEB0-4057-A889-A2C66078F5E4}" type="sibTrans" cxnId="{2A367077-BA5D-4F4F-B6D5-E64D2E41E043}">
      <dgm:prSet/>
      <dgm:spPr/>
      <dgm:t>
        <a:bodyPr/>
        <a:lstStyle/>
        <a:p>
          <a:endParaRPr lang="en-US"/>
        </a:p>
      </dgm:t>
    </dgm:pt>
    <dgm:pt modelId="{6CE7F2B5-EAFB-4328-9154-44756AB594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Averaged water temperature data from NOAA (raster data)</a:t>
          </a:r>
        </a:p>
      </dgm:t>
    </dgm:pt>
    <dgm:pt modelId="{60ED6F8A-0201-4D6B-8057-A8A4CFBA4537}" type="parTrans" cxnId="{35A03209-8D9F-49BF-82B5-BE0E4127DFF9}">
      <dgm:prSet/>
      <dgm:spPr/>
      <dgm:t>
        <a:bodyPr/>
        <a:lstStyle/>
        <a:p>
          <a:endParaRPr lang="en-US"/>
        </a:p>
      </dgm:t>
    </dgm:pt>
    <dgm:pt modelId="{D39013D3-D9F2-47B7-8CC7-501D729E88F5}" type="sibTrans" cxnId="{35A03209-8D9F-49BF-82B5-BE0E4127DFF9}">
      <dgm:prSet/>
      <dgm:spPr/>
      <dgm:t>
        <a:bodyPr/>
        <a:lstStyle/>
        <a:p>
          <a:endParaRPr lang="en-US"/>
        </a:p>
      </dgm:t>
    </dgm:pt>
    <dgm:pt modelId="{92268F36-2408-4DE1-921C-7A29ACCD59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Fish species locations data from USGS (vector data)</a:t>
          </a:r>
        </a:p>
      </dgm:t>
    </dgm:pt>
    <dgm:pt modelId="{B5FBCFA9-409A-4433-A07A-FE0D081A3B0E}" type="parTrans" cxnId="{5BCD5B5A-4EC7-47D6-852A-9438FD9B38EF}">
      <dgm:prSet/>
      <dgm:spPr/>
      <dgm:t>
        <a:bodyPr/>
        <a:lstStyle/>
        <a:p>
          <a:endParaRPr lang="en-US"/>
        </a:p>
      </dgm:t>
    </dgm:pt>
    <dgm:pt modelId="{72769EFC-4B25-400B-B236-3AE232C5C69F}" type="sibTrans" cxnId="{5BCD5B5A-4EC7-47D6-852A-9438FD9B38EF}">
      <dgm:prSet/>
      <dgm:spPr/>
      <dgm:t>
        <a:bodyPr/>
        <a:lstStyle/>
        <a:p>
          <a:endParaRPr lang="en-US"/>
        </a:p>
      </dgm:t>
    </dgm:pt>
    <dgm:pt modelId="{BB2FCC13-E920-4810-9D6C-A5BB80CD6C7E}" type="pres">
      <dgm:prSet presAssocID="{71C36811-304D-4D43-BED1-7C983AA84B79}" presName="root" presStyleCnt="0">
        <dgm:presLayoutVars>
          <dgm:dir/>
          <dgm:resizeHandles val="exact"/>
        </dgm:presLayoutVars>
      </dgm:prSet>
      <dgm:spPr/>
    </dgm:pt>
    <dgm:pt modelId="{C6F4A95E-1BBE-4ED2-B0FD-83DFE3AD53F3}" type="pres">
      <dgm:prSet presAssocID="{48C3C6A3-6F20-4704-A9B6-ED177EADDF76}" presName="compNode" presStyleCnt="0"/>
      <dgm:spPr/>
    </dgm:pt>
    <dgm:pt modelId="{8B4EA43D-540F-42F6-9A78-C57927158E89}" type="pres">
      <dgm:prSet presAssocID="{48C3C6A3-6F20-4704-A9B6-ED177EADDF7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4B1B0203-2D1A-430E-9379-A75283504AA0}" type="pres">
      <dgm:prSet presAssocID="{48C3C6A3-6F20-4704-A9B6-ED177EADDF76}" presName="spaceRect" presStyleCnt="0"/>
      <dgm:spPr/>
    </dgm:pt>
    <dgm:pt modelId="{7DD13AEE-4770-453A-B27B-E944F64AF5D6}" type="pres">
      <dgm:prSet presAssocID="{48C3C6A3-6F20-4704-A9B6-ED177EADDF76}" presName="textRect" presStyleLbl="revTx" presStyleIdx="0" presStyleCnt="5">
        <dgm:presLayoutVars>
          <dgm:chMax val="1"/>
          <dgm:chPref val="1"/>
        </dgm:presLayoutVars>
      </dgm:prSet>
      <dgm:spPr/>
    </dgm:pt>
    <dgm:pt modelId="{308B50ED-256E-41FD-8D4F-D5FF0BBC8414}" type="pres">
      <dgm:prSet presAssocID="{898B718B-9E58-40D1-984A-8DC5207F8463}" presName="sibTrans" presStyleCnt="0"/>
      <dgm:spPr/>
    </dgm:pt>
    <dgm:pt modelId="{399B576E-3DE6-416C-995B-5291F26B1D11}" type="pres">
      <dgm:prSet presAssocID="{56D5BCF0-852E-4F14-A025-3619663278A6}" presName="compNode" presStyleCnt="0"/>
      <dgm:spPr/>
    </dgm:pt>
    <dgm:pt modelId="{CD98C146-A2BE-41C2-B82C-E74B0E6F5D8B}" type="pres">
      <dgm:prSet presAssocID="{56D5BCF0-852E-4F14-A025-3619663278A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波浪"/>
        </a:ext>
      </dgm:extLst>
    </dgm:pt>
    <dgm:pt modelId="{31E66B66-6599-48FA-BA55-85368C49ADED}" type="pres">
      <dgm:prSet presAssocID="{56D5BCF0-852E-4F14-A025-3619663278A6}" presName="spaceRect" presStyleCnt="0"/>
      <dgm:spPr/>
    </dgm:pt>
    <dgm:pt modelId="{301EDFFC-8137-40D9-BEAC-8EC8BF0B866D}" type="pres">
      <dgm:prSet presAssocID="{56D5BCF0-852E-4F14-A025-3619663278A6}" presName="textRect" presStyleLbl="revTx" presStyleIdx="1" presStyleCnt="5">
        <dgm:presLayoutVars>
          <dgm:chMax val="1"/>
          <dgm:chPref val="1"/>
        </dgm:presLayoutVars>
      </dgm:prSet>
      <dgm:spPr/>
    </dgm:pt>
    <dgm:pt modelId="{18CC52FE-BD51-494E-8F6D-83EE436055FF}" type="pres">
      <dgm:prSet presAssocID="{6B6C2509-AC20-499F-B5EB-D2F7D0B6377D}" presName="sibTrans" presStyleCnt="0"/>
      <dgm:spPr/>
    </dgm:pt>
    <dgm:pt modelId="{DC3EB575-36D0-4933-AEDE-BD3434F7BBFC}" type="pres">
      <dgm:prSet presAssocID="{47EFBB4B-0C01-45EB-8294-09B67FCECC44}" presName="compNode" presStyleCnt="0"/>
      <dgm:spPr/>
    </dgm:pt>
    <dgm:pt modelId="{05F9D42D-2D5C-428A-80C3-F6C0C7B5E143}" type="pres">
      <dgm:prSet presAssocID="{47EFBB4B-0C01-45EB-8294-09B67FCECC4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数据库"/>
        </a:ext>
      </dgm:extLst>
    </dgm:pt>
    <dgm:pt modelId="{E796E5B8-C98D-421D-9984-950EEB792E1F}" type="pres">
      <dgm:prSet presAssocID="{47EFBB4B-0C01-45EB-8294-09B67FCECC44}" presName="spaceRect" presStyleCnt="0"/>
      <dgm:spPr/>
    </dgm:pt>
    <dgm:pt modelId="{6EE534E6-33BA-4702-A0D2-A693107AA46F}" type="pres">
      <dgm:prSet presAssocID="{47EFBB4B-0C01-45EB-8294-09B67FCECC44}" presName="textRect" presStyleLbl="revTx" presStyleIdx="2" presStyleCnt="5">
        <dgm:presLayoutVars>
          <dgm:chMax val="1"/>
          <dgm:chPref val="1"/>
        </dgm:presLayoutVars>
      </dgm:prSet>
      <dgm:spPr/>
    </dgm:pt>
    <dgm:pt modelId="{96DD1938-C2B4-4795-9943-D05A2FBF6ED3}" type="pres">
      <dgm:prSet presAssocID="{E0B1F7FF-BEB0-4057-A889-A2C66078F5E4}" presName="sibTrans" presStyleCnt="0"/>
      <dgm:spPr/>
    </dgm:pt>
    <dgm:pt modelId="{29EF4982-DAE8-4909-9509-9F74FCD8D981}" type="pres">
      <dgm:prSet presAssocID="{6CE7F2B5-EAFB-4328-9154-44756AB59408}" presName="compNode" presStyleCnt="0"/>
      <dgm:spPr/>
    </dgm:pt>
    <dgm:pt modelId="{775A9C02-F1D9-44C7-B312-0EBA3244194C}" type="pres">
      <dgm:prSet presAssocID="{6CE7F2B5-EAFB-4328-9154-44756AB5940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温度计"/>
        </a:ext>
      </dgm:extLst>
    </dgm:pt>
    <dgm:pt modelId="{8E0E100A-B335-4A42-9011-F6292CE1B252}" type="pres">
      <dgm:prSet presAssocID="{6CE7F2B5-EAFB-4328-9154-44756AB59408}" presName="spaceRect" presStyleCnt="0"/>
      <dgm:spPr/>
    </dgm:pt>
    <dgm:pt modelId="{5DCCC1C3-9AE2-401E-920F-D3AB8A602385}" type="pres">
      <dgm:prSet presAssocID="{6CE7F2B5-EAFB-4328-9154-44756AB59408}" presName="textRect" presStyleLbl="revTx" presStyleIdx="3" presStyleCnt="5">
        <dgm:presLayoutVars>
          <dgm:chMax val="1"/>
          <dgm:chPref val="1"/>
        </dgm:presLayoutVars>
      </dgm:prSet>
      <dgm:spPr/>
    </dgm:pt>
    <dgm:pt modelId="{F637EE08-1B60-41A8-BDC7-EAFE20341A51}" type="pres">
      <dgm:prSet presAssocID="{D39013D3-D9F2-47B7-8CC7-501D729E88F5}" presName="sibTrans" presStyleCnt="0"/>
      <dgm:spPr/>
    </dgm:pt>
    <dgm:pt modelId="{DEE33172-FACA-43B5-8F1C-C6853598CAC7}" type="pres">
      <dgm:prSet presAssocID="{92268F36-2408-4DE1-921C-7A29ACCD595E}" presName="compNode" presStyleCnt="0"/>
      <dgm:spPr/>
    </dgm:pt>
    <dgm:pt modelId="{170F2A8A-3E87-4B60-ADE5-C2F96D1C7522}" type="pres">
      <dgm:prSet presAssocID="{92268F36-2408-4DE1-921C-7A29ACCD595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鱼"/>
        </a:ext>
      </dgm:extLst>
    </dgm:pt>
    <dgm:pt modelId="{0D8294AD-7F00-43C8-AB02-F06EC234F787}" type="pres">
      <dgm:prSet presAssocID="{92268F36-2408-4DE1-921C-7A29ACCD595E}" presName="spaceRect" presStyleCnt="0"/>
      <dgm:spPr/>
    </dgm:pt>
    <dgm:pt modelId="{06C1DD66-2B8A-4C9B-80D7-B5AC4FC5EC56}" type="pres">
      <dgm:prSet presAssocID="{92268F36-2408-4DE1-921C-7A29ACCD595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52AE604-02C0-4076-ABED-37502626C326}" type="presOf" srcId="{6CE7F2B5-EAFB-4328-9154-44756AB59408}" destId="{5DCCC1C3-9AE2-401E-920F-D3AB8A602385}" srcOrd="0" destOrd="0" presId="urn:microsoft.com/office/officeart/2018/2/layout/IconLabelList"/>
    <dgm:cxn modelId="{35A03209-8D9F-49BF-82B5-BE0E4127DFF9}" srcId="{71C36811-304D-4D43-BED1-7C983AA84B79}" destId="{6CE7F2B5-EAFB-4328-9154-44756AB59408}" srcOrd="3" destOrd="0" parTransId="{60ED6F8A-0201-4D6B-8057-A8A4CFBA4537}" sibTransId="{D39013D3-D9F2-47B7-8CC7-501D729E88F5}"/>
    <dgm:cxn modelId="{9F08F41F-1F1E-4549-95B2-BC596A731A64}" type="presOf" srcId="{56D5BCF0-852E-4F14-A025-3619663278A6}" destId="{301EDFFC-8137-40D9-BEAC-8EC8BF0B866D}" srcOrd="0" destOrd="0" presId="urn:microsoft.com/office/officeart/2018/2/layout/IconLabelList"/>
    <dgm:cxn modelId="{4892F066-6177-4B1E-86DA-A7F3567CF8E3}" type="presOf" srcId="{71C36811-304D-4D43-BED1-7C983AA84B79}" destId="{BB2FCC13-E920-4810-9D6C-A5BB80CD6C7E}" srcOrd="0" destOrd="0" presId="urn:microsoft.com/office/officeart/2018/2/layout/IconLabelList"/>
    <dgm:cxn modelId="{2A367077-BA5D-4F4F-B6D5-E64D2E41E043}" srcId="{71C36811-304D-4D43-BED1-7C983AA84B79}" destId="{47EFBB4B-0C01-45EB-8294-09B67FCECC44}" srcOrd="2" destOrd="0" parTransId="{78E022D0-58A2-4799-AAC7-75D5477BD353}" sibTransId="{E0B1F7FF-BEB0-4057-A889-A2C66078F5E4}"/>
    <dgm:cxn modelId="{5BCD5B5A-4EC7-47D6-852A-9438FD9B38EF}" srcId="{71C36811-304D-4D43-BED1-7C983AA84B79}" destId="{92268F36-2408-4DE1-921C-7A29ACCD595E}" srcOrd="4" destOrd="0" parTransId="{B5FBCFA9-409A-4433-A07A-FE0D081A3B0E}" sibTransId="{72769EFC-4B25-400B-B236-3AE232C5C69F}"/>
    <dgm:cxn modelId="{65178DB9-7C30-4DEC-8CBE-2C5A9788F41E}" type="presOf" srcId="{92268F36-2408-4DE1-921C-7A29ACCD595E}" destId="{06C1DD66-2B8A-4C9B-80D7-B5AC4FC5EC56}" srcOrd="0" destOrd="0" presId="urn:microsoft.com/office/officeart/2018/2/layout/IconLabelList"/>
    <dgm:cxn modelId="{AFB74AE0-A07D-4687-AED0-A9263C8C7374}" srcId="{71C36811-304D-4D43-BED1-7C983AA84B79}" destId="{56D5BCF0-852E-4F14-A025-3619663278A6}" srcOrd="1" destOrd="0" parTransId="{CAAFD37B-407E-4B3E-9C7E-CD74F67FF925}" sibTransId="{6B6C2509-AC20-499F-B5EB-D2F7D0B6377D}"/>
    <dgm:cxn modelId="{A6ECFAE0-69A6-4A08-9BFB-81FEA7761985}" type="presOf" srcId="{47EFBB4B-0C01-45EB-8294-09B67FCECC44}" destId="{6EE534E6-33BA-4702-A0D2-A693107AA46F}" srcOrd="0" destOrd="0" presId="urn:microsoft.com/office/officeart/2018/2/layout/IconLabelList"/>
    <dgm:cxn modelId="{595A6DE2-4048-40F2-9562-075A1A6CD722}" type="presOf" srcId="{48C3C6A3-6F20-4704-A9B6-ED177EADDF76}" destId="{7DD13AEE-4770-453A-B27B-E944F64AF5D6}" srcOrd="0" destOrd="0" presId="urn:microsoft.com/office/officeart/2018/2/layout/IconLabelList"/>
    <dgm:cxn modelId="{3BBC07F7-9135-4FD6-96C0-129A5EF1932E}" srcId="{71C36811-304D-4D43-BED1-7C983AA84B79}" destId="{48C3C6A3-6F20-4704-A9B6-ED177EADDF76}" srcOrd="0" destOrd="0" parTransId="{FD56910C-E97C-4414-8C66-8565286CCDD1}" sibTransId="{898B718B-9E58-40D1-984A-8DC5207F8463}"/>
    <dgm:cxn modelId="{95285E88-2042-41E6-AF62-40810A7AF1FC}" type="presParOf" srcId="{BB2FCC13-E920-4810-9D6C-A5BB80CD6C7E}" destId="{C6F4A95E-1BBE-4ED2-B0FD-83DFE3AD53F3}" srcOrd="0" destOrd="0" presId="urn:microsoft.com/office/officeart/2018/2/layout/IconLabelList"/>
    <dgm:cxn modelId="{3B0791AD-B4A4-4D14-8147-45A60B543469}" type="presParOf" srcId="{C6F4A95E-1BBE-4ED2-B0FD-83DFE3AD53F3}" destId="{8B4EA43D-540F-42F6-9A78-C57927158E89}" srcOrd="0" destOrd="0" presId="urn:microsoft.com/office/officeart/2018/2/layout/IconLabelList"/>
    <dgm:cxn modelId="{87F43E39-0A4A-4DE0-9D36-777BF475F7BC}" type="presParOf" srcId="{C6F4A95E-1BBE-4ED2-B0FD-83DFE3AD53F3}" destId="{4B1B0203-2D1A-430E-9379-A75283504AA0}" srcOrd="1" destOrd="0" presId="urn:microsoft.com/office/officeart/2018/2/layout/IconLabelList"/>
    <dgm:cxn modelId="{2AF5D639-54D3-48A1-8AEB-4EF69D17EC3C}" type="presParOf" srcId="{C6F4A95E-1BBE-4ED2-B0FD-83DFE3AD53F3}" destId="{7DD13AEE-4770-453A-B27B-E944F64AF5D6}" srcOrd="2" destOrd="0" presId="urn:microsoft.com/office/officeart/2018/2/layout/IconLabelList"/>
    <dgm:cxn modelId="{843106C9-A95B-4282-B90B-C03E6EFF3C4C}" type="presParOf" srcId="{BB2FCC13-E920-4810-9D6C-A5BB80CD6C7E}" destId="{308B50ED-256E-41FD-8D4F-D5FF0BBC8414}" srcOrd="1" destOrd="0" presId="urn:microsoft.com/office/officeart/2018/2/layout/IconLabelList"/>
    <dgm:cxn modelId="{27540565-1DB9-4E8F-98C0-03CB8DFDD2DC}" type="presParOf" srcId="{BB2FCC13-E920-4810-9D6C-A5BB80CD6C7E}" destId="{399B576E-3DE6-416C-995B-5291F26B1D11}" srcOrd="2" destOrd="0" presId="urn:microsoft.com/office/officeart/2018/2/layout/IconLabelList"/>
    <dgm:cxn modelId="{367DFB2C-0EB6-47F4-A833-100E93C86AD6}" type="presParOf" srcId="{399B576E-3DE6-416C-995B-5291F26B1D11}" destId="{CD98C146-A2BE-41C2-B82C-E74B0E6F5D8B}" srcOrd="0" destOrd="0" presId="urn:microsoft.com/office/officeart/2018/2/layout/IconLabelList"/>
    <dgm:cxn modelId="{5682AC71-69FD-4BD1-B1F9-AC1A441C1AE9}" type="presParOf" srcId="{399B576E-3DE6-416C-995B-5291F26B1D11}" destId="{31E66B66-6599-48FA-BA55-85368C49ADED}" srcOrd="1" destOrd="0" presId="urn:microsoft.com/office/officeart/2018/2/layout/IconLabelList"/>
    <dgm:cxn modelId="{F617B926-67ED-4AC6-9512-6D28B6CAE1DE}" type="presParOf" srcId="{399B576E-3DE6-416C-995B-5291F26B1D11}" destId="{301EDFFC-8137-40D9-BEAC-8EC8BF0B866D}" srcOrd="2" destOrd="0" presId="urn:microsoft.com/office/officeart/2018/2/layout/IconLabelList"/>
    <dgm:cxn modelId="{6F8243AE-E57C-413B-AE7D-3897B515823F}" type="presParOf" srcId="{BB2FCC13-E920-4810-9D6C-A5BB80CD6C7E}" destId="{18CC52FE-BD51-494E-8F6D-83EE436055FF}" srcOrd="3" destOrd="0" presId="urn:microsoft.com/office/officeart/2018/2/layout/IconLabelList"/>
    <dgm:cxn modelId="{A935B924-29CE-4AD6-A88B-F493C7066776}" type="presParOf" srcId="{BB2FCC13-E920-4810-9D6C-A5BB80CD6C7E}" destId="{DC3EB575-36D0-4933-AEDE-BD3434F7BBFC}" srcOrd="4" destOrd="0" presId="urn:microsoft.com/office/officeart/2018/2/layout/IconLabelList"/>
    <dgm:cxn modelId="{9AD59846-1270-4293-9B50-4ACD783018BA}" type="presParOf" srcId="{DC3EB575-36D0-4933-AEDE-BD3434F7BBFC}" destId="{05F9D42D-2D5C-428A-80C3-F6C0C7B5E143}" srcOrd="0" destOrd="0" presId="urn:microsoft.com/office/officeart/2018/2/layout/IconLabelList"/>
    <dgm:cxn modelId="{37A7A2A9-BB95-4EF3-A9C6-93ACA527779F}" type="presParOf" srcId="{DC3EB575-36D0-4933-AEDE-BD3434F7BBFC}" destId="{E796E5B8-C98D-421D-9984-950EEB792E1F}" srcOrd="1" destOrd="0" presId="urn:microsoft.com/office/officeart/2018/2/layout/IconLabelList"/>
    <dgm:cxn modelId="{6E0B548B-79AE-4E6C-8A13-546EA75BE78A}" type="presParOf" srcId="{DC3EB575-36D0-4933-AEDE-BD3434F7BBFC}" destId="{6EE534E6-33BA-4702-A0D2-A693107AA46F}" srcOrd="2" destOrd="0" presId="urn:microsoft.com/office/officeart/2018/2/layout/IconLabelList"/>
    <dgm:cxn modelId="{5D8CD7EB-F7F7-47E3-9C7B-33F17C1A75DF}" type="presParOf" srcId="{BB2FCC13-E920-4810-9D6C-A5BB80CD6C7E}" destId="{96DD1938-C2B4-4795-9943-D05A2FBF6ED3}" srcOrd="5" destOrd="0" presId="urn:microsoft.com/office/officeart/2018/2/layout/IconLabelList"/>
    <dgm:cxn modelId="{7F8E12E1-D775-4149-B89E-EBBF3362EC7D}" type="presParOf" srcId="{BB2FCC13-E920-4810-9D6C-A5BB80CD6C7E}" destId="{29EF4982-DAE8-4909-9509-9F74FCD8D981}" srcOrd="6" destOrd="0" presId="urn:microsoft.com/office/officeart/2018/2/layout/IconLabelList"/>
    <dgm:cxn modelId="{43B0EE5A-D387-441B-8792-D35EB801A968}" type="presParOf" srcId="{29EF4982-DAE8-4909-9509-9F74FCD8D981}" destId="{775A9C02-F1D9-44C7-B312-0EBA3244194C}" srcOrd="0" destOrd="0" presId="urn:microsoft.com/office/officeart/2018/2/layout/IconLabelList"/>
    <dgm:cxn modelId="{3445DA6B-A717-4E56-B483-EFA19CD8BE02}" type="presParOf" srcId="{29EF4982-DAE8-4909-9509-9F74FCD8D981}" destId="{8E0E100A-B335-4A42-9011-F6292CE1B252}" srcOrd="1" destOrd="0" presId="urn:microsoft.com/office/officeart/2018/2/layout/IconLabelList"/>
    <dgm:cxn modelId="{D43D0897-A0C8-4E89-AF81-6A614D00DC4F}" type="presParOf" srcId="{29EF4982-DAE8-4909-9509-9F74FCD8D981}" destId="{5DCCC1C3-9AE2-401E-920F-D3AB8A602385}" srcOrd="2" destOrd="0" presId="urn:microsoft.com/office/officeart/2018/2/layout/IconLabelList"/>
    <dgm:cxn modelId="{36232C3B-B98E-4DCF-B503-26E5995752D8}" type="presParOf" srcId="{BB2FCC13-E920-4810-9D6C-A5BB80CD6C7E}" destId="{F637EE08-1B60-41A8-BDC7-EAFE20341A51}" srcOrd="7" destOrd="0" presId="urn:microsoft.com/office/officeart/2018/2/layout/IconLabelList"/>
    <dgm:cxn modelId="{8BF46F83-27C4-4675-98D0-F09B6BC51CBE}" type="presParOf" srcId="{BB2FCC13-E920-4810-9D6C-A5BB80CD6C7E}" destId="{DEE33172-FACA-43B5-8F1C-C6853598CAC7}" srcOrd="8" destOrd="0" presId="urn:microsoft.com/office/officeart/2018/2/layout/IconLabelList"/>
    <dgm:cxn modelId="{0F916626-45F6-4464-B18E-3305ABEB4C49}" type="presParOf" srcId="{DEE33172-FACA-43B5-8F1C-C6853598CAC7}" destId="{170F2A8A-3E87-4B60-ADE5-C2F96D1C7522}" srcOrd="0" destOrd="0" presId="urn:microsoft.com/office/officeart/2018/2/layout/IconLabelList"/>
    <dgm:cxn modelId="{646A355B-5107-4D8E-BA17-9D93AF9BB731}" type="presParOf" srcId="{DEE33172-FACA-43B5-8F1C-C6853598CAC7}" destId="{0D8294AD-7F00-43C8-AB02-F06EC234F787}" srcOrd="1" destOrd="0" presId="urn:microsoft.com/office/officeart/2018/2/layout/IconLabelList"/>
    <dgm:cxn modelId="{9747255B-E006-4B91-B6F7-351948CA8817}" type="presParOf" srcId="{DEE33172-FACA-43B5-8F1C-C6853598CAC7}" destId="{06C1DD66-2B8A-4C9B-80D7-B5AC4FC5EC5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4B4D2A-A888-4741-AB56-343D490D79B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D1E63F-0888-4C37-BA4F-E45FF61773FB}">
      <dgm:prSet/>
      <dgm:spPr/>
      <dgm:t>
        <a:bodyPr/>
        <a:lstStyle/>
        <a:p>
          <a:r>
            <a:rPr lang="en-US"/>
            <a:t>Create random points</a:t>
          </a:r>
        </a:p>
      </dgm:t>
    </dgm:pt>
    <dgm:pt modelId="{42270829-0234-4B42-840A-D5711672669A}" type="parTrans" cxnId="{848104A3-853F-4B05-B629-CCA8E07F7A69}">
      <dgm:prSet/>
      <dgm:spPr/>
      <dgm:t>
        <a:bodyPr/>
        <a:lstStyle/>
        <a:p>
          <a:endParaRPr lang="en-US"/>
        </a:p>
      </dgm:t>
    </dgm:pt>
    <dgm:pt modelId="{3B729255-ECE1-4719-9ABC-BF3543B41C7C}" type="sibTrans" cxnId="{848104A3-853F-4B05-B629-CCA8E07F7A69}">
      <dgm:prSet/>
      <dgm:spPr/>
      <dgm:t>
        <a:bodyPr/>
        <a:lstStyle/>
        <a:p>
          <a:endParaRPr lang="en-US"/>
        </a:p>
      </dgm:t>
    </dgm:pt>
    <dgm:pt modelId="{8F2784BF-2618-4FDF-9AAB-9F2AB0DF0BB1}">
      <dgm:prSet/>
      <dgm:spPr/>
      <dgm:t>
        <a:bodyPr/>
        <a:lstStyle/>
        <a:p>
          <a:r>
            <a:rPr lang="en-US"/>
            <a:t>Raster Calculator</a:t>
          </a:r>
        </a:p>
      </dgm:t>
    </dgm:pt>
    <dgm:pt modelId="{716BE505-05D3-4CF3-B49E-2AC057E14579}" type="parTrans" cxnId="{33582464-88C0-4CE4-8351-E56DF171656C}">
      <dgm:prSet/>
      <dgm:spPr/>
      <dgm:t>
        <a:bodyPr/>
        <a:lstStyle/>
        <a:p>
          <a:endParaRPr lang="en-US"/>
        </a:p>
      </dgm:t>
    </dgm:pt>
    <dgm:pt modelId="{52D6FCD4-AE40-4823-A57A-2890E37C1652}" type="sibTrans" cxnId="{33582464-88C0-4CE4-8351-E56DF171656C}">
      <dgm:prSet/>
      <dgm:spPr/>
      <dgm:t>
        <a:bodyPr/>
        <a:lstStyle/>
        <a:p>
          <a:endParaRPr lang="en-US"/>
        </a:p>
      </dgm:t>
    </dgm:pt>
    <dgm:pt modelId="{A0CD25F5-0238-4123-ADB8-A26093B66829}">
      <dgm:prSet/>
      <dgm:spPr/>
      <dgm:t>
        <a:bodyPr/>
        <a:lstStyle/>
        <a:p>
          <a:r>
            <a:rPr lang="en-US"/>
            <a:t>Extract value to points</a:t>
          </a:r>
        </a:p>
      </dgm:t>
    </dgm:pt>
    <dgm:pt modelId="{2DF67A51-70B2-406F-A113-8EB7D32C7B7A}" type="parTrans" cxnId="{B24EDE3C-A682-49E0-A540-C991FFEE7DA0}">
      <dgm:prSet/>
      <dgm:spPr/>
      <dgm:t>
        <a:bodyPr/>
        <a:lstStyle/>
        <a:p>
          <a:endParaRPr lang="en-US"/>
        </a:p>
      </dgm:t>
    </dgm:pt>
    <dgm:pt modelId="{8CA8E6B9-F9C9-4CC0-A47B-317CF25E5772}" type="sibTrans" cxnId="{B24EDE3C-A682-49E0-A540-C991FFEE7DA0}">
      <dgm:prSet/>
      <dgm:spPr/>
      <dgm:t>
        <a:bodyPr/>
        <a:lstStyle/>
        <a:p>
          <a:endParaRPr lang="en-US"/>
        </a:p>
      </dgm:t>
    </dgm:pt>
    <dgm:pt modelId="{C77AE5B6-F8EE-402C-9AA7-B42F1F910B28}">
      <dgm:prSet/>
      <dgm:spPr/>
      <dgm:t>
        <a:bodyPr/>
        <a:lstStyle/>
        <a:p>
          <a:r>
            <a:rPr lang="en-US"/>
            <a:t>T-test</a:t>
          </a:r>
        </a:p>
      </dgm:t>
    </dgm:pt>
    <dgm:pt modelId="{55E35800-601F-4EE1-9515-F05393502EF6}" type="parTrans" cxnId="{80914630-4E3E-4C55-BF54-323CC7677CC7}">
      <dgm:prSet/>
      <dgm:spPr/>
      <dgm:t>
        <a:bodyPr/>
        <a:lstStyle/>
        <a:p>
          <a:endParaRPr lang="en-US"/>
        </a:p>
      </dgm:t>
    </dgm:pt>
    <dgm:pt modelId="{BCCC180D-22A3-4524-880D-01AD33F8FD33}" type="sibTrans" cxnId="{80914630-4E3E-4C55-BF54-323CC7677CC7}">
      <dgm:prSet/>
      <dgm:spPr/>
      <dgm:t>
        <a:bodyPr/>
        <a:lstStyle/>
        <a:p>
          <a:endParaRPr lang="en-US"/>
        </a:p>
      </dgm:t>
    </dgm:pt>
    <dgm:pt modelId="{F324FF63-3215-4D41-880F-C9865CBCAF0C}">
      <dgm:prSet/>
      <dgm:spPr/>
      <dgm:t>
        <a:bodyPr/>
        <a:lstStyle/>
        <a:p>
          <a:r>
            <a:rPr lang="en-US"/>
            <a:t>Chi-square test</a:t>
          </a:r>
        </a:p>
      </dgm:t>
    </dgm:pt>
    <dgm:pt modelId="{B34FCAAA-0818-4234-86BD-44B462953AD1}" type="parTrans" cxnId="{BF795D00-03FA-483D-A797-E805D206F8D8}">
      <dgm:prSet/>
      <dgm:spPr/>
      <dgm:t>
        <a:bodyPr/>
        <a:lstStyle/>
        <a:p>
          <a:endParaRPr lang="en-US"/>
        </a:p>
      </dgm:t>
    </dgm:pt>
    <dgm:pt modelId="{87EE294A-F96D-4B00-ACEA-F764F3114852}" type="sibTrans" cxnId="{BF795D00-03FA-483D-A797-E805D206F8D8}">
      <dgm:prSet/>
      <dgm:spPr/>
      <dgm:t>
        <a:bodyPr/>
        <a:lstStyle/>
        <a:p>
          <a:endParaRPr lang="en-US"/>
        </a:p>
      </dgm:t>
    </dgm:pt>
    <dgm:pt modelId="{71EF9C5B-F9B8-4E32-A94F-460CEF206762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4246B691-3C10-47B4-B109-CE3F5773D77A}" type="parTrans" cxnId="{D79151CB-5907-4ADC-A93E-967FDB4BFC29}">
      <dgm:prSet/>
      <dgm:spPr/>
      <dgm:t>
        <a:bodyPr/>
        <a:lstStyle/>
        <a:p>
          <a:endParaRPr lang="en-US"/>
        </a:p>
      </dgm:t>
    </dgm:pt>
    <dgm:pt modelId="{CE7AEBF8-9822-4291-934A-E3A00756CEA1}" type="sibTrans" cxnId="{D79151CB-5907-4ADC-A93E-967FDB4BFC29}">
      <dgm:prSet/>
      <dgm:spPr/>
      <dgm:t>
        <a:bodyPr/>
        <a:lstStyle/>
        <a:p>
          <a:endParaRPr lang="en-US"/>
        </a:p>
      </dgm:t>
    </dgm:pt>
    <dgm:pt modelId="{79AFFBF5-2321-4F67-BD39-1410C383D622}">
      <dgm:prSet/>
      <dgm:spPr/>
      <dgm:t>
        <a:bodyPr/>
        <a:lstStyle/>
        <a:p>
          <a:r>
            <a:rPr lang="en-US"/>
            <a:t>Reclassify</a:t>
          </a:r>
        </a:p>
      </dgm:t>
    </dgm:pt>
    <dgm:pt modelId="{884FA5A7-B987-43AB-A157-31C8F606B7D8}" type="parTrans" cxnId="{AE52C552-ABCC-4F0C-96B0-B16C2C123B06}">
      <dgm:prSet/>
      <dgm:spPr/>
      <dgm:t>
        <a:bodyPr/>
        <a:lstStyle/>
        <a:p>
          <a:endParaRPr lang="en-US"/>
        </a:p>
      </dgm:t>
    </dgm:pt>
    <dgm:pt modelId="{FAF4F0EE-09D8-4B14-8B7E-339EB6E0453E}" type="sibTrans" cxnId="{AE52C552-ABCC-4F0C-96B0-B16C2C123B06}">
      <dgm:prSet/>
      <dgm:spPr/>
      <dgm:t>
        <a:bodyPr/>
        <a:lstStyle/>
        <a:p>
          <a:endParaRPr lang="en-US"/>
        </a:p>
      </dgm:t>
    </dgm:pt>
    <dgm:pt modelId="{7209EC2D-AB83-4CC3-990E-6C2701024FD1}">
      <dgm:prSet/>
      <dgm:spPr/>
      <dgm:t>
        <a:bodyPr/>
        <a:lstStyle/>
        <a:p>
          <a:r>
            <a:rPr lang="en-US"/>
            <a:t>…</a:t>
          </a:r>
        </a:p>
      </dgm:t>
    </dgm:pt>
    <dgm:pt modelId="{5742C2F1-772D-47B7-A1F8-8195556AF846}" type="parTrans" cxnId="{3A567DCF-56A2-45EE-8345-CB5F30FB9F95}">
      <dgm:prSet/>
      <dgm:spPr/>
      <dgm:t>
        <a:bodyPr/>
        <a:lstStyle/>
        <a:p>
          <a:endParaRPr lang="en-US"/>
        </a:p>
      </dgm:t>
    </dgm:pt>
    <dgm:pt modelId="{373F8947-7C32-422C-9CDA-6F9B927EB20C}" type="sibTrans" cxnId="{3A567DCF-56A2-45EE-8345-CB5F30FB9F95}">
      <dgm:prSet/>
      <dgm:spPr/>
      <dgm:t>
        <a:bodyPr/>
        <a:lstStyle/>
        <a:p>
          <a:endParaRPr lang="en-US"/>
        </a:p>
      </dgm:t>
    </dgm:pt>
    <dgm:pt modelId="{72F7A406-8CF7-4CFD-B0CC-E48796FCE799}" type="pres">
      <dgm:prSet presAssocID="{B14B4D2A-A888-4741-AB56-343D490D79BD}" presName="vert0" presStyleCnt="0">
        <dgm:presLayoutVars>
          <dgm:dir/>
          <dgm:animOne val="branch"/>
          <dgm:animLvl val="lvl"/>
        </dgm:presLayoutVars>
      </dgm:prSet>
      <dgm:spPr/>
    </dgm:pt>
    <dgm:pt modelId="{53F79CAE-3EEF-44F6-88BC-5A1AF11E872B}" type="pres">
      <dgm:prSet presAssocID="{BDD1E63F-0888-4C37-BA4F-E45FF61773FB}" presName="thickLine" presStyleLbl="alignNode1" presStyleIdx="0" presStyleCnt="8"/>
      <dgm:spPr/>
    </dgm:pt>
    <dgm:pt modelId="{7378AAEF-B8EC-4801-AB39-97F57C4E2730}" type="pres">
      <dgm:prSet presAssocID="{BDD1E63F-0888-4C37-BA4F-E45FF61773FB}" presName="horz1" presStyleCnt="0"/>
      <dgm:spPr/>
    </dgm:pt>
    <dgm:pt modelId="{E758CA88-7E4E-47F2-B753-14B89C13B331}" type="pres">
      <dgm:prSet presAssocID="{BDD1E63F-0888-4C37-BA4F-E45FF61773FB}" presName="tx1" presStyleLbl="revTx" presStyleIdx="0" presStyleCnt="8"/>
      <dgm:spPr/>
    </dgm:pt>
    <dgm:pt modelId="{9413D359-3E5E-4376-BBEA-5EDC3A34D9A4}" type="pres">
      <dgm:prSet presAssocID="{BDD1E63F-0888-4C37-BA4F-E45FF61773FB}" presName="vert1" presStyleCnt="0"/>
      <dgm:spPr/>
    </dgm:pt>
    <dgm:pt modelId="{8CFCC4E3-ECBB-4B71-A90C-FD0445497740}" type="pres">
      <dgm:prSet presAssocID="{8F2784BF-2618-4FDF-9AAB-9F2AB0DF0BB1}" presName="thickLine" presStyleLbl="alignNode1" presStyleIdx="1" presStyleCnt="8"/>
      <dgm:spPr/>
    </dgm:pt>
    <dgm:pt modelId="{7DBECD72-1EEF-4300-8896-446C2010951C}" type="pres">
      <dgm:prSet presAssocID="{8F2784BF-2618-4FDF-9AAB-9F2AB0DF0BB1}" presName="horz1" presStyleCnt="0"/>
      <dgm:spPr/>
    </dgm:pt>
    <dgm:pt modelId="{4B60404A-132F-4C67-B615-7EE4AF0DDA8C}" type="pres">
      <dgm:prSet presAssocID="{8F2784BF-2618-4FDF-9AAB-9F2AB0DF0BB1}" presName="tx1" presStyleLbl="revTx" presStyleIdx="1" presStyleCnt="8"/>
      <dgm:spPr/>
    </dgm:pt>
    <dgm:pt modelId="{A6E103A7-2764-478D-BADF-FEB235326561}" type="pres">
      <dgm:prSet presAssocID="{8F2784BF-2618-4FDF-9AAB-9F2AB0DF0BB1}" presName="vert1" presStyleCnt="0"/>
      <dgm:spPr/>
    </dgm:pt>
    <dgm:pt modelId="{E1605D8A-90A2-49CB-9D3E-B94EE537CBF7}" type="pres">
      <dgm:prSet presAssocID="{A0CD25F5-0238-4123-ADB8-A26093B66829}" presName="thickLine" presStyleLbl="alignNode1" presStyleIdx="2" presStyleCnt="8"/>
      <dgm:spPr/>
    </dgm:pt>
    <dgm:pt modelId="{3F6875AB-1274-4C8B-8C9D-59FC256EAE36}" type="pres">
      <dgm:prSet presAssocID="{A0CD25F5-0238-4123-ADB8-A26093B66829}" presName="horz1" presStyleCnt="0"/>
      <dgm:spPr/>
    </dgm:pt>
    <dgm:pt modelId="{8807B1C6-7633-4DEB-87E4-4BCA1065B07C}" type="pres">
      <dgm:prSet presAssocID="{A0CD25F5-0238-4123-ADB8-A26093B66829}" presName="tx1" presStyleLbl="revTx" presStyleIdx="2" presStyleCnt="8"/>
      <dgm:spPr/>
    </dgm:pt>
    <dgm:pt modelId="{33AB60D1-945B-4B32-98E5-4355F0057A09}" type="pres">
      <dgm:prSet presAssocID="{A0CD25F5-0238-4123-ADB8-A26093B66829}" presName="vert1" presStyleCnt="0"/>
      <dgm:spPr/>
    </dgm:pt>
    <dgm:pt modelId="{ECC21ACF-2F74-49BC-9A5F-76CF1FF8F708}" type="pres">
      <dgm:prSet presAssocID="{C77AE5B6-F8EE-402C-9AA7-B42F1F910B28}" presName="thickLine" presStyleLbl="alignNode1" presStyleIdx="3" presStyleCnt="8"/>
      <dgm:spPr/>
    </dgm:pt>
    <dgm:pt modelId="{83D0D691-2179-4C08-882A-B21130125095}" type="pres">
      <dgm:prSet presAssocID="{C77AE5B6-F8EE-402C-9AA7-B42F1F910B28}" presName="horz1" presStyleCnt="0"/>
      <dgm:spPr/>
    </dgm:pt>
    <dgm:pt modelId="{C173BB20-DF52-443E-9798-F22B32D360CB}" type="pres">
      <dgm:prSet presAssocID="{C77AE5B6-F8EE-402C-9AA7-B42F1F910B28}" presName="tx1" presStyleLbl="revTx" presStyleIdx="3" presStyleCnt="8"/>
      <dgm:spPr/>
    </dgm:pt>
    <dgm:pt modelId="{FB251978-B95A-45F2-BE7F-10E659C0FDB9}" type="pres">
      <dgm:prSet presAssocID="{C77AE5B6-F8EE-402C-9AA7-B42F1F910B28}" presName="vert1" presStyleCnt="0"/>
      <dgm:spPr/>
    </dgm:pt>
    <dgm:pt modelId="{7B0F98F5-09E2-481E-A92E-EAA255F67FAD}" type="pres">
      <dgm:prSet presAssocID="{F324FF63-3215-4D41-880F-C9865CBCAF0C}" presName="thickLine" presStyleLbl="alignNode1" presStyleIdx="4" presStyleCnt="8"/>
      <dgm:spPr/>
    </dgm:pt>
    <dgm:pt modelId="{8D80A2CC-DC26-481D-80F8-1263864F1319}" type="pres">
      <dgm:prSet presAssocID="{F324FF63-3215-4D41-880F-C9865CBCAF0C}" presName="horz1" presStyleCnt="0"/>
      <dgm:spPr/>
    </dgm:pt>
    <dgm:pt modelId="{FD81EAC0-20C8-4AC3-BAC0-082D0B137E75}" type="pres">
      <dgm:prSet presAssocID="{F324FF63-3215-4D41-880F-C9865CBCAF0C}" presName="tx1" presStyleLbl="revTx" presStyleIdx="4" presStyleCnt="8"/>
      <dgm:spPr/>
    </dgm:pt>
    <dgm:pt modelId="{74D62643-8D0C-4DCD-B962-7C44BEB8DF4E}" type="pres">
      <dgm:prSet presAssocID="{F324FF63-3215-4D41-880F-C9865CBCAF0C}" presName="vert1" presStyleCnt="0"/>
      <dgm:spPr/>
    </dgm:pt>
    <dgm:pt modelId="{59EFC82C-5A83-45E2-900C-32CAB57DFD3F}" type="pres">
      <dgm:prSet presAssocID="{71EF9C5B-F9B8-4E32-A94F-460CEF206762}" presName="thickLine" presStyleLbl="alignNode1" presStyleIdx="5" presStyleCnt="8"/>
      <dgm:spPr/>
    </dgm:pt>
    <dgm:pt modelId="{0F8D8382-B13F-451E-9C1E-F85737178796}" type="pres">
      <dgm:prSet presAssocID="{71EF9C5B-F9B8-4E32-A94F-460CEF206762}" presName="horz1" presStyleCnt="0"/>
      <dgm:spPr/>
    </dgm:pt>
    <dgm:pt modelId="{D271C91F-EC45-43B2-8509-8C7CAC9862C5}" type="pres">
      <dgm:prSet presAssocID="{71EF9C5B-F9B8-4E32-A94F-460CEF206762}" presName="tx1" presStyleLbl="revTx" presStyleIdx="5" presStyleCnt="8"/>
      <dgm:spPr/>
    </dgm:pt>
    <dgm:pt modelId="{4931EE0D-F447-420C-B079-C7AF0E511A02}" type="pres">
      <dgm:prSet presAssocID="{71EF9C5B-F9B8-4E32-A94F-460CEF206762}" presName="vert1" presStyleCnt="0"/>
      <dgm:spPr/>
    </dgm:pt>
    <dgm:pt modelId="{7A1EBE75-A973-4E36-B884-9031BD013AB2}" type="pres">
      <dgm:prSet presAssocID="{79AFFBF5-2321-4F67-BD39-1410C383D622}" presName="thickLine" presStyleLbl="alignNode1" presStyleIdx="6" presStyleCnt="8"/>
      <dgm:spPr/>
    </dgm:pt>
    <dgm:pt modelId="{4A5D7771-152A-4944-9450-C4C947BF856F}" type="pres">
      <dgm:prSet presAssocID="{79AFFBF5-2321-4F67-BD39-1410C383D622}" presName="horz1" presStyleCnt="0"/>
      <dgm:spPr/>
    </dgm:pt>
    <dgm:pt modelId="{ACE763C4-17E5-4064-8570-9F7C602E6286}" type="pres">
      <dgm:prSet presAssocID="{79AFFBF5-2321-4F67-BD39-1410C383D622}" presName="tx1" presStyleLbl="revTx" presStyleIdx="6" presStyleCnt="8"/>
      <dgm:spPr/>
    </dgm:pt>
    <dgm:pt modelId="{D7FC131C-5C3E-4BD1-83EE-42AAF30023CE}" type="pres">
      <dgm:prSet presAssocID="{79AFFBF5-2321-4F67-BD39-1410C383D622}" presName="vert1" presStyleCnt="0"/>
      <dgm:spPr/>
    </dgm:pt>
    <dgm:pt modelId="{3CCB3356-DB58-41C8-B791-1262119493A9}" type="pres">
      <dgm:prSet presAssocID="{7209EC2D-AB83-4CC3-990E-6C2701024FD1}" presName="thickLine" presStyleLbl="alignNode1" presStyleIdx="7" presStyleCnt="8"/>
      <dgm:spPr/>
    </dgm:pt>
    <dgm:pt modelId="{227ACF3E-9492-48FA-BB68-67C36B2AC998}" type="pres">
      <dgm:prSet presAssocID="{7209EC2D-AB83-4CC3-990E-6C2701024FD1}" presName="horz1" presStyleCnt="0"/>
      <dgm:spPr/>
    </dgm:pt>
    <dgm:pt modelId="{DDB211A9-B263-4E62-B917-786C3E43FFD4}" type="pres">
      <dgm:prSet presAssocID="{7209EC2D-AB83-4CC3-990E-6C2701024FD1}" presName="tx1" presStyleLbl="revTx" presStyleIdx="7" presStyleCnt="8"/>
      <dgm:spPr/>
    </dgm:pt>
    <dgm:pt modelId="{B79BBA60-5A4E-4F63-97BF-D0C3A289E1BB}" type="pres">
      <dgm:prSet presAssocID="{7209EC2D-AB83-4CC3-990E-6C2701024FD1}" presName="vert1" presStyleCnt="0"/>
      <dgm:spPr/>
    </dgm:pt>
  </dgm:ptLst>
  <dgm:cxnLst>
    <dgm:cxn modelId="{BF795D00-03FA-483D-A797-E805D206F8D8}" srcId="{B14B4D2A-A888-4741-AB56-343D490D79BD}" destId="{F324FF63-3215-4D41-880F-C9865CBCAF0C}" srcOrd="4" destOrd="0" parTransId="{B34FCAAA-0818-4234-86BD-44B462953AD1}" sibTransId="{87EE294A-F96D-4B00-ACEA-F764F3114852}"/>
    <dgm:cxn modelId="{83B51C22-B5C0-4F51-8905-D20EFBF6DF0C}" type="presOf" srcId="{79AFFBF5-2321-4F67-BD39-1410C383D622}" destId="{ACE763C4-17E5-4064-8570-9F7C602E6286}" srcOrd="0" destOrd="0" presId="urn:microsoft.com/office/officeart/2008/layout/LinedList"/>
    <dgm:cxn modelId="{80914630-4E3E-4C55-BF54-323CC7677CC7}" srcId="{B14B4D2A-A888-4741-AB56-343D490D79BD}" destId="{C77AE5B6-F8EE-402C-9AA7-B42F1F910B28}" srcOrd="3" destOrd="0" parTransId="{55E35800-601F-4EE1-9515-F05393502EF6}" sibTransId="{BCCC180D-22A3-4524-880D-01AD33F8FD33}"/>
    <dgm:cxn modelId="{B24EDE3C-A682-49E0-A540-C991FFEE7DA0}" srcId="{B14B4D2A-A888-4741-AB56-343D490D79BD}" destId="{A0CD25F5-0238-4123-ADB8-A26093B66829}" srcOrd="2" destOrd="0" parTransId="{2DF67A51-70B2-406F-A113-8EB7D32C7B7A}" sibTransId="{8CA8E6B9-F9C9-4CC0-A47B-317CF25E5772}"/>
    <dgm:cxn modelId="{18DC2E61-5055-4434-8801-E6593E71C9DB}" type="presOf" srcId="{C77AE5B6-F8EE-402C-9AA7-B42F1F910B28}" destId="{C173BB20-DF52-443E-9798-F22B32D360CB}" srcOrd="0" destOrd="0" presId="urn:microsoft.com/office/officeart/2008/layout/LinedList"/>
    <dgm:cxn modelId="{33582464-88C0-4CE4-8351-E56DF171656C}" srcId="{B14B4D2A-A888-4741-AB56-343D490D79BD}" destId="{8F2784BF-2618-4FDF-9AAB-9F2AB0DF0BB1}" srcOrd="1" destOrd="0" parTransId="{716BE505-05D3-4CF3-B49E-2AC057E14579}" sibTransId="{52D6FCD4-AE40-4823-A57A-2890E37C1652}"/>
    <dgm:cxn modelId="{9EC19C6B-B42F-4B7A-93AA-D11FEF8D3A95}" type="presOf" srcId="{7209EC2D-AB83-4CC3-990E-6C2701024FD1}" destId="{DDB211A9-B263-4E62-B917-786C3E43FFD4}" srcOrd="0" destOrd="0" presId="urn:microsoft.com/office/officeart/2008/layout/LinedList"/>
    <dgm:cxn modelId="{7AEE6071-6309-45F1-91C1-82C85EB5DF8A}" type="presOf" srcId="{8F2784BF-2618-4FDF-9AAB-9F2AB0DF0BB1}" destId="{4B60404A-132F-4C67-B615-7EE4AF0DDA8C}" srcOrd="0" destOrd="0" presId="urn:microsoft.com/office/officeart/2008/layout/LinedList"/>
    <dgm:cxn modelId="{AE52C552-ABCC-4F0C-96B0-B16C2C123B06}" srcId="{B14B4D2A-A888-4741-AB56-343D490D79BD}" destId="{79AFFBF5-2321-4F67-BD39-1410C383D622}" srcOrd="6" destOrd="0" parTransId="{884FA5A7-B987-43AB-A157-31C8F606B7D8}" sibTransId="{FAF4F0EE-09D8-4B14-8B7E-339EB6E0453E}"/>
    <dgm:cxn modelId="{5A924585-B530-4D46-AD5B-492A5298DEED}" type="presOf" srcId="{71EF9C5B-F9B8-4E32-A94F-460CEF206762}" destId="{D271C91F-EC45-43B2-8509-8C7CAC9862C5}" srcOrd="0" destOrd="0" presId="urn:microsoft.com/office/officeart/2008/layout/LinedList"/>
    <dgm:cxn modelId="{D4678595-E9C0-4018-A2D7-1A62144B97A9}" type="presOf" srcId="{BDD1E63F-0888-4C37-BA4F-E45FF61773FB}" destId="{E758CA88-7E4E-47F2-B753-14B89C13B331}" srcOrd="0" destOrd="0" presId="urn:microsoft.com/office/officeart/2008/layout/LinedList"/>
    <dgm:cxn modelId="{2335029E-B079-4B44-A749-75ACFB028DDB}" type="presOf" srcId="{A0CD25F5-0238-4123-ADB8-A26093B66829}" destId="{8807B1C6-7633-4DEB-87E4-4BCA1065B07C}" srcOrd="0" destOrd="0" presId="urn:microsoft.com/office/officeart/2008/layout/LinedList"/>
    <dgm:cxn modelId="{848104A3-853F-4B05-B629-CCA8E07F7A69}" srcId="{B14B4D2A-A888-4741-AB56-343D490D79BD}" destId="{BDD1E63F-0888-4C37-BA4F-E45FF61773FB}" srcOrd="0" destOrd="0" parTransId="{42270829-0234-4B42-840A-D5711672669A}" sibTransId="{3B729255-ECE1-4719-9ABC-BF3543B41C7C}"/>
    <dgm:cxn modelId="{36804EC7-D8B9-4A6C-B951-398397D14086}" type="presOf" srcId="{F324FF63-3215-4D41-880F-C9865CBCAF0C}" destId="{FD81EAC0-20C8-4AC3-BAC0-082D0B137E75}" srcOrd="0" destOrd="0" presId="urn:microsoft.com/office/officeart/2008/layout/LinedList"/>
    <dgm:cxn modelId="{D79151CB-5907-4ADC-A93E-967FDB4BFC29}" srcId="{B14B4D2A-A888-4741-AB56-343D490D79BD}" destId="{71EF9C5B-F9B8-4E32-A94F-460CEF206762}" srcOrd="5" destOrd="0" parTransId="{4246B691-3C10-47B4-B109-CE3F5773D77A}" sibTransId="{CE7AEBF8-9822-4291-934A-E3A00756CEA1}"/>
    <dgm:cxn modelId="{3A567DCF-56A2-45EE-8345-CB5F30FB9F95}" srcId="{B14B4D2A-A888-4741-AB56-343D490D79BD}" destId="{7209EC2D-AB83-4CC3-990E-6C2701024FD1}" srcOrd="7" destOrd="0" parTransId="{5742C2F1-772D-47B7-A1F8-8195556AF846}" sibTransId="{373F8947-7C32-422C-9CDA-6F9B927EB20C}"/>
    <dgm:cxn modelId="{1D4EC6D7-4C25-4342-9713-AC75F5716800}" type="presOf" srcId="{B14B4D2A-A888-4741-AB56-343D490D79BD}" destId="{72F7A406-8CF7-4CFD-B0CC-E48796FCE799}" srcOrd="0" destOrd="0" presId="urn:microsoft.com/office/officeart/2008/layout/LinedList"/>
    <dgm:cxn modelId="{5D5B86F7-93B4-45F9-87B1-E126BD00F615}" type="presParOf" srcId="{72F7A406-8CF7-4CFD-B0CC-E48796FCE799}" destId="{53F79CAE-3EEF-44F6-88BC-5A1AF11E872B}" srcOrd="0" destOrd="0" presId="urn:microsoft.com/office/officeart/2008/layout/LinedList"/>
    <dgm:cxn modelId="{0D878997-E8E4-4D50-A769-D5FF39C0CF53}" type="presParOf" srcId="{72F7A406-8CF7-4CFD-B0CC-E48796FCE799}" destId="{7378AAEF-B8EC-4801-AB39-97F57C4E2730}" srcOrd="1" destOrd="0" presId="urn:microsoft.com/office/officeart/2008/layout/LinedList"/>
    <dgm:cxn modelId="{D24D2909-200E-466A-AD90-11A1C329A73E}" type="presParOf" srcId="{7378AAEF-B8EC-4801-AB39-97F57C4E2730}" destId="{E758CA88-7E4E-47F2-B753-14B89C13B331}" srcOrd="0" destOrd="0" presId="urn:microsoft.com/office/officeart/2008/layout/LinedList"/>
    <dgm:cxn modelId="{A5B5202F-89CA-4A78-A4CD-4AD39CFE4D90}" type="presParOf" srcId="{7378AAEF-B8EC-4801-AB39-97F57C4E2730}" destId="{9413D359-3E5E-4376-BBEA-5EDC3A34D9A4}" srcOrd="1" destOrd="0" presId="urn:microsoft.com/office/officeart/2008/layout/LinedList"/>
    <dgm:cxn modelId="{123FAAEB-A512-4862-964A-3B8D573B75B3}" type="presParOf" srcId="{72F7A406-8CF7-4CFD-B0CC-E48796FCE799}" destId="{8CFCC4E3-ECBB-4B71-A90C-FD0445497740}" srcOrd="2" destOrd="0" presId="urn:microsoft.com/office/officeart/2008/layout/LinedList"/>
    <dgm:cxn modelId="{78B54695-9518-4D79-BFE9-996E895A471F}" type="presParOf" srcId="{72F7A406-8CF7-4CFD-B0CC-E48796FCE799}" destId="{7DBECD72-1EEF-4300-8896-446C2010951C}" srcOrd="3" destOrd="0" presId="urn:microsoft.com/office/officeart/2008/layout/LinedList"/>
    <dgm:cxn modelId="{D43D5B0A-6008-4D53-B073-A3D7994AF37D}" type="presParOf" srcId="{7DBECD72-1EEF-4300-8896-446C2010951C}" destId="{4B60404A-132F-4C67-B615-7EE4AF0DDA8C}" srcOrd="0" destOrd="0" presId="urn:microsoft.com/office/officeart/2008/layout/LinedList"/>
    <dgm:cxn modelId="{EEB23860-5669-4528-89F5-BC5F562D098A}" type="presParOf" srcId="{7DBECD72-1EEF-4300-8896-446C2010951C}" destId="{A6E103A7-2764-478D-BADF-FEB235326561}" srcOrd="1" destOrd="0" presId="urn:microsoft.com/office/officeart/2008/layout/LinedList"/>
    <dgm:cxn modelId="{6077F422-E55E-4D7B-AE91-CEA950953D15}" type="presParOf" srcId="{72F7A406-8CF7-4CFD-B0CC-E48796FCE799}" destId="{E1605D8A-90A2-49CB-9D3E-B94EE537CBF7}" srcOrd="4" destOrd="0" presId="urn:microsoft.com/office/officeart/2008/layout/LinedList"/>
    <dgm:cxn modelId="{C1D569E4-9A41-4D75-B5B5-9EBA6E827453}" type="presParOf" srcId="{72F7A406-8CF7-4CFD-B0CC-E48796FCE799}" destId="{3F6875AB-1274-4C8B-8C9D-59FC256EAE36}" srcOrd="5" destOrd="0" presId="urn:microsoft.com/office/officeart/2008/layout/LinedList"/>
    <dgm:cxn modelId="{6CCBA3E9-B846-4886-A1B1-E994E1E4525E}" type="presParOf" srcId="{3F6875AB-1274-4C8B-8C9D-59FC256EAE36}" destId="{8807B1C6-7633-4DEB-87E4-4BCA1065B07C}" srcOrd="0" destOrd="0" presId="urn:microsoft.com/office/officeart/2008/layout/LinedList"/>
    <dgm:cxn modelId="{DA40AFC8-0409-40E6-9ED0-DC835E7426EF}" type="presParOf" srcId="{3F6875AB-1274-4C8B-8C9D-59FC256EAE36}" destId="{33AB60D1-945B-4B32-98E5-4355F0057A09}" srcOrd="1" destOrd="0" presId="urn:microsoft.com/office/officeart/2008/layout/LinedList"/>
    <dgm:cxn modelId="{4DD4CC4C-DA9C-4EFC-A3A3-E74DB2E81028}" type="presParOf" srcId="{72F7A406-8CF7-4CFD-B0CC-E48796FCE799}" destId="{ECC21ACF-2F74-49BC-9A5F-76CF1FF8F708}" srcOrd="6" destOrd="0" presId="urn:microsoft.com/office/officeart/2008/layout/LinedList"/>
    <dgm:cxn modelId="{2DFBD3B8-7A34-4185-B5F2-1AACF13309C4}" type="presParOf" srcId="{72F7A406-8CF7-4CFD-B0CC-E48796FCE799}" destId="{83D0D691-2179-4C08-882A-B21130125095}" srcOrd="7" destOrd="0" presId="urn:microsoft.com/office/officeart/2008/layout/LinedList"/>
    <dgm:cxn modelId="{4894532D-1EC9-4224-887D-21382B77401F}" type="presParOf" srcId="{83D0D691-2179-4C08-882A-B21130125095}" destId="{C173BB20-DF52-443E-9798-F22B32D360CB}" srcOrd="0" destOrd="0" presId="urn:microsoft.com/office/officeart/2008/layout/LinedList"/>
    <dgm:cxn modelId="{F7E4F30E-288A-4915-8888-2B874147C363}" type="presParOf" srcId="{83D0D691-2179-4C08-882A-B21130125095}" destId="{FB251978-B95A-45F2-BE7F-10E659C0FDB9}" srcOrd="1" destOrd="0" presId="urn:microsoft.com/office/officeart/2008/layout/LinedList"/>
    <dgm:cxn modelId="{D959826A-62B8-494D-A7D0-2FE55E7DFA45}" type="presParOf" srcId="{72F7A406-8CF7-4CFD-B0CC-E48796FCE799}" destId="{7B0F98F5-09E2-481E-A92E-EAA255F67FAD}" srcOrd="8" destOrd="0" presId="urn:microsoft.com/office/officeart/2008/layout/LinedList"/>
    <dgm:cxn modelId="{DB59DCFA-FB5A-4111-99E7-EF877463BE52}" type="presParOf" srcId="{72F7A406-8CF7-4CFD-B0CC-E48796FCE799}" destId="{8D80A2CC-DC26-481D-80F8-1263864F1319}" srcOrd="9" destOrd="0" presId="urn:microsoft.com/office/officeart/2008/layout/LinedList"/>
    <dgm:cxn modelId="{4DD1749A-EAF3-465B-9C0C-7E54A4804C21}" type="presParOf" srcId="{8D80A2CC-DC26-481D-80F8-1263864F1319}" destId="{FD81EAC0-20C8-4AC3-BAC0-082D0B137E75}" srcOrd="0" destOrd="0" presId="urn:microsoft.com/office/officeart/2008/layout/LinedList"/>
    <dgm:cxn modelId="{C2998875-8384-4FC6-ACF2-BB928C8C2EC6}" type="presParOf" srcId="{8D80A2CC-DC26-481D-80F8-1263864F1319}" destId="{74D62643-8D0C-4DCD-B962-7C44BEB8DF4E}" srcOrd="1" destOrd="0" presId="urn:microsoft.com/office/officeart/2008/layout/LinedList"/>
    <dgm:cxn modelId="{9E8F11C9-63DD-4F28-87DA-9440F654D98C}" type="presParOf" srcId="{72F7A406-8CF7-4CFD-B0CC-E48796FCE799}" destId="{59EFC82C-5A83-45E2-900C-32CAB57DFD3F}" srcOrd="10" destOrd="0" presId="urn:microsoft.com/office/officeart/2008/layout/LinedList"/>
    <dgm:cxn modelId="{36A165A2-AE52-4669-8A81-0C52BCD858D8}" type="presParOf" srcId="{72F7A406-8CF7-4CFD-B0CC-E48796FCE799}" destId="{0F8D8382-B13F-451E-9C1E-F85737178796}" srcOrd="11" destOrd="0" presId="urn:microsoft.com/office/officeart/2008/layout/LinedList"/>
    <dgm:cxn modelId="{DBC4F7A3-C5CB-46C4-99EE-82F8C4E71B29}" type="presParOf" srcId="{0F8D8382-B13F-451E-9C1E-F85737178796}" destId="{D271C91F-EC45-43B2-8509-8C7CAC9862C5}" srcOrd="0" destOrd="0" presId="urn:microsoft.com/office/officeart/2008/layout/LinedList"/>
    <dgm:cxn modelId="{840A6736-5A95-48BE-8C1F-DA27308C9C3D}" type="presParOf" srcId="{0F8D8382-B13F-451E-9C1E-F85737178796}" destId="{4931EE0D-F447-420C-B079-C7AF0E511A02}" srcOrd="1" destOrd="0" presId="urn:microsoft.com/office/officeart/2008/layout/LinedList"/>
    <dgm:cxn modelId="{DCDE45B5-EEE8-4EDD-B25D-7525B8CE5096}" type="presParOf" srcId="{72F7A406-8CF7-4CFD-B0CC-E48796FCE799}" destId="{7A1EBE75-A973-4E36-B884-9031BD013AB2}" srcOrd="12" destOrd="0" presId="urn:microsoft.com/office/officeart/2008/layout/LinedList"/>
    <dgm:cxn modelId="{836FBEEE-31EE-4BDB-92AD-A9B07D4EE656}" type="presParOf" srcId="{72F7A406-8CF7-4CFD-B0CC-E48796FCE799}" destId="{4A5D7771-152A-4944-9450-C4C947BF856F}" srcOrd="13" destOrd="0" presId="urn:microsoft.com/office/officeart/2008/layout/LinedList"/>
    <dgm:cxn modelId="{7B1DC190-9C08-4299-9F36-872673B2C2B1}" type="presParOf" srcId="{4A5D7771-152A-4944-9450-C4C947BF856F}" destId="{ACE763C4-17E5-4064-8570-9F7C602E6286}" srcOrd="0" destOrd="0" presId="urn:microsoft.com/office/officeart/2008/layout/LinedList"/>
    <dgm:cxn modelId="{822D29A8-95ED-40E6-B9DF-F8BB93493076}" type="presParOf" srcId="{4A5D7771-152A-4944-9450-C4C947BF856F}" destId="{D7FC131C-5C3E-4BD1-83EE-42AAF30023CE}" srcOrd="1" destOrd="0" presId="urn:microsoft.com/office/officeart/2008/layout/LinedList"/>
    <dgm:cxn modelId="{63192534-0EC4-4D01-9797-4A17EFE97211}" type="presParOf" srcId="{72F7A406-8CF7-4CFD-B0CC-E48796FCE799}" destId="{3CCB3356-DB58-41C8-B791-1262119493A9}" srcOrd="14" destOrd="0" presId="urn:microsoft.com/office/officeart/2008/layout/LinedList"/>
    <dgm:cxn modelId="{3732C8A8-FB66-4063-BEDF-D65FAACCB5B8}" type="presParOf" srcId="{72F7A406-8CF7-4CFD-B0CC-E48796FCE799}" destId="{227ACF3E-9492-48FA-BB68-67C36B2AC998}" srcOrd="15" destOrd="0" presId="urn:microsoft.com/office/officeart/2008/layout/LinedList"/>
    <dgm:cxn modelId="{20DBCF9C-0CC8-42A8-A186-84EB7BC776DB}" type="presParOf" srcId="{227ACF3E-9492-48FA-BB68-67C36B2AC998}" destId="{DDB211A9-B263-4E62-B917-786C3E43FFD4}" srcOrd="0" destOrd="0" presId="urn:microsoft.com/office/officeart/2008/layout/LinedList"/>
    <dgm:cxn modelId="{4F99E48B-976C-4E37-B716-6241046E3A49}" type="presParOf" srcId="{227ACF3E-9492-48FA-BB68-67C36B2AC998}" destId="{B79BBA60-5A4E-4F63-97BF-D0C3A289E1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4A0ED-5455-4E7B-9253-0EFB705B2160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11CE2-92A5-417D-8FCA-6782BC86B3A9}">
      <dsp:nvSpPr>
        <dsp:cNvPr id="0" name=""/>
        <dsp:cNvSpPr/>
      </dsp:nvSpPr>
      <dsp:spPr>
        <a:xfrm>
          <a:off x="0" y="531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Introduction</a:t>
          </a:r>
        </a:p>
      </dsp:txBody>
      <dsp:txXfrm>
        <a:off x="0" y="531"/>
        <a:ext cx="10515600" cy="621467"/>
      </dsp:txXfrm>
    </dsp:sp>
    <dsp:sp modelId="{498159DE-EE25-46AD-9967-3D61AE9784C0}">
      <dsp:nvSpPr>
        <dsp:cNvPr id="0" name=""/>
        <dsp:cNvSpPr/>
      </dsp:nvSpPr>
      <dsp:spPr>
        <a:xfrm>
          <a:off x="0" y="62199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13A7A-877E-45D3-95A1-1AA64B81D023}">
      <dsp:nvSpPr>
        <dsp:cNvPr id="0" name=""/>
        <dsp:cNvSpPr/>
      </dsp:nvSpPr>
      <dsp:spPr>
        <a:xfrm>
          <a:off x="0" y="621999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Research Area</a:t>
          </a:r>
        </a:p>
      </dsp:txBody>
      <dsp:txXfrm>
        <a:off x="0" y="621999"/>
        <a:ext cx="10515600" cy="621467"/>
      </dsp:txXfrm>
    </dsp:sp>
    <dsp:sp modelId="{49BA9D2D-18AC-4B9C-9398-9388920E76A4}">
      <dsp:nvSpPr>
        <dsp:cNvPr id="0" name=""/>
        <dsp:cNvSpPr/>
      </dsp:nvSpPr>
      <dsp:spPr>
        <a:xfrm>
          <a:off x="0" y="124346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60ED1-26B0-495B-BE1E-8D41E0A21DF4}">
      <dsp:nvSpPr>
        <dsp:cNvPr id="0" name=""/>
        <dsp:cNvSpPr/>
      </dsp:nvSpPr>
      <dsp:spPr>
        <a:xfrm>
          <a:off x="0" y="1243467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</a:t>
          </a:r>
        </a:p>
      </dsp:txBody>
      <dsp:txXfrm>
        <a:off x="0" y="1243467"/>
        <a:ext cx="10515600" cy="621467"/>
      </dsp:txXfrm>
    </dsp:sp>
    <dsp:sp modelId="{D640803A-2BDF-4E9A-9685-6E8F43FD7211}">
      <dsp:nvSpPr>
        <dsp:cNvPr id="0" name=""/>
        <dsp:cNvSpPr/>
      </dsp:nvSpPr>
      <dsp:spPr>
        <a:xfrm>
          <a:off x="0" y="186493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CC8F4-1B51-4B15-B220-3E3D27BC82E9}">
      <dsp:nvSpPr>
        <dsp:cNvPr id="0" name=""/>
        <dsp:cNvSpPr/>
      </dsp:nvSpPr>
      <dsp:spPr>
        <a:xfrm>
          <a:off x="0" y="1864935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Methodology</a:t>
          </a:r>
        </a:p>
      </dsp:txBody>
      <dsp:txXfrm>
        <a:off x="0" y="1864935"/>
        <a:ext cx="10515600" cy="621467"/>
      </dsp:txXfrm>
    </dsp:sp>
    <dsp:sp modelId="{9DB87709-A319-4FCB-90E9-E024C1A3BFCB}">
      <dsp:nvSpPr>
        <dsp:cNvPr id="0" name=""/>
        <dsp:cNvSpPr/>
      </dsp:nvSpPr>
      <dsp:spPr>
        <a:xfrm>
          <a:off x="0" y="248640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6EB4C-D1F9-47B5-A6A7-99033F14A303}">
      <dsp:nvSpPr>
        <dsp:cNvPr id="0" name=""/>
        <dsp:cNvSpPr/>
      </dsp:nvSpPr>
      <dsp:spPr>
        <a:xfrm>
          <a:off x="0" y="2486402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Process</a:t>
          </a:r>
        </a:p>
      </dsp:txBody>
      <dsp:txXfrm>
        <a:off x="0" y="2486402"/>
        <a:ext cx="10515600" cy="621467"/>
      </dsp:txXfrm>
    </dsp:sp>
    <dsp:sp modelId="{CE2389EE-BE1F-4E09-90BD-35FFB31B8499}">
      <dsp:nvSpPr>
        <dsp:cNvPr id="0" name=""/>
        <dsp:cNvSpPr/>
      </dsp:nvSpPr>
      <dsp:spPr>
        <a:xfrm>
          <a:off x="0" y="310787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CDA40-1C9A-4E2E-9EAE-F244B70EBC54}">
      <dsp:nvSpPr>
        <dsp:cNvPr id="0" name=""/>
        <dsp:cNvSpPr/>
      </dsp:nvSpPr>
      <dsp:spPr>
        <a:xfrm>
          <a:off x="0" y="3107870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Results</a:t>
          </a:r>
        </a:p>
      </dsp:txBody>
      <dsp:txXfrm>
        <a:off x="0" y="3107870"/>
        <a:ext cx="10515600" cy="621467"/>
      </dsp:txXfrm>
    </dsp:sp>
    <dsp:sp modelId="{AC8EC5D4-33A8-4B5F-BACE-1B2B4634EA4C}">
      <dsp:nvSpPr>
        <dsp:cNvPr id="0" name=""/>
        <dsp:cNvSpPr/>
      </dsp:nvSpPr>
      <dsp:spPr>
        <a:xfrm>
          <a:off x="0" y="372933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0506F-4FF8-4F0F-B95B-C5576D76D2A8}">
      <dsp:nvSpPr>
        <dsp:cNvPr id="0" name=""/>
        <dsp:cNvSpPr/>
      </dsp:nvSpPr>
      <dsp:spPr>
        <a:xfrm>
          <a:off x="0" y="3729338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Reference</a:t>
          </a:r>
        </a:p>
      </dsp:txBody>
      <dsp:txXfrm>
        <a:off x="0" y="3729338"/>
        <a:ext cx="10515600" cy="621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C377B-9E03-4E9C-B843-20134E2BAF41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00E26-B56C-4128-8D05-52E96BA8538D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Bass fishing is very popular in the United States, with various bass fishing competitions held every year.</a:t>
          </a:r>
        </a:p>
      </dsp:txBody>
      <dsp:txXfrm>
        <a:off x="0" y="2124"/>
        <a:ext cx="10515600" cy="1449029"/>
      </dsp:txXfrm>
    </dsp:sp>
    <dsp:sp modelId="{6FF6C80E-23D3-4390-A350-17E87C97D67B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8125B-7E5F-4ACA-A787-6E3ECF1EF28B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Lake Erie has an abundance of smallmouth bass and is a good habitat for them.</a:t>
          </a:r>
        </a:p>
      </dsp:txBody>
      <dsp:txXfrm>
        <a:off x="0" y="1451154"/>
        <a:ext cx="10515600" cy="1449029"/>
      </dsp:txXfrm>
    </dsp:sp>
    <dsp:sp modelId="{59F8027E-CF91-4D86-AD5C-CF18D058D32E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A7CB4-0E55-4E40-BDC7-B6CA7BFD3163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Personal hobby, I like fishing, especially lures</a:t>
          </a:r>
        </a:p>
      </dsp:txBody>
      <dsp:txXfrm>
        <a:off x="0" y="2900183"/>
        <a:ext cx="10515600" cy="14490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EA43D-540F-42F6-9A78-C57927158E89}">
      <dsp:nvSpPr>
        <dsp:cNvPr id="0" name=""/>
        <dsp:cNvSpPr/>
      </dsp:nvSpPr>
      <dsp:spPr>
        <a:xfrm>
          <a:off x="622800" y="127623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13AEE-4770-453A-B27B-E944F64AF5D6}">
      <dsp:nvSpPr>
        <dsp:cNvPr id="0" name=""/>
        <dsp:cNvSpPr/>
      </dsp:nvSpPr>
      <dsp:spPr>
        <a:xfrm>
          <a:off x="127800" y="23563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bathymetry data from NOAA (raster data)</a:t>
          </a:r>
        </a:p>
      </dsp:txBody>
      <dsp:txXfrm>
        <a:off x="127800" y="2356311"/>
        <a:ext cx="1800000" cy="720000"/>
      </dsp:txXfrm>
    </dsp:sp>
    <dsp:sp modelId="{CD98C146-A2BE-41C2-B82C-E74B0E6F5D8B}">
      <dsp:nvSpPr>
        <dsp:cNvPr id="0" name=""/>
        <dsp:cNvSpPr/>
      </dsp:nvSpPr>
      <dsp:spPr>
        <a:xfrm>
          <a:off x="2737800" y="127623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EDFFC-8137-40D9-BEAC-8EC8BF0B866D}">
      <dsp:nvSpPr>
        <dsp:cNvPr id="0" name=""/>
        <dsp:cNvSpPr/>
      </dsp:nvSpPr>
      <dsp:spPr>
        <a:xfrm>
          <a:off x="2242800" y="23563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Shoreline data from NOAA and Environment Canada (vector data)</a:t>
          </a:r>
        </a:p>
      </dsp:txBody>
      <dsp:txXfrm>
        <a:off x="2242800" y="2356311"/>
        <a:ext cx="1800000" cy="720000"/>
      </dsp:txXfrm>
    </dsp:sp>
    <dsp:sp modelId="{05F9D42D-2D5C-428A-80C3-F6C0C7B5E143}">
      <dsp:nvSpPr>
        <dsp:cNvPr id="0" name=""/>
        <dsp:cNvSpPr/>
      </dsp:nvSpPr>
      <dsp:spPr>
        <a:xfrm>
          <a:off x="4852800" y="127623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534E6-33BA-4702-A0D2-A693107AA46F}">
      <dsp:nvSpPr>
        <dsp:cNvPr id="0" name=""/>
        <dsp:cNvSpPr/>
      </dsp:nvSpPr>
      <dsp:spPr>
        <a:xfrm>
          <a:off x="4357800" y="23563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Substrate data from USACE (raster data)</a:t>
          </a:r>
        </a:p>
      </dsp:txBody>
      <dsp:txXfrm>
        <a:off x="4357800" y="2356311"/>
        <a:ext cx="1800000" cy="720000"/>
      </dsp:txXfrm>
    </dsp:sp>
    <dsp:sp modelId="{775A9C02-F1D9-44C7-B312-0EBA3244194C}">
      <dsp:nvSpPr>
        <dsp:cNvPr id="0" name=""/>
        <dsp:cNvSpPr/>
      </dsp:nvSpPr>
      <dsp:spPr>
        <a:xfrm>
          <a:off x="6967800" y="127623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CC1C3-9AE2-401E-920F-D3AB8A602385}">
      <dsp:nvSpPr>
        <dsp:cNvPr id="0" name=""/>
        <dsp:cNvSpPr/>
      </dsp:nvSpPr>
      <dsp:spPr>
        <a:xfrm>
          <a:off x="6472800" y="23563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Averaged water temperature data from NOAA (raster data)</a:t>
          </a:r>
        </a:p>
      </dsp:txBody>
      <dsp:txXfrm>
        <a:off x="6472800" y="2356311"/>
        <a:ext cx="1800000" cy="720000"/>
      </dsp:txXfrm>
    </dsp:sp>
    <dsp:sp modelId="{170F2A8A-3E87-4B60-ADE5-C2F96D1C7522}">
      <dsp:nvSpPr>
        <dsp:cNvPr id="0" name=""/>
        <dsp:cNvSpPr/>
      </dsp:nvSpPr>
      <dsp:spPr>
        <a:xfrm>
          <a:off x="9082800" y="127623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1DD66-2B8A-4C9B-80D7-B5AC4FC5EC56}">
      <dsp:nvSpPr>
        <dsp:cNvPr id="0" name=""/>
        <dsp:cNvSpPr/>
      </dsp:nvSpPr>
      <dsp:spPr>
        <a:xfrm>
          <a:off x="8587800" y="23563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Fish species locations data from USGS (vector data)</a:t>
          </a:r>
        </a:p>
      </dsp:txBody>
      <dsp:txXfrm>
        <a:off x="8587800" y="2356311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79CAE-3EEF-44F6-88BC-5A1AF11E872B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8CA88-7E4E-47F2-B753-14B89C13B331}">
      <dsp:nvSpPr>
        <dsp:cNvPr id="0" name=""/>
        <dsp:cNvSpPr/>
      </dsp:nvSpPr>
      <dsp:spPr>
        <a:xfrm>
          <a:off x="0" y="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 random points</a:t>
          </a:r>
        </a:p>
      </dsp:txBody>
      <dsp:txXfrm>
        <a:off x="0" y="0"/>
        <a:ext cx="10515600" cy="543917"/>
      </dsp:txXfrm>
    </dsp:sp>
    <dsp:sp modelId="{8CFCC4E3-ECBB-4B71-A90C-FD0445497740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0404A-132F-4C67-B615-7EE4AF0DDA8C}">
      <dsp:nvSpPr>
        <dsp:cNvPr id="0" name=""/>
        <dsp:cNvSpPr/>
      </dsp:nvSpPr>
      <dsp:spPr>
        <a:xfrm>
          <a:off x="0" y="543917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Raster Calculator</a:t>
          </a:r>
        </a:p>
      </dsp:txBody>
      <dsp:txXfrm>
        <a:off x="0" y="543917"/>
        <a:ext cx="10515600" cy="543917"/>
      </dsp:txXfrm>
    </dsp:sp>
    <dsp:sp modelId="{E1605D8A-90A2-49CB-9D3E-B94EE537CBF7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7B1C6-7633-4DEB-87E4-4BCA1065B07C}">
      <dsp:nvSpPr>
        <dsp:cNvPr id="0" name=""/>
        <dsp:cNvSpPr/>
      </dsp:nvSpPr>
      <dsp:spPr>
        <a:xfrm>
          <a:off x="0" y="1087834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Extract value to points</a:t>
          </a:r>
        </a:p>
      </dsp:txBody>
      <dsp:txXfrm>
        <a:off x="0" y="1087834"/>
        <a:ext cx="10515600" cy="543917"/>
      </dsp:txXfrm>
    </dsp:sp>
    <dsp:sp modelId="{ECC21ACF-2F74-49BC-9A5F-76CF1FF8F708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3BB20-DF52-443E-9798-F22B32D360CB}">
      <dsp:nvSpPr>
        <dsp:cNvPr id="0" name=""/>
        <dsp:cNvSpPr/>
      </dsp:nvSpPr>
      <dsp:spPr>
        <a:xfrm>
          <a:off x="0" y="1631751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T-test</a:t>
          </a:r>
        </a:p>
      </dsp:txBody>
      <dsp:txXfrm>
        <a:off x="0" y="1631751"/>
        <a:ext cx="10515600" cy="543917"/>
      </dsp:txXfrm>
    </dsp:sp>
    <dsp:sp modelId="{7B0F98F5-09E2-481E-A92E-EAA255F67FAD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1EAC0-20C8-4AC3-BAC0-082D0B137E75}">
      <dsp:nvSpPr>
        <dsp:cNvPr id="0" name=""/>
        <dsp:cNvSpPr/>
      </dsp:nvSpPr>
      <dsp:spPr>
        <a:xfrm>
          <a:off x="0" y="2175669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Chi-square test</a:t>
          </a:r>
        </a:p>
      </dsp:txBody>
      <dsp:txXfrm>
        <a:off x="0" y="2175669"/>
        <a:ext cx="10515600" cy="543917"/>
      </dsp:txXfrm>
    </dsp:sp>
    <dsp:sp modelId="{59EFC82C-5A83-45E2-900C-32CAB57DFD3F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1C91F-EC45-43B2-8509-8C7CAC9862C5}">
      <dsp:nvSpPr>
        <dsp:cNvPr id="0" name=""/>
        <dsp:cNvSpPr/>
      </dsp:nvSpPr>
      <dsp:spPr>
        <a:xfrm>
          <a:off x="0" y="2719586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Logistic Regression</a:t>
          </a:r>
        </a:p>
      </dsp:txBody>
      <dsp:txXfrm>
        <a:off x="0" y="2719586"/>
        <a:ext cx="10515600" cy="543917"/>
      </dsp:txXfrm>
    </dsp:sp>
    <dsp:sp modelId="{7A1EBE75-A973-4E36-B884-9031BD013AB2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763C4-17E5-4064-8570-9F7C602E6286}">
      <dsp:nvSpPr>
        <dsp:cNvPr id="0" name=""/>
        <dsp:cNvSpPr/>
      </dsp:nvSpPr>
      <dsp:spPr>
        <a:xfrm>
          <a:off x="0" y="3263503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Reclassify</a:t>
          </a:r>
        </a:p>
      </dsp:txBody>
      <dsp:txXfrm>
        <a:off x="0" y="3263503"/>
        <a:ext cx="10515600" cy="543917"/>
      </dsp:txXfrm>
    </dsp:sp>
    <dsp:sp modelId="{3CCB3356-DB58-41C8-B791-1262119493A9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211A9-B263-4E62-B917-786C3E43FFD4}">
      <dsp:nvSpPr>
        <dsp:cNvPr id="0" name=""/>
        <dsp:cNvSpPr/>
      </dsp:nvSpPr>
      <dsp:spPr>
        <a:xfrm>
          <a:off x="0" y="380742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…</a:t>
          </a:r>
        </a:p>
      </dsp:txBody>
      <dsp:txXfrm>
        <a:off x="0" y="3807420"/>
        <a:ext cx="10515600" cy="543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DDE55-FEFD-BE72-5529-896CB907F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DE7461-13D6-9B26-123E-26DC5D86D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853D8-827B-DD3C-5F27-A4B21B9D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55DA-2200-4B9C-BC98-93B8600880B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1D71C-0EE3-B2C6-C945-936D860B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8A4DF-A5CE-6FB3-461B-3E51670A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D318-7079-475C-B9F2-14B58637A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4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EE2AD-2BE4-3146-044F-A6F83C01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7D920E-79A7-788D-F45E-CA25C41D6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5AC53-84CD-7674-0209-B060A8BC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55DA-2200-4B9C-BC98-93B8600880B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B72D4-8E28-30D7-78D6-95FB272F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6EAF77-F33D-8C51-D1DE-83CE439E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D318-7079-475C-B9F2-14B58637A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4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772982-FDF6-056B-7772-80605F667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CAEAA3-784A-FADA-E92A-C2D4BEF7A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1720D-B625-4B83-46B2-B59CB643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55DA-2200-4B9C-BC98-93B8600880B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247FD-3790-E7AD-808E-93903C72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F3316-5ACA-CF6A-159D-E298175B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D318-7079-475C-B9F2-14B58637A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1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D0A81-735A-B105-7839-45B612367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E22BD-7D97-09D2-E456-0BEDFF6E0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507CE-18A7-1CB3-B96D-E838BC2D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55DA-2200-4B9C-BC98-93B8600880B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3AD2E-ECBD-8A1E-0B86-0016378C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45257-BC77-BA29-16FC-A24B9803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D318-7079-475C-B9F2-14B58637A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30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B12CE-C4EB-7DEB-B106-138EE4F5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E1F4AD-6913-E015-ED2E-DD2CF8A71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EED032-59ED-7C15-51E3-205EADB7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55DA-2200-4B9C-BC98-93B8600880B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4EB71-F991-4804-56DA-E757BE1A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B3520-84A0-9F5B-4E6A-C8ECFB22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D318-7079-475C-B9F2-14B58637A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18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22EF0-397C-2890-803E-F9889D20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11997-CCB1-3530-987F-F70E213AD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157208-3811-07E3-F44C-F31DC522B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6AC3A-FA7D-AE00-5FA6-42E1C6D2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55DA-2200-4B9C-BC98-93B8600880B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26DB73-C5AB-5FA9-B03A-426F16E0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D08DDD-254B-6385-7161-13C65978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D318-7079-475C-B9F2-14B58637A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5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7ABEC-2F89-18E1-09E2-615BD05A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133C35-C90E-43DD-F697-88C169AE7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52DDAB-E61F-683A-F167-B85353AE1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AFDAF1-9247-D97C-1BFB-22E2DAED3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38B793-EA44-420F-758F-58412C559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57593B-3DE0-C289-A5D6-A7DBB864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55DA-2200-4B9C-BC98-93B8600880B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81335E-9789-E4AC-1C27-D5435ABA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4B3AA6-4400-213E-FA62-C6FD3F14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D318-7079-475C-B9F2-14B58637A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85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95D6B-FC0A-68F1-1A97-1D170CCC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E3A97A-17BE-24B4-FF5F-63AAADC1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55DA-2200-4B9C-BC98-93B8600880B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D02DEC-0E53-F483-D1E1-729A2CD4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326837-40D5-36B2-C09A-6CA5A01F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D318-7079-475C-B9F2-14B58637A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0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72AEDE-BF8D-CC0B-3EE2-099DB842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55DA-2200-4B9C-BC98-93B8600880B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D2DDCC-71DB-6E54-4C11-307254D50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2538B7-EBE8-108E-D17D-1DF441F8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D318-7079-475C-B9F2-14B58637A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66ED5-E092-6978-B028-6EEFF7B0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B8888-21F6-4C05-0F9E-BA350E64A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8F8890-E883-2180-B0D8-BCF420E3D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774C8-D135-EE01-F5B4-3C02C519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55DA-2200-4B9C-BC98-93B8600880B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3ABBDE-8EF9-99B2-3E32-7E97E1CD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B36C86-4761-B1AE-47E6-3B8273F6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D318-7079-475C-B9F2-14B58637A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1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9035B-29B3-B062-9614-49B086DF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CECE12-4E1F-9697-BBF3-8D24E81DF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1ECD49-CFD7-0686-AC00-43ABCE827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66F309-CEB0-6E20-06B4-AD233190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55DA-2200-4B9C-BC98-93B8600880B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B6AFAD-A0DD-E058-53A7-B21352E0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86CE0A-9500-5C59-320C-138B0CC9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D318-7079-475C-B9F2-14B58637A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0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A181F3-F809-D39C-C9BA-FA420276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A7250E-2A39-C6A1-2338-3B628E34E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8C2B0-46A8-1E7E-959D-01C114BF1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FC55DA-2200-4B9C-BC98-93B8600880B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BA347-C23D-84FD-3E8C-F0F6B5093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8B629-6F30-6477-7E61-695F9B0B3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20D318-7079-475C-B9F2-14B58637A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91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shing on the lake at sunset">
            <a:extLst>
              <a:ext uri="{FF2B5EF4-FFF2-40B4-BE49-F238E27FC236}">
                <a16:creationId xmlns:a16="http://schemas.microsoft.com/office/drawing/2014/main" id="{E3DF38AF-A35D-0C87-3BA5-DB7BAE5D37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2600B1D-5BA6-EB53-7E72-40CC67D96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Choose the Best Areas in Lake Erie for Smallmouth Bass Fishing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522513-7E66-F362-332C-E8DF1A9C6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Presented by : Zhongyu Zhou</a:t>
            </a: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81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F97E1-C1A5-3FE1-7AA1-3D6A0040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- Statistical Testing</a:t>
            </a:r>
            <a:endParaRPr lang="zh-CN" altLang="en-US" dirty="0"/>
          </a:p>
        </p:txBody>
      </p:sp>
      <p:pic>
        <p:nvPicPr>
          <p:cNvPr id="4" name="图片 3" descr="应用程序, 表格&#10;&#10;描述已自动生成">
            <a:extLst>
              <a:ext uri="{FF2B5EF4-FFF2-40B4-BE49-F238E27FC236}">
                <a16:creationId xmlns:a16="http://schemas.microsoft.com/office/drawing/2014/main" id="{81A1C966-DF45-CB57-6902-BC06D1EBF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11" y="1975168"/>
            <a:ext cx="6803178" cy="37855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4D49A0-C677-0762-6C5D-BAE15FF2D6E6}"/>
              </a:ext>
            </a:extLst>
          </p:cNvPr>
          <p:cNvSpPr txBox="1"/>
          <p:nvPr/>
        </p:nvSpPr>
        <p:spPr>
          <a:xfrm>
            <a:off x="8695944" y="2860286"/>
            <a:ext cx="31821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If P value &lt; </a:t>
            </a:r>
            <a:r>
              <a:rPr lang="zh-CN" altLang="en-US" dirty="0"/>
              <a:t>Alpha value 0.05</a:t>
            </a:r>
            <a:r>
              <a:rPr lang="en-US" altLang="zh-CN" dirty="0"/>
              <a:t>, then reject the null hypothesis.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Null hypothesis: there is no significant difference in slope degree between the two data.</a:t>
            </a:r>
            <a:endParaRPr lang="zh-CN" altLang="en-US" dirty="0"/>
          </a:p>
        </p:txBody>
      </p: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63EAA878-8F6A-5DB4-DE00-40D8EECAF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811" y="1975168"/>
            <a:ext cx="6551189" cy="3722438"/>
          </a:xfrm>
          <a:prstGeom prst="rect">
            <a:avLst/>
          </a:prstGeom>
        </p:spPr>
      </p:pic>
      <p:pic>
        <p:nvPicPr>
          <p:cNvPr id="8" name="图片 7" descr="表格&#10;&#10;描述已自动生成">
            <a:extLst>
              <a:ext uri="{FF2B5EF4-FFF2-40B4-BE49-F238E27FC236}">
                <a16:creationId xmlns:a16="http://schemas.microsoft.com/office/drawing/2014/main" id="{84ED9BC7-1D95-6423-2E62-FCE8EB52A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811" y="1975168"/>
            <a:ext cx="6884842" cy="3897312"/>
          </a:xfrm>
          <a:prstGeom prst="rect">
            <a:avLst/>
          </a:prstGeom>
        </p:spPr>
      </p:pic>
      <p:pic>
        <p:nvPicPr>
          <p:cNvPr id="9" name="图片 8" descr="图形用户界面, 应用程序, 表格, Excel&#10;&#10;描述已自动生成">
            <a:extLst>
              <a:ext uri="{FF2B5EF4-FFF2-40B4-BE49-F238E27FC236}">
                <a16:creationId xmlns:a16="http://schemas.microsoft.com/office/drawing/2014/main" id="{E35FEC58-4A11-74EC-F806-1311B1C2F5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65" t="4279"/>
          <a:stretch/>
        </p:blipFill>
        <p:spPr bwMode="auto">
          <a:xfrm>
            <a:off x="1161288" y="1978411"/>
            <a:ext cx="7534656" cy="38486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4814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0CC2D-63E4-6E8D-666C-D5C0754E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7" name="图片 6" descr="图片包含 文本&#10;&#10;描述已自动生成">
            <a:extLst>
              <a:ext uri="{FF2B5EF4-FFF2-40B4-BE49-F238E27FC236}">
                <a16:creationId xmlns:a16="http://schemas.microsoft.com/office/drawing/2014/main" id="{5EE6F7FD-F024-DF2E-4CB1-0D22DEAEF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273071"/>
            <a:ext cx="10515600" cy="224719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EDAE29D-9182-BABA-E0D9-B37014DB9BDF}"/>
              </a:ext>
            </a:extLst>
          </p:cNvPr>
          <p:cNvSpPr/>
          <p:nvPr/>
        </p:nvSpPr>
        <p:spPr>
          <a:xfrm>
            <a:off x="5455920" y="3194701"/>
            <a:ext cx="5811520" cy="320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表格&#10;&#10;低可信度描述已自动生成">
            <a:extLst>
              <a:ext uri="{FF2B5EF4-FFF2-40B4-BE49-F238E27FC236}">
                <a16:creationId xmlns:a16="http://schemas.microsoft.com/office/drawing/2014/main" id="{4444C524-52CB-BB23-7968-B9A71CEDA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0" y="2273071"/>
            <a:ext cx="5999099" cy="240512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B56E8B5-5932-CDAD-5D6C-28F0257F58DF}"/>
              </a:ext>
            </a:extLst>
          </p:cNvPr>
          <p:cNvSpPr txBox="1"/>
          <p:nvPr/>
        </p:nvSpPr>
        <p:spPr>
          <a:xfrm>
            <a:off x="2471547" y="5180284"/>
            <a:ext cx="72489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Overall accuracy = (45+48)/100 = 0.93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4058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F278E-B60F-5984-B527-6C7308BE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4" name="图片 3" descr="黑色的地图&#10;&#10;描述已自动生成">
            <a:extLst>
              <a:ext uri="{FF2B5EF4-FFF2-40B4-BE49-F238E27FC236}">
                <a16:creationId xmlns:a16="http://schemas.microsoft.com/office/drawing/2014/main" id="{5BE12F50-D3A4-8C47-1360-88604BE6D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50" y="1918284"/>
            <a:ext cx="9736099" cy="3476676"/>
          </a:xfrm>
          <a:prstGeom prst="rect">
            <a:avLst/>
          </a:prstGeom>
        </p:spPr>
      </p:pic>
      <p:pic>
        <p:nvPicPr>
          <p:cNvPr id="5" name="图片 4" descr="图表, 直方图&#10;&#10;描述已自动生成">
            <a:extLst>
              <a:ext uri="{FF2B5EF4-FFF2-40B4-BE49-F238E27FC236}">
                <a16:creationId xmlns:a16="http://schemas.microsoft.com/office/drawing/2014/main" id="{D0758685-21A4-4CAB-8D48-546F77296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27" y="1242542"/>
            <a:ext cx="9903345" cy="50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9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A03B-A8B8-6C22-09FD-7BC61ADA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28D3E-A711-BB1B-2032-60C45400D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1. Olson, M. H., Young, B. P., &amp; </a:t>
            </a:r>
            <a:r>
              <a:rPr lang="en-US" altLang="zh-CN" dirty="0" err="1"/>
              <a:t>Blinkoff</a:t>
            </a:r>
            <a:r>
              <a:rPr lang="en-US" altLang="zh-CN" dirty="0"/>
              <a:t>, K. D. (2003). Mechanisms underlying habitat use of juvenile largemouth bass and smallmouth bass. Transactions of the American Fisheries Society, 132(2), 398-405.</a:t>
            </a:r>
          </a:p>
          <a:p>
            <a:r>
              <a:rPr lang="en-US" altLang="zh-CN" dirty="0"/>
              <a:t>2. Todd, B. L., &amp; </a:t>
            </a:r>
            <a:r>
              <a:rPr lang="en-US" altLang="zh-CN" dirty="0" err="1"/>
              <a:t>Rabeni</a:t>
            </a:r>
            <a:r>
              <a:rPr lang="en-US" altLang="zh-CN" dirty="0"/>
              <a:t>, C. F. (1989). Movement and habitat use by stream‐dwelling smallmouth bass. Transactions of the American Fisheries Society, 118(3), 229-242.</a:t>
            </a:r>
          </a:p>
          <a:p>
            <a:r>
              <a:rPr lang="en-US" altLang="zh-CN" dirty="0"/>
              <a:t>3. George, E. L., &amp; Hadley, W. F. (1979). Food and habitat partitioning between rock bass (</a:t>
            </a:r>
            <a:r>
              <a:rPr lang="en-US" altLang="zh-CN" dirty="0" err="1"/>
              <a:t>Ambloplites</a:t>
            </a:r>
            <a:r>
              <a:rPr lang="en-US" altLang="zh-CN" dirty="0"/>
              <a:t> </a:t>
            </a:r>
            <a:r>
              <a:rPr lang="en-US" altLang="zh-CN" dirty="0" err="1"/>
              <a:t>rupestris</a:t>
            </a:r>
            <a:r>
              <a:rPr lang="en-US" altLang="zh-CN" dirty="0"/>
              <a:t>) and smallmouth bass (Micropterus </a:t>
            </a:r>
            <a:r>
              <a:rPr lang="en-US" altLang="zh-CN" dirty="0" err="1"/>
              <a:t>dolomieui</a:t>
            </a:r>
            <a:r>
              <a:rPr lang="en-US" altLang="zh-CN" dirty="0"/>
              <a:t>) young of the year. Transactions of the American Fisheries Society, 108(3), 253-261.</a:t>
            </a:r>
          </a:p>
          <a:p>
            <a:r>
              <a:rPr lang="en-US" altLang="zh-CN" dirty="0"/>
              <a:t>4. Hubert, W. A., &amp; Lackey, R. T. (1980). Habitat of adult smallmouth bass in a Tennessee River reservoir. Transactions of the American Fisheries Society, 109(4), 364-370.</a:t>
            </a:r>
          </a:p>
          <a:p>
            <a:r>
              <a:rPr lang="en-US" altLang="zh-CN" dirty="0"/>
              <a:t>5. Doan, K. H. (1940). Studies of the smallmouth bass. The Journal of Wildlife Management, 4(3), 241-266.</a:t>
            </a:r>
          </a:p>
          <a:p>
            <a:r>
              <a:rPr lang="en-US" altLang="zh-CN" dirty="0"/>
              <a:t>6. Probst, W. E., </a:t>
            </a:r>
            <a:r>
              <a:rPr lang="en-US" altLang="zh-CN" dirty="0" err="1"/>
              <a:t>Rabeni</a:t>
            </a:r>
            <a:r>
              <a:rPr lang="en-US" altLang="zh-CN" dirty="0"/>
              <a:t>, C. F., Covington, W. G., &amp; </a:t>
            </a:r>
            <a:r>
              <a:rPr lang="en-US" altLang="zh-CN" dirty="0" err="1"/>
              <a:t>Marteney</a:t>
            </a:r>
            <a:r>
              <a:rPr lang="en-US" altLang="zh-CN" dirty="0"/>
              <a:t>, R. E. (1984). Resource use by stream-dwelling rock bass and smallmouth bass. Transactions of the American Fisheries Society, 113(3), 283-294.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27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3B525-94C1-9B50-36F0-C2B16A28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CBB638B3-2EF1-961E-68C2-8381C9286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9768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223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BDD28-538F-568A-1B0E-BC37A5D2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Introduction</a:t>
            </a:r>
            <a:endParaRPr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B9C5D0B6-7DB0-61BA-849F-CF91A4D6C2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73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0BA56-5E15-8529-8F29-9F013F6A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Area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B8F71D-9ED4-CC66-3893-7D2E24F30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Lake Erie</a:t>
            </a:r>
            <a:endParaRPr lang="zh-CN" altLang="en-US" dirty="0"/>
          </a:p>
        </p:txBody>
      </p:sp>
      <p:pic>
        <p:nvPicPr>
          <p:cNvPr id="5" name="图片 4" descr="绿色的草地&#10;&#10;中度可信度描述已自动生成">
            <a:extLst>
              <a:ext uri="{FF2B5EF4-FFF2-40B4-BE49-F238E27FC236}">
                <a16:creationId xmlns:a16="http://schemas.microsoft.com/office/drawing/2014/main" id="{B78A7F9A-4FF6-A6F1-BDE6-39EF5396D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220" y="2374840"/>
            <a:ext cx="7769560" cy="362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1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6DF15C-1330-C5DA-DBEB-138C9270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altLang="zh-CN" sz="5200"/>
              <a:t>Data</a:t>
            </a:r>
            <a:endParaRPr lang="zh-CN" altLang="en-US" sz="5200"/>
          </a:p>
        </p:txBody>
      </p:sp>
      <p:graphicFrame>
        <p:nvGraphicFramePr>
          <p:cNvPr id="7" name="内容占位符 2">
            <a:extLst>
              <a:ext uri="{FF2B5EF4-FFF2-40B4-BE49-F238E27FC236}">
                <a16:creationId xmlns:a16="http://schemas.microsoft.com/office/drawing/2014/main" id="{E1B69AA1-F39A-CE7D-C0C3-DC50C0D97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1845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651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6DCD6-0099-543A-B466-5A6C380A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8C5F71-F10B-30E3-A81F-CA266BA81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spcAft>
                <a:spcPts val="600"/>
              </a:spcAft>
            </a:pP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Dependent variable:</a:t>
            </a:r>
          </a:p>
          <a:p>
            <a:pPr algn="just">
              <a:spcAft>
                <a:spcPts val="600"/>
              </a:spcAft>
            </a:pP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Smallmouth bass presence (1/0)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en-US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en-US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Independent variables: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Continuous: water temperature, food(Emerald Shiner), water depth(dem)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Category: substrate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9100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DBEE-64C9-3682-033F-A3E0BA79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pic>
        <p:nvPicPr>
          <p:cNvPr id="4" name="图片 1" descr="图片包含 地图&#10;&#10;描述已自动生成">
            <a:extLst>
              <a:ext uri="{FF2B5EF4-FFF2-40B4-BE49-F238E27FC236}">
                <a16:creationId xmlns:a16="http://schemas.microsoft.com/office/drawing/2014/main" id="{4BC22735-D49D-DF8C-77CB-D5B1709A9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78" y="1993139"/>
            <a:ext cx="10169844" cy="3171189"/>
          </a:xfrm>
          <a:prstGeom prst="rect">
            <a:avLst/>
          </a:prstGeom>
        </p:spPr>
      </p:pic>
      <p:pic>
        <p:nvPicPr>
          <p:cNvPr id="9" name="图片 8" descr="地图&#10;&#10;描述已自动生成">
            <a:extLst>
              <a:ext uri="{FF2B5EF4-FFF2-40B4-BE49-F238E27FC236}">
                <a16:creationId xmlns:a16="http://schemas.microsoft.com/office/drawing/2014/main" id="{57DD9C11-B956-CD2A-056F-C2559330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78" y="1993139"/>
            <a:ext cx="10374122" cy="3171189"/>
          </a:xfrm>
          <a:prstGeom prst="rect">
            <a:avLst/>
          </a:prstGeom>
        </p:spPr>
      </p:pic>
      <p:pic>
        <p:nvPicPr>
          <p:cNvPr id="10" name="图片 9" descr="男子的脸部特写黑白照&#10;&#10;中度可信度描述已自动生成">
            <a:extLst>
              <a:ext uri="{FF2B5EF4-FFF2-40B4-BE49-F238E27FC236}">
                <a16:creationId xmlns:a16="http://schemas.microsoft.com/office/drawing/2014/main" id="{55A3AAD5-0FE6-A026-9432-A35C20C1B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387" y="1690688"/>
            <a:ext cx="10488704" cy="3612832"/>
          </a:xfrm>
          <a:prstGeom prst="rect">
            <a:avLst/>
          </a:prstGeom>
        </p:spPr>
      </p:pic>
      <p:pic>
        <p:nvPicPr>
          <p:cNvPr id="11" name="图片 10" descr="地图&#10;&#10;描述已自动生成">
            <a:extLst>
              <a:ext uri="{FF2B5EF4-FFF2-40B4-BE49-F238E27FC236}">
                <a16:creationId xmlns:a16="http://schemas.microsoft.com/office/drawing/2014/main" id="{3426B82E-D875-CE33-8AF0-A571D4921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803940"/>
            <a:ext cx="10731340" cy="3386328"/>
          </a:xfrm>
          <a:prstGeom prst="rect">
            <a:avLst/>
          </a:prstGeom>
        </p:spPr>
      </p:pic>
      <p:pic>
        <p:nvPicPr>
          <p:cNvPr id="12" name="图片 11" descr="图片包含 图形用户界面&#10;&#10;描述已自动生成">
            <a:extLst>
              <a:ext uri="{FF2B5EF4-FFF2-40B4-BE49-F238E27FC236}">
                <a16:creationId xmlns:a16="http://schemas.microsoft.com/office/drawing/2014/main" id="{A71F84C9-FEA0-1060-088B-2CDB1BD769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9836" y="3204210"/>
            <a:ext cx="20383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4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3F0A8-77F0-AA51-9D8A-FBF8E3B7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98C28DCA-B341-C14C-C1F8-7E2CAA71CC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234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2C419-2448-4B7A-0E18-BF335C2B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– Data preprocessing</a:t>
            </a:r>
            <a:endParaRPr lang="zh-CN" altLang="en-US" dirty="0"/>
          </a:p>
        </p:txBody>
      </p:sp>
      <p:pic>
        <p:nvPicPr>
          <p:cNvPr id="6" name="图片 5" descr="地图&#10;&#10;描述已自动生成">
            <a:extLst>
              <a:ext uri="{FF2B5EF4-FFF2-40B4-BE49-F238E27FC236}">
                <a16:creationId xmlns:a16="http://schemas.microsoft.com/office/drawing/2014/main" id="{7706B09C-5833-BEC9-B757-7D7C73674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3596"/>
            <a:ext cx="10291334" cy="2997199"/>
          </a:xfrm>
          <a:prstGeom prst="rect">
            <a:avLst/>
          </a:prstGeom>
        </p:spPr>
      </p:pic>
      <p:pic>
        <p:nvPicPr>
          <p:cNvPr id="7" name="图片 6" descr="图片包含 地图&#10;&#10;描述已自动生成">
            <a:extLst>
              <a:ext uri="{FF2B5EF4-FFF2-40B4-BE49-F238E27FC236}">
                <a16:creationId xmlns:a16="http://schemas.microsoft.com/office/drawing/2014/main" id="{999619C8-3122-95E5-1F38-2F845F991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7572"/>
            <a:ext cx="10291334" cy="3653882"/>
          </a:xfrm>
          <a:prstGeom prst="rect">
            <a:avLst/>
          </a:prstGeom>
        </p:spPr>
      </p:pic>
      <p:pic>
        <p:nvPicPr>
          <p:cNvPr id="8" name="图片 7" descr="地图&#10;&#10;描述已自动生成">
            <a:extLst>
              <a:ext uri="{FF2B5EF4-FFF2-40B4-BE49-F238E27FC236}">
                <a16:creationId xmlns:a16="http://schemas.microsoft.com/office/drawing/2014/main" id="{552312C2-A37F-6BDD-5F38-F4462C1C3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86385"/>
            <a:ext cx="10793744" cy="3576256"/>
          </a:xfrm>
          <a:prstGeom prst="rect">
            <a:avLst/>
          </a:prstGeom>
        </p:spPr>
      </p:pic>
      <p:pic>
        <p:nvPicPr>
          <p:cNvPr id="9" name="图片 8" descr="图形用户界面, 文本, 应用程序&#10;&#10;描述已自动生成">
            <a:extLst>
              <a:ext uri="{FF2B5EF4-FFF2-40B4-BE49-F238E27FC236}">
                <a16:creationId xmlns:a16="http://schemas.microsoft.com/office/drawing/2014/main" id="{C1CA71C1-DB7F-305C-A492-3E5C8B4F1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019" y="3885856"/>
            <a:ext cx="2066925" cy="1466850"/>
          </a:xfrm>
          <a:prstGeom prst="rect">
            <a:avLst/>
          </a:prstGeom>
        </p:spPr>
      </p:pic>
      <p:pic>
        <p:nvPicPr>
          <p:cNvPr id="10" name="图片 9" descr="表格&#10;&#10;描述已自动生成">
            <a:extLst>
              <a:ext uri="{FF2B5EF4-FFF2-40B4-BE49-F238E27FC236}">
                <a16:creationId xmlns:a16="http://schemas.microsoft.com/office/drawing/2014/main" id="{22277F0A-905A-87EB-B677-A45980224F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6560" y="1303999"/>
            <a:ext cx="3893192" cy="51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1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481</Words>
  <Application>Microsoft Office PowerPoint</Application>
  <PresentationFormat>宽屏</PresentationFormat>
  <Paragraphs>57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Choose the Best Areas in Lake Erie for Smallmouth Bass Fishing</vt:lpstr>
      <vt:lpstr>Overview</vt:lpstr>
      <vt:lpstr>Introduction</vt:lpstr>
      <vt:lpstr>Research Area</vt:lpstr>
      <vt:lpstr>Data</vt:lpstr>
      <vt:lpstr>Data</vt:lpstr>
      <vt:lpstr>Data</vt:lpstr>
      <vt:lpstr>Methodology</vt:lpstr>
      <vt:lpstr>Process – Data preprocessing</vt:lpstr>
      <vt:lpstr>Process - Statistical Testing</vt:lpstr>
      <vt:lpstr>Result</vt:lpstr>
      <vt:lpstr>Result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 Fishing spot of Smallmouth Bass in Lake Erie</dc:title>
  <dc:creator>Zhongyu Zhou</dc:creator>
  <cp:lastModifiedBy>Zhou Zhongyu</cp:lastModifiedBy>
  <cp:revision>19</cp:revision>
  <dcterms:created xsi:type="dcterms:W3CDTF">2024-04-29T18:01:42Z</dcterms:created>
  <dcterms:modified xsi:type="dcterms:W3CDTF">2024-04-30T04:36:04Z</dcterms:modified>
</cp:coreProperties>
</file>