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victorosorio" TargetMode="External"/><Relationship Id="rId2" Type="http://schemas.openxmlformats.org/officeDocument/2006/relationships/hyperlink" Target="https://twitter.com/vep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6C7D9-FC03-4D98-B81C-0CB321B89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298448"/>
          </a:xfrm>
        </p:spPr>
        <p:txBody>
          <a:bodyPr/>
          <a:lstStyle/>
          <a:p>
            <a:r>
              <a:rPr lang="pt-BR" dirty="0"/>
              <a:t>Java CDI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F56BB8-CFF8-4513-ACEF-EB68D4ECCE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pt-BR" dirty="0"/>
              <a:t>Usando Java CDI em projetos Jakarta EE ou Microprofile.io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99892CC-008D-43DE-AB03-1B2F929C9156}"/>
              </a:ext>
            </a:extLst>
          </p:cNvPr>
          <p:cNvSpPr txBox="1">
            <a:spLocks/>
          </p:cNvSpPr>
          <p:nvPr/>
        </p:nvSpPr>
        <p:spPr>
          <a:xfrm>
            <a:off x="1261872" y="2069284"/>
            <a:ext cx="9418320" cy="824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O que é, como se reproduzem e onde vivem os componentes </a:t>
            </a:r>
            <a:r>
              <a:rPr lang="pt-BR" dirty="0" err="1">
                <a:solidFill>
                  <a:schemeClr val="tx1"/>
                </a:solidFill>
              </a:rPr>
              <a:t>automágicos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22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4BB5F-5B56-4553-BCB2-FCCD5BC9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Orientada a Aspecto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A08618-CB18-4362-8EBF-0EF8F6F48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805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80A1F-4B72-47E7-BA9C-E94343D9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Managed</a:t>
            </a:r>
            <a:r>
              <a:rPr lang="pt-BR" dirty="0"/>
              <a:t> </a:t>
            </a:r>
            <a:r>
              <a:rPr lang="pt-BR" dirty="0" err="1"/>
              <a:t>Beans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6AE98-C475-494C-8C77-91FB5A012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Jakarta EE, qualquer classe Java pode ser um </a:t>
            </a:r>
            <a:r>
              <a:rPr lang="pt-BR" dirty="0" err="1"/>
              <a:t>Bean</a:t>
            </a:r>
            <a:endParaRPr lang="pt-BR" dirty="0"/>
          </a:p>
          <a:p>
            <a:r>
              <a:rPr lang="pt-BR" dirty="0"/>
              <a:t>O gerenciamento dos </a:t>
            </a:r>
            <a:r>
              <a:rPr lang="pt-BR" dirty="0" err="1"/>
              <a:t>Beans</a:t>
            </a:r>
            <a:r>
              <a:rPr lang="pt-BR" dirty="0"/>
              <a:t> é delegado ao Contêiner</a:t>
            </a:r>
          </a:p>
          <a:p>
            <a:endParaRPr lang="pt-BR" dirty="0"/>
          </a:p>
          <a:p>
            <a:r>
              <a:rPr lang="pt-BR" dirty="0"/>
              <a:t>TODO: Definir diferença entre EJB e CDI</a:t>
            </a:r>
          </a:p>
        </p:txBody>
      </p:sp>
    </p:spTree>
    <p:extLst>
      <p:ext uri="{BB962C8B-B14F-4D97-AF65-F5344CB8AC3E}">
        <p14:creationId xmlns:p14="http://schemas.microsoft.com/office/powerpoint/2010/main" val="3463945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E87C09C-6E76-469B-AABD-2A54865230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Java CDI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2A4B3C1-98D1-4401-B25B-1618DD572D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086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37019-4EBB-4073-8FAC-3C2E9DE8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Instanciação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587DA7-0EA6-4435-B873-052E7BF1F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Qualquer </a:t>
            </a:r>
            <a:r>
              <a:rPr lang="pt-BR" dirty="0" err="1"/>
              <a:t>Bean</a:t>
            </a:r>
            <a:r>
              <a:rPr lang="pt-BR" dirty="0"/>
              <a:t> pode ser Injetado em outro </a:t>
            </a:r>
            <a:r>
              <a:rPr lang="pt-BR" dirty="0" err="1"/>
              <a:t>Bean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1973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5C9CE-D52F-48AD-A223-7DFE4783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e Escopo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9706F6-9D8F-452B-9A7D-EC55EFCA1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4366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C59FE-5701-4272-A81D-2BF6C6EE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Este quem vos fala...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78B709-45BE-4201-BA3F-E0971EC76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Victor Osório</a:t>
            </a:r>
          </a:p>
          <a:p>
            <a:pPr marL="0" indent="0">
              <a:buNone/>
            </a:pPr>
            <a:r>
              <a:rPr lang="pt-BR" dirty="0" err="1"/>
              <a:t>Senior</a:t>
            </a:r>
            <a:r>
              <a:rPr lang="pt-BR" dirty="0"/>
              <a:t> Software </a:t>
            </a:r>
            <a:r>
              <a:rPr lang="pt-BR" dirty="0" err="1"/>
              <a:t>Engineer</a:t>
            </a:r>
            <a:r>
              <a:rPr lang="pt-BR" dirty="0"/>
              <a:t> @</a:t>
            </a:r>
            <a:r>
              <a:rPr lang="pt-BR" dirty="0" err="1"/>
              <a:t>Openet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14 anos de experiência com desenvolvimento Java</a:t>
            </a:r>
          </a:p>
          <a:p>
            <a:pPr marL="0" indent="0">
              <a:buNone/>
            </a:pPr>
            <a:r>
              <a:rPr lang="pt-BR" dirty="0"/>
              <a:t>Maior parte da minha história desenvolvendo aplicações usando apenas Java SE!!!!!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https://twitter.com/vepo</a:t>
            </a:r>
            <a:endParaRPr lang="pt-BR" dirty="0"/>
          </a:p>
          <a:p>
            <a:pPr marL="0" indent="0">
              <a:buNone/>
            </a:pPr>
            <a:r>
              <a:rPr lang="pt-BR" dirty="0">
                <a:hlinkClick r:id="rId3"/>
              </a:rPr>
              <a:t>https://www.linkedin.com/in/victorosorio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613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5E222-8905-46FA-827E-532F47234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CDI: 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C47342-107A-4CF1-B717-E6E871BDB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Contexts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Injection</a:t>
            </a:r>
            <a:r>
              <a:rPr lang="pt-BR" dirty="0"/>
              <a:t> (http://www.cdi-spec.org/) </a:t>
            </a:r>
          </a:p>
          <a:p>
            <a:r>
              <a:rPr lang="pt-BR" dirty="0"/>
              <a:t>Apenas uma Especificação</a:t>
            </a:r>
          </a:p>
          <a:p>
            <a:r>
              <a:rPr lang="pt-BR" dirty="0"/>
              <a:t>Permite</a:t>
            </a:r>
          </a:p>
          <a:p>
            <a:pPr lvl="1"/>
            <a:r>
              <a:rPr lang="pt-BR" dirty="0"/>
              <a:t>Programação Orientada a Aspecto</a:t>
            </a:r>
          </a:p>
          <a:p>
            <a:pPr lvl="1"/>
            <a:r>
              <a:rPr lang="pt-BR" dirty="0"/>
              <a:t>Inversão de Controle</a:t>
            </a:r>
          </a:p>
          <a:p>
            <a:pPr lvl="1"/>
            <a:r>
              <a:rPr lang="pt-BR" dirty="0"/>
              <a:t>Controle de Contexto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703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C5493-C098-4ACD-87C3-2F5F357B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usar Java CDI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E1F9B5-7C80-4450-95B6-F38E73AE3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Velocidade de Desenvolvimento</a:t>
            </a:r>
          </a:p>
          <a:p>
            <a:r>
              <a:rPr lang="pt-BR" dirty="0"/>
              <a:t>Padronização do código</a:t>
            </a:r>
          </a:p>
          <a:p>
            <a:r>
              <a:rPr lang="pt-BR" dirty="0"/>
              <a:t>Baixo acoplamento e alta coesão</a:t>
            </a:r>
          </a:p>
          <a:p>
            <a:r>
              <a:rPr lang="pt-BR" dirty="0"/>
              <a:t>Foco na Lógica de Negócio</a:t>
            </a:r>
          </a:p>
          <a:p>
            <a:r>
              <a:rPr lang="pt-BR" dirty="0"/>
              <a:t>Jakarta EE e Microprofile.io</a:t>
            </a:r>
          </a:p>
        </p:txBody>
      </p:sp>
    </p:spTree>
    <p:extLst>
      <p:ext uri="{BB962C8B-B14F-4D97-AF65-F5344CB8AC3E}">
        <p14:creationId xmlns:p14="http://schemas.microsoft.com/office/powerpoint/2010/main" val="49435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C17D5-0050-4DD2-BC26-327305B27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Jakarta EE?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4B8C73-9094-4F0B-A046-5E3F0A47C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392308" cy="4351337"/>
          </a:xfrm>
        </p:spPr>
        <p:txBody>
          <a:bodyPr/>
          <a:lstStyle/>
          <a:p>
            <a:r>
              <a:rPr lang="pt-BR" dirty="0"/>
              <a:t>Modelo de Programação</a:t>
            </a:r>
          </a:p>
          <a:p>
            <a:pPr lvl="1"/>
            <a:r>
              <a:rPr lang="pt-BR" dirty="0"/>
              <a:t>Orientado a Padronização</a:t>
            </a:r>
          </a:p>
          <a:p>
            <a:pPr lvl="1"/>
            <a:r>
              <a:rPr lang="pt-BR" dirty="0"/>
              <a:t>Não dependente de um Framework!</a:t>
            </a:r>
          </a:p>
          <a:p>
            <a:pPr lvl="1"/>
            <a:r>
              <a:rPr lang="pt-BR" dirty="0"/>
              <a:t>Você não precisa fazer o parser da Requisição HTTP para criar um servidor HTTP</a:t>
            </a:r>
          </a:p>
          <a:p>
            <a:r>
              <a:rPr lang="pt-BR" dirty="0"/>
              <a:t>Dar um passo atrás para dar dois a frente!</a:t>
            </a:r>
          </a:p>
          <a:p>
            <a:r>
              <a:rPr lang="pt-BR" dirty="0"/>
              <a:t>Há um conjunto enorme de especificações:</a:t>
            </a:r>
          </a:p>
          <a:p>
            <a:pPr lvl="1"/>
            <a:r>
              <a:rPr lang="pt-BR" dirty="0"/>
              <a:t>https://stackoverflow.com/questions/37082364/a-summary-of-all-java-ee-specifications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EDBD9B-21B8-4BD6-B3B6-3C63C7F3F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033" y="1954635"/>
            <a:ext cx="4675530" cy="334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42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E38DDE7-C1F1-40F4-BA19-A47F26ED0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19" y="2669130"/>
            <a:ext cx="7091265" cy="3511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D941033-0CD0-41F4-A7B6-A0F3BE9B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pt-BR"/>
              <a:t>O que é Microprofile.io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39E6E1-5600-44E0-AC78-296B8E4F4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pt-BR" dirty="0"/>
              <a:t>Um subconjunto de especificações Jakarta EE</a:t>
            </a:r>
          </a:p>
          <a:p>
            <a:r>
              <a:rPr lang="pt-BR" dirty="0"/>
              <a:t>Pontapé inicial para desenvolvimento de </a:t>
            </a:r>
            <a:r>
              <a:rPr lang="pt-BR" dirty="0" err="1"/>
              <a:t>microserviços</a:t>
            </a:r>
            <a:r>
              <a:rPr lang="pt-BR" dirty="0"/>
              <a:t> em Java</a:t>
            </a:r>
          </a:p>
        </p:txBody>
      </p:sp>
    </p:spTree>
    <p:extLst>
      <p:ext uri="{BB962C8B-B14F-4D97-AF65-F5344CB8AC3E}">
        <p14:creationId xmlns:p14="http://schemas.microsoft.com/office/powerpoint/2010/main" val="155387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94790F-A902-42EA-B025-11002E31F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66BA7E2-6FDB-4F07-AA13-F79065464E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Vamos definir algumas coisas antes de iniciarmos...</a:t>
            </a:r>
          </a:p>
        </p:txBody>
      </p:sp>
    </p:spTree>
    <p:extLst>
      <p:ext uri="{BB962C8B-B14F-4D97-AF65-F5344CB8AC3E}">
        <p14:creationId xmlns:p14="http://schemas.microsoft.com/office/powerpoint/2010/main" val="2655696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56500-A47D-4665-A259-E8826B0F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Container (CDI)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17C4B5-A0A5-4ED9-B579-004522B3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mundo CDI, container é onde residem os </a:t>
            </a:r>
            <a:r>
              <a:rPr lang="pt-BR" dirty="0" err="1"/>
              <a:t>Beans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É quem cria os </a:t>
            </a:r>
            <a:r>
              <a:rPr lang="pt-BR" dirty="0" err="1"/>
              <a:t>Beans</a:t>
            </a:r>
            <a:endParaRPr lang="pt-BR" dirty="0"/>
          </a:p>
          <a:p>
            <a:pPr lvl="1"/>
            <a:r>
              <a:rPr lang="pt-BR" dirty="0"/>
              <a:t>Quem os alimenta</a:t>
            </a:r>
          </a:p>
          <a:p>
            <a:pPr lvl="1"/>
            <a:r>
              <a:rPr lang="pt-BR" dirty="0"/>
              <a:t>E quem os elimina!</a:t>
            </a:r>
          </a:p>
          <a:p>
            <a:r>
              <a:rPr lang="pt-BR" dirty="0"/>
              <a:t>É a instância do Servidor, não é o Container Docker </a:t>
            </a:r>
          </a:p>
          <a:p>
            <a:pPr lvl="1"/>
            <a:r>
              <a:rPr lang="pt-BR" dirty="0"/>
              <a:t>Mas é o que podemos chamar de Servidor de Aplicação.</a:t>
            </a:r>
          </a:p>
        </p:txBody>
      </p:sp>
    </p:spTree>
    <p:extLst>
      <p:ext uri="{BB962C8B-B14F-4D97-AF65-F5344CB8AC3E}">
        <p14:creationId xmlns:p14="http://schemas.microsoft.com/office/powerpoint/2010/main" val="1549564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3ED61-0522-4747-BBFE-DF19B231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Inversão de Controle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B3BB46-0FF0-49B2-9F19-02AC98D74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o que difere Bibliotecas de Frameworks – Martin Fowler</a:t>
            </a:r>
          </a:p>
          <a:p>
            <a:r>
              <a:rPr lang="pt-BR" dirty="0"/>
              <a:t>A responsabilidade de iniciar e configurar um objeto é dele mesmo e não de quem o usa.</a:t>
            </a:r>
          </a:p>
          <a:p>
            <a:r>
              <a:rPr lang="pt-BR" dirty="0"/>
              <a:t>Exemplos:</a:t>
            </a:r>
          </a:p>
          <a:p>
            <a:pPr lvl="1"/>
            <a:r>
              <a:rPr lang="pt-BR" dirty="0"/>
              <a:t>Eu não quero saber como Instanciar um Cliente de Banco de Dados</a:t>
            </a:r>
          </a:p>
          <a:p>
            <a:pPr lvl="1"/>
            <a:r>
              <a:rPr lang="pt-BR" dirty="0"/>
              <a:t>Eu não quero criar Transações de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3839401830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80</TotalTime>
  <Words>375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Century Schoolbook</vt:lpstr>
      <vt:lpstr>Wingdings 2</vt:lpstr>
      <vt:lpstr>Exibir</vt:lpstr>
      <vt:lpstr>Java CDI</vt:lpstr>
      <vt:lpstr>Este quem vos fala...</vt:lpstr>
      <vt:lpstr>Java CDI: O que é?</vt:lpstr>
      <vt:lpstr>Porque usar Java CDI</vt:lpstr>
      <vt:lpstr>O que é Jakarta EE?</vt:lpstr>
      <vt:lpstr>O que é Microprofile.io</vt:lpstr>
      <vt:lpstr>Definições</vt:lpstr>
      <vt:lpstr>Container (CDI)</vt:lpstr>
      <vt:lpstr>Inversão de Controle</vt:lpstr>
      <vt:lpstr>Programação Orientada a Aspecto</vt:lpstr>
      <vt:lpstr>Managed Beans</vt:lpstr>
      <vt:lpstr>Java CDI</vt:lpstr>
      <vt:lpstr>Instanciação</vt:lpstr>
      <vt:lpstr>Contexto e Escopo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CDI O que é, como se reproduzem e onde vivem os componentes automágicos</dc:title>
  <dc:creator>Victor Osorio</dc:creator>
  <cp:lastModifiedBy>Victor Osorio</cp:lastModifiedBy>
  <cp:revision>10</cp:revision>
  <dcterms:created xsi:type="dcterms:W3CDTF">2019-08-21T22:19:56Z</dcterms:created>
  <dcterms:modified xsi:type="dcterms:W3CDTF">2019-08-24T19:28:12Z</dcterms:modified>
</cp:coreProperties>
</file>