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70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war" userId="c8a0284e063a863c" providerId="LiveId" clId="{E690156D-DFBE-4359-9D3C-2434AD0BCF2F}"/>
    <pc:docChg chg="undo custSel addSld delSld modSld">
      <pc:chgData name="Shubham Pawar" userId="c8a0284e063a863c" providerId="LiveId" clId="{E690156D-DFBE-4359-9D3C-2434AD0BCF2F}" dt="2025-03-29T06:55:42.663" v="35" actId="14100"/>
      <pc:docMkLst>
        <pc:docMk/>
      </pc:docMkLst>
      <pc:sldChg chg="addSp delSp modSp new mod">
        <pc:chgData name="Shubham Pawar" userId="c8a0284e063a863c" providerId="LiveId" clId="{E690156D-DFBE-4359-9D3C-2434AD0BCF2F}" dt="2025-03-29T06:40:18.440" v="6" actId="14100"/>
        <pc:sldMkLst>
          <pc:docMk/>
          <pc:sldMk cId="3943359432" sldId="268"/>
        </pc:sldMkLst>
        <pc:spChg chg="mod">
          <ac:chgData name="Shubham Pawar" userId="c8a0284e063a863c" providerId="LiveId" clId="{E690156D-DFBE-4359-9D3C-2434AD0BCF2F}" dt="2025-03-29T06:39:41.585" v="2" actId="27636"/>
          <ac:spMkLst>
            <pc:docMk/>
            <pc:sldMk cId="3943359432" sldId="268"/>
            <ac:spMk id="2" creationId="{4631C6D2-06B7-E0DC-0374-16E80D162BEF}"/>
          </ac:spMkLst>
        </pc:spChg>
        <pc:spChg chg="del">
          <ac:chgData name="Shubham Pawar" userId="c8a0284e063a863c" providerId="LiveId" clId="{E690156D-DFBE-4359-9D3C-2434AD0BCF2F}" dt="2025-03-29T06:40:00.673" v="3" actId="931"/>
          <ac:spMkLst>
            <pc:docMk/>
            <pc:sldMk cId="3943359432" sldId="268"/>
            <ac:spMk id="3" creationId="{B36E81C8-09F5-4EBC-9EA1-7D19B3B68BD4}"/>
          </ac:spMkLst>
        </pc:spChg>
        <pc:picChg chg="add mod">
          <ac:chgData name="Shubham Pawar" userId="c8a0284e063a863c" providerId="LiveId" clId="{E690156D-DFBE-4359-9D3C-2434AD0BCF2F}" dt="2025-03-29T06:40:18.440" v="6" actId="14100"/>
          <ac:picMkLst>
            <pc:docMk/>
            <pc:sldMk cId="3943359432" sldId="268"/>
            <ac:picMk id="5" creationId="{EE17D5E4-19DD-9C72-7144-0A1CBA194CEA}"/>
          </ac:picMkLst>
        </pc:picChg>
      </pc:sldChg>
      <pc:sldChg chg="addSp delSp modSp new mod">
        <pc:chgData name="Shubham Pawar" userId="c8a0284e063a863c" providerId="LiveId" clId="{E690156D-DFBE-4359-9D3C-2434AD0BCF2F}" dt="2025-03-29T06:46:40.417" v="13" actId="14100"/>
        <pc:sldMkLst>
          <pc:docMk/>
          <pc:sldMk cId="1776212621" sldId="269"/>
        </pc:sldMkLst>
        <pc:spChg chg="mod">
          <ac:chgData name="Shubham Pawar" userId="c8a0284e063a863c" providerId="LiveId" clId="{E690156D-DFBE-4359-9D3C-2434AD0BCF2F}" dt="2025-03-29T06:46:07.760" v="8"/>
          <ac:spMkLst>
            <pc:docMk/>
            <pc:sldMk cId="1776212621" sldId="269"/>
            <ac:spMk id="2" creationId="{5173A7A9-049A-C544-E3F1-4EE524822250}"/>
          </ac:spMkLst>
        </pc:spChg>
        <pc:spChg chg="del">
          <ac:chgData name="Shubham Pawar" userId="c8a0284e063a863c" providerId="LiveId" clId="{E690156D-DFBE-4359-9D3C-2434AD0BCF2F}" dt="2025-03-29T06:46:22.592" v="9" actId="931"/>
          <ac:spMkLst>
            <pc:docMk/>
            <pc:sldMk cId="1776212621" sldId="269"/>
            <ac:spMk id="3" creationId="{70017CD2-8911-47B2-69A4-9660384FF399}"/>
          </ac:spMkLst>
        </pc:spChg>
        <pc:picChg chg="add mod">
          <ac:chgData name="Shubham Pawar" userId="c8a0284e063a863c" providerId="LiveId" clId="{E690156D-DFBE-4359-9D3C-2434AD0BCF2F}" dt="2025-03-29T06:46:40.417" v="13" actId="14100"/>
          <ac:picMkLst>
            <pc:docMk/>
            <pc:sldMk cId="1776212621" sldId="269"/>
            <ac:picMk id="5" creationId="{9784B92F-7E1B-FB6E-4318-62DD62BDED7F}"/>
          </ac:picMkLst>
        </pc:picChg>
      </pc:sldChg>
      <pc:sldChg chg="addSp delSp modSp new mod">
        <pc:chgData name="Shubham Pawar" userId="c8a0284e063a863c" providerId="LiveId" clId="{E690156D-DFBE-4359-9D3C-2434AD0BCF2F}" dt="2025-03-29T06:55:42.663" v="35" actId="14100"/>
        <pc:sldMkLst>
          <pc:docMk/>
          <pc:sldMk cId="2445815070" sldId="270"/>
        </pc:sldMkLst>
        <pc:spChg chg="mod">
          <ac:chgData name="Shubham Pawar" userId="c8a0284e063a863c" providerId="LiveId" clId="{E690156D-DFBE-4359-9D3C-2434AD0BCF2F}" dt="2025-03-29T06:48:05.865" v="22" actId="20577"/>
          <ac:spMkLst>
            <pc:docMk/>
            <pc:sldMk cId="2445815070" sldId="270"/>
            <ac:spMk id="2" creationId="{8BA40801-9064-63E5-203E-3E01645D26BF}"/>
          </ac:spMkLst>
        </pc:spChg>
        <pc:spChg chg="del">
          <ac:chgData name="Shubham Pawar" userId="c8a0284e063a863c" providerId="LiveId" clId="{E690156D-DFBE-4359-9D3C-2434AD0BCF2F}" dt="2025-03-29T06:55:25.498" v="33" actId="931"/>
          <ac:spMkLst>
            <pc:docMk/>
            <pc:sldMk cId="2445815070" sldId="270"/>
            <ac:spMk id="3" creationId="{59985CB5-617A-1DF9-930C-8B42B594174C}"/>
          </ac:spMkLst>
        </pc:spChg>
        <pc:picChg chg="add mod">
          <ac:chgData name="Shubham Pawar" userId="c8a0284e063a863c" providerId="LiveId" clId="{E690156D-DFBE-4359-9D3C-2434AD0BCF2F}" dt="2025-03-29T06:55:42.663" v="35" actId="14100"/>
          <ac:picMkLst>
            <pc:docMk/>
            <pc:sldMk cId="2445815070" sldId="270"/>
            <ac:picMk id="5" creationId="{E19D417A-4039-7F02-28C9-C5D135080854}"/>
          </ac:picMkLst>
        </pc:picChg>
      </pc:sldChg>
      <pc:sldChg chg="addSp delSp modSp new mod">
        <pc:chgData name="Shubham Pawar" userId="c8a0284e063a863c" providerId="LiveId" clId="{E690156D-DFBE-4359-9D3C-2434AD0BCF2F}" dt="2025-03-29T06:54:16.815" v="30" actId="14100"/>
        <pc:sldMkLst>
          <pc:docMk/>
          <pc:sldMk cId="4077759131" sldId="271"/>
        </pc:sldMkLst>
        <pc:spChg chg="mod">
          <ac:chgData name="Shubham Pawar" userId="c8a0284e063a863c" providerId="LiveId" clId="{E690156D-DFBE-4359-9D3C-2434AD0BCF2F}" dt="2025-03-29T06:52:05.131" v="25" actId="27636"/>
          <ac:spMkLst>
            <pc:docMk/>
            <pc:sldMk cId="4077759131" sldId="271"/>
            <ac:spMk id="2" creationId="{4B21A4AE-21AF-E06F-DB9F-86449DF7CFB0}"/>
          </ac:spMkLst>
        </pc:spChg>
        <pc:spChg chg="del">
          <ac:chgData name="Shubham Pawar" userId="c8a0284e063a863c" providerId="LiveId" clId="{E690156D-DFBE-4359-9D3C-2434AD0BCF2F}" dt="2025-03-29T06:54:03.991" v="26" actId="931"/>
          <ac:spMkLst>
            <pc:docMk/>
            <pc:sldMk cId="4077759131" sldId="271"/>
            <ac:spMk id="3" creationId="{1EBA4668-C79B-EBE3-151A-44AA49EECEF1}"/>
          </ac:spMkLst>
        </pc:spChg>
        <pc:picChg chg="add mod">
          <ac:chgData name="Shubham Pawar" userId="c8a0284e063a863c" providerId="LiveId" clId="{E690156D-DFBE-4359-9D3C-2434AD0BCF2F}" dt="2025-03-29T06:54:16.815" v="30" actId="14100"/>
          <ac:picMkLst>
            <pc:docMk/>
            <pc:sldMk cId="4077759131" sldId="271"/>
            <ac:picMk id="5" creationId="{2A145F11-284A-0B88-E4DE-C64D63C2DB94}"/>
          </ac:picMkLst>
        </pc:picChg>
      </pc:sldChg>
      <pc:sldChg chg="new del">
        <pc:chgData name="Shubham Pawar" userId="c8a0284e063a863c" providerId="LiveId" clId="{E690156D-DFBE-4359-9D3C-2434AD0BCF2F}" dt="2025-03-29T06:54:51.008" v="32" actId="680"/>
        <pc:sldMkLst>
          <pc:docMk/>
          <pc:sldMk cId="98416939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9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4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7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4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Restaurant Rating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632434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Presented by: </a:t>
            </a:r>
            <a:endParaRPr lang="en-US" dirty="0"/>
          </a:p>
          <a:p>
            <a:r>
              <a:rPr dirty="0"/>
              <a:t>Aditya Pandey</a:t>
            </a:r>
            <a:endParaRPr lang="en-US" dirty="0"/>
          </a:p>
          <a:p>
            <a:r>
              <a:rPr dirty="0"/>
              <a:t>Karishma Gaikwad</a:t>
            </a:r>
            <a:endParaRPr lang="en-US" dirty="0"/>
          </a:p>
          <a:p>
            <a:r>
              <a:rPr dirty="0"/>
              <a:t>Shubham Pawar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6D2-06B7-E0DC-0374-16E80D16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plot of Cost Per Person vs Rating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7D5E4-19DD-9C72-7144-0A1CBA19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23" y="2490788"/>
            <a:ext cx="7089058" cy="3703535"/>
          </a:xfrm>
        </p:spPr>
      </p:pic>
    </p:spTree>
    <p:extLst>
      <p:ext uri="{BB962C8B-B14F-4D97-AF65-F5344CB8AC3E}">
        <p14:creationId xmlns:p14="http://schemas.microsoft.com/office/powerpoint/2010/main" val="394335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0801-9064-63E5-203E-3E01645D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D417A-4039-7F02-28C9-C5D13508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399071"/>
            <a:ext cx="6799262" cy="3726425"/>
          </a:xfrm>
        </p:spPr>
      </p:pic>
    </p:spTree>
    <p:extLst>
      <p:ext uri="{BB962C8B-B14F-4D97-AF65-F5344CB8AC3E}">
        <p14:creationId xmlns:p14="http://schemas.microsoft.com/office/powerpoint/2010/main" val="244581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Model Performance: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dirty="0"/>
              <a:t>Low error rates indicate reliable predictions.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dirty="0"/>
              <a:t>R² Score of 0.7865 shows a strong correlation.</a:t>
            </a:r>
          </a:p>
          <a:p>
            <a:r>
              <a:rPr dirty="0"/>
              <a:t>Future Improvements: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</a:t>
            </a:r>
            <a:r>
              <a:rPr lang="en-IN" dirty="0"/>
              <a:t>Can </a:t>
            </a:r>
            <a:r>
              <a:rPr dirty="0"/>
              <a:t>consider using NLP-based sentiment analysis</a:t>
            </a:r>
            <a:r>
              <a:rPr lang="en-US" dirty="0"/>
              <a:t>		</a:t>
            </a:r>
            <a:r>
              <a:rPr dirty="0"/>
              <a:t>from customer reviews.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</a:t>
            </a:r>
            <a:r>
              <a:rPr lang="en-IN" dirty="0"/>
              <a:t>Can </a:t>
            </a:r>
            <a:r>
              <a:rPr dirty="0"/>
              <a:t>Experiment with ensemble models for better </a:t>
            </a:r>
            <a:r>
              <a:rPr lang="en-US" dirty="0"/>
              <a:t>	</a:t>
            </a:r>
            <a:r>
              <a:rPr dirty="0"/>
              <a:t>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Conclusion: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dirty="0"/>
              <a:t>Our model accurately predicts restaurant ratings with an R² </a:t>
            </a:r>
            <a:r>
              <a:rPr lang="en-US" dirty="0"/>
              <a:t>		</a:t>
            </a:r>
            <a:r>
              <a:rPr dirty="0"/>
              <a:t>score of 0.7865.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Can be integrated into food aggregator platforms for better </a:t>
            </a:r>
            <a:r>
              <a:rPr lang="en-US" dirty="0"/>
              <a:t>	</a:t>
            </a:r>
            <a:r>
              <a:rPr dirty="0"/>
              <a:t>recommendations.</a:t>
            </a:r>
          </a:p>
          <a:p>
            <a:r>
              <a:rPr dirty="0"/>
              <a:t>Future Scope: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dirty="0"/>
              <a:t>Optimize pricing for restaurants based on predicted ratings.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Analyze restaurant trends and market performance for investors.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Extend model capabilities by including customer review sentiment </a:t>
            </a:r>
            <a:r>
              <a:rPr lang="en-US" dirty="0"/>
              <a:t>	</a:t>
            </a:r>
            <a:r>
              <a:rPr dirty="0"/>
              <a:t>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machine learning project to predict restaurant ratings based on multiple features.</a:t>
            </a:r>
          </a:p>
          <a:p>
            <a:r>
              <a:rPr dirty="0"/>
              <a:t>Helps restaurant owners, food aggregators, and investors make data-driven decisions.</a:t>
            </a:r>
          </a:p>
          <a:p>
            <a:r>
              <a:rPr dirty="0"/>
              <a:t>Trained on real restaurant data to provide accurate rating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Restaurant ratings impact customer choices and business success.</a:t>
            </a:r>
          </a:p>
          <a:p>
            <a:r>
              <a:rPr dirty="0"/>
              <a:t>Manual rating assessments are subjective and inconsistent.</a:t>
            </a:r>
          </a:p>
          <a:p>
            <a:r>
              <a:rPr dirty="0"/>
              <a:t>Need for an automated system to predict ratings based on key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Source: Kaggle dataset on restaurant details.</a:t>
            </a:r>
          </a:p>
          <a:p>
            <a:r>
              <a:rPr dirty="0"/>
              <a:t>Key Features:</a:t>
            </a:r>
          </a:p>
          <a:p>
            <a:r>
              <a:rPr dirty="0"/>
              <a:t>Cuisine types </a:t>
            </a:r>
          </a:p>
          <a:p>
            <a:r>
              <a:rPr dirty="0"/>
              <a:t>Cost per person</a:t>
            </a:r>
          </a:p>
          <a:p>
            <a:r>
              <a:rPr dirty="0"/>
              <a:t>City</a:t>
            </a:r>
          </a:p>
          <a:p>
            <a:r>
              <a:rPr dirty="0"/>
              <a:t>Number of bestsellers</a:t>
            </a:r>
            <a:r>
              <a:rPr lang="en-IN" dirty="0"/>
              <a:t> and varieties</a:t>
            </a:r>
            <a:endParaRPr dirty="0"/>
          </a:p>
          <a:p>
            <a:r>
              <a:rPr dirty="0"/>
              <a:t>Menu and delivery availability</a:t>
            </a:r>
          </a:p>
          <a:p>
            <a:r>
              <a:rPr dirty="0"/>
              <a:t>Target Variable: Rating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Model Used: Random Forest Regressor</a:t>
            </a:r>
          </a:p>
          <a:p>
            <a:r>
              <a:rPr dirty="0"/>
              <a:t>Why Random Forest?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Handles non-linear relationships well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- </a:t>
            </a:r>
            <a:r>
              <a:rPr dirty="0"/>
              <a:t>Reduces overfitting by using multiple decision trees</a:t>
            </a:r>
          </a:p>
          <a:p>
            <a:r>
              <a:rPr dirty="0"/>
              <a:t>Evaluation Metrics: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Mean Absolute Error (MAE): 0.1026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Mean Squared Error (MSE): 0.0403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Root Mean Squared Error (RMSE): 0.2007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R² Score: 0.7865 (Good model performance)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Frontend: HTML UI with dropdowns and input fields.</a:t>
            </a:r>
          </a:p>
          <a:p>
            <a:r>
              <a:rPr dirty="0"/>
              <a:t>Backend: Flask handles user input and communicates with the model.</a:t>
            </a:r>
          </a:p>
          <a:p>
            <a:r>
              <a:rPr dirty="0"/>
              <a:t>Process Flow: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1. User inputs details in the web app.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2. Data is processed and sent to the model.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3. Model predicts the rating.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4. Result is displayed as a popup.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521-0C20-CC2A-1FB9-8DECBE8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6D1CE-71C1-E0FC-C544-EFA4A0CEB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0" y="2369574"/>
            <a:ext cx="3883741" cy="3883742"/>
          </a:xfrm>
        </p:spPr>
      </p:pic>
    </p:spTree>
    <p:extLst>
      <p:ext uri="{BB962C8B-B14F-4D97-AF65-F5344CB8AC3E}">
        <p14:creationId xmlns:p14="http://schemas.microsoft.com/office/powerpoint/2010/main" val="7626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User Interface: Simple HTML-based form with dropdowns and input fields.</a:t>
            </a:r>
          </a:p>
          <a:p>
            <a:r>
              <a:rPr dirty="0"/>
              <a:t>Functionality: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Users select City, Cuisine, Cost Per Person, Menu, </a:t>
            </a:r>
            <a:r>
              <a:rPr lang="en-US" dirty="0"/>
              <a:t>		</a:t>
            </a:r>
            <a:r>
              <a:rPr dirty="0"/>
              <a:t>Delivery, and Bestsellers.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Click</a:t>
            </a:r>
            <a:r>
              <a:rPr lang="en-IN" dirty="0"/>
              <a:t>s</a:t>
            </a:r>
            <a:r>
              <a:rPr dirty="0"/>
              <a:t> 'Predict Rating' to get the result.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Predicted rating appears in a popup.</a:t>
            </a:r>
          </a:p>
          <a:p>
            <a:r>
              <a:rPr dirty="0"/>
              <a:t>Backend: Flask processes inputs, calls the trained model, and returns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⏳</a:t>
            </a:r>
            <a:r>
              <a:rPr lang="en-IN" sz="1600" dirty="0"/>
              <a:t> </a:t>
            </a:r>
            <a:r>
              <a:rPr sz="2200" dirty="0"/>
              <a:t>Real-time restaurant rating predictions.</a:t>
            </a:r>
          </a:p>
          <a:p>
            <a:r>
              <a:rPr lang="en-IN" sz="2200" dirty="0"/>
              <a:t>🖥️ </a:t>
            </a:r>
            <a:r>
              <a:rPr sz="2200" dirty="0"/>
              <a:t>User-friendly interface.</a:t>
            </a:r>
          </a:p>
          <a:p>
            <a:r>
              <a:rPr lang="en-IN" sz="2200" dirty="0"/>
              <a:t>⚠️ </a:t>
            </a:r>
            <a:r>
              <a:rPr sz="2200" dirty="0"/>
              <a:t>Error handling for invalid inputs.</a:t>
            </a:r>
            <a:endParaRPr lang="en-US" sz="2200" dirty="0"/>
          </a:p>
          <a:p>
            <a:r>
              <a:rPr lang="en-IN" sz="2200" dirty="0"/>
              <a:t>📊 </a:t>
            </a:r>
            <a:r>
              <a:rPr sz="2200" dirty="0"/>
              <a:t>Efficient model with reliable predictions.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492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Restaurant Rating Prediction System</vt:lpstr>
      <vt:lpstr>Introduction</vt:lpstr>
      <vt:lpstr>Problem Statement</vt:lpstr>
      <vt:lpstr>Dataset</vt:lpstr>
      <vt:lpstr>Machine Learning Model </vt:lpstr>
      <vt:lpstr>System Architecture</vt:lpstr>
      <vt:lpstr>Flowchart</vt:lpstr>
      <vt:lpstr>Web Application</vt:lpstr>
      <vt:lpstr>Features</vt:lpstr>
      <vt:lpstr>Scatter plot of Cost Per Person vs Rating</vt:lpstr>
      <vt:lpstr>Output </vt:lpstr>
      <vt:lpstr>Results &amp; Accuracy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Shubham</dc:creator>
  <cp:keywords/>
  <dc:description>generated using python-pptx</dc:description>
  <cp:lastModifiedBy>Aditya Pandey</cp:lastModifiedBy>
  <cp:revision>8</cp:revision>
  <dcterms:created xsi:type="dcterms:W3CDTF">2013-01-27T09:14:16Z</dcterms:created>
  <dcterms:modified xsi:type="dcterms:W3CDTF">2025-04-04T10:57:43Z</dcterms:modified>
  <cp:category/>
</cp:coreProperties>
</file>