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71DEEE-A4A8-4ADB-862C-9993C8965AE8}" v="1" dt="2022-11-06T20:06:33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100" d="100"/>
          <a:sy n="100" d="100"/>
        </p:scale>
        <p:origin x="-183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i Xiang" userId="301983dc-142f-40fd-990f-1746cd32b15c" providerId="ADAL" clId="{4B71DEEE-A4A8-4ADB-862C-9993C8965AE8}"/>
    <pc:docChg chg="modSld">
      <pc:chgData name="Tai Xiang" userId="301983dc-142f-40fd-990f-1746cd32b15c" providerId="ADAL" clId="{4B71DEEE-A4A8-4ADB-862C-9993C8965AE8}" dt="2022-11-06T20:06:59.223" v="15" actId="1076"/>
      <pc:docMkLst>
        <pc:docMk/>
      </pc:docMkLst>
      <pc:sldChg chg="addSp modSp mod">
        <pc:chgData name="Tai Xiang" userId="301983dc-142f-40fd-990f-1746cd32b15c" providerId="ADAL" clId="{4B71DEEE-A4A8-4ADB-862C-9993C8965AE8}" dt="2022-11-06T20:06:59.223" v="15" actId="1076"/>
        <pc:sldMkLst>
          <pc:docMk/>
          <pc:sldMk cId="1269959538" sldId="257"/>
        </pc:sldMkLst>
        <pc:spChg chg="add mod">
          <ac:chgData name="Tai Xiang" userId="301983dc-142f-40fd-990f-1746cd32b15c" providerId="ADAL" clId="{4B71DEEE-A4A8-4ADB-862C-9993C8965AE8}" dt="2022-11-06T20:06:52.355" v="14" actId="1076"/>
          <ac:spMkLst>
            <pc:docMk/>
            <pc:sldMk cId="1269959538" sldId="257"/>
            <ac:spMk id="14" creationId="{BDA78E96-46F1-66F1-319C-8126E9B6B71C}"/>
          </ac:spMkLst>
        </pc:spChg>
        <pc:picChg chg="mod">
          <ac:chgData name="Tai Xiang" userId="301983dc-142f-40fd-990f-1746cd32b15c" providerId="ADAL" clId="{4B71DEEE-A4A8-4ADB-862C-9993C8965AE8}" dt="2022-11-06T20:06:59.223" v="15" actId="1076"/>
          <ac:picMkLst>
            <pc:docMk/>
            <pc:sldMk cId="1269959538" sldId="257"/>
            <ac:picMk id="5" creationId="{6A2FB5E2-32DB-F5FB-2EC2-DA333773CD28}"/>
          </ac:picMkLst>
        </pc:picChg>
        <pc:cxnChg chg="mod">
          <ac:chgData name="Tai Xiang" userId="301983dc-142f-40fd-990f-1746cd32b15c" providerId="ADAL" clId="{4B71DEEE-A4A8-4ADB-862C-9993C8965AE8}" dt="2022-11-06T20:06:59.223" v="15" actId="1076"/>
          <ac:cxnSpMkLst>
            <pc:docMk/>
            <pc:sldMk cId="1269959538" sldId="257"/>
            <ac:cxnSpMk id="11" creationId="{2D390C07-0EF2-0E44-07A9-256346463D9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C473-6C23-0AEF-F4DF-7D35FC40C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879D-9049-4330-E784-194CD880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B612D-4B81-7E2B-A7FA-F2D144CC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A049-E9B3-48C2-9DD9-D33E5441727C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477FE-7B93-C016-B573-6829A3A6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7A767-D6F4-A629-2148-C73128A8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058A-9950-471D-B0FE-2EFE41D96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3771-9E99-A406-238C-15B27A95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82574-D538-5898-57ED-D7ED87F30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0D5D6-60B1-3EE7-EB72-22743403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A049-E9B3-48C2-9DD9-D33E5441727C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6070F-7472-AB14-8041-9FE7C0B9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AD39D-9DA1-9629-2C46-92757680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058A-9950-471D-B0FE-2EFE41D96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9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EE4D0-E06D-B6B8-1DC0-A53562220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B2BDF-C435-3E13-F1A2-FDE26F650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7C3F0-84A8-31BA-9215-DC262A2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A049-E9B3-48C2-9DD9-D33E5441727C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EACD1-2015-338B-A856-515E3A72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F3722-E63C-9E74-C941-744B1242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058A-9950-471D-B0FE-2EFE41D96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8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8704-2E89-B080-FCF5-2BEDC2C2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351D-B2FE-0551-EA16-803A13EBA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EDD07-B65A-1C3F-CA2F-FFFAE374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A049-E9B3-48C2-9DD9-D33E5441727C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8822D-22D0-04B4-042A-841C5ECF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068B-0E6E-10E4-6D30-DED71454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058A-9950-471D-B0FE-2EFE41D96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1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3AD0-ABEF-ED11-B034-61983654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1E8DE-BBAC-802A-E1CA-C474C6130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BDA0E-74E0-7B45-33C1-ABB7B0B0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A049-E9B3-48C2-9DD9-D33E5441727C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8F6F9-D63A-8DBE-582A-82E6B1B1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74EB5-5C7A-5EFD-749C-437F44D3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058A-9950-471D-B0FE-2EFE41D96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8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0443-1177-36CB-6D94-7B4A316E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3E5C0-F77F-294B-CDB1-4E985B398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7EC86-D3B3-1B9E-39F5-DC66D0C3B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CB2A8-7784-04C9-E45F-A2159019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A049-E9B3-48C2-9DD9-D33E5441727C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1FF3A-C852-0F16-C855-08117079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E6AE9-74CB-7FB2-E57B-38FF773E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058A-9950-471D-B0FE-2EFE41D96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9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054A-3975-A601-61DC-4EEAA8A1F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8E9F0-9DF4-91CF-AC94-4A00997D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05638-8661-231B-02D8-1900114C4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65E9E-2DC7-42DA-24DF-F81240653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41363-7FB2-BBAB-FF2A-99AF0E673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06C6A2-3B6E-ABC8-E4C4-430594F0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A049-E9B3-48C2-9DD9-D33E5441727C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3BA3B-57AB-62C7-6DC4-BBB7C31D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A4929-AA1D-B7CA-72F0-99122165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058A-9950-471D-B0FE-2EFE41D96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2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5785-28AF-0E6D-D023-E0050906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BC0E8-B328-A5BC-4AAF-9190715B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A049-E9B3-48C2-9DD9-D33E5441727C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423A5-897A-41CD-9BE8-320B90E6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F0325-7D5C-44B6-613B-4AFBE5D0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058A-9950-471D-B0FE-2EFE41D96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7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A56CB-7394-05D6-D328-EB7AA923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A049-E9B3-48C2-9DD9-D33E5441727C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5FB6B-D125-CBF2-CC3D-9184BD3B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FC6D9-A3F9-B1F8-764C-4293E001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058A-9950-471D-B0FE-2EFE41D96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3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F1A1-5C4D-89F5-2C78-C8E67D7C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E5603-163B-0EB2-2AD9-8BCB6D478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05839-61D4-2579-7E4D-946679CC8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3C207-C983-FD0C-B853-44A0DABE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A049-E9B3-48C2-9DD9-D33E5441727C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5455D-C8BC-2ACA-298E-B2181B92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861E2-49FE-EA24-156A-1134E7EE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058A-9950-471D-B0FE-2EFE41D96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2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06F3-DBC1-D19B-41DD-A78B905E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1BA116-4B78-28FC-6F81-E128C4D3C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B4990-FD3F-8090-E4F9-1B70B523D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CF2C5-5F99-9C99-FA23-E2BDA048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A049-E9B3-48C2-9DD9-D33E5441727C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1C13B-762A-C87F-F4CA-A2C24616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B8991-0FEF-53B7-D313-8ED8DE05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D058A-9950-471D-B0FE-2EFE41D96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9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FBAFB-BC53-F193-03E4-C40EAC200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65F57-8D79-23AE-5B02-E6E7DE4FE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0F859-2229-EC43-3D98-A1E15F995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CA049-E9B3-48C2-9DD9-D33E5441727C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B8E99-FA0A-4428-F934-1FECC3CDB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C3B71-7115-94CE-00ED-372A6B4FA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058A-9950-471D-B0FE-2EFE41D96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6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335CD1-7A16-F1E7-424F-70D06EB0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83" y="1570657"/>
            <a:ext cx="6689834" cy="2937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6C2221-E193-FAF2-524F-AF25877C3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829" y="4745373"/>
            <a:ext cx="4598276" cy="21126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576CE4-64EC-3862-C8AE-E3123022FF3D}"/>
              </a:ext>
            </a:extLst>
          </p:cNvPr>
          <p:cNvSpPr txBox="1"/>
          <p:nvPr/>
        </p:nvSpPr>
        <p:spPr>
          <a:xfrm>
            <a:off x="352097" y="231228"/>
            <a:ext cx="837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Happenings at P-Yum (Visible)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553747E-C5AB-9F64-3CC0-808DBFDDCD1D}"/>
              </a:ext>
            </a:extLst>
          </p:cNvPr>
          <p:cNvCxnSpPr>
            <a:stCxn id="7" idx="1"/>
            <a:endCxn id="9" idx="1"/>
          </p:cNvCxnSpPr>
          <p:nvPr/>
        </p:nvCxnSpPr>
        <p:spPr>
          <a:xfrm rot="10800000" flipH="1" flipV="1">
            <a:off x="2751083" y="3039511"/>
            <a:ext cx="1137746" cy="2762175"/>
          </a:xfrm>
          <a:prstGeom prst="curvedConnector3">
            <a:avLst>
              <a:gd name="adj1" fmla="val -2009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65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4DDD-671D-9F1B-BF39-96904F21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Happenings at P-Yum (Abstract)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FB5E2-32DB-F5FB-2EC2-DA333773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7" r="7637"/>
          <a:stretch/>
        </p:blipFill>
        <p:spPr>
          <a:xfrm>
            <a:off x="1713186" y="1815334"/>
            <a:ext cx="1939159" cy="1251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63FC6B-EBFE-53AC-481E-731C1FE2A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324" y="1815334"/>
            <a:ext cx="2321034" cy="1305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9FB160-2430-9913-1ED6-87B6BD6F3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86" y="3721534"/>
            <a:ext cx="4506836" cy="2771341"/>
          </a:xfrm>
          <a:prstGeom prst="rect">
            <a:avLst/>
          </a:prstGeom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D390C07-0EF2-0E44-07A9-256346463D9B}"/>
              </a:ext>
            </a:extLst>
          </p:cNvPr>
          <p:cNvCxnSpPr>
            <a:stCxn id="5" idx="2"/>
            <a:endCxn id="9" idx="1"/>
          </p:cNvCxnSpPr>
          <p:nvPr/>
        </p:nvCxnSpPr>
        <p:spPr>
          <a:xfrm rot="16200000" flipH="1">
            <a:off x="2120117" y="3629336"/>
            <a:ext cx="2040518" cy="9152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93EE4FE2-E0B8-B575-8FC4-E9C6F94AFB5A}"/>
              </a:ext>
            </a:extLst>
          </p:cNvPr>
          <p:cNvCxnSpPr>
            <a:stCxn id="7" idx="2"/>
            <a:endCxn id="9" idx="3"/>
          </p:cNvCxnSpPr>
          <p:nvPr/>
        </p:nvCxnSpPr>
        <p:spPr>
          <a:xfrm rot="5400000">
            <a:off x="7360188" y="3865551"/>
            <a:ext cx="1986289" cy="497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A78E96-46F1-66F1-319C-8126E9B6B71C}"/>
              </a:ext>
            </a:extLst>
          </p:cNvPr>
          <p:cNvSpPr txBox="1"/>
          <p:nvPr/>
        </p:nvSpPr>
        <p:spPr>
          <a:xfrm>
            <a:off x="5437822" y="580072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</a:t>
            </a:r>
          </a:p>
        </p:txBody>
      </p:sp>
    </p:spTree>
    <p:extLst>
      <p:ext uri="{BB962C8B-B14F-4D97-AF65-F5344CB8AC3E}">
        <p14:creationId xmlns:p14="http://schemas.microsoft.com/office/powerpoint/2010/main" val="126995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Current Happenings at P-Yum (Abstract)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 Xiang</dc:creator>
  <cp:lastModifiedBy>Tai Xiang</cp:lastModifiedBy>
  <cp:revision>1</cp:revision>
  <dcterms:created xsi:type="dcterms:W3CDTF">2022-11-06T20:04:37Z</dcterms:created>
  <dcterms:modified xsi:type="dcterms:W3CDTF">2022-11-06T20:07:01Z</dcterms:modified>
</cp:coreProperties>
</file>