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5" r:id="rId6"/>
    <p:sldId id="276" r:id="rId7"/>
    <p:sldId id="273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58" r:id="rId18"/>
    <p:sldId id="287" r:id="rId19"/>
    <p:sldId id="262" r:id="rId20"/>
  </p:sldIdLst>
  <p:sldSz cx="12188825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D243"/>
    <a:srgbClr val="F5F4D7"/>
    <a:srgbClr val="EBE5B7"/>
    <a:srgbClr val="288C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281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742263-C270-4F77-BE1F-D1D1BA23B012}" type="datetime1">
              <a:rPr lang="hu-HU" smtClean="0"/>
              <a:t>2020. 02. 25.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68386A-724F-45CF-B4DC-6EA82C3E11C4}" type="datetime1">
              <a:rPr lang="hu-HU" noProof="0" smtClean="0"/>
              <a:t>2020. 02. 25.</a:t>
            </a:fld>
            <a:endParaRPr lang="hu-HU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8330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hu-HU" smtClean="0"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3172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hu-HU" smtClean="0"/>
              <a:t>14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1473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hu-HU" smtClean="0"/>
              <a:t>15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6103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0D00EA6-0821-4AC5-933C-321AA6545349}" type="slidenum">
              <a:rPr lang="hu-HU" smtClean="0"/>
              <a:t>16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204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42321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6044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4291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hu-HU" smtClean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0971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hu-HU" smtClean="0"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3668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hu-HU" smtClean="0"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6496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hu-HU" smtClean="0"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003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a kék ég és rajta felhők láthatók, üvegfalú épületektől keretezv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rtlCol="0">
            <a:normAutofit/>
          </a:bodyPr>
          <a:lstStyle>
            <a:lvl1pPr rtl="0">
              <a:defRPr sz="480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Kattintson ide az alcím mintájának szerkesztéséhez</a:t>
            </a:r>
            <a:endParaRPr lang="hu-HU" noProof="0" dirty="0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14A59D-1A5F-4B67-96C6-46F3892A11A1}" type="datetime1">
              <a:rPr lang="hu-HU" noProof="0" smtClean="0"/>
              <a:t>2020. 02. 25.</a:t>
            </a:fld>
            <a:endParaRPr lang="hu-HU" noProof="0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1D8823-0A16-4227-B558-0705037B3C68}" type="datetime1">
              <a:rPr lang="hu-HU" noProof="0" smtClean="0"/>
              <a:t>2020. 02. 25.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15D181-CE0D-4088-9720-2C10B10F54ED}" type="datetime1">
              <a:rPr lang="hu-HU" noProof="0" smtClean="0"/>
              <a:t>2020. 02. 25.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8FDAF6-15C9-4111-ABE8-0AEECB98A3F1}" type="datetime1">
              <a:rPr lang="hu-HU" noProof="0" smtClean="0"/>
              <a:t>2020. 02. 25.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rtlCol="0" anchor="b">
            <a:normAutofit/>
          </a:bodyPr>
          <a:lstStyle>
            <a:lvl1pPr algn="l" rtl="0">
              <a:defRPr sz="4800" b="0" cap="none" baseline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52E63C-35CB-4482-A2DF-9D1ECEEC5FC0}" type="datetime1">
              <a:rPr lang="hu-HU" noProof="0" smtClean="0"/>
              <a:t>2020. 02. 25.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C35E85-F5E8-4053-8FC3-B645742A2112}" type="datetime1">
              <a:rPr lang="hu-HU" noProof="0" smtClean="0"/>
              <a:t>2020. 02. 25.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FEDF3-6120-453B-A499-E4C351FB4FD5}" type="datetime1">
              <a:rPr lang="hu-HU" noProof="0" smtClean="0"/>
              <a:t>2020. 02. 25.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E246A8-CCBC-465E-845C-CD092404FB33}" type="datetime1">
              <a:rPr lang="hu-HU" noProof="0" smtClean="0"/>
              <a:t>2020. 02. 25.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E56194-DA1B-41B6-A1D5-92592465BADB}" type="datetime1">
              <a:rPr lang="hu-HU" noProof="0" smtClean="0"/>
              <a:t>2020. 02. 25.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Autofit/>
          </a:bodyPr>
          <a:lstStyle>
            <a:lvl1pPr algn="l">
              <a:defRPr sz="3600" b="0" kern="1200" spc="-100" baseline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B42001-6498-4B3F-B9D5-AEA6C3E93BF8}" type="datetime1">
              <a:rPr lang="hu-HU" noProof="0" smtClean="0"/>
              <a:t>2020. 02. 25.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rmAutofit/>
          </a:bodyPr>
          <a:lstStyle>
            <a:lvl1pPr algn="l" rtl="0">
              <a:defRPr sz="3600" b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Kép helyőrzője 2" descr="Üres helyőrző kép hozzáadásához. Kattintson a helyőrzőre, és jelölje ki a hozzáadni kívánt képet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16A91-542E-419D-A0DB-D8A6CB8C0208}" type="datetime1">
              <a:rPr lang="hu-HU" noProof="0" smtClean="0"/>
              <a:t>2020. 02. 25.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689CBFD1-1439-4D8A-A768-E80434EE6ADA}" type="datetime1">
              <a:rPr lang="hu-HU" noProof="0" smtClean="0"/>
              <a:t>2020. 02. 25.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3F31473-23EB-4724-8B59-FE6D21D89FA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eg"/><Relationship Id="rId11" Type="http://schemas.openxmlformats.org/officeDocument/2006/relationships/image" Target="../media/image19.jpeg"/><Relationship Id="rId5" Type="http://schemas.openxmlformats.org/officeDocument/2006/relationships/image" Target="../media/image14.png"/><Relationship Id="rId10" Type="http://schemas.openxmlformats.org/officeDocument/2006/relationships/image" Target="../media/image18.jpg"/><Relationship Id="rId4" Type="http://schemas.openxmlformats.org/officeDocument/2006/relationships/image" Target="../media/image13.jpg"/><Relationship Id="rId9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g"/><Relationship Id="rId5" Type="http://schemas.openxmlformats.org/officeDocument/2006/relationships/image" Target="../media/image18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24779" y="280867"/>
            <a:ext cx="3962400" cy="1837184"/>
          </a:xfrm>
        </p:spPr>
        <p:txBody>
          <a:bodyPr rtlCol="0">
            <a:normAutofit/>
          </a:bodyPr>
          <a:lstStyle/>
          <a:p>
            <a:pPr algn="ctr" rtl="0"/>
            <a:r>
              <a:rPr lang="hu-HU" dirty="0"/>
              <a:t>A </a:t>
            </a:r>
            <a:r>
              <a:rPr lang="hu-HU" dirty="0" err="1"/>
              <a:t>Fancy</a:t>
            </a:r>
            <a:r>
              <a:rPr lang="hu-HU" dirty="0"/>
              <a:t> név  bemutatja: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97704" y="5229200"/>
            <a:ext cx="3962400" cy="100811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hu-HU" dirty="0"/>
              <a:t>Bokor Klaudia</a:t>
            </a:r>
          </a:p>
          <a:p>
            <a:pPr rtl="0"/>
            <a:r>
              <a:rPr lang="hu-HU" dirty="0" err="1"/>
              <a:t>Maincz</a:t>
            </a:r>
            <a:r>
              <a:rPr lang="hu-HU" dirty="0"/>
              <a:t> Veronika</a:t>
            </a:r>
          </a:p>
          <a:p>
            <a:pPr rtl="0"/>
            <a:r>
              <a:rPr lang="hu-HU" dirty="0"/>
              <a:t>Pauló Anna 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589A60F2-636D-463F-A9FF-10259C5210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1912" r="2006" b="409"/>
          <a:stretch/>
        </p:blipFill>
        <p:spPr>
          <a:xfrm>
            <a:off x="909836" y="2348880"/>
            <a:ext cx="2592287" cy="2592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04C91B90-7461-4E28-976C-813B6B4A6D61}"/>
              </a:ext>
            </a:extLst>
          </p:cNvPr>
          <p:cNvSpPr/>
          <p:nvPr/>
        </p:nvSpPr>
        <p:spPr>
          <a:xfrm>
            <a:off x="-29521" y="292781"/>
            <a:ext cx="12188825" cy="104049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Tartalom helye 5"/>
          <p:cNvSpPr>
            <a:spLocks noGrp="1"/>
          </p:cNvSpPr>
          <p:nvPr>
            <p:ph sz="half" idx="2"/>
          </p:nvPr>
        </p:nvSpPr>
        <p:spPr>
          <a:xfrm>
            <a:off x="6526460" y="1722287"/>
            <a:ext cx="5029199" cy="4191000"/>
          </a:xfrm>
        </p:spPr>
        <p:txBody>
          <a:bodyPr rtlCol="0"/>
          <a:lstStyle/>
          <a:p>
            <a:pPr rtl="0"/>
            <a:r>
              <a:rPr lang="hu-HU" dirty="0"/>
              <a:t>Beállítások</a:t>
            </a:r>
          </a:p>
          <a:p>
            <a:pPr lvl="1"/>
            <a:r>
              <a:rPr lang="hu-HU" dirty="0"/>
              <a:t>Ezen belül a játék felbontás lenyíló menüpont a lehetőségekkel</a:t>
            </a:r>
          </a:p>
          <a:p>
            <a:pPr lvl="1"/>
            <a:r>
              <a:rPr lang="hu-HU" dirty="0"/>
              <a:t>Betűméret állítás</a:t>
            </a:r>
          </a:p>
          <a:p>
            <a:pPr lvl="3"/>
            <a:endParaRPr lang="hu-HU" dirty="0"/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7F33C951-B055-487D-A080-4E9387377736}"/>
              </a:ext>
            </a:extLst>
          </p:cNvPr>
          <p:cNvSpPr txBox="1">
            <a:spLocks/>
          </p:cNvSpPr>
          <p:nvPr/>
        </p:nvSpPr>
        <p:spPr>
          <a:xfrm>
            <a:off x="1172606" y="345127"/>
            <a:ext cx="6442382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chemeClr val="bg1"/>
                </a:solidFill>
              </a:rPr>
              <a:t>Menüpontok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9499DF1-586C-4342-B14C-F54B6A6629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1912" r="2006" b="409"/>
          <a:stretch/>
        </p:blipFill>
        <p:spPr>
          <a:xfrm>
            <a:off x="11062964" y="129495"/>
            <a:ext cx="814764" cy="814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Téglalap 20">
            <a:extLst>
              <a:ext uri="{FF2B5EF4-FFF2-40B4-BE49-F238E27FC236}">
                <a16:creationId xmlns:a16="http://schemas.microsoft.com/office/drawing/2014/main" id="{FE778EAD-9550-4D1E-BC72-F9F837CB6C72}"/>
              </a:ext>
            </a:extLst>
          </p:cNvPr>
          <p:cNvSpPr/>
          <p:nvPr/>
        </p:nvSpPr>
        <p:spPr>
          <a:xfrm>
            <a:off x="189756" y="1988840"/>
            <a:ext cx="4896544" cy="273758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25" name="Táblázat 6">
            <a:extLst>
              <a:ext uri="{FF2B5EF4-FFF2-40B4-BE49-F238E27FC236}">
                <a16:creationId xmlns:a16="http://schemas.microsoft.com/office/drawing/2014/main" id="{1143A32F-45FE-4732-A55E-3C4DB58EA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862904"/>
              </p:ext>
            </p:extLst>
          </p:nvPr>
        </p:nvGraphicFramePr>
        <p:xfrm>
          <a:off x="261764" y="2146523"/>
          <a:ext cx="4752528" cy="29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21853249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45414158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58493567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1229849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61872043"/>
                    </a:ext>
                  </a:extLst>
                </a:gridCol>
              </a:tblGrid>
              <a:tr h="293150"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Fiókom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Eredményeim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Beállítások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60000"/>
                            <a:lumOff val="40000"/>
                          </a:schemeClr>
                        </a:gs>
                        <a:gs pos="50000">
                          <a:schemeClr val="tx1">
                            <a:lumMod val="40000"/>
                            <a:lumOff val="60000"/>
                          </a:schemeClr>
                        </a:gs>
                        <a:gs pos="100000">
                          <a:schemeClr val="tx1">
                            <a:alpha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A játékról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JÁTÉKRA FEL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106702"/>
                  </a:ext>
                </a:extLst>
              </a:tr>
            </a:tbl>
          </a:graphicData>
        </a:graphic>
      </p:graphicFrame>
      <p:pic>
        <p:nvPicPr>
          <p:cNvPr id="43" name="Kép 42">
            <a:extLst>
              <a:ext uri="{FF2B5EF4-FFF2-40B4-BE49-F238E27FC236}">
                <a16:creationId xmlns:a16="http://schemas.microsoft.com/office/drawing/2014/main" id="{10B0BD19-C56A-4D0E-8B65-C171A350697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1912" r="2006" b="409"/>
          <a:stretch/>
        </p:blipFill>
        <p:spPr>
          <a:xfrm>
            <a:off x="4321789" y="3965689"/>
            <a:ext cx="623406" cy="623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1" name="Szövegdoboz 30">
            <a:extLst>
              <a:ext uri="{FF2B5EF4-FFF2-40B4-BE49-F238E27FC236}">
                <a16:creationId xmlns:a16="http://schemas.microsoft.com/office/drawing/2014/main" id="{9BCCF323-AC97-401A-BDFB-5BC8E44AFC1E}"/>
              </a:ext>
            </a:extLst>
          </p:cNvPr>
          <p:cNvSpPr txBox="1"/>
          <p:nvPr/>
        </p:nvSpPr>
        <p:spPr>
          <a:xfrm>
            <a:off x="561158" y="2929639"/>
            <a:ext cx="1296144" cy="2616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bg2">
                    <a:lumMod val="50000"/>
                  </a:schemeClr>
                </a:solidFill>
              </a:rPr>
              <a:t>Játék felbontás</a:t>
            </a:r>
            <a:endParaRPr lang="hu-HU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0A0ABD0B-1D47-42A0-B514-FC251CA86A76}"/>
              </a:ext>
            </a:extLst>
          </p:cNvPr>
          <p:cNvSpPr txBox="1"/>
          <p:nvPr/>
        </p:nvSpPr>
        <p:spPr>
          <a:xfrm>
            <a:off x="561158" y="3321437"/>
            <a:ext cx="1296144" cy="2616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bg2">
                    <a:lumMod val="50000"/>
                  </a:schemeClr>
                </a:solidFill>
              </a:rPr>
              <a:t>Betűméret</a:t>
            </a:r>
            <a:endParaRPr lang="hu-HU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302887BB-F377-4E50-96D1-3F5C61F4333C}"/>
              </a:ext>
            </a:extLst>
          </p:cNvPr>
          <p:cNvSpPr txBox="1"/>
          <p:nvPr/>
        </p:nvSpPr>
        <p:spPr>
          <a:xfrm>
            <a:off x="561158" y="3771809"/>
            <a:ext cx="1296144" cy="2616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050" b="1" dirty="0" err="1">
                <a:solidFill>
                  <a:schemeClr val="bg2">
                    <a:lumMod val="50000"/>
                  </a:schemeClr>
                </a:solidFill>
              </a:rPr>
              <a:t>Stb</a:t>
            </a:r>
            <a:endParaRPr lang="hu-HU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68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04C91B90-7461-4E28-976C-813B6B4A6D61}"/>
              </a:ext>
            </a:extLst>
          </p:cNvPr>
          <p:cNvSpPr/>
          <p:nvPr/>
        </p:nvSpPr>
        <p:spPr>
          <a:xfrm>
            <a:off x="-29521" y="292781"/>
            <a:ext cx="12188825" cy="104049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Tartalom helye 5"/>
          <p:cNvSpPr>
            <a:spLocks noGrp="1"/>
          </p:cNvSpPr>
          <p:nvPr>
            <p:ph sz="half" idx="2"/>
          </p:nvPr>
        </p:nvSpPr>
        <p:spPr>
          <a:xfrm>
            <a:off x="6526460" y="1722287"/>
            <a:ext cx="5029199" cy="4191000"/>
          </a:xfrm>
        </p:spPr>
        <p:txBody>
          <a:bodyPr rtlCol="0"/>
          <a:lstStyle/>
          <a:p>
            <a:pPr rtl="0"/>
            <a:r>
              <a:rPr lang="hu-HU" dirty="0"/>
              <a:t>A játékról</a:t>
            </a:r>
          </a:p>
          <a:p>
            <a:pPr lvl="1"/>
            <a:r>
              <a:rPr lang="hu-HU" dirty="0"/>
              <a:t>A játék általános leírása</a:t>
            </a:r>
          </a:p>
          <a:p>
            <a:pPr lvl="3"/>
            <a:endParaRPr lang="hu-HU" dirty="0"/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7F33C951-B055-487D-A080-4E9387377736}"/>
              </a:ext>
            </a:extLst>
          </p:cNvPr>
          <p:cNvSpPr txBox="1">
            <a:spLocks/>
          </p:cNvSpPr>
          <p:nvPr/>
        </p:nvSpPr>
        <p:spPr>
          <a:xfrm>
            <a:off x="1172606" y="345127"/>
            <a:ext cx="6442382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chemeClr val="bg1"/>
                </a:solidFill>
              </a:rPr>
              <a:t>Menüpontok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9499DF1-586C-4342-B14C-F54B6A6629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1912" r="2006" b="409"/>
          <a:stretch/>
        </p:blipFill>
        <p:spPr>
          <a:xfrm>
            <a:off x="11062964" y="129495"/>
            <a:ext cx="814764" cy="814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Téglalap 20">
            <a:extLst>
              <a:ext uri="{FF2B5EF4-FFF2-40B4-BE49-F238E27FC236}">
                <a16:creationId xmlns:a16="http://schemas.microsoft.com/office/drawing/2014/main" id="{FE778EAD-9550-4D1E-BC72-F9F837CB6C72}"/>
              </a:ext>
            </a:extLst>
          </p:cNvPr>
          <p:cNvSpPr/>
          <p:nvPr/>
        </p:nvSpPr>
        <p:spPr>
          <a:xfrm>
            <a:off x="261764" y="1916832"/>
            <a:ext cx="4896544" cy="273758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3" name="Kép 42">
            <a:extLst>
              <a:ext uri="{FF2B5EF4-FFF2-40B4-BE49-F238E27FC236}">
                <a16:creationId xmlns:a16="http://schemas.microsoft.com/office/drawing/2014/main" id="{10B0BD19-C56A-4D0E-8B65-C171A350697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1912" r="2006" b="409"/>
          <a:stretch/>
        </p:blipFill>
        <p:spPr>
          <a:xfrm>
            <a:off x="4393797" y="3893681"/>
            <a:ext cx="623406" cy="623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17DFA7B5-986F-4029-821A-0AEFF15BC78B}"/>
              </a:ext>
            </a:extLst>
          </p:cNvPr>
          <p:cNvSpPr txBox="1"/>
          <p:nvPr/>
        </p:nvSpPr>
        <p:spPr>
          <a:xfrm>
            <a:off x="633166" y="2962477"/>
            <a:ext cx="32490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A </a:t>
            </a:r>
            <a:r>
              <a:rPr lang="hu-HU" sz="1400" dirty="0" err="1"/>
              <a:t>Quizzy</a:t>
            </a:r>
            <a:r>
              <a:rPr lang="hu-HU" sz="1400" dirty="0"/>
              <a:t> játék lényege adott témaköröknek megfelelő </a:t>
            </a:r>
            <a:r>
              <a:rPr lang="hu-HU" sz="1400" dirty="0" err="1"/>
              <a:t>quiz</a:t>
            </a:r>
            <a:r>
              <a:rPr lang="hu-HU" sz="1400" dirty="0"/>
              <a:t> kérdéseinek helyes megválaszolása. Egy-egy helyesen megválaszolt kérdésre pontszámot kap a felhasználó, melyeket kártyák beváltására…</a:t>
            </a:r>
          </a:p>
        </p:txBody>
      </p:sp>
      <p:graphicFrame>
        <p:nvGraphicFramePr>
          <p:cNvPr id="13" name="Táblázat 6">
            <a:extLst>
              <a:ext uri="{FF2B5EF4-FFF2-40B4-BE49-F238E27FC236}">
                <a16:creationId xmlns:a16="http://schemas.microsoft.com/office/drawing/2014/main" id="{833A9DE1-0813-4F9F-AE76-FC5324C42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773327"/>
              </p:ext>
            </p:extLst>
          </p:nvPr>
        </p:nvGraphicFramePr>
        <p:xfrm>
          <a:off x="333772" y="2074515"/>
          <a:ext cx="4752528" cy="29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21853249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45414158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58493567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1229849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61872043"/>
                    </a:ext>
                  </a:extLst>
                </a:gridCol>
              </a:tblGrid>
              <a:tr h="293150"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Fiókom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Eredményeim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Beállítások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A játékról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60000"/>
                            <a:lumOff val="40000"/>
                          </a:schemeClr>
                        </a:gs>
                        <a:gs pos="58000">
                          <a:schemeClr val="tx1">
                            <a:lumMod val="40000"/>
                            <a:lumOff val="60000"/>
                          </a:schemeClr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JÁTÉKRA FEL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10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57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04C91B90-7461-4E28-976C-813B6B4A6D61}"/>
              </a:ext>
            </a:extLst>
          </p:cNvPr>
          <p:cNvSpPr/>
          <p:nvPr/>
        </p:nvSpPr>
        <p:spPr>
          <a:xfrm>
            <a:off x="-29521" y="292781"/>
            <a:ext cx="12188825" cy="104049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Tartalom helye 5"/>
          <p:cNvSpPr>
            <a:spLocks noGrp="1"/>
          </p:cNvSpPr>
          <p:nvPr>
            <p:ph sz="half" idx="2"/>
          </p:nvPr>
        </p:nvSpPr>
        <p:spPr>
          <a:xfrm>
            <a:off x="6526460" y="1722287"/>
            <a:ext cx="5029199" cy="4191000"/>
          </a:xfrm>
        </p:spPr>
        <p:txBody>
          <a:bodyPr rtlCol="0"/>
          <a:lstStyle/>
          <a:p>
            <a:pPr rtl="0"/>
            <a:r>
              <a:rPr lang="hu-HU" dirty="0"/>
              <a:t>Játékra fel!</a:t>
            </a:r>
          </a:p>
          <a:p>
            <a:pPr lvl="1"/>
            <a:r>
              <a:rPr lang="hu-HU" dirty="0"/>
              <a:t>A </a:t>
            </a:r>
            <a:r>
              <a:rPr lang="hu-HU" dirty="0" err="1"/>
              <a:t>quiz</a:t>
            </a:r>
            <a:r>
              <a:rPr lang="hu-HU" dirty="0"/>
              <a:t> témakörének a kiválasztása</a:t>
            </a:r>
          </a:p>
          <a:p>
            <a:pPr lvl="2"/>
            <a:r>
              <a:rPr lang="hu-HU" dirty="0"/>
              <a:t>Altémakörök is elérhetőek (pl.: tudomány – kémia / biológia</a:t>
            </a:r>
          </a:p>
          <a:p>
            <a:pPr lvl="2"/>
            <a:r>
              <a:rPr lang="hu-HU" dirty="0"/>
              <a:t>Vagy témakör választása nélkül az ‚Általános’ kategória</a:t>
            </a:r>
          </a:p>
          <a:p>
            <a:pPr lvl="2"/>
            <a:endParaRPr lang="hu-HU" dirty="0"/>
          </a:p>
          <a:p>
            <a:pPr marL="0" indent="0">
              <a:buNone/>
            </a:pPr>
            <a:endParaRPr lang="hu-HU" dirty="0"/>
          </a:p>
          <a:p>
            <a:pPr lvl="3"/>
            <a:endParaRPr lang="hu-HU" dirty="0"/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7F33C951-B055-487D-A080-4E9387377736}"/>
              </a:ext>
            </a:extLst>
          </p:cNvPr>
          <p:cNvSpPr txBox="1">
            <a:spLocks/>
          </p:cNvSpPr>
          <p:nvPr/>
        </p:nvSpPr>
        <p:spPr>
          <a:xfrm>
            <a:off x="1172606" y="345127"/>
            <a:ext cx="6442382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chemeClr val="bg1"/>
                </a:solidFill>
              </a:rPr>
              <a:t>Menüpontok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9499DF1-586C-4342-B14C-F54B6A6629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1912" r="2006" b="409"/>
          <a:stretch/>
        </p:blipFill>
        <p:spPr>
          <a:xfrm>
            <a:off x="11062964" y="129495"/>
            <a:ext cx="814764" cy="814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Téglalap 20">
            <a:extLst>
              <a:ext uri="{FF2B5EF4-FFF2-40B4-BE49-F238E27FC236}">
                <a16:creationId xmlns:a16="http://schemas.microsoft.com/office/drawing/2014/main" id="{FE778EAD-9550-4D1E-BC72-F9F837CB6C72}"/>
              </a:ext>
            </a:extLst>
          </p:cNvPr>
          <p:cNvSpPr/>
          <p:nvPr/>
        </p:nvSpPr>
        <p:spPr>
          <a:xfrm>
            <a:off x="261764" y="1975173"/>
            <a:ext cx="4896544" cy="273758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3" name="Kép 42">
            <a:extLst>
              <a:ext uri="{FF2B5EF4-FFF2-40B4-BE49-F238E27FC236}">
                <a16:creationId xmlns:a16="http://schemas.microsoft.com/office/drawing/2014/main" id="{10B0BD19-C56A-4D0E-8B65-C171A350697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1912" r="2006" b="409"/>
          <a:stretch/>
        </p:blipFill>
        <p:spPr>
          <a:xfrm>
            <a:off x="4393797" y="3952022"/>
            <a:ext cx="623406" cy="623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13" name="Táblázat 6">
            <a:extLst>
              <a:ext uri="{FF2B5EF4-FFF2-40B4-BE49-F238E27FC236}">
                <a16:creationId xmlns:a16="http://schemas.microsoft.com/office/drawing/2014/main" id="{833A9DE1-0813-4F9F-AE76-FC5324C42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367360"/>
              </p:ext>
            </p:extLst>
          </p:nvPr>
        </p:nvGraphicFramePr>
        <p:xfrm>
          <a:off x="333772" y="2132856"/>
          <a:ext cx="4752528" cy="29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21853249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45414158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58493567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1229849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61872043"/>
                    </a:ext>
                  </a:extLst>
                </a:gridCol>
              </a:tblGrid>
              <a:tr h="293150"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Fiókom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Eredményeim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Beállítások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A játékról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JÁTÉKRA FEL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60000"/>
                            <a:lumOff val="40000"/>
                          </a:schemeClr>
                        </a:gs>
                        <a:gs pos="58000">
                          <a:schemeClr val="tx1">
                            <a:lumMod val="40000"/>
                            <a:lumOff val="60000"/>
                          </a:schemeClr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22106702"/>
                  </a:ext>
                </a:extLst>
              </a:tr>
            </a:tbl>
          </a:graphicData>
        </a:graphic>
      </p:graphicFrame>
      <p:sp>
        <p:nvSpPr>
          <p:cNvPr id="10" name="Szövegdoboz 9">
            <a:extLst>
              <a:ext uri="{FF2B5EF4-FFF2-40B4-BE49-F238E27FC236}">
                <a16:creationId xmlns:a16="http://schemas.microsoft.com/office/drawing/2014/main" id="{7908F731-FF86-4F5E-90F8-8A6976370F40}"/>
              </a:ext>
            </a:extLst>
          </p:cNvPr>
          <p:cNvSpPr txBox="1"/>
          <p:nvPr/>
        </p:nvSpPr>
        <p:spPr>
          <a:xfrm>
            <a:off x="981845" y="3304493"/>
            <a:ext cx="1296144" cy="2616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bg2">
                    <a:lumMod val="50000"/>
                  </a:schemeClr>
                </a:solidFill>
              </a:rPr>
              <a:t>Természeti</a:t>
            </a:r>
            <a:endParaRPr lang="hu-HU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68FE183-1904-4265-AEA2-59B625ACEDAB}"/>
              </a:ext>
            </a:extLst>
          </p:cNvPr>
          <p:cNvSpPr txBox="1"/>
          <p:nvPr/>
        </p:nvSpPr>
        <p:spPr>
          <a:xfrm>
            <a:off x="981845" y="3548814"/>
            <a:ext cx="1296144" cy="2616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bg2">
                    <a:lumMod val="50000"/>
                  </a:schemeClr>
                </a:solidFill>
              </a:rPr>
              <a:t>Technológia</a:t>
            </a:r>
            <a:endParaRPr lang="hu-HU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AC9401CA-8867-40ED-A1C7-AAE71D7B5108}"/>
              </a:ext>
            </a:extLst>
          </p:cNvPr>
          <p:cNvSpPr txBox="1"/>
          <p:nvPr/>
        </p:nvSpPr>
        <p:spPr>
          <a:xfrm>
            <a:off x="981845" y="3816945"/>
            <a:ext cx="1296144" cy="2616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050" b="1" dirty="0" err="1">
                <a:solidFill>
                  <a:schemeClr val="bg2">
                    <a:lumMod val="50000"/>
                  </a:schemeClr>
                </a:solidFill>
              </a:rPr>
              <a:t>Kultúrális</a:t>
            </a:r>
            <a:endParaRPr lang="hu-HU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817FE2A3-766E-4B1D-9428-A5FA6413C276}"/>
              </a:ext>
            </a:extLst>
          </p:cNvPr>
          <p:cNvSpPr txBox="1"/>
          <p:nvPr/>
        </p:nvSpPr>
        <p:spPr>
          <a:xfrm>
            <a:off x="981845" y="4086773"/>
            <a:ext cx="1296144" cy="2616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bg2">
                    <a:lumMod val="50000"/>
                  </a:schemeClr>
                </a:solidFill>
              </a:rPr>
              <a:t>Történelmi</a:t>
            </a:r>
            <a:endParaRPr lang="hu-HU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A3D4A81E-7790-4714-A20D-FDA8F8074E53}"/>
              </a:ext>
            </a:extLst>
          </p:cNvPr>
          <p:cNvSpPr txBox="1"/>
          <p:nvPr/>
        </p:nvSpPr>
        <p:spPr>
          <a:xfrm>
            <a:off x="2638028" y="3304493"/>
            <a:ext cx="1296144" cy="2616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bg2">
                    <a:lumMod val="50000"/>
                  </a:schemeClr>
                </a:solidFill>
              </a:rPr>
              <a:t>Tudományos</a:t>
            </a:r>
            <a:endParaRPr lang="hu-HU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2D6CADF5-28E1-4BF5-A033-64ABF8743B2B}"/>
              </a:ext>
            </a:extLst>
          </p:cNvPr>
          <p:cNvSpPr txBox="1"/>
          <p:nvPr/>
        </p:nvSpPr>
        <p:spPr>
          <a:xfrm>
            <a:off x="2633811" y="3555335"/>
            <a:ext cx="1296144" cy="2616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bg2">
                    <a:lumMod val="50000"/>
                  </a:schemeClr>
                </a:solidFill>
              </a:rPr>
              <a:t>Művészet</a:t>
            </a:r>
            <a:endParaRPr lang="hu-HU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7074EA0-08C4-40E9-B494-28A36EE5FA95}"/>
              </a:ext>
            </a:extLst>
          </p:cNvPr>
          <p:cNvSpPr txBox="1"/>
          <p:nvPr/>
        </p:nvSpPr>
        <p:spPr>
          <a:xfrm>
            <a:off x="2625403" y="3825163"/>
            <a:ext cx="1296144" cy="2616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bg2">
                    <a:lumMod val="50000"/>
                  </a:schemeClr>
                </a:solidFill>
              </a:rPr>
              <a:t>Sport</a:t>
            </a:r>
            <a:endParaRPr lang="hu-HU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3D963333-4B89-40E9-AFD4-5C867D5A409A}"/>
              </a:ext>
            </a:extLst>
          </p:cNvPr>
          <p:cNvSpPr txBox="1"/>
          <p:nvPr/>
        </p:nvSpPr>
        <p:spPr>
          <a:xfrm>
            <a:off x="2633811" y="4067787"/>
            <a:ext cx="1296144" cy="25391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bg2">
                    <a:lumMod val="50000"/>
                  </a:schemeClr>
                </a:solidFill>
              </a:rPr>
              <a:t>Egészség</a:t>
            </a:r>
            <a:endParaRPr lang="hu-HU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F01EB2F-ED60-4F10-88EE-958B389D02C4}"/>
              </a:ext>
            </a:extLst>
          </p:cNvPr>
          <p:cNvSpPr txBox="1"/>
          <p:nvPr/>
        </p:nvSpPr>
        <p:spPr>
          <a:xfrm>
            <a:off x="549796" y="263234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Témakörök: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512447B7-0191-4C0B-84CA-9B3053C8F2D0}"/>
              </a:ext>
            </a:extLst>
          </p:cNvPr>
          <p:cNvSpPr txBox="1"/>
          <p:nvPr/>
        </p:nvSpPr>
        <p:spPr>
          <a:xfrm>
            <a:off x="1845940" y="2952232"/>
            <a:ext cx="1296144" cy="2616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bg2">
                    <a:lumMod val="50000"/>
                  </a:schemeClr>
                </a:solidFill>
              </a:rPr>
              <a:t>Általános</a:t>
            </a:r>
            <a:endParaRPr lang="hu-HU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11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A05C0621-D6E7-4E30-9A08-83250B04BDA7}"/>
              </a:ext>
            </a:extLst>
          </p:cNvPr>
          <p:cNvSpPr/>
          <p:nvPr/>
        </p:nvSpPr>
        <p:spPr>
          <a:xfrm>
            <a:off x="-1" y="286781"/>
            <a:ext cx="12188825" cy="104049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801C9E5E-60A2-4766-8206-5EE7F074AC29}"/>
              </a:ext>
            </a:extLst>
          </p:cNvPr>
          <p:cNvSpPr txBox="1">
            <a:spLocks/>
          </p:cNvSpPr>
          <p:nvPr/>
        </p:nvSpPr>
        <p:spPr>
          <a:xfrm>
            <a:off x="1172606" y="345127"/>
            <a:ext cx="6442382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chemeClr val="bg1"/>
                </a:solidFill>
              </a:rPr>
              <a:t>A játék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EF287A5-30F2-441D-8286-1E4957B8BC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1912" r="2006" b="409"/>
          <a:stretch/>
        </p:blipFill>
        <p:spPr>
          <a:xfrm>
            <a:off x="11062964" y="129495"/>
            <a:ext cx="814764" cy="814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61243A43-0B75-43DB-BD15-DC26AEA9FE7F}"/>
              </a:ext>
            </a:extLst>
          </p:cNvPr>
          <p:cNvSpPr/>
          <p:nvPr/>
        </p:nvSpPr>
        <p:spPr>
          <a:xfrm>
            <a:off x="271239" y="1837081"/>
            <a:ext cx="5544616" cy="3600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E0213C8E-910E-4FC4-8143-8F2F1136098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1912" r="2006" b="409"/>
          <a:stretch/>
        </p:blipFill>
        <p:spPr>
          <a:xfrm>
            <a:off x="4879751" y="4501377"/>
            <a:ext cx="737900" cy="737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665E0776-E93E-4CF8-B69E-123B61C87E17}"/>
              </a:ext>
            </a:extLst>
          </p:cNvPr>
          <p:cNvSpPr/>
          <p:nvPr/>
        </p:nvSpPr>
        <p:spPr>
          <a:xfrm>
            <a:off x="1783407" y="3125730"/>
            <a:ext cx="2520280" cy="3882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  <a:alpha val="73000"/>
                </a:schemeClr>
              </a:gs>
              <a:gs pos="0">
                <a:srgbClr val="FCFCF4">
                  <a:alpha val="73000"/>
                </a:srgbClr>
              </a:gs>
              <a:gs pos="20000">
                <a:srgbClr val="F5F4D7"/>
              </a:gs>
              <a:gs pos="60138">
                <a:srgbClr val="EEEAC2"/>
              </a:gs>
              <a:gs pos="81000">
                <a:srgbClr val="EBE5B7"/>
              </a:gs>
              <a:gs pos="100000">
                <a:srgbClr val="FFD243">
                  <a:lumMod val="99000"/>
                  <a:lumOff val="1000"/>
                  <a:alpha val="7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1492. március</a:t>
            </a:r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6BCA48CB-0936-4B17-8914-38B023039C29}"/>
              </a:ext>
            </a:extLst>
          </p:cNvPr>
          <p:cNvSpPr/>
          <p:nvPr/>
        </p:nvSpPr>
        <p:spPr>
          <a:xfrm>
            <a:off x="1802357" y="3637281"/>
            <a:ext cx="2520280" cy="3882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  <a:alpha val="73000"/>
                </a:schemeClr>
              </a:gs>
              <a:gs pos="0">
                <a:srgbClr val="FCFCF4">
                  <a:alpha val="73000"/>
                </a:srgbClr>
              </a:gs>
              <a:gs pos="20000">
                <a:srgbClr val="F5F4D7"/>
              </a:gs>
              <a:gs pos="60138">
                <a:srgbClr val="EEEAC2"/>
              </a:gs>
              <a:gs pos="81000">
                <a:srgbClr val="EBE5B7"/>
              </a:gs>
              <a:gs pos="100000">
                <a:srgbClr val="FFD243">
                  <a:lumMod val="99000"/>
                  <a:lumOff val="1000"/>
                  <a:alpha val="7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1491. december</a:t>
            </a:r>
          </a:p>
        </p:txBody>
      </p:sp>
      <p:sp>
        <p:nvSpPr>
          <p:cNvPr id="37" name="Téglalap: lekerekített 36">
            <a:extLst>
              <a:ext uri="{FF2B5EF4-FFF2-40B4-BE49-F238E27FC236}">
                <a16:creationId xmlns:a16="http://schemas.microsoft.com/office/drawing/2014/main" id="{DCDC8C66-4335-4A38-8F02-3E8B2EF7B7BB}"/>
              </a:ext>
            </a:extLst>
          </p:cNvPr>
          <p:cNvSpPr/>
          <p:nvPr/>
        </p:nvSpPr>
        <p:spPr>
          <a:xfrm>
            <a:off x="1802357" y="4150281"/>
            <a:ext cx="2520280" cy="3882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  <a:alpha val="73000"/>
                </a:schemeClr>
              </a:gs>
              <a:gs pos="0">
                <a:srgbClr val="FCFCF4">
                  <a:alpha val="73000"/>
                </a:srgbClr>
              </a:gs>
              <a:gs pos="20000">
                <a:srgbClr val="F5F4D7"/>
              </a:gs>
              <a:gs pos="60138">
                <a:srgbClr val="EEEAC2"/>
              </a:gs>
              <a:gs pos="81000">
                <a:srgbClr val="EBE5B7"/>
              </a:gs>
              <a:gs pos="100000">
                <a:srgbClr val="FFD243">
                  <a:lumMod val="99000"/>
                  <a:lumOff val="1000"/>
                  <a:alpha val="7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1492. október</a:t>
            </a:r>
          </a:p>
        </p:txBody>
      </p:sp>
      <p:sp>
        <p:nvSpPr>
          <p:cNvPr id="38" name="Téglalap: lekerekített 37">
            <a:extLst>
              <a:ext uri="{FF2B5EF4-FFF2-40B4-BE49-F238E27FC236}">
                <a16:creationId xmlns:a16="http://schemas.microsoft.com/office/drawing/2014/main" id="{617C4E8A-4085-40C8-A678-BDEA8F6359AB}"/>
              </a:ext>
            </a:extLst>
          </p:cNvPr>
          <p:cNvSpPr/>
          <p:nvPr/>
        </p:nvSpPr>
        <p:spPr>
          <a:xfrm>
            <a:off x="1783407" y="4676183"/>
            <a:ext cx="2520280" cy="3882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  <a:alpha val="73000"/>
                </a:schemeClr>
              </a:gs>
              <a:gs pos="0">
                <a:srgbClr val="FCFCF4">
                  <a:alpha val="73000"/>
                </a:srgbClr>
              </a:gs>
              <a:gs pos="20000">
                <a:srgbClr val="F5F4D7"/>
              </a:gs>
              <a:gs pos="60138">
                <a:srgbClr val="EEEAC2"/>
              </a:gs>
              <a:gs pos="81000">
                <a:srgbClr val="EBE5B7"/>
              </a:gs>
              <a:gs pos="100000">
                <a:srgbClr val="FFD243">
                  <a:lumMod val="99000"/>
                  <a:lumOff val="1000"/>
                  <a:alpha val="7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1490. november</a:t>
            </a:r>
          </a:p>
        </p:txBody>
      </p:sp>
      <p:sp>
        <p:nvSpPr>
          <p:cNvPr id="39" name="Téglalap: felső két sarkán lekerekítve 38">
            <a:extLst>
              <a:ext uri="{FF2B5EF4-FFF2-40B4-BE49-F238E27FC236}">
                <a16:creationId xmlns:a16="http://schemas.microsoft.com/office/drawing/2014/main" id="{A50D0384-6AD1-4E42-8F66-096441FE7975}"/>
              </a:ext>
            </a:extLst>
          </p:cNvPr>
          <p:cNvSpPr/>
          <p:nvPr/>
        </p:nvSpPr>
        <p:spPr>
          <a:xfrm>
            <a:off x="1027323" y="1992194"/>
            <a:ext cx="4032448" cy="978424"/>
          </a:xfrm>
          <a:prstGeom prst="round2SameRect">
            <a:avLst/>
          </a:prstGeom>
          <a:gradFill flip="none" rotWithShape="1">
            <a:gsLst>
              <a:gs pos="0">
                <a:schemeClr val="accent6">
                  <a:alpha val="75000"/>
                  <a:lumMod val="0"/>
                  <a:lumOff val="100000"/>
                </a:schemeClr>
              </a:gs>
              <a:gs pos="66000">
                <a:srgbClr val="F5F4D7"/>
              </a:gs>
              <a:gs pos="80000">
                <a:srgbClr val="EBE5B7"/>
              </a:gs>
              <a:gs pos="100000">
                <a:srgbClr val="FFD243">
                  <a:lumMod val="99000"/>
                  <a:lumOff val="1000"/>
                  <a:alpha val="73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Mikor fedezte fel Kolumbusz Kristóf Amerikát?</a:t>
            </a: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5D44B4C1-B3FB-484A-AEBD-0E871521465F}"/>
              </a:ext>
            </a:extLst>
          </p:cNvPr>
          <p:cNvSpPr txBox="1"/>
          <p:nvPr/>
        </p:nvSpPr>
        <p:spPr>
          <a:xfrm>
            <a:off x="652336" y="137541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Történelmi téma:</a:t>
            </a: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090FE2B8-311F-4E2E-886B-36A13FC1A8CE}"/>
              </a:ext>
            </a:extLst>
          </p:cNvPr>
          <p:cNvSpPr/>
          <p:nvPr/>
        </p:nvSpPr>
        <p:spPr>
          <a:xfrm>
            <a:off x="6094412" y="1837081"/>
            <a:ext cx="5544616" cy="3600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3" name="Kép 42">
            <a:extLst>
              <a:ext uri="{FF2B5EF4-FFF2-40B4-BE49-F238E27FC236}">
                <a16:creationId xmlns:a16="http://schemas.microsoft.com/office/drawing/2014/main" id="{8CD19948-9067-4A13-A2EB-8B7B2DC3BDD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1912" r="2006" b="409"/>
          <a:stretch/>
        </p:blipFill>
        <p:spPr>
          <a:xfrm>
            <a:off x="10702924" y="4501377"/>
            <a:ext cx="737900" cy="737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4" name="Téglalap: lekerekített 43">
            <a:extLst>
              <a:ext uri="{FF2B5EF4-FFF2-40B4-BE49-F238E27FC236}">
                <a16:creationId xmlns:a16="http://schemas.microsoft.com/office/drawing/2014/main" id="{A03DCB76-0590-4975-9DE1-5A3F194DA03D}"/>
              </a:ext>
            </a:extLst>
          </p:cNvPr>
          <p:cNvSpPr/>
          <p:nvPr/>
        </p:nvSpPr>
        <p:spPr>
          <a:xfrm>
            <a:off x="7606580" y="3125730"/>
            <a:ext cx="2520280" cy="3882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  <a:alpha val="73000"/>
                </a:schemeClr>
              </a:gs>
              <a:gs pos="0">
                <a:srgbClr val="FCFCF4">
                  <a:alpha val="73000"/>
                </a:srgbClr>
              </a:gs>
              <a:gs pos="20000">
                <a:srgbClr val="F5F4D7"/>
              </a:gs>
              <a:gs pos="60138">
                <a:srgbClr val="EEEAC2"/>
              </a:gs>
              <a:gs pos="81000">
                <a:srgbClr val="EBE5B7"/>
              </a:gs>
              <a:gs pos="100000">
                <a:srgbClr val="FFD243">
                  <a:lumMod val="99000"/>
                  <a:lumOff val="1000"/>
                  <a:alpha val="7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1492. március</a:t>
            </a:r>
          </a:p>
        </p:txBody>
      </p:sp>
      <p:sp>
        <p:nvSpPr>
          <p:cNvPr id="45" name="Téglalap: lekerekített 44">
            <a:extLst>
              <a:ext uri="{FF2B5EF4-FFF2-40B4-BE49-F238E27FC236}">
                <a16:creationId xmlns:a16="http://schemas.microsoft.com/office/drawing/2014/main" id="{3AEC5EC0-F5B6-46AA-AB28-52A114A5D929}"/>
              </a:ext>
            </a:extLst>
          </p:cNvPr>
          <p:cNvSpPr/>
          <p:nvPr/>
        </p:nvSpPr>
        <p:spPr>
          <a:xfrm>
            <a:off x="7625530" y="3637281"/>
            <a:ext cx="2520280" cy="3882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  <a:alpha val="73000"/>
                </a:schemeClr>
              </a:gs>
              <a:gs pos="0">
                <a:srgbClr val="FCFCF4">
                  <a:alpha val="73000"/>
                </a:srgbClr>
              </a:gs>
              <a:gs pos="20000">
                <a:srgbClr val="F5F4D7"/>
              </a:gs>
              <a:gs pos="60138">
                <a:srgbClr val="EEEAC2"/>
              </a:gs>
              <a:gs pos="81000">
                <a:srgbClr val="EBE5B7"/>
              </a:gs>
              <a:gs pos="100000">
                <a:srgbClr val="FFD243">
                  <a:lumMod val="99000"/>
                  <a:lumOff val="1000"/>
                  <a:alpha val="7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1491. december</a:t>
            </a:r>
          </a:p>
        </p:txBody>
      </p:sp>
      <p:sp>
        <p:nvSpPr>
          <p:cNvPr id="46" name="Téglalap: lekerekített 45">
            <a:extLst>
              <a:ext uri="{FF2B5EF4-FFF2-40B4-BE49-F238E27FC236}">
                <a16:creationId xmlns:a16="http://schemas.microsoft.com/office/drawing/2014/main" id="{9F9866E5-C380-4F6E-A4D3-E0E595A7BF85}"/>
              </a:ext>
            </a:extLst>
          </p:cNvPr>
          <p:cNvSpPr/>
          <p:nvPr/>
        </p:nvSpPr>
        <p:spPr>
          <a:xfrm>
            <a:off x="7625530" y="4150281"/>
            <a:ext cx="2520280" cy="3882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  <a:alpha val="73000"/>
                </a:schemeClr>
              </a:gs>
              <a:gs pos="0">
                <a:srgbClr val="FCFCF4">
                  <a:alpha val="73000"/>
                </a:srgbClr>
              </a:gs>
              <a:gs pos="55000">
                <a:srgbClr val="EBE5B7"/>
              </a:gs>
              <a:gs pos="100000">
                <a:srgbClr val="CC6600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1492. október</a:t>
            </a:r>
          </a:p>
        </p:txBody>
      </p:sp>
      <p:sp>
        <p:nvSpPr>
          <p:cNvPr id="47" name="Téglalap: lekerekített 46">
            <a:extLst>
              <a:ext uri="{FF2B5EF4-FFF2-40B4-BE49-F238E27FC236}">
                <a16:creationId xmlns:a16="http://schemas.microsoft.com/office/drawing/2014/main" id="{835F2F57-6D9F-4050-BD80-903E080F5ED7}"/>
              </a:ext>
            </a:extLst>
          </p:cNvPr>
          <p:cNvSpPr/>
          <p:nvPr/>
        </p:nvSpPr>
        <p:spPr>
          <a:xfrm>
            <a:off x="7606580" y="4676183"/>
            <a:ext cx="2520280" cy="3882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  <a:alpha val="73000"/>
                </a:schemeClr>
              </a:gs>
              <a:gs pos="0">
                <a:srgbClr val="FCFCF4">
                  <a:alpha val="73000"/>
                </a:srgbClr>
              </a:gs>
              <a:gs pos="20000">
                <a:srgbClr val="F5F4D7"/>
              </a:gs>
              <a:gs pos="60138">
                <a:srgbClr val="EEEAC2"/>
              </a:gs>
              <a:gs pos="81000">
                <a:srgbClr val="EBE5B7"/>
              </a:gs>
              <a:gs pos="100000">
                <a:srgbClr val="FFD243">
                  <a:lumMod val="99000"/>
                  <a:lumOff val="1000"/>
                  <a:alpha val="7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1490. november</a:t>
            </a:r>
          </a:p>
        </p:txBody>
      </p:sp>
      <p:sp>
        <p:nvSpPr>
          <p:cNvPr id="48" name="Téglalap: felső két sarkán lekerekítve 47">
            <a:extLst>
              <a:ext uri="{FF2B5EF4-FFF2-40B4-BE49-F238E27FC236}">
                <a16:creationId xmlns:a16="http://schemas.microsoft.com/office/drawing/2014/main" id="{6208B1DC-FE73-45D4-A486-8A9B7250C435}"/>
              </a:ext>
            </a:extLst>
          </p:cNvPr>
          <p:cNvSpPr/>
          <p:nvPr/>
        </p:nvSpPr>
        <p:spPr>
          <a:xfrm>
            <a:off x="6850496" y="1992194"/>
            <a:ext cx="4032448" cy="978424"/>
          </a:xfrm>
          <a:prstGeom prst="round2SameRect">
            <a:avLst/>
          </a:prstGeom>
          <a:gradFill flip="none" rotWithShape="1">
            <a:gsLst>
              <a:gs pos="0">
                <a:schemeClr val="accent6">
                  <a:alpha val="75000"/>
                  <a:lumMod val="0"/>
                  <a:lumOff val="100000"/>
                </a:schemeClr>
              </a:gs>
              <a:gs pos="66000">
                <a:srgbClr val="F5F4D7"/>
              </a:gs>
              <a:gs pos="80000">
                <a:srgbClr val="EBE5B7"/>
              </a:gs>
              <a:gs pos="100000">
                <a:srgbClr val="FFD243">
                  <a:lumMod val="99000"/>
                  <a:lumOff val="1000"/>
                  <a:alpha val="73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Mikor fedezte fel Kolumbusz Kristóf Amerikát?</a:t>
            </a:r>
          </a:p>
        </p:txBody>
      </p:sp>
      <p:sp>
        <p:nvSpPr>
          <p:cNvPr id="50" name="Beszédbuborék: lekerekített sarkú téglalap 49">
            <a:extLst>
              <a:ext uri="{FF2B5EF4-FFF2-40B4-BE49-F238E27FC236}">
                <a16:creationId xmlns:a16="http://schemas.microsoft.com/office/drawing/2014/main" id="{C430DB04-BAB6-4074-B8D1-71879E4BC1F9}"/>
              </a:ext>
            </a:extLst>
          </p:cNvPr>
          <p:cNvSpPr/>
          <p:nvPr/>
        </p:nvSpPr>
        <p:spPr>
          <a:xfrm>
            <a:off x="4510236" y="5524727"/>
            <a:ext cx="1838174" cy="1040492"/>
          </a:xfrm>
          <a:prstGeom prst="wedgeRoundRectCallout">
            <a:avLst>
              <a:gd name="adj1" fmla="val 114118"/>
              <a:gd name="adj2" fmla="val -152084"/>
              <a:gd name="adj3" fmla="val 16667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E4CC4C9D-CA20-4348-8CC3-7C9ED6787A0E}"/>
              </a:ext>
            </a:extLst>
          </p:cNvPr>
          <p:cNvSpPr txBox="1"/>
          <p:nvPr/>
        </p:nvSpPr>
        <p:spPr>
          <a:xfrm>
            <a:off x="4673239" y="571895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Helyes válasz,</a:t>
            </a:r>
          </a:p>
          <a:p>
            <a:r>
              <a:rPr lang="hu-HU" dirty="0">
                <a:solidFill>
                  <a:schemeClr val="bg1"/>
                </a:solidFill>
              </a:rPr>
              <a:t>Jár a +15 pont</a:t>
            </a:r>
          </a:p>
        </p:txBody>
      </p:sp>
    </p:spTree>
    <p:extLst>
      <p:ext uri="{BB962C8B-B14F-4D97-AF65-F5344CB8AC3E}">
        <p14:creationId xmlns:p14="http://schemas.microsoft.com/office/powerpoint/2010/main" val="319682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47844" y="1974850"/>
            <a:ext cx="8800355" cy="2372072"/>
          </a:xfrm>
        </p:spPr>
        <p:txBody>
          <a:bodyPr rtlCol="0">
            <a:normAutofit/>
          </a:bodyPr>
          <a:lstStyle/>
          <a:p>
            <a:pPr rtl="0"/>
            <a:r>
              <a:rPr lang="hu-HU" sz="2800" dirty="0"/>
              <a:t>Online adatbázis használata: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 err="1"/>
              <a:t>User</a:t>
            </a:r>
            <a:r>
              <a:rPr lang="hu-HU" sz="2000" dirty="0"/>
              <a:t> adatok (név, jelszó, pontszámok)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Elérhető képek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Elérhető kérdések tárolásához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10F55E-6997-445D-B920-10DD00904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A66D50B-593B-499A-9CC8-4458839C0137}"/>
              </a:ext>
            </a:extLst>
          </p:cNvPr>
          <p:cNvSpPr/>
          <p:nvPr/>
        </p:nvSpPr>
        <p:spPr>
          <a:xfrm>
            <a:off x="-29521" y="292781"/>
            <a:ext cx="12188825" cy="104049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D6392-97C4-4EA6-B6D4-72D99D0218CE}"/>
              </a:ext>
            </a:extLst>
          </p:cNvPr>
          <p:cNvSpPr/>
          <p:nvPr/>
        </p:nvSpPr>
        <p:spPr>
          <a:xfrm>
            <a:off x="-29521" y="292781"/>
            <a:ext cx="12188825" cy="104049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5C93F206-41DA-4FBD-92AF-299E64BF1BA5}"/>
              </a:ext>
            </a:extLst>
          </p:cNvPr>
          <p:cNvSpPr txBox="1">
            <a:spLocks/>
          </p:cNvSpPr>
          <p:nvPr/>
        </p:nvSpPr>
        <p:spPr>
          <a:xfrm>
            <a:off x="1172606" y="345127"/>
            <a:ext cx="6442382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chemeClr val="bg1"/>
                </a:solidFill>
              </a:rPr>
              <a:t>Adatok tárolása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E5F7A939-DD68-4F77-9B7C-FE193084C4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1912" r="2006" b="409"/>
          <a:stretch/>
        </p:blipFill>
        <p:spPr>
          <a:xfrm>
            <a:off x="11062964" y="129495"/>
            <a:ext cx="814764" cy="814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C90A215E-CE79-4E1D-8E97-93F9B4732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503" y="2101130"/>
            <a:ext cx="2639392" cy="265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47844" y="1974850"/>
            <a:ext cx="8800355" cy="2372072"/>
          </a:xfrm>
        </p:spPr>
        <p:txBody>
          <a:bodyPr rtlCol="0">
            <a:normAutofit/>
          </a:bodyPr>
          <a:lstStyle/>
          <a:p>
            <a:pPr rtl="0"/>
            <a:r>
              <a:rPr lang="hu-HU" sz="2800" dirty="0"/>
              <a:t>GUI:</a:t>
            </a:r>
          </a:p>
          <a:p>
            <a:pPr rtl="0"/>
            <a:r>
              <a:rPr lang="hu-HU" sz="2800" dirty="0"/>
              <a:t>C++ nyelv használat, QT keretrendszerével</a:t>
            </a:r>
            <a:endParaRPr lang="hu-HU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10F55E-6997-445D-B920-10DD00904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A66D50B-593B-499A-9CC8-4458839C0137}"/>
              </a:ext>
            </a:extLst>
          </p:cNvPr>
          <p:cNvSpPr/>
          <p:nvPr/>
        </p:nvSpPr>
        <p:spPr>
          <a:xfrm>
            <a:off x="-29521" y="292781"/>
            <a:ext cx="12188825" cy="104049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D6392-97C4-4EA6-B6D4-72D99D0218CE}"/>
              </a:ext>
            </a:extLst>
          </p:cNvPr>
          <p:cNvSpPr/>
          <p:nvPr/>
        </p:nvSpPr>
        <p:spPr>
          <a:xfrm>
            <a:off x="-29521" y="292781"/>
            <a:ext cx="12188825" cy="104049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5C93F206-41DA-4FBD-92AF-299E64BF1BA5}"/>
              </a:ext>
            </a:extLst>
          </p:cNvPr>
          <p:cNvSpPr txBox="1">
            <a:spLocks/>
          </p:cNvSpPr>
          <p:nvPr/>
        </p:nvSpPr>
        <p:spPr>
          <a:xfrm>
            <a:off x="1172606" y="345127"/>
            <a:ext cx="6442382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chemeClr val="bg1"/>
                </a:solidFill>
              </a:rPr>
              <a:t>Használt technológia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E5F7A939-DD68-4F77-9B7C-FE193084C4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1912" r="2006" b="409"/>
          <a:stretch/>
        </p:blipFill>
        <p:spPr>
          <a:xfrm>
            <a:off x="11062964" y="129495"/>
            <a:ext cx="814764" cy="814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AutoShape 2" descr="Képtalálatok a következőre: qt creator logo">
            <a:extLst>
              <a:ext uri="{FF2B5EF4-FFF2-40B4-BE49-F238E27FC236}">
                <a16:creationId xmlns:a16="http://schemas.microsoft.com/office/drawing/2014/main" id="{C57976F6-46E7-4D39-A5CA-ECB061AB1F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2" y="3276599"/>
            <a:ext cx="1376535" cy="137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4EC625F6-C515-47EF-AB5C-BF34C2480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983" y="1772816"/>
            <a:ext cx="244827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1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>
          <a:xfrm>
            <a:off x="3214092" y="1412776"/>
            <a:ext cx="5976664" cy="1621160"/>
          </a:xfrm>
        </p:spPr>
        <p:txBody>
          <a:bodyPr rtlCol="0">
            <a:normAutofit/>
          </a:bodyPr>
          <a:lstStyle/>
          <a:p>
            <a:pPr rtl="0"/>
            <a:r>
              <a:rPr lang="hu-HU" sz="4000" dirty="0"/>
              <a:t>Köszönjük a figyelmet!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3F67A02-DA24-4FD6-B659-12947C3DD3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1912" r="2006" b="409"/>
          <a:stretch/>
        </p:blipFill>
        <p:spPr>
          <a:xfrm>
            <a:off x="11062964" y="129495"/>
            <a:ext cx="814764" cy="814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45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164372"/>
            <a:ext cx="12188825" cy="288495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" name="Rectangle 15"/>
          <p:cNvSpPr/>
          <p:nvPr/>
        </p:nvSpPr>
        <p:spPr>
          <a:xfrm>
            <a:off x="4581962" y="5389688"/>
            <a:ext cx="1327442" cy="6461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hu-HU" sz="179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 eszköz</a:t>
            </a:r>
            <a:endParaRPr lang="en-US" sz="1799" dirty="0"/>
          </a:p>
        </p:txBody>
      </p:sp>
      <p:sp>
        <p:nvSpPr>
          <p:cNvPr id="17" name="Rectangle 16"/>
          <p:cNvSpPr/>
          <p:nvPr/>
        </p:nvSpPr>
        <p:spPr>
          <a:xfrm>
            <a:off x="12921497" y="8818967"/>
            <a:ext cx="65310" cy="369108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chemeClr val="tx2">
                <a:lumMod val="60000"/>
                <a:lumOff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ctr"/>
            <a:endParaRPr lang="en-US" sz="1799" dirty="0"/>
          </a:p>
        </p:txBody>
      </p:sp>
      <p:sp>
        <p:nvSpPr>
          <p:cNvPr id="18" name="Rectangle 17"/>
          <p:cNvSpPr/>
          <p:nvPr/>
        </p:nvSpPr>
        <p:spPr>
          <a:xfrm>
            <a:off x="7497574" y="5389687"/>
            <a:ext cx="1327442" cy="36923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hu-HU" sz="179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Kis tudás</a:t>
            </a:r>
            <a:endParaRPr lang="en-US" sz="1799" dirty="0"/>
          </a:p>
        </p:txBody>
      </p:sp>
      <p:sp>
        <p:nvSpPr>
          <p:cNvPr id="19" name="Rectangle 18"/>
          <p:cNvSpPr/>
          <p:nvPr/>
        </p:nvSpPr>
        <p:spPr>
          <a:xfrm>
            <a:off x="6016240" y="5353537"/>
            <a:ext cx="1380865" cy="6461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hu-HU" sz="179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 kis</a:t>
            </a:r>
          </a:p>
          <a:p>
            <a:pPr algn="ctr"/>
            <a:r>
              <a:rPr lang="hu-HU" sz="179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kíváncsiság</a:t>
            </a:r>
            <a:endParaRPr lang="en-US" sz="1799" dirty="0"/>
          </a:p>
        </p:txBody>
      </p:sp>
      <p:sp>
        <p:nvSpPr>
          <p:cNvPr id="20" name="Rectangle 19"/>
          <p:cNvSpPr/>
          <p:nvPr/>
        </p:nvSpPr>
        <p:spPr>
          <a:xfrm>
            <a:off x="9098734" y="5353537"/>
            <a:ext cx="1327442" cy="36923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hu-HU" sz="1799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endParaRPr lang="en-US" sz="1799" dirty="0"/>
          </a:p>
        </p:txBody>
      </p:sp>
      <p:sp>
        <p:nvSpPr>
          <p:cNvPr id="27" name="TextBox 26"/>
          <p:cNvSpPr txBox="1"/>
          <p:nvPr/>
        </p:nvSpPr>
        <p:spPr>
          <a:xfrm>
            <a:off x="4210247" y="2334173"/>
            <a:ext cx="6574686" cy="784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79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Hadd mutassuk be nektek a szenzációs </a:t>
            </a:r>
            <a:r>
              <a:rPr lang="hu-HU" sz="1799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quiz</a:t>
            </a:r>
            <a:r>
              <a:rPr lang="hu-HU" sz="179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programunkat!</a:t>
            </a:r>
            <a:endParaRPr lang="en-US" sz="1799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79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Amire szükséged van:</a:t>
            </a:r>
            <a:endParaRPr lang="en-US" sz="1799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10247" y="1564933"/>
            <a:ext cx="2411507" cy="769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39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4399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Quizzy</a:t>
            </a:r>
            <a:endParaRPr lang="en-US" sz="4399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924715" y="4567717"/>
            <a:ext cx="676717" cy="6767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grpSp>
        <p:nvGrpSpPr>
          <p:cNvPr id="72" name="Group 71"/>
          <p:cNvGrpSpPr/>
          <p:nvPr/>
        </p:nvGrpSpPr>
        <p:grpSpPr>
          <a:xfrm>
            <a:off x="7845557" y="4542408"/>
            <a:ext cx="676717" cy="676718"/>
            <a:chOff x="7777910" y="4566061"/>
            <a:chExt cx="676893" cy="676894"/>
          </a:xfrm>
        </p:grpSpPr>
        <p:sp>
          <p:nvSpPr>
            <p:cNvPr id="6" name="Rounded Rectangle 5"/>
            <p:cNvSpPr/>
            <p:nvPr/>
          </p:nvSpPr>
          <p:spPr>
            <a:xfrm>
              <a:off x="7777910" y="4566061"/>
              <a:ext cx="676893" cy="67689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6" name="Freeform 26"/>
            <p:cNvSpPr>
              <a:spLocks noEditPoints="1"/>
            </p:cNvSpPr>
            <p:nvPr/>
          </p:nvSpPr>
          <p:spPr bwMode="auto">
            <a:xfrm>
              <a:off x="8006825" y="4743603"/>
              <a:ext cx="219062" cy="321809"/>
            </a:xfrm>
            <a:custGeom>
              <a:avLst/>
              <a:gdLst>
                <a:gd name="T0" fmla="*/ 762 w 2218"/>
                <a:gd name="T1" fmla="*/ 2604 h 3300"/>
                <a:gd name="T2" fmla="*/ 762 w 2218"/>
                <a:gd name="T3" fmla="*/ 2308 h 3300"/>
                <a:gd name="T4" fmla="*/ 1056 w 2218"/>
                <a:gd name="T5" fmla="*/ 1330 h 3300"/>
                <a:gd name="T6" fmla="*/ 756 w 2218"/>
                <a:gd name="T7" fmla="*/ 1252 h 3300"/>
                <a:gd name="T8" fmla="*/ 1350 w 2218"/>
                <a:gd name="T9" fmla="*/ 1329 h 3300"/>
                <a:gd name="T10" fmla="*/ 1291 w 2218"/>
                <a:gd name="T11" fmla="*/ 1300 h 3300"/>
                <a:gd name="T12" fmla="*/ 896 w 2218"/>
                <a:gd name="T13" fmla="*/ 248 h 3300"/>
                <a:gd name="T14" fmla="*/ 585 w 2218"/>
                <a:gd name="T15" fmla="*/ 392 h 3300"/>
                <a:gd name="T16" fmla="*/ 355 w 2218"/>
                <a:gd name="T17" fmla="*/ 641 h 3300"/>
                <a:gd name="T18" fmla="*/ 234 w 2218"/>
                <a:gd name="T19" fmla="*/ 964 h 3300"/>
                <a:gd name="T20" fmla="*/ 244 w 2218"/>
                <a:gd name="T21" fmla="*/ 1302 h 3300"/>
                <a:gd name="T22" fmla="*/ 373 w 2218"/>
                <a:gd name="T23" fmla="*/ 1598 h 3300"/>
                <a:gd name="T24" fmla="*/ 714 w 2218"/>
                <a:gd name="T25" fmla="*/ 2087 h 3300"/>
                <a:gd name="T26" fmla="*/ 573 w 2218"/>
                <a:gd name="T27" fmla="*/ 1118 h 3300"/>
                <a:gd name="T28" fmla="*/ 649 w 2218"/>
                <a:gd name="T29" fmla="*/ 1071 h 3300"/>
                <a:gd name="T30" fmla="*/ 723 w 2218"/>
                <a:gd name="T31" fmla="*/ 1118 h 3300"/>
                <a:gd name="T32" fmla="*/ 877 w 2218"/>
                <a:gd name="T33" fmla="*/ 1056 h 3300"/>
                <a:gd name="T34" fmla="*/ 1186 w 2218"/>
                <a:gd name="T35" fmla="*/ 1024 h 3300"/>
                <a:gd name="T36" fmla="*/ 1248 w 2218"/>
                <a:gd name="T37" fmla="*/ 1008 h 3300"/>
                <a:gd name="T38" fmla="*/ 1485 w 2218"/>
                <a:gd name="T39" fmla="*/ 1154 h 3300"/>
                <a:gd name="T40" fmla="*/ 1534 w 2218"/>
                <a:gd name="T41" fmla="*/ 1080 h 3300"/>
                <a:gd name="T42" fmla="*/ 1622 w 2218"/>
                <a:gd name="T43" fmla="*/ 1090 h 3300"/>
                <a:gd name="T44" fmla="*/ 1651 w 2218"/>
                <a:gd name="T45" fmla="*/ 1173 h 3300"/>
                <a:gd name="T46" fmla="*/ 1725 w 2218"/>
                <a:gd name="T47" fmla="*/ 1757 h 3300"/>
                <a:gd name="T48" fmla="*/ 1936 w 2218"/>
                <a:gd name="T49" fmla="*/ 1425 h 3300"/>
                <a:gd name="T50" fmla="*/ 1996 w 2218"/>
                <a:gd name="T51" fmla="*/ 1106 h 3300"/>
                <a:gd name="T52" fmla="*/ 1926 w 2218"/>
                <a:gd name="T53" fmla="*/ 763 h 3300"/>
                <a:gd name="T54" fmla="*/ 1736 w 2218"/>
                <a:gd name="T55" fmla="*/ 481 h 3300"/>
                <a:gd name="T56" fmla="*/ 1453 w 2218"/>
                <a:gd name="T57" fmla="*/ 291 h 3300"/>
                <a:gd name="T58" fmla="*/ 1109 w 2218"/>
                <a:gd name="T59" fmla="*/ 222 h 3300"/>
                <a:gd name="T60" fmla="*/ 1429 w 2218"/>
                <a:gd name="T61" fmla="*/ 47 h 3300"/>
                <a:gd name="T62" fmla="*/ 1775 w 2218"/>
                <a:gd name="T63" fmla="*/ 223 h 3300"/>
                <a:gd name="T64" fmla="*/ 2039 w 2218"/>
                <a:gd name="T65" fmla="*/ 505 h 3300"/>
                <a:gd name="T66" fmla="*/ 2191 w 2218"/>
                <a:gd name="T67" fmla="*/ 864 h 3300"/>
                <a:gd name="T68" fmla="*/ 2208 w 2218"/>
                <a:gd name="T69" fmla="*/ 1255 h 3300"/>
                <a:gd name="T70" fmla="*/ 2100 w 2218"/>
                <a:gd name="T71" fmla="*/ 1602 h 3300"/>
                <a:gd name="T72" fmla="*/ 1822 w 2218"/>
                <a:gd name="T73" fmla="*/ 2005 h 3300"/>
                <a:gd name="T74" fmla="*/ 1666 w 2218"/>
                <a:gd name="T75" fmla="*/ 2950 h 3300"/>
                <a:gd name="T76" fmla="*/ 1566 w 2218"/>
                <a:gd name="T77" fmla="*/ 3012 h 3300"/>
                <a:gd name="T78" fmla="*/ 1414 w 2218"/>
                <a:gd name="T79" fmla="*/ 3174 h 3300"/>
                <a:gd name="T80" fmla="*/ 1280 w 2218"/>
                <a:gd name="T81" fmla="*/ 3288 h 3300"/>
                <a:gd name="T82" fmla="*/ 938 w 2218"/>
                <a:gd name="T83" fmla="*/ 3288 h 3300"/>
                <a:gd name="T84" fmla="*/ 804 w 2218"/>
                <a:gd name="T85" fmla="*/ 3174 h 3300"/>
                <a:gd name="T86" fmla="*/ 652 w 2218"/>
                <a:gd name="T87" fmla="*/ 3012 h 3300"/>
                <a:gd name="T88" fmla="*/ 552 w 2218"/>
                <a:gd name="T89" fmla="*/ 2950 h 3300"/>
                <a:gd name="T90" fmla="*/ 396 w 2218"/>
                <a:gd name="T91" fmla="*/ 2004 h 3300"/>
                <a:gd name="T92" fmla="*/ 118 w 2218"/>
                <a:gd name="T93" fmla="*/ 1602 h 3300"/>
                <a:gd name="T94" fmla="*/ 10 w 2218"/>
                <a:gd name="T95" fmla="*/ 1255 h 3300"/>
                <a:gd name="T96" fmla="*/ 27 w 2218"/>
                <a:gd name="T97" fmla="*/ 864 h 3300"/>
                <a:gd name="T98" fmla="*/ 179 w 2218"/>
                <a:gd name="T99" fmla="*/ 505 h 3300"/>
                <a:gd name="T100" fmla="*/ 443 w 2218"/>
                <a:gd name="T101" fmla="*/ 223 h 3300"/>
                <a:gd name="T102" fmla="*/ 790 w 2218"/>
                <a:gd name="T103" fmla="*/ 47 h 3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18" h="3300">
                  <a:moveTo>
                    <a:pt x="762" y="2604"/>
                  </a:moveTo>
                  <a:lnTo>
                    <a:pt x="762" y="2791"/>
                  </a:lnTo>
                  <a:lnTo>
                    <a:pt x="1456" y="2791"/>
                  </a:lnTo>
                  <a:lnTo>
                    <a:pt x="1456" y="2604"/>
                  </a:lnTo>
                  <a:lnTo>
                    <a:pt x="762" y="2604"/>
                  </a:lnTo>
                  <a:close/>
                  <a:moveTo>
                    <a:pt x="762" y="2308"/>
                  </a:moveTo>
                  <a:lnTo>
                    <a:pt x="762" y="2494"/>
                  </a:lnTo>
                  <a:lnTo>
                    <a:pt x="1456" y="2494"/>
                  </a:lnTo>
                  <a:lnTo>
                    <a:pt x="1456" y="2308"/>
                  </a:lnTo>
                  <a:lnTo>
                    <a:pt x="762" y="2308"/>
                  </a:lnTo>
                  <a:close/>
                  <a:moveTo>
                    <a:pt x="1218" y="1159"/>
                  </a:moveTo>
                  <a:lnTo>
                    <a:pt x="1095" y="1310"/>
                  </a:lnTo>
                  <a:lnTo>
                    <a:pt x="1084" y="1320"/>
                  </a:lnTo>
                  <a:lnTo>
                    <a:pt x="1070" y="1327"/>
                  </a:lnTo>
                  <a:lnTo>
                    <a:pt x="1056" y="1330"/>
                  </a:lnTo>
                  <a:lnTo>
                    <a:pt x="1041" y="1328"/>
                  </a:lnTo>
                  <a:lnTo>
                    <a:pt x="1027" y="1323"/>
                  </a:lnTo>
                  <a:lnTo>
                    <a:pt x="1014" y="1315"/>
                  </a:lnTo>
                  <a:lnTo>
                    <a:pt x="872" y="1181"/>
                  </a:lnTo>
                  <a:lnTo>
                    <a:pt x="756" y="1252"/>
                  </a:lnTo>
                  <a:lnTo>
                    <a:pt x="949" y="2087"/>
                  </a:lnTo>
                  <a:lnTo>
                    <a:pt x="1270" y="2087"/>
                  </a:lnTo>
                  <a:lnTo>
                    <a:pt x="1453" y="1287"/>
                  </a:lnTo>
                  <a:lnTo>
                    <a:pt x="1361" y="1326"/>
                  </a:lnTo>
                  <a:lnTo>
                    <a:pt x="1350" y="1329"/>
                  </a:lnTo>
                  <a:lnTo>
                    <a:pt x="1340" y="1330"/>
                  </a:lnTo>
                  <a:lnTo>
                    <a:pt x="1325" y="1328"/>
                  </a:lnTo>
                  <a:lnTo>
                    <a:pt x="1311" y="1322"/>
                  </a:lnTo>
                  <a:lnTo>
                    <a:pt x="1299" y="1312"/>
                  </a:lnTo>
                  <a:lnTo>
                    <a:pt x="1291" y="1300"/>
                  </a:lnTo>
                  <a:lnTo>
                    <a:pt x="1218" y="1159"/>
                  </a:lnTo>
                  <a:close/>
                  <a:moveTo>
                    <a:pt x="1109" y="222"/>
                  </a:moveTo>
                  <a:lnTo>
                    <a:pt x="1036" y="225"/>
                  </a:lnTo>
                  <a:lnTo>
                    <a:pt x="966" y="234"/>
                  </a:lnTo>
                  <a:lnTo>
                    <a:pt x="896" y="248"/>
                  </a:lnTo>
                  <a:lnTo>
                    <a:pt x="829" y="267"/>
                  </a:lnTo>
                  <a:lnTo>
                    <a:pt x="764" y="291"/>
                  </a:lnTo>
                  <a:lnTo>
                    <a:pt x="702" y="321"/>
                  </a:lnTo>
                  <a:lnTo>
                    <a:pt x="643" y="354"/>
                  </a:lnTo>
                  <a:lnTo>
                    <a:pt x="585" y="392"/>
                  </a:lnTo>
                  <a:lnTo>
                    <a:pt x="532" y="435"/>
                  </a:lnTo>
                  <a:lnTo>
                    <a:pt x="483" y="481"/>
                  </a:lnTo>
                  <a:lnTo>
                    <a:pt x="437" y="531"/>
                  </a:lnTo>
                  <a:lnTo>
                    <a:pt x="393" y="584"/>
                  </a:lnTo>
                  <a:lnTo>
                    <a:pt x="355" y="641"/>
                  </a:lnTo>
                  <a:lnTo>
                    <a:pt x="322" y="701"/>
                  </a:lnTo>
                  <a:lnTo>
                    <a:pt x="293" y="763"/>
                  </a:lnTo>
                  <a:lnTo>
                    <a:pt x="268" y="827"/>
                  </a:lnTo>
                  <a:lnTo>
                    <a:pt x="248" y="894"/>
                  </a:lnTo>
                  <a:lnTo>
                    <a:pt x="234" y="964"/>
                  </a:lnTo>
                  <a:lnTo>
                    <a:pt x="225" y="1034"/>
                  </a:lnTo>
                  <a:lnTo>
                    <a:pt x="222" y="1106"/>
                  </a:lnTo>
                  <a:lnTo>
                    <a:pt x="225" y="1172"/>
                  </a:lnTo>
                  <a:lnTo>
                    <a:pt x="232" y="1237"/>
                  </a:lnTo>
                  <a:lnTo>
                    <a:pt x="244" y="1302"/>
                  </a:lnTo>
                  <a:lnTo>
                    <a:pt x="261" y="1364"/>
                  </a:lnTo>
                  <a:lnTo>
                    <a:pt x="282" y="1425"/>
                  </a:lnTo>
                  <a:lnTo>
                    <a:pt x="308" y="1485"/>
                  </a:lnTo>
                  <a:lnTo>
                    <a:pt x="338" y="1543"/>
                  </a:lnTo>
                  <a:lnTo>
                    <a:pt x="373" y="1598"/>
                  </a:lnTo>
                  <a:lnTo>
                    <a:pt x="412" y="1651"/>
                  </a:lnTo>
                  <a:lnTo>
                    <a:pt x="492" y="1756"/>
                  </a:lnTo>
                  <a:lnTo>
                    <a:pt x="570" y="1865"/>
                  </a:lnTo>
                  <a:lnTo>
                    <a:pt x="645" y="1975"/>
                  </a:lnTo>
                  <a:lnTo>
                    <a:pt x="714" y="2087"/>
                  </a:lnTo>
                  <a:lnTo>
                    <a:pt x="778" y="2087"/>
                  </a:lnTo>
                  <a:lnTo>
                    <a:pt x="567" y="1173"/>
                  </a:lnTo>
                  <a:lnTo>
                    <a:pt x="565" y="1154"/>
                  </a:lnTo>
                  <a:lnTo>
                    <a:pt x="567" y="1135"/>
                  </a:lnTo>
                  <a:lnTo>
                    <a:pt x="573" y="1118"/>
                  </a:lnTo>
                  <a:lnTo>
                    <a:pt x="583" y="1103"/>
                  </a:lnTo>
                  <a:lnTo>
                    <a:pt x="596" y="1090"/>
                  </a:lnTo>
                  <a:lnTo>
                    <a:pt x="612" y="1080"/>
                  </a:lnTo>
                  <a:lnTo>
                    <a:pt x="630" y="1074"/>
                  </a:lnTo>
                  <a:lnTo>
                    <a:pt x="649" y="1071"/>
                  </a:lnTo>
                  <a:lnTo>
                    <a:pt x="668" y="1074"/>
                  </a:lnTo>
                  <a:lnTo>
                    <a:pt x="685" y="1080"/>
                  </a:lnTo>
                  <a:lnTo>
                    <a:pt x="700" y="1089"/>
                  </a:lnTo>
                  <a:lnTo>
                    <a:pt x="713" y="1102"/>
                  </a:lnTo>
                  <a:lnTo>
                    <a:pt x="723" y="1118"/>
                  </a:lnTo>
                  <a:lnTo>
                    <a:pt x="729" y="1136"/>
                  </a:lnTo>
                  <a:lnTo>
                    <a:pt x="730" y="1138"/>
                  </a:lnTo>
                  <a:lnTo>
                    <a:pt x="850" y="1064"/>
                  </a:lnTo>
                  <a:lnTo>
                    <a:pt x="863" y="1059"/>
                  </a:lnTo>
                  <a:lnTo>
                    <a:pt x="877" y="1056"/>
                  </a:lnTo>
                  <a:lnTo>
                    <a:pt x="891" y="1058"/>
                  </a:lnTo>
                  <a:lnTo>
                    <a:pt x="905" y="1063"/>
                  </a:lnTo>
                  <a:lnTo>
                    <a:pt x="916" y="1071"/>
                  </a:lnTo>
                  <a:lnTo>
                    <a:pt x="1047" y="1193"/>
                  </a:lnTo>
                  <a:lnTo>
                    <a:pt x="1186" y="1024"/>
                  </a:lnTo>
                  <a:lnTo>
                    <a:pt x="1196" y="1015"/>
                  </a:lnTo>
                  <a:lnTo>
                    <a:pt x="1208" y="1008"/>
                  </a:lnTo>
                  <a:lnTo>
                    <a:pt x="1221" y="1005"/>
                  </a:lnTo>
                  <a:lnTo>
                    <a:pt x="1235" y="1004"/>
                  </a:lnTo>
                  <a:lnTo>
                    <a:pt x="1248" y="1008"/>
                  </a:lnTo>
                  <a:lnTo>
                    <a:pt x="1260" y="1014"/>
                  </a:lnTo>
                  <a:lnTo>
                    <a:pt x="1270" y="1023"/>
                  </a:lnTo>
                  <a:lnTo>
                    <a:pt x="1278" y="1034"/>
                  </a:lnTo>
                  <a:lnTo>
                    <a:pt x="1366" y="1203"/>
                  </a:lnTo>
                  <a:lnTo>
                    <a:pt x="1485" y="1154"/>
                  </a:lnTo>
                  <a:lnTo>
                    <a:pt x="1489" y="1136"/>
                  </a:lnTo>
                  <a:lnTo>
                    <a:pt x="1495" y="1118"/>
                  </a:lnTo>
                  <a:lnTo>
                    <a:pt x="1505" y="1102"/>
                  </a:lnTo>
                  <a:lnTo>
                    <a:pt x="1518" y="1089"/>
                  </a:lnTo>
                  <a:lnTo>
                    <a:pt x="1534" y="1080"/>
                  </a:lnTo>
                  <a:lnTo>
                    <a:pt x="1551" y="1074"/>
                  </a:lnTo>
                  <a:lnTo>
                    <a:pt x="1569" y="1071"/>
                  </a:lnTo>
                  <a:lnTo>
                    <a:pt x="1588" y="1074"/>
                  </a:lnTo>
                  <a:lnTo>
                    <a:pt x="1606" y="1080"/>
                  </a:lnTo>
                  <a:lnTo>
                    <a:pt x="1622" y="1090"/>
                  </a:lnTo>
                  <a:lnTo>
                    <a:pt x="1635" y="1103"/>
                  </a:lnTo>
                  <a:lnTo>
                    <a:pt x="1645" y="1118"/>
                  </a:lnTo>
                  <a:lnTo>
                    <a:pt x="1651" y="1135"/>
                  </a:lnTo>
                  <a:lnTo>
                    <a:pt x="1653" y="1154"/>
                  </a:lnTo>
                  <a:lnTo>
                    <a:pt x="1651" y="1173"/>
                  </a:lnTo>
                  <a:lnTo>
                    <a:pt x="1440" y="2087"/>
                  </a:lnTo>
                  <a:lnTo>
                    <a:pt x="1504" y="2087"/>
                  </a:lnTo>
                  <a:lnTo>
                    <a:pt x="1574" y="1975"/>
                  </a:lnTo>
                  <a:lnTo>
                    <a:pt x="1648" y="1865"/>
                  </a:lnTo>
                  <a:lnTo>
                    <a:pt x="1725" y="1757"/>
                  </a:lnTo>
                  <a:lnTo>
                    <a:pt x="1806" y="1651"/>
                  </a:lnTo>
                  <a:lnTo>
                    <a:pt x="1845" y="1599"/>
                  </a:lnTo>
                  <a:lnTo>
                    <a:pt x="1880" y="1543"/>
                  </a:lnTo>
                  <a:lnTo>
                    <a:pt x="1910" y="1485"/>
                  </a:lnTo>
                  <a:lnTo>
                    <a:pt x="1936" y="1425"/>
                  </a:lnTo>
                  <a:lnTo>
                    <a:pt x="1957" y="1364"/>
                  </a:lnTo>
                  <a:lnTo>
                    <a:pt x="1975" y="1302"/>
                  </a:lnTo>
                  <a:lnTo>
                    <a:pt x="1986" y="1237"/>
                  </a:lnTo>
                  <a:lnTo>
                    <a:pt x="1994" y="1172"/>
                  </a:lnTo>
                  <a:lnTo>
                    <a:pt x="1996" y="1106"/>
                  </a:lnTo>
                  <a:lnTo>
                    <a:pt x="1993" y="1034"/>
                  </a:lnTo>
                  <a:lnTo>
                    <a:pt x="1985" y="964"/>
                  </a:lnTo>
                  <a:lnTo>
                    <a:pt x="1970" y="894"/>
                  </a:lnTo>
                  <a:lnTo>
                    <a:pt x="1950" y="827"/>
                  </a:lnTo>
                  <a:lnTo>
                    <a:pt x="1926" y="763"/>
                  </a:lnTo>
                  <a:lnTo>
                    <a:pt x="1897" y="701"/>
                  </a:lnTo>
                  <a:lnTo>
                    <a:pt x="1863" y="641"/>
                  </a:lnTo>
                  <a:lnTo>
                    <a:pt x="1825" y="584"/>
                  </a:lnTo>
                  <a:lnTo>
                    <a:pt x="1782" y="531"/>
                  </a:lnTo>
                  <a:lnTo>
                    <a:pt x="1736" y="481"/>
                  </a:lnTo>
                  <a:lnTo>
                    <a:pt x="1686" y="435"/>
                  </a:lnTo>
                  <a:lnTo>
                    <a:pt x="1633" y="392"/>
                  </a:lnTo>
                  <a:lnTo>
                    <a:pt x="1576" y="354"/>
                  </a:lnTo>
                  <a:lnTo>
                    <a:pt x="1516" y="321"/>
                  </a:lnTo>
                  <a:lnTo>
                    <a:pt x="1453" y="291"/>
                  </a:lnTo>
                  <a:lnTo>
                    <a:pt x="1389" y="267"/>
                  </a:lnTo>
                  <a:lnTo>
                    <a:pt x="1322" y="248"/>
                  </a:lnTo>
                  <a:lnTo>
                    <a:pt x="1252" y="234"/>
                  </a:lnTo>
                  <a:lnTo>
                    <a:pt x="1182" y="225"/>
                  </a:lnTo>
                  <a:lnTo>
                    <a:pt x="1109" y="222"/>
                  </a:lnTo>
                  <a:close/>
                  <a:moveTo>
                    <a:pt x="1109" y="0"/>
                  </a:moveTo>
                  <a:lnTo>
                    <a:pt x="1192" y="3"/>
                  </a:lnTo>
                  <a:lnTo>
                    <a:pt x="1272" y="12"/>
                  </a:lnTo>
                  <a:lnTo>
                    <a:pt x="1352" y="27"/>
                  </a:lnTo>
                  <a:lnTo>
                    <a:pt x="1429" y="47"/>
                  </a:lnTo>
                  <a:lnTo>
                    <a:pt x="1504" y="72"/>
                  </a:lnTo>
                  <a:lnTo>
                    <a:pt x="1576" y="103"/>
                  </a:lnTo>
                  <a:lnTo>
                    <a:pt x="1646" y="139"/>
                  </a:lnTo>
                  <a:lnTo>
                    <a:pt x="1712" y="179"/>
                  </a:lnTo>
                  <a:lnTo>
                    <a:pt x="1775" y="223"/>
                  </a:lnTo>
                  <a:lnTo>
                    <a:pt x="1836" y="272"/>
                  </a:lnTo>
                  <a:lnTo>
                    <a:pt x="1893" y="324"/>
                  </a:lnTo>
                  <a:lnTo>
                    <a:pt x="1945" y="381"/>
                  </a:lnTo>
                  <a:lnTo>
                    <a:pt x="1995" y="442"/>
                  </a:lnTo>
                  <a:lnTo>
                    <a:pt x="2039" y="505"/>
                  </a:lnTo>
                  <a:lnTo>
                    <a:pt x="2079" y="571"/>
                  </a:lnTo>
                  <a:lnTo>
                    <a:pt x="2114" y="640"/>
                  </a:lnTo>
                  <a:lnTo>
                    <a:pt x="2146" y="713"/>
                  </a:lnTo>
                  <a:lnTo>
                    <a:pt x="2171" y="788"/>
                  </a:lnTo>
                  <a:lnTo>
                    <a:pt x="2191" y="864"/>
                  </a:lnTo>
                  <a:lnTo>
                    <a:pt x="2206" y="943"/>
                  </a:lnTo>
                  <a:lnTo>
                    <a:pt x="2215" y="1024"/>
                  </a:lnTo>
                  <a:lnTo>
                    <a:pt x="2218" y="1106"/>
                  </a:lnTo>
                  <a:lnTo>
                    <a:pt x="2215" y="1181"/>
                  </a:lnTo>
                  <a:lnTo>
                    <a:pt x="2208" y="1255"/>
                  </a:lnTo>
                  <a:lnTo>
                    <a:pt x="2196" y="1327"/>
                  </a:lnTo>
                  <a:lnTo>
                    <a:pt x="2179" y="1398"/>
                  </a:lnTo>
                  <a:lnTo>
                    <a:pt x="2158" y="1467"/>
                  </a:lnTo>
                  <a:lnTo>
                    <a:pt x="2131" y="1536"/>
                  </a:lnTo>
                  <a:lnTo>
                    <a:pt x="2100" y="1602"/>
                  </a:lnTo>
                  <a:lnTo>
                    <a:pt x="2065" y="1666"/>
                  </a:lnTo>
                  <a:lnTo>
                    <a:pt x="2025" y="1729"/>
                  </a:lnTo>
                  <a:lnTo>
                    <a:pt x="1981" y="1788"/>
                  </a:lnTo>
                  <a:lnTo>
                    <a:pt x="1899" y="1896"/>
                  </a:lnTo>
                  <a:lnTo>
                    <a:pt x="1822" y="2005"/>
                  </a:lnTo>
                  <a:lnTo>
                    <a:pt x="1747" y="2117"/>
                  </a:lnTo>
                  <a:lnTo>
                    <a:pt x="1678" y="2230"/>
                  </a:lnTo>
                  <a:lnTo>
                    <a:pt x="1678" y="2902"/>
                  </a:lnTo>
                  <a:lnTo>
                    <a:pt x="1675" y="2927"/>
                  </a:lnTo>
                  <a:lnTo>
                    <a:pt x="1666" y="2950"/>
                  </a:lnTo>
                  <a:lnTo>
                    <a:pt x="1653" y="2971"/>
                  </a:lnTo>
                  <a:lnTo>
                    <a:pt x="1636" y="2988"/>
                  </a:lnTo>
                  <a:lnTo>
                    <a:pt x="1615" y="3001"/>
                  </a:lnTo>
                  <a:lnTo>
                    <a:pt x="1592" y="3009"/>
                  </a:lnTo>
                  <a:lnTo>
                    <a:pt x="1566" y="3012"/>
                  </a:lnTo>
                  <a:lnTo>
                    <a:pt x="1440" y="3012"/>
                  </a:lnTo>
                  <a:lnTo>
                    <a:pt x="1440" y="3066"/>
                  </a:lnTo>
                  <a:lnTo>
                    <a:pt x="1437" y="3103"/>
                  </a:lnTo>
                  <a:lnTo>
                    <a:pt x="1428" y="3139"/>
                  </a:lnTo>
                  <a:lnTo>
                    <a:pt x="1414" y="3174"/>
                  </a:lnTo>
                  <a:lnTo>
                    <a:pt x="1395" y="3204"/>
                  </a:lnTo>
                  <a:lnTo>
                    <a:pt x="1372" y="3231"/>
                  </a:lnTo>
                  <a:lnTo>
                    <a:pt x="1345" y="3255"/>
                  </a:lnTo>
                  <a:lnTo>
                    <a:pt x="1314" y="3274"/>
                  </a:lnTo>
                  <a:lnTo>
                    <a:pt x="1280" y="3288"/>
                  </a:lnTo>
                  <a:lnTo>
                    <a:pt x="1244" y="3297"/>
                  </a:lnTo>
                  <a:lnTo>
                    <a:pt x="1206" y="3300"/>
                  </a:lnTo>
                  <a:lnTo>
                    <a:pt x="1012" y="3300"/>
                  </a:lnTo>
                  <a:lnTo>
                    <a:pt x="974" y="3297"/>
                  </a:lnTo>
                  <a:lnTo>
                    <a:pt x="938" y="3288"/>
                  </a:lnTo>
                  <a:lnTo>
                    <a:pt x="904" y="3274"/>
                  </a:lnTo>
                  <a:lnTo>
                    <a:pt x="874" y="3255"/>
                  </a:lnTo>
                  <a:lnTo>
                    <a:pt x="846" y="3231"/>
                  </a:lnTo>
                  <a:lnTo>
                    <a:pt x="823" y="3204"/>
                  </a:lnTo>
                  <a:lnTo>
                    <a:pt x="804" y="3174"/>
                  </a:lnTo>
                  <a:lnTo>
                    <a:pt x="790" y="3139"/>
                  </a:lnTo>
                  <a:lnTo>
                    <a:pt x="781" y="3103"/>
                  </a:lnTo>
                  <a:lnTo>
                    <a:pt x="778" y="3066"/>
                  </a:lnTo>
                  <a:lnTo>
                    <a:pt x="778" y="3012"/>
                  </a:lnTo>
                  <a:lnTo>
                    <a:pt x="652" y="3012"/>
                  </a:lnTo>
                  <a:lnTo>
                    <a:pt x="627" y="3009"/>
                  </a:lnTo>
                  <a:lnTo>
                    <a:pt x="603" y="3001"/>
                  </a:lnTo>
                  <a:lnTo>
                    <a:pt x="582" y="2988"/>
                  </a:lnTo>
                  <a:lnTo>
                    <a:pt x="565" y="2971"/>
                  </a:lnTo>
                  <a:lnTo>
                    <a:pt x="552" y="2950"/>
                  </a:lnTo>
                  <a:lnTo>
                    <a:pt x="543" y="2927"/>
                  </a:lnTo>
                  <a:lnTo>
                    <a:pt x="541" y="2902"/>
                  </a:lnTo>
                  <a:lnTo>
                    <a:pt x="541" y="2229"/>
                  </a:lnTo>
                  <a:lnTo>
                    <a:pt x="471" y="2116"/>
                  </a:lnTo>
                  <a:lnTo>
                    <a:pt x="396" y="2004"/>
                  </a:lnTo>
                  <a:lnTo>
                    <a:pt x="319" y="1895"/>
                  </a:lnTo>
                  <a:lnTo>
                    <a:pt x="237" y="1788"/>
                  </a:lnTo>
                  <a:lnTo>
                    <a:pt x="193" y="1729"/>
                  </a:lnTo>
                  <a:lnTo>
                    <a:pt x="154" y="1666"/>
                  </a:lnTo>
                  <a:lnTo>
                    <a:pt x="118" y="1602"/>
                  </a:lnTo>
                  <a:lnTo>
                    <a:pt x="88" y="1536"/>
                  </a:lnTo>
                  <a:lnTo>
                    <a:pt x="61" y="1467"/>
                  </a:lnTo>
                  <a:lnTo>
                    <a:pt x="39" y="1398"/>
                  </a:lnTo>
                  <a:lnTo>
                    <a:pt x="22" y="1327"/>
                  </a:lnTo>
                  <a:lnTo>
                    <a:pt x="10" y="1255"/>
                  </a:lnTo>
                  <a:lnTo>
                    <a:pt x="3" y="1181"/>
                  </a:lnTo>
                  <a:lnTo>
                    <a:pt x="0" y="1106"/>
                  </a:lnTo>
                  <a:lnTo>
                    <a:pt x="3" y="1024"/>
                  </a:lnTo>
                  <a:lnTo>
                    <a:pt x="12" y="943"/>
                  </a:lnTo>
                  <a:lnTo>
                    <a:pt x="27" y="864"/>
                  </a:lnTo>
                  <a:lnTo>
                    <a:pt x="47" y="788"/>
                  </a:lnTo>
                  <a:lnTo>
                    <a:pt x="73" y="713"/>
                  </a:lnTo>
                  <a:lnTo>
                    <a:pt x="104" y="640"/>
                  </a:lnTo>
                  <a:lnTo>
                    <a:pt x="139" y="571"/>
                  </a:lnTo>
                  <a:lnTo>
                    <a:pt x="179" y="505"/>
                  </a:lnTo>
                  <a:lnTo>
                    <a:pt x="224" y="442"/>
                  </a:lnTo>
                  <a:lnTo>
                    <a:pt x="273" y="381"/>
                  </a:lnTo>
                  <a:lnTo>
                    <a:pt x="326" y="324"/>
                  </a:lnTo>
                  <a:lnTo>
                    <a:pt x="382" y="272"/>
                  </a:lnTo>
                  <a:lnTo>
                    <a:pt x="443" y="223"/>
                  </a:lnTo>
                  <a:lnTo>
                    <a:pt x="506" y="179"/>
                  </a:lnTo>
                  <a:lnTo>
                    <a:pt x="572" y="139"/>
                  </a:lnTo>
                  <a:lnTo>
                    <a:pt x="642" y="103"/>
                  </a:lnTo>
                  <a:lnTo>
                    <a:pt x="714" y="72"/>
                  </a:lnTo>
                  <a:lnTo>
                    <a:pt x="790" y="47"/>
                  </a:lnTo>
                  <a:lnTo>
                    <a:pt x="866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337393" y="4542408"/>
            <a:ext cx="676717" cy="676718"/>
            <a:chOff x="9212563" y="4566061"/>
            <a:chExt cx="676893" cy="676894"/>
          </a:xfrm>
        </p:grpSpPr>
        <p:sp>
          <p:nvSpPr>
            <p:cNvPr id="7" name="Rounded Rectangle 6"/>
            <p:cNvSpPr/>
            <p:nvPr/>
          </p:nvSpPr>
          <p:spPr>
            <a:xfrm>
              <a:off x="9212563" y="4566061"/>
              <a:ext cx="676893" cy="67689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grpSp>
          <p:nvGrpSpPr>
            <p:cNvPr id="48" name="Group 29"/>
            <p:cNvGrpSpPr>
              <a:grpSpLocks noChangeAspect="1"/>
            </p:cNvGrpSpPr>
            <p:nvPr/>
          </p:nvGrpSpPr>
          <p:grpSpPr bwMode="auto">
            <a:xfrm>
              <a:off x="9378765" y="4733859"/>
              <a:ext cx="391476" cy="385962"/>
              <a:chOff x="5908" y="3012"/>
              <a:chExt cx="213" cy="210"/>
            </a:xfrm>
            <a:solidFill>
              <a:schemeClr val="bg1"/>
            </a:solidFill>
          </p:grpSpPr>
          <p:sp>
            <p:nvSpPr>
              <p:cNvPr id="51" name="Freeform 31"/>
              <p:cNvSpPr>
                <a:spLocks noEditPoints="1"/>
              </p:cNvSpPr>
              <p:nvPr/>
            </p:nvSpPr>
            <p:spPr bwMode="auto">
              <a:xfrm>
                <a:off x="5908" y="3012"/>
                <a:ext cx="56" cy="56"/>
              </a:xfrm>
              <a:custGeom>
                <a:avLst/>
                <a:gdLst>
                  <a:gd name="T0" fmla="*/ 177 w 899"/>
                  <a:gd name="T1" fmla="*/ 156 h 898"/>
                  <a:gd name="T2" fmla="*/ 166 w 899"/>
                  <a:gd name="T3" fmla="*/ 159 h 898"/>
                  <a:gd name="T4" fmla="*/ 158 w 899"/>
                  <a:gd name="T5" fmla="*/ 166 h 898"/>
                  <a:gd name="T6" fmla="*/ 156 w 899"/>
                  <a:gd name="T7" fmla="*/ 177 h 898"/>
                  <a:gd name="T8" fmla="*/ 156 w 899"/>
                  <a:gd name="T9" fmla="*/ 715 h 898"/>
                  <a:gd name="T10" fmla="*/ 158 w 899"/>
                  <a:gd name="T11" fmla="*/ 726 h 898"/>
                  <a:gd name="T12" fmla="*/ 166 w 899"/>
                  <a:gd name="T13" fmla="*/ 733 h 898"/>
                  <a:gd name="T14" fmla="*/ 177 w 899"/>
                  <a:gd name="T15" fmla="*/ 736 h 898"/>
                  <a:gd name="T16" fmla="*/ 714 w 899"/>
                  <a:gd name="T17" fmla="*/ 736 h 898"/>
                  <a:gd name="T18" fmla="*/ 725 w 899"/>
                  <a:gd name="T19" fmla="*/ 733 h 898"/>
                  <a:gd name="T20" fmla="*/ 733 w 899"/>
                  <a:gd name="T21" fmla="*/ 726 h 898"/>
                  <a:gd name="T22" fmla="*/ 736 w 899"/>
                  <a:gd name="T23" fmla="*/ 715 h 898"/>
                  <a:gd name="T24" fmla="*/ 736 w 899"/>
                  <a:gd name="T25" fmla="*/ 177 h 898"/>
                  <a:gd name="T26" fmla="*/ 733 w 899"/>
                  <a:gd name="T27" fmla="*/ 166 h 898"/>
                  <a:gd name="T28" fmla="*/ 725 w 899"/>
                  <a:gd name="T29" fmla="*/ 159 h 898"/>
                  <a:gd name="T30" fmla="*/ 714 w 899"/>
                  <a:gd name="T31" fmla="*/ 156 h 898"/>
                  <a:gd name="T32" fmla="*/ 177 w 899"/>
                  <a:gd name="T33" fmla="*/ 156 h 898"/>
                  <a:gd name="T34" fmla="*/ 179 w 899"/>
                  <a:gd name="T35" fmla="*/ 0 h 898"/>
                  <a:gd name="T36" fmla="*/ 718 w 899"/>
                  <a:gd name="T37" fmla="*/ 0 h 898"/>
                  <a:gd name="T38" fmla="*/ 750 w 899"/>
                  <a:gd name="T39" fmla="*/ 3 h 898"/>
                  <a:gd name="T40" fmla="*/ 781 w 899"/>
                  <a:gd name="T41" fmla="*/ 11 h 898"/>
                  <a:gd name="T42" fmla="*/ 809 w 899"/>
                  <a:gd name="T43" fmla="*/ 25 h 898"/>
                  <a:gd name="T44" fmla="*/ 834 w 899"/>
                  <a:gd name="T45" fmla="*/ 42 h 898"/>
                  <a:gd name="T46" fmla="*/ 855 w 899"/>
                  <a:gd name="T47" fmla="*/ 64 h 898"/>
                  <a:gd name="T48" fmla="*/ 873 w 899"/>
                  <a:gd name="T49" fmla="*/ 88 h 898"/>
                  <a:gd name="T50" fmla="*/ 887 w 899"/>
                  <a:gd name="T51" fmla="*/ 117 h 898"/>
                  <a:gd name="T52" fmla="*/ 895 w 899"/>
                  <a:gd name="T53" fmla="*/ 147 h 898"/>
                  <a:gd name="T54" fmla="*/ 899 w 899"/>
                  <a:gd name="T55" fmla="*/ 179 h 898"/>
                  <a:gd name="T56" fmla="*/ 899 w 899"/>
                  <a:gd name="T57" fmla="*/ 718 h 898"/>
                  <a:gd name="T58" fmla="*/ 895 w 899"/>
                  <a:gd name="T59" fmla="*/ 750 h 898"/>
                  <a:gd name="T60" fmla="*/ 887 w 899"/>
                  <a:gd name="T61" fmla="*/ 781 h 898"/>
                  <a:gd name="T62" fmla="*/ 873 w 899"/>
                  <a:gd name="T63" fmla="*/ 809 h 898"/>
                  <a:gd name="T64" fmla="*/ 855 w 899"/>
                  <a:gd name="T65" fmla="*/ 834 h 898"/>
                  <a:gd name="T66" fmla="*/ 834 w 899"/>
                  <a:gd name="T67" fmla="*/ 856 h 898"/>
                  <a:gd name="T68" fmla="*/ 809 w 899"/>
                  <a:gd name="T69" fmla="*/ 874 h 898"/>
                  <a:gd name="T70" fmla="*/ 781 w 899"/>
                  <a:gd name="T71" fmla="*/ 887 h 898"/>
                  <a:gd name="T72" fmla="*/ 750 w 899"/>
                  <a:gd name="T73" fmla="*/ 895 h 898"/>
                  <a:gd name="T74" fmla="*/ 718 w 899"/>
                  <a:gd name="T75" fmla="*/ 898 h 898"/>
                  <a:gd name="T76" fmla="*/ 179 w 899"/>
                  <a:gd name="T77" fmla="*/ 898 h 898"/>
                  <a:gd name="T78" fmla="*/ 146 w 899"/>
                  <a:gd name="T79" fmla="*/ 895 h 898"/>
                  <a:gd name="T80" fmla="*/ 116 w 899"/>
                  <a:gd name="T81" fmla="*/ 887 h 898"/>
                  <a:gd name="T82" fmla="*/ 88 w 899"/>
                  <a:gd name="T83" fmla="*/ 874 h 898"/>
                  <a:gd name="T84" fmla="*/ 63 w 899"/>
                  <a:gd name="T85" fmla="*/ 856 h 898"/>
                  <a:gd name="T86" fmla="*/ 42 w 899"/>
                  <a:gd name="T87" fmla="*/ 834 h 898"/>
                  <a:gd name="T88" fmla="*/ 24 w 899"/>
                  <a:gd name="T89" fmla="*/ 809 h 898"/>
                  <a:gd name="T90" fmla="*/ 12 w 899"/>
                  <a:gd name="T91" fmla="*/ 781 h 898"/>
                  <a:gd name="T92" fmla="*/ 3 w 899"/>
                  <a:gd name="T93" fmla="*/ 750 h 898"/>
                  <a:gd name="T94" fmla="*/ 0 w 899"/>
                  <a:gd name="T95" fmla="*/ 718 h 898"/>
                  <a:gd name="T96" fmla="*/ 0 w 899"/>
                  <a:gd name="T97" fmla="*/ 179 h 898"/>
                  <a:gd name="T98" fmla="*/ 3 w 899"/>
                  <a:gd name="T99" fmla="*/ 147 h 898"/>
                  <a:gd name="T100" fmla="*/ 12 w 899"/>
                  <a:gd name="T101" fmla="*/ 117 h 898"/>
                  <a:gd name="T102" fmla="*/ 24 w 899"/>
                  <a:gd name="T103" fmla="*/ 88 h 898"/>
                  <a:gd name="T104" fmla="*/ 42 w 899"/>
                  <a:gd name="T105" fmla="*/ 64 h 898"/>
                  <a:gd name="T106" fmla="*/ 63 w 899"/>
                  <a:gd name="T107" fmla="*/ 42 h 898"/>
                  <a:gd name="T108" fmla="*/ 88 w 899"/>
                  <a:gd name="T109" fmla="*/ 25 h 898"/>
                  <a:gd name="T110" fmla="*/ 116 w 899"/>
                  <a:gd name="T111" fmla="*/ 11 h 898"/>
                  <a:gd name="T112" fmla="*/ 146 w 899"/>
                  <a:gd name="T113" fmla="*/ 3 h 898"/>
                  <a:gd name="T114" fmla="*/ 179 w 899"/>
                  <a:gd name="T115" fmla="*/ 0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99" h="898">
                    <a:moveTo>
                      <a:pt x="177" y="156"/>
                    </a:moveTo>
                    <a:lnTo>
                      <a:pt x="166" y="159"/>
                    </a:lnTo>
                    <a:lnTo>
                      <a:pt x="158" y="166"/>
                    </a:lnTo>
                    <a:lnTo>
                      <a:pt x="156" y="177"/>
                    </a:lnTo>
                    <a:lnTo>
                      <a:pt x="156" y="715"/>
                    </a:lnTo>
                    <a:lnTo>
                      <a:pt x="158" y="726"/>
                    </a:lnTo>
                    <a:lnTo>
                      <a:pt x="166" y="733"/>
                    </a:lnTo>
                    <a:lnTo>
                      <a:pt x="177" y="736"/>
                    </a:lnTo>
                    <a:lnTo>
                      <a:pt x="714" y="736"/>
                    </a:lnTo>
                    <a:lnTo>
                      <a:pt x="725" y="733"/>
                    </a:lnTo>
                    <a:lnTo>
                      <a:pt x="733" y="726"/>
                    </a:lnTo>
                    <a:lnTo>
                      <a:pt x="736" y="715"/>
                    </a:lnTo>
                    <a:lnTo>
                      <a:pt x="736" y="177"/>
                    </a:lnTo>
                    <a:lnTo>
                      <a:pt x="733" y="166"/>
                    </a:lnTo>
                    <a:lnTo>
                      <a:pt x="725" y="159"/>
                    </a:lnTo>
                    <a:lnTo>
                      <a:pt x="714" y="156"/>
                    </a:lnTo>
                    <a:lnTo>
                      <a:pt x="177" y="156"/>
                    </a:lnTo>
                    <a:close/>
                    <a:moveTo>
                      <a:pt x="179" y="0"/>
                    </a:moveTo>
                    <a:lnTo>
                      <a:pt x="718" y="0"/>
                    </a:lnTo>
                    <a:lnTo>
                      <a:pt x="750" y="3"/>
                    </a:lnTo>
                    <a:lnTo>
                      <a:pt x="781" y="11"/>
                    </a:lnTo>
                    <a:lnTo>
                      <a:pt x="809" y="25"/>
                    </a:lnTo>
                    <a:lnTo>
                      <a:pt x="834" y="42"/>
                    </a:lnTo>
                    <a:lnTo>
                      <a:pt x="855" y="64"/>
                    </a:lnTo>
                    <a:lnTo>
                      <a:pt x="873" y="88"/>
                    </a:lnTo>
                    <a:lnTo>
                      <a:pt x="887" y="117"/>
                    </a:lnTo>
                    <a:lnTo>
                      <a:pt x="895" y="147"/>
                    </a:lnTo>
                    <a:lnTo>
                      <a:pt x="899" y="179"/>
                    </a:lnTo>
                    <a:lnTo>
                      <a:pt x="899" y="718"/>
                    </a:lnTo>
                    <a:lnTo>
                      <a:pt x="895" y="750"/>
                    </a:lnTo>
                    <a:lnTo>
                      <a:pt x="887" y="781"/>
                    </a:lnTo>
                    <a:lnTo>
                      <a:pt x="873" y="809"/>
                    </a:lnTo>
                    <a:lnTo>
                      <a:pt x="855" y="834"/>
                    </a:lnTo>
                    <a:lnTo>
                      <a:pt x="834" y="856"/>
                    </a:lnTo>
                    <a:lnTo>
                      <a:pt x="809" y="874"/>
                    </a:lnTo>
                    <a:lnTo>
                      <a:pt x="781" y="887"/>
                    </a:lnTo>
                    <a:lnTo>
                      <a:pt x="750" y="895"/>
                    </a:lnTo>
                    <a:lnTo>
                      <a:pt x="718" y="898"/>
                    </a:lnTo>
                    <a:lnTo>
                      <a:pt x="179" y="898"/>
                    </a:lnTo>
                    <a:lnTo>
                      <a:pt x="146" y="895"/>
                    </a:lnTo>
                    <a:lnTo>
                      <a:pt x="116" y="887"/>
                    </a:lnTo>
                    <a:lnTo>
                      <a:pt x="88" y="874"/>
                    </a:lnTo>
                    <a:lnTo>
                      <a:pt x="63" y="856"/>
                    </a:lnTo>
                    <a:lnTo>
                      <a:pt x="42" y="834"/>
                    </a:lnTo>
                    <a:lnTo>
                      <a:pt x="24" y="809"/>
                    </a:lnTo>
                    <a:lnTo>
                      <a:pt x="12" y="781"/>
                    </a:lnTo>
                    <a:lnTo>
                      <a:pt x="3" y="750"/>
                    </a:lnTo>
                    <a:lnTo>
                      <a:pt x="0" y="718"/>
                    </a:lnTo>
                    <a:lnTo>
                      <a:pt x="0" y="179"/>
                    </a:lnTo>
                    <a:lnTo>
                      <a:pt x="3" y="147"/>
                    </a:lnTo>
                    <a:lnTo>
                      <a:pt x="12" y="117"/>
                    </a:lnTo>
                    <a:lnTo>
                      <a:pt x="24" y="88"/>
                    </a:lnTo>
                    <a:lnTo>
                      <a:pt x="42" y="64"/>
                    </a:lnTo>
                    <a:lnTo>
                      <a:pt x="63" y="42"/>
                    </a:lnTo>
                    <a:lnTo>
                      <a:pt x="88" y="25"/>
                    </a:lnTo>
                    <a:lnTo>
                      <a:pt x="116" y="11"/>
                    </a:lnTo>
                    <a:lnTo>
                      <a:pt x="146" y="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52" name="Rectangle 32"/>
              <p:cNvSpPr>
                <a:spLocks noChangeArrowheads="1"/>
              </p:cNvSpPr>
              <p:nvPr/>
            </p:nvSpPr>
            <p:spPr bwMode="auto">
              <a:xfrm>
                <a:off x="5925" y="3029"/>
                <a:ext cx="22" cy="2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53" name="Freeform 33"/>
              <p:cNvSpPr>
                <a:spLocks noEditPoints="1"/>
              </p:cNvSpPr>
              <p:nvPr/>
            </p:nvSpPr>
            <p:spPr bwMode="auto">
              <a:xfrm>
                <a:off x="5908" y="3100"/>
                <a:ext cx="56" cy="56"/>
              </a:xfrm>
              <a:custGeom>
                <a:avLst/>
                <a:gdLst>
                  <a:gd name="T0" fmla="*/ 178 w 899"/>
                  <a:gd name="T1" fmla="*/ 154 h 897"/>
                  <a:gd name="T2" fmla="*/ 169 w 899"/>
                  <a:gd name="T3" fmla="*/ 156 h 897"/>
                  <a:gd name="T4" fmla="*/ 162 w 899"/>
                  <a:gd name="T5" fmla="*/ 162 h 897"/>
                  <a:gd name="T6" fmla="*/ 158 w 899"/>
                  <a:gd name="T7" fmla="*/ 170 h 897"/>
                  <a:gd name="T8" fmla="*/ 156 w 899"/>
                  <a:gd name="T9" fmla="*/ 178 h 897"/>
                  <a:gd name="T10" fmla="*/ 156 w 899"/>
                  <a:gd name="T11" fmla="*/ 716 h 897"/>
                  <a:gd name="T12" fmla="*/ 158 w 899"/>
                  <a:gd name="T13" fmla="*/ 723 h 897"/>
                  <a:gd name="T14" fmla="*/ 162 w 899"/>
                  <a:gd name="T15" fmla="*/ 730 h 897"/>
                  <a:gd name="T16" fmla="*/ 169 w 899"/>
                  <a:gd name="T17" fmla="*/ 734 h 897"/>
                  <a:gd name="T18" fmla="*/ 178 w 899"/>
                  <a:gd name="T19" fmla="*/ 735 h 897"/>
                  <a:gd name="T20" fmla="*/ 715 w 899"/>
                  <a:gd name="T21" fmla="*/ 735 h 897"/>
                  <a:gd name="T22" fmla="*/ 724 w 899"/>
                  <a:gd name="T23" fmla="*/ 734 h 897"/>
                  <a:gd name="T24" fmla="*/ 730 w 899"/>
                  <a:gd name="T25" fmla="*/ 730 h 897"/>
                  <a:gd name="T26" fmla="*/ 734 w 899"/>
                  <a:gd name="T27" fmla="*/ 723 h 897"/>
                  <a:gd name="T28" fmla="*/ 736 w 899"/>
                  <a:gd name="T29" fmla="*/ 716 h 897"/>
                  <a:gd name="T30" fmla="*/ 736 w 899"/>
                  <a:gd name="T31" fmla="*/ 178 h 897"/>
                  <a:gd name="T32" fmla="*/ 734 w 899"/>
                  <a:gd name="T33" fmla="*/ 170 h 897"/>
                  <a:gd name="T34" fmla="*/ 730 w 899"/>
                  <a:gd name="T35" fmla="*/ 162 h 897"/>
                  <a:gd name="T36" fmla="*/ 724 w 899"/>
                  <a:gd name="T37" fmla="*/ 156 h 897"/>
                  <a:gd name="T38" fmla="*/ 715 w 899"/>
                  <a:gd name="T39" fmla="*/ 154 h 897"/>
                  <a:gd name="T40" fmla="*/ 178 w 899"/>
                  <a:gd name="T41" fmla="*/ 154 h 897"/>
                  <a:gd name="T42" fmla="*/ 179 w 899"/>
                  <a:gd name="T43" fmla="*/ 0 h 897"/>
                  <a:gd name="T44" fmla="*/ 718 w 899"/>
                  <a:gd name="T45" fmla="*/ 0 h 897"/>
                  <a:gd name="T46" fmla="*/ 750 w 899"/>
                  <a:gd name="T47" fmla="*/ 2 h 897"/>
                  <a:gd name="T48" fmla="*/ 781 w 899"/>
                  <a:gd name="T49" fmla="*/ 10 h 897"/>
                  <a:gd name="T50" fmla="*/ 809 w 899"/>
                  <a:gd name="T51" fmla="*/ 24 h 897"/>
                  <a:gd name="T52" fmla="*/ 834 w 899"/>
                  <a:gd name="T53" fmla="*/ 41 h 897"/>
                  <a:gd name="T54" fmla="*/ 855 w 899"/>
                  <a:gd name="T55" fmla="*/ 63 h 897"/>
                  <a:gd name="T56" fmla="*/ 873 w 899"/>
                  <a:gd name="T57" fmla="*/ 87 h 897"/>
                  <a:gd name="T58" fmla="*/ 887 w 899"/>
                  <a:gd name="T59" fmla="*/ 115 h 897"/>
                  <a:gd name="T60" fmla="*/ 895 w 899"/>
                  <a:gd name="T61" fmla="*/ 145 h 897"/>
                  <a:gd name="T62" fmla="*/ 899 w 899"/>
                  <a:gd name="T63" fmla="*/ 177 h 897"/>
                  <a:gd name="T64" fmla="*/ 899 w 899"/>
                  <a:gd name="T65" fmla="*/ 716 h 897"/>
                  <a:gd name="T66" fmla="*/ 895 w 899"/>
                  <a:gd name="T67" fmla="*/ 749 h 897"/>
                  <a:gd name="T68" fmla="*/ 887 w 899"/>
                  <a:gd name="T69" fmla="*/ 779 h 897"/>
                  <a:gd name="T70" fmla="*/ 873 w 899"/>
                  <a:gd name="T71" fmla="*/ 808 h 897"/>
                  <a:gd name="T72" fmla="*/ 855 w 899"/>
                  <a:gd name="T73" fmla="*/ 833 h 897"/>
                  <a:gd name="T74" fmla="*/ 834 w 899"/>
                  <a:gd name="T75" fmla="*/ 855 h 897"/>
                  <a:gd name="T76" fmla="*/ 809 w 899"/>
                  <a:gd name="T77" fmla="*/ 873 h 897"/>
                  <a:gd name="T78" fmla="*/ 781 w 899"/>
                  <a:gd name="T79" fmla="*/ 885 h 897"/>
                  <a:gd name="T80" fmla="*/ 750 w 899"/>
                  <a:gd name="T81" fmla="*/ 894 h 897"/>
                  <a:gd name="T82" fmla="*/ 718 w 899"/>
                  <a:gd name="T83" fmla="*/ 897 h 897"/>
                  <a:gd name="T84" fmla="*/ 179 w 899"/>
                  <a:gd name="T85" fmla="*/ 897 h 897"/>
                  <a:gd name="T86" fmla="*/ 146 w 899"/>
                  <a:gd name="T87" fmla="*/ 894 h 897"/>
                  <a:gd name="T88" fmla="*/ 116 w 899"/>
                  <a:gd name="T89" fmla="*/ 885 h 897"/>
                  <a:gd name="T90" fmla="*/ 88 w 899"/>
                  <a:gd name="T91" fmla="*/ 873 h 897"/>
                  <a:gd name="T92" fmla="*/ 63 w 899"/>
                  <a:gd name="T93" fmla="*/ 855 h 897"/>
                  <a:gd name="T94" fmla="*/ 42 w 899"/>
                  <a:gd name="T95" fmla="*/ 833 h 897"/>
                  <a:gd name="T96" fmla="*/ 24 w 899"/>
                  <a:gd name="T97" fmla="*/ 808 h 897"/>
                  <a:gd name="T98" fmla="*/ 12 w 899"/>
                  <a:gd name="T99" fmla="*/ 779 h 897"/>
                  <a:gd name="T100" fmla="*/ 3 w 899"/>
                  <a:gd name="T101" fmla="*/ 749 h 897"/>
                  <a:gd name="T102" fmla="*/ 0 w 899"/>
                  <a:gd name="T103" fmla="*/ 716 h 897"/>
                  <a:gd name="T104" fmla="*/ 0 w 899"/>
                  <a:gd name="T105" fmla="*/ 177 h 897"/>
                  <a:gd name="T106" fmla="*/ 3 w 899"/>
                  <a:gd name="T107" fmla="*/ 145 h 897"/>
                  <a:gd name="T108" fmla="*/ 12 w 899"/>
                  <a:gd name="T109" fmla="*/ 115 h 897"/>
                  <a:gd name="T110" fmla="*/ 24 w 899"/>
                  <a:gd name="T111" fmla="*/ 87 h 897"/>
                  <a:gd name="T112" fmla="*/ 42 w 899"/>
                  <a:gd name="T113" fmla="*/ 63 h 897"/>
                  <a:gd name="T114" fmla="*/ 63 w 899"/>
                  <a:gd name="T115" fmla="*/ 41 h 897"/>
                  <a:gd name="T116" fmla="*/ 88 w 899"/>
                  <a:gd name="T117" fmla="*/ 24 h 897"/>
                  <a:gd name="T118" fmla="*/ 116 w 899"/>
                  <a:gd name="T119" fmla="*/ 10 h 897"/>
                  <a:gd name="T120" fmla="*/ 146 w 899"/>
                  <a:gd name="T121" fmla="*/ 2 h 897"/>
                  <a:gd name="T122" fmla="*/ 179 w 899"/>
                  <a:gd name="T123" fmla="*/ 0 h 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9" h="897">
                    <a:moveTo>
                      <a:pt x="178" y="154"/>
                    </a:moveTo>
                    <a:lnTo>
                      <a:pt x="169" y="156"/>
                    </a:lnTo>
                    <a:lnTo>
                      <a:pt x="162" y="162"/>
                    </a:lnTo>
                    <a:lnTo>
                      <a:pt x="158" y="170"/>
                    </a:lnTo>
                    <a:lnTo>
                      <a:pt x="156" y="178"/>
                    </a:lnTo>
                    <a:lnTo>
                      <a:pt x="156" y="716"/>
                    </a:lnTo>
                    <a:lnTo>
                      <a:pt x="158" y="723"/>
                    </a:lnTo>
                    <a:lnTo>
                      <a:pt x="162" y="730"/>
                    </a:lnTo>
                    <a:lnTo>
                      <a:pt x="169" y="734"/>
                    </a:lnTo>
                    <a:lnTo>
                      <a:pt x="178" y="735"/>
                    </a:lnTo>
                    <a:lnTo>
                      <a:pt x="715" y="735"/>
                    </a:lnTo>
                    <a:lnTo>
                      <a:pt x="724" y="734"/>
                    </a:lnTo>
                    <a:lnTo>
                      <a:pt x="730" y="730"/>
                    </a:lnTo>
                    <a:lnTo>
                      <a:pt x="734" y="723"/>
                    </a:lnTo>
                    <a:lnTo>
                      <a:pt x="736" y="716"/>
                    </a:lnTo>
                    <a:lnTo>
                      <a:pt x="736" y="178"/>
                    </a:lnTo>
                    <a:lnTo>
                      <a:pt x="734" y="170"/>
                    </a:lnTo>
                    <a:lnTo>
                      <a:pt x="730" y="162"/>
                    </a:lnTo>
                    <a:lnTo>
                      <a:pt x="724" y="156"/>
                    </a:lnTo>
                    <a:lnTo>
                      <a:pt x="715" y="154"/>
                    </a:lnTo>
                    <a:lnTo>
                      <a:pt x="178" y="154"/>
                    </a:lnTo>
                    <a:close/>
                    <a:moveTo>
                      <a:pt x="179" y="0"/>
                    </a:moveTo>
                    <a:lnTo>
                      <a:pt x="718" y="0"/>
                    </a:lnTo>
                    <a:lnTo>
                      <a:pt x="750" y="2"/>
                    </a:lnTo>
                    <a:lnTo>
                      <a:pt x="781" y="10"/>
                    </a:lnTo>
                    <a:lnTo>
                      <a:pt x="809" y="24"/>
                    </a:lnTo>
                    <a:lnTo>
                      <a:pt x="834" y="41"/>
                    </a:lnTo>
                    <a:lnTo>
                      <a:pt x="855" y="63"/>
                    </a:lnTo>
                    <a:lnTo>
                      <a:pt x="873" y="87"/>
                    </a:lnTo>
                    <a:lnTo>
                      <a:pt x="887" y="115"/>
                    </a:lnTo>
                    <a:lnTo>
                      <a:pt x="895" y="145"/>
                    </a:lnTo>
                    <a:lnTo>
                      <a:pt x="899" y="177"/>
                    </a:lnTo>
                    <a:lnTo>
                      <a:pt x="899" y="716"/>
                    </a:lnTo>
                    <a:lnTo>
                      <a:pt x="895" y="749"/>
                    </a:lnTo>
                    <a:lnTo>
                      <a:pt x="887" y="779"/>
                    </a:lnTo>
                    <a:lnTo>
                      <a:pt x="873" y="808"/>
                    </a:lnTo>
                    <a:lnTo>
                      <a:pt x="855" y="833"/>
                    </a:lnTo>
                    <a:lnTo>
                      <a:pt x="834" y="855"/>
                    </a:lnTo>
                    <a:lnTo>
                      <a:pt x="809" y="873"/>
                    </a:lnTo>
                    <a:lnTo>
                      <a:pt x="781" y="885"/>
                    </a:lnTo>
                    <a:lnTo>
                      <a:pt x="750" y="894"/>
                    </a:lnTo>
                    <a:lnTo>
                      <a:pt x="718" y="897"/>
                    </a:lnTo>
                    <a:lnTo>
                      <a:pt x="179" y="897"/>
                    </a:lnTo>
                    <a:lnTo>
                      <a:pt x="146" y="894"/>
                    </a:lnTo>
                    <a:lnTo>
                      <a:pt x="116" y="885"/>
                    </a:lnTo>
                    <a:lnTo>
                      <a:pt x="88" y="873"/>
                    </a:lnTo>
                    <a:lnTo>
                      <a:pt x="63" y="855"/>
                    </a:lnTo>
                    <a:lnTo>
                      <a:pt x="42" y="833"/>
                    </a:lnTo>
                    <a:lnTo>
                      <a:pt x="24" y="808"/>
                    </a:lnTo>
                    <a:lnTo>
                      <a:pt x="12" y="779"/>
                    </a:lnTo>
                    <a:lnTo>
                      <a:pt x="3" y="749"/>
                    </a:lnTo>
                    <a:lnTo>
                      <a:pt x="0" y="716"/>
                    </a:lnTo>
                    <a:lnTo>
                      <a:pt x="0" y="177"/>
                    </a:lnTo>
                    <a:lnTo>
                      <a:pt x="3" y="145"/>
                    </a:lnTo>
                    <a:lnTo>
                      <a:pt x="12" y="115"/>
                    </a:lnTo>
                    <a:lnTo>
                      <a:pt x="24" y="87"/>
                    </a:lnTo>
                    <a:lnTo>
                      <a:pt x="42" y="63"/>
                    </a:lnTo>
                    <a:lnTo>
                      <a:pt x="63" y="41"/>
                    </a:lnTo>
                    <a:lnTo>
                      <a:pt x="88" y="24"/>
                    </a:lnTo>
                    <a:lnTo>
                      <a:pt x="116" y="10"/>
                    </a:lnTo>
                    <a:lnTo>
                      <a:pt x="146" y="2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54" name="Rectangle 34"/>
              <p:cNvSpPr>
                <a:spLocks noChangeArrowheads="1"/>
              </p:cNvSpPr>
              <p:nvPr/>
            </p:nvSpPr>
            <p:spPr bwMode="auto">
              <a:xfrm>
                <a:off x="5925" y="3117"/>
                <a:ext cx="22" cy="2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55" name="Freeform 35"/>
              <p:cNvSpPr>
                <a:spLocks noEditPoints="1"/>
              </p:cNvSpPr>
              <p:nvPr/>
            </p:nvSpPr>
            <p:spPr bwMode="auto">
              <a:xfrm>
                <a:off x="5995" y="3012"/>
                <a:ext cx="56" cy="56"/>
              </a:xfrm>
              <a:custGeom>
                <a:avLst/>
                <a:gdLst>
                  <a:gd name="T0" fmla="*/ 177 w 899"/>
                  <a:gd name="T1" fmla="*/ 156 h 898"/>
                  <a:gd name="T2" fmla="*/ 166 w 899"/>
                  <a:gd name="T3" fmla="*/ 159 h 898"/>
                  <a:gd name="T4" fmla="*/ 159 w 899"/>
                  <a:gd name="T5" fmla="*/ 166 h 898"/>
                  <a:gd name="T6" fmla="*/ 156 w 899"/>
                  <a:gd name="T7" fmla="*/ 177 h 898"/>
                  <a:gd name="T8" fmla="*/ 156 w 899"/>
                  <a:gd name="T9" fmla="*/ 715 h 898"/>
                  <a:gd name="T10" fmla="*/ 159 w 899"/>
                  <a:gd name="T11" fmla="*/ 726 h 898"/>
                  <a:gd name="T12" fmla="*/ 166 w 899"/>
                  <a:gd name="T13" fmla="*/ 733 h 898"/>
                  <a:gd name="T14" fmla="*/ 177 w 899"/>
                  <a:gd name="T15" fmla="*/ 736 h 898"/>
                  <a:gd name="T16" fmla="*/ 716 w 899"/>
                  <a:gd name="T17" fmla="*/ 736 h 898"/>
                  <a:gd name="T18" fmla="*/ 726 w 899"/>
                  <a:gd name="T19" fmla="*/ 733 h 898"/>
                  <a:gd name="T20" fmla="*/ 734 w 899"/>
                  <a:gd name="T21" fmla="*/ 726 h 898"/>
                  <a:gd name="T22" fmla="*/ 737 w 899"/>
                  <a:gd name="T23" fmla="*/ 715 h 898"/>
                  <a:gd name="T24" fmla="*/ 737 w 899"/>
                  <a:gd name="T25" fmla="*/ 177 h 898"/>
                  <a:gd name="T26" fmla="*/ 734 w 899"/>
                  <a:gd name="T27" fmla="*/ 166 h 898"/>
                  <a:gd name="T28" fmla="*/ 726 w 899"/>
                  <a:gd name="T29" fmla="*/ 159 h 898"/>
                  <a:gd name="T30" fmla="*/ 716 w 899"/>
                  <a:gd name="T31" fmla="*/ 156 h 898"/>
                  <a:gd name="T32" fmla="*/ 177 w 899"/>
                  <a:gd name="T33" fmla="*/ 156 h 898"/>
                  <a:gd name="T34" fmla="*/ 179 w 899"/>
                  <a:gd name="T35" fmla="*/ 0 h 898"/>
                  <a:gd name="T36" fmla="*/ 718 w 899"/>
                  <a:gd name="T37" fmla="*/ 0 h 898"/>
                  <a:gd name="T38" fmla="*/ 750 w 899"/>
                  <a:gd name="T39" fmla="*/ 3 h 898"/>
                  <a:gd name="T40" fmla="*/ 781 w 899"/>
                  <a:gd name="T41" fmla="*/ 11 h 898"/>
                  <a:gd name="T42" fmla="*/ 808 w 899"/>
                  <a:gd name="T43" fmla="*/ 25 h 898"/>
                  <a:gd name="T44" fmla="*/ 835 w 899"/>
                  <a:gd name="T45" fmla="*/ 42 h 898"/>
                  <a:gd name="T46" fmla="*/ 856 w 899"/>
                  <a:gd name="T47" fmla="*/ 64 h 898"/>
                  <a:gd name="T48" fmla="*/ 873 w 899"/>
                  <a:gd name="T49" fmla="*/ 88 h 898"/>
                  <a:gd name="T50" fmla="*/ 887 w 899"/>
                  <a:gd name="T51" fmla="*/ 117 h 898"/>
                  <a:gd name="T52" fmla="*/ 896 w 899"/>
                  <a:gd name="T53" fmla="*/ 147 h 898"/>
                  <a:gd name="T54" fmla="*/ 899 w 899"/>
                  <a:gd name="T55" fmla="*/ 179 h 898"/>
                  <a:gd name="T56" fmla="*/ 899 w 899"/>
                  <a:gd name="T57" fmla="*/ 718 h 898"/>
                  <a:gd name="T58" fmla="*/ 896 w 899"/>
                  <a:gd name="T59" fmla="*/ 750 h 898"/>
                  <a:gd name="T60" fmla="*/ 887 w 899"/>
                  <a:gd name="T61" fmla="*/ 781 h 898"/>
                  <a:gd name="T62" fmla="*/ 873 w 899"/>
                  <a:gd name="T63" fmla="*/ 809 h 898"/>
                  <a:gd name="T64" fmla="*/ 856 w 899"/>
                  <a:gd name="T65" fmla="*/ 834 h 898"/>
                  <a:gd name="T66" fmla="*/ 835 w 899"/>
                  <a:gd name="T67" fmla="*/ 856 h 898"/>
                  <a:gd name="T68" fmla="*/ 808 w 899"/>
                  <a:gd name="T69" fmla="*/ 874 h 898"/>
                  <a:gd name="T70" fmla="*/ 781 w 899"/>
                  <a:gd name="T71" fmla="*/ 887 h 898"/>
                  <a:gd name="T72" fmla="*/ 750 w 899"/>
                  <a:gd name="T73" fmla="*/ 895 h 898"/>
                  <a:gd name="T74" fmla="*/ 718 w 899"/>
                  <a:gd name="T75" fmla="*/ 898 h 898"/>
                  <a:gd name="T76" fmla="*/ 179 w 899"/>
                  <a:gd name="T77" fmla="*/ 898 h 898"/>
                  <a:gd name="T78" fmla="*/ 146 w 899"/>
                  <a:gd name="T79" fmla="*/ 895 h 898"/>
                  <a:gd name="T80" fmla="*/ 116 w 899"/>
                  <a:gd name="T81" fmla="*/ 887 h 898"/>
                  <a:gd name="T82" fmla="*/ 89 w 899"/>
                  <a:gd name="T83" fmla="*/ 874 h 898"/>
                  <a:gd name="T84" fmla="*/ 63 w 899"/>
                  <a:gd name="T85" fmla="*/ 856 h 898"/>
                  <a:gd name="T86" fmla="*/ 42 w 899"/>
                  <a:gd name="T87" fmla="*/ 834 h 898"/>
                  <a:gd name="T88" fmla="*/ 24 w 899"/>
                  <a:gd name="T89" fmla="*/ 809 h 898"/>
                  <a:gd name="T90" fmla="*/ 12 w 899"/>
                  <a:gd name="T91" fmla="*/ 781 h 898"/>
                  <a:gd name="T92" fmla="*/ 3 w 899"/>
                  <a:gd name="T93" fmla="*/ 750 h 898"/>
                  <a:gd name="T94" fmla="*/ 0 w 899"/>
                  <a:gd name="T95" fmla="*/ 718 h 898"/>
                  <a:gd name="T96" fmla="*/ 0 w 899"/>
                  <a:gd name="T97" fmla="*/ 179 h 898"/>
                  <a:gd name="T98" fmla="*/ 3 w 899"/>
                  <a:gd name="T99" fmla="*/ 147 h 898"/>
                  <a:gd name="T100" fmla="*/ 12 w 899"/>
                  <a:gd name="T101" fmla="*/ 117 h 898"/>
                  <a:gd name="T102" fmla="*/ 24 w 899"/>
                  <a:gd name="T103" fmla="*/ 88 h 898"/>
                  <a:gd name="T104" fmla="*/ 42 w 899"/>
                  <a:gd name="T105" fmla="*/ 64 h 898"/>
                  <a:gd name="T106" fmla="*/ 63 w 899"/>
                  <a:gd name="T107" fmla="*/ 42 h 898"/>
                  <a:gd name="T108" fmla="*/ 89 w 899"/>
                  <a:gd name="T109" fmla="*/ 25 h 898"/>
                  <a:gd name="T110" fmla="*/ 116 w 899"/>
                  <a:gd name="T111" fmla="*/ 11 h 898"/>
                  <a:gd name="T112" fmla="*/ 146 w 899"/>
                  <a:gd name="T113" fmla="*/ 3 h 898"/>
                  <a:gd name="T114" fmla="*/ 179 w 899"/>
                  <a:gd name="T115" fmla="*/ 0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99" h="898">
                    <a:moveTo>
                      <a:pt x="177" y="156"/>
                    </a:moveTo>
                    <a:lnTo>
                      <a:pt x="166" y="159"/>
                    </a:lnTo>
                    <a:lnTo>
                      <a:pt x="159" y="166"/>
                    </a:lnTo>
                    <a:lnTo>
                      <a:pt x="156" y="177"/>
                    </a:lnTo>
                    <a:lnTo>
                      <a:pt x="156" y="715"/>
                    </a:lnTo>
                    <a:lnTo>
                      <a:pt x="159" y="726"/>
                    </a:lnTo>
                    <a:lnTo>
                      <a:pt x="166" y="733"/>
                    </a:lnTo>
                    <a:lnTo>
                      <a:pt x="177" y="736"/>
                    </a:lnTo>
                    <a:lnTo>
                      <a:pt x="716" y="736"/>
                    </a:lnTo>
                    <a:lnTo>
                      <a:pt x="726" y="733"/>
                    </a:lnTo>
                    <a:lnTo>
                      <a:pt x="734" y="726"/>
                    </a:lnTo>
                    <a:lnTo>
                      <a:pt x="737" y="715"/>
                    </a:lnTo>
                    <a:lnTo>
                      <a:pt x="737" y="177"/>
                    </a:lnTo>
                    <a:lnTo>
                      <a:pt x="734" y="166"/>
                    </a:lnTo>
                    <a:lnTo>
                      <a:pt x="726" y="159"/>
                    </a:lnTo>
                    <a:lnTo>
                      <a:pt x="716" y="156"/>
                    </a:lnTo>
                    <a:lnTo>
                      <a:pt x="177" y="156"/>
                    </a:lnTo>
                    <a:close/>
                    <a:moveTo>
                      <a:pt x="179" y="0"/>
                    </a:moveTo>
                    <a:lnTo>
                      <a:pt x="718" y="0"/>
                    </a:lnTo>
                    <a:lnTo>
                      <a:pt x="750" y="3"/>
                    </a:lnTo>
                    <a:lnTo>
                      <a:pt x="781" y="11"/>
                    </a:lnTo>
                    <a:lnTo>
                      <a:pt x="808" y="25"/>
                    </a:lnTo>
                    <a:lnTo>
                      <a:pt x="835" y="42"/>
                    </a:lnTo>
                    <a:lnTo>
                      <a:pt x="856" y="64"/>
                    </a:lnTo>
                    <a:lnTo>
                      <a:pt x="873" y="88"/>
                    </a:lnTo>
                    <a:lnTo>
                      <a:pt x="887" y="117"/>
                    </a:lnTo>
                    <a:lnTo>
                      <a:pt x="896" y="147"/>
                    </a:lnTo>
                    <a:lnTo>
                      <a:pt x="899" y="179"/>
                    </a:lnTo>
                    <a:lnTo>
                      <a:pt x="899" y="718"/>
                    </a:lnTo>
                    <a:lnTo>
                      <a:pt x="896" y="750"/>
                    </a:lnTo>
                    <a:lnTo>
                      <a:pt x="887" y="781"/>
                    </a:lnTo>
                    <a:lnTo>
                      <a:pt x="873" y="809"/>
                    </a:lnTo>
                    <a:lnTo>
                      <a:pt x="856" y="834"/>
                    </a:lnTo>
                    <a:lnTo>
                      <a:pt x="835" y="856"/>
                    </a:lnTo>
                    <a:lnTo>
                      <a:pt x="808" y="874"/>
                    </a:lnTo>
                    <a:lnTo>
                      <a:pt x="781" y="887"/>
                    </a:lnTo>
                    <a:lnTo>
                      <a:pt x="750" y="895"/>
                    </a:lnTo>
                    <a:lnTo>
                      <a:pt x="718" y="898"/>
                    </a:lnTo>
                    <a:lnTo>
                      <a:pt x="179" y="898"/>
                    </a:lnTo>
                    <a:lnTo>
                      <a:pt x="146" y="895"/>
                    </a:lnTo>
                    <a:lnTo>
                      <a:pt x="116" y="887"/>
                    </a:lnTo>
                    <a:lnTo>
                      <a:pt x="89" y="874"/>
                    </a:lnTo>
                    <a:lnTo>
                      <a:pt x="63" y="856"/>
                    </a:lnTo>
                    <a:lnTo>
                      <a:pt x="42" y="834"/>
                    </a:lnTo>
                    <a:lnTo>
                      <a:pt x="24" y="809"/>
                    </a:lnTo>
                    <a:lnTo>
                      <a:pt x="12" y="781"/>
                    </a:lnTo>
                    <a:lnTo>
                      <a:pt x="3" y="750"/>
                    </a:lnTo>
                    <a:lnTo>
                      <a:pt x="0" y="718"/>
                    </a:lnTo>
                    <a:lnTo>
                      <a:pt x="0" y="179"/>
                    </a:lnTo>
                    <a:lnTo>
                      <a:pt x="3" y="147"/>
                    </a:lnTo>
                    <a:lnTo>
                      <a:pt x="12" y="117"/>
                    </a:lnTo>
                    <a:lnTo>
                      <a:pt x="24" y="88"/>
                    </a:lnTo>
                    <a:lnTo>
                      <a:pt x="42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6" y="11"/>
                    </a:lnTo>
                    <a:lnTo>
                      <a:pt x="146" y="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56" name="Rectangle 36"/>
              <p:cNvSpPr>
                <a:spLocks noChangeArrowheads="1"/>
              </p:cNvSpPr>
              <p:nvPr/>
            </p:nvSpPr>
            <p:spPr bwMode="auto">
              <a:xfrm>
                <a:off x="6012" y="3029"/>
                <a:ext cx="22" cy="2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5918" y="3075"/>
                <a:ext cx="43" cy="19"/>
              </a:xfrm>
              <a:custGeom>
                <a:avLst/>
                <a:gdLst>
                  <a:gd name="T0" fmla="*/ 48 w 688"/>
                  <a:gd name="T1" fmla="*/ 0 h 317"/>
                  <a:gd name="T2" fmla="*/ 167 w 688"/>
                  <a:gd name="T3" fmla="*/ 0 h 317"/>
                  <a:gd name="T4" fmla="*/ 182 w 688"/>
                  <a:gd name="T5" fmla="*/ 3 h 317"/>
                  <a:gd name="T6" fmla="*/ 195 w 688"/>
                  <a:gd name="T7" fmla="*/ 9 h 317"/>
                  <a:gd name="T8" fmla="*/ 206 w 688"/>
                  <a:gd name="T9" fmla="*/ 19 h 317"/>
                  <a:gd name="T10" fmla="*/ 212 w 688"/>
                  <a:gd name="T11" fmla="*/ 32 h 317"/>
                  <a:gd name="T12" fmla="*/ 215 w 688"/>
                  <a:gd name="T13" fmla="*/ 47 h 317"/>
                  <a:gd name="T14" fmla="*/ 215 w 688"/>
                  <a:gd name="T15" fmla="*/ 108 h 317"/>
                  <a:gd name="T16" fmla="*/ 425 w 688"/>
                  <a:gd name="T17" fmla="*/ 108 h 317"/>
                  <a:gd name="T18" fmla="*/ 425 w 688"/>
                  <a:gd name="T19" fmla="*/ 47 h 317"/>
                  <a:gd name="T20" fmla="*/ 427 w 688"/>
                  <a:gd name="T21" fmla="*/ 32 h 317"/>
                  <a:gd name="T22" fmla="*/ 433 w 688"/>
                  <a:gd name="T23" fmla="*/ 19 h 317"/>
                  <a:gd name="T24" fmla="*/ 443 w 688"/>
                  <a:gd name="T25" fmla="*/ 9 h 317"/>
                  <a:gd name="T26" fmla="*/ 455 w 688"/>
                  <a:gd name="T27" fmla="*/ 3 h 317"/>
                  <a:gd name="T28" fmla="*/ 469 w 688"/>
                  <a:gd name="T29" fmla="*/ 0 h 317"/>
                  <a:gd name="T30" fmla="*/ 533 w 688"/>
                  <a:gd name="T31" fmla="*/ 0 h 317"/>
                  <a:gd name="T32" fmla="*/ 548 w 688"/>
                  <a:gd name="T33" fmla="*/ 3 h 317"/>
                  <a:gd name="T34" fmla="*/ 562 w 688"/>
                  <a:gd name="T35" fmla="*/ 9 h 317"/>
                  <a:gd name="T36" fmla="*/ 571 w 688"/>
                  <a:gd name="T37" fmla="*/ 19 h 317"/>
                  <a:gd name="T38" fmla="*/ 577 w 688"/>
                  <a:gd name="T39" fmla="*/ 32 h 317"/>
                  <a:gd name="T40" fmla="*/ 580 w 688"/>
                  <a:gd name="T41" fmla="*/ 47 h 317"/>
                  <a:gd name="T42" fmla="*/ 580 w 688"/>
                  <a:gd name="T43" fmla="*/ 108 h 317"/>
                  <a:gd name="T44" fmla="*/ 639 w 688"/>
                  <a:gd name="T45" fmla="*/ 108 h 317"/>
                  <a:gd name="T46" fmla="*/ 655 w 688"/>
                  <a:gd name="T47" fmla="*/ 110 h 317"/>
                  <a:gd name="T48" fmla="*/ 668 w 688"/>
                  <a:gd name="T49" fmla="*/ 116 h 317"/>
                  <a:gd name="T50" fmla="*/ 678 w 688"/>
                  <a:gd name="T51" fmla="*/ 127 h 317"/>
                  <a:gd name="T52" fmla="*/ 686 w 688"/>
                  <a:gd name="T53" fmla="*/ 139 h 317"/>
                  <a:gd name="T54" fmla="*/ 688 w 688"/>
                  <a:gd name="T55" fmla="*/ 154 h 317"/>
                  <a:gd name="T56" fmla="*/ 688 w 688"/>
                  <a:gd name="T57" fmla="*/ 269 h 317"/>
                  <a:gd name="T58" fmla="*/ 686 w 688"/>
                  <a:gd name="T59" fmla="*/ 283 h 317"/>
                  <a:gd name="T60" fmla="*/ 678 w 688"/>
                  <a:gd name="T61" fmla="*/ 297 h 317"/>
                  <a:gd name="T62" fmla="*/ 668 w 688"/>
                  <a:gd name="T63" fmla="*/ 308 h 317"/>
                  <a:gd name="T64" fmla="*/ 655 w 688"/>
                  <a:gd name="T65" fmla="*/ 314 h 317"/>
                  <a:gd name="T66" fmla="*/ 639 w 688"/>
                  <a:gd name="T67" fmla="*/ 317 h 317"/>
                  <a:gd name="T68" fmla="*/ 521 w 688"/>
                  <a:gd name="T69" fmla="*/ 317 h 317"/>
                  <a:gd name="T70" fmla="*/ 506 w 688"/>
                  <a:gd name="T71" fmla="*/ 314 h 317"/>
                  <a:gd name="T72" fmla="*/ 492 w 688"/>
                  <a:gd name="T73" fmla="*/ 308 h 317"/>
                  <a:gd name="T74" fmla="*/ 482 w 688"/>
                  <a:gd name="T75" fmla="*/ 297 h 317"/>
                  <a:gd name="T76" fmla="*/ 474 w 688"/>
                  <a:gd name="T77" fmla="*/ 283 h 317"/>
                  <a:gd name="T78" fmla="*/ 472 w 688"/>
                  <a:gd name="T79" fmla="*/ 269 h 317"/>
                  <a:gd name="T80" fmla="*/ 472 w 688"/>
                  <a:gd name="T81" fmla="*/ 263 h 317"/>
                  <a:gd name="T82" fmla="*/ 206 w 688"/>
                  <a:gd name="T83" fmla="*/ 263 h 317"/>
                  <a:gd name="T84" fmla="*/ 191 w 688"/>
                  <a:gd name="T85" fmla="*/ 261 h 317"/>
                  <a:gd name="T86" fmla="*/ 179 w 688"/>
                  <a:gd name="T87" fmla="*/ 254 h 317"/>
                  <a:gd name="T88" fmla="*/ 169 w 688"/>
                  <a:gd name="T89" fmla="*/ 245 h 317"/>
                  <a:gd name="T90" fmla="*/ 164 w 688"/>
                  <a:gd name="T91" fmla="*/ 232 h 317"/>
                  <a:gd name="T92" fmla="*/ 162 w 688"/>
                  <a:gd name="T93" fmla="*/ 217 h 317"/>
                  <a:gd name="T94" fmla="*/ 162 w 688"/>
                  <a:gd name="T95" fmla="*/ 216 h 317"/>
                  <a:gd name="T96" fmla="*/ 48 w 688"/>
                  <a:gd name="T97" fmla="*/ 216 h 317"/>
                  <a:gd name="T98" fmla="*/ 33 w 688"/>
                  <a:gd name="T99" fmla="*/ 213 h 317"/>
                  <a:gd name="T100" fmla="*/ 20 w 688"/>
                  <a:gd name="T101" fmla="*/ 206 h 317"/>
                  <a:gd name="T102" fmla="*/ 9 w 688"/>
                  <a:gd name="T103" fmla="*/ 195 h 317"/>
                  <a:gd name="T104" fmla="*/ 2 w 688"/>
                  <a:gd name="T105" fmla="*/ 181 h 317"/>
                  <a:gd name="T106" fmla="*/ 0 w 688"/>
                  <a:gd name="T107" fmla="*/ 166 h 317"/>
                  <a:gd name="T108" fmla="*/ 0 w 688"/>
                  <a:gd name="T109" fmla="*/ 47 h 317"/>
                  <a:gd name="T110" fmla="*/ 2 w 688"/>
                  <a:gd name="T111" fmla="*/ 32 h 317"/>
                  <a:gd name="T112" fmla="*/ 9 w 688"/>
                  <a:gd name="T113" fmla="*/ 19 h 317"/>
                  <a:gd name="T114" fmla="*/ 20 w 688"/>
                  <a:gd name="T115" fmla="*/ 9 h 317"/>
                  <a:gd name="T116" fmla="*/ 33 w 688"/>
                  <a:gd name="T117" fmla="*/ 3 h 317"/>
                  <a:gd name="T118" fmla="*/ 48 w 688"/>
                  <a:gd name="T11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8" h="317">
                    <a:moveTo>
                      <a:pt x="48" y="0"/>
                    </a:moveTo>
                    <a:lnTo>
                      <a:pt x="167" y="0"/>
                    </a:lnTo>
                    <a:lnTo>
                      <a:pt x="182" y="3"/>
                    </a:lnTo>
                    <a:lnTo>
                      <a:pt x="195" y="9"/>
                    </a:lnTo>
                    <a:lnTo>
                      <a:pt x="206" y="19"/>
                    </a:lnTo>
                    <a:lnTo>
                      <a:pt x="212" y="32"/>
                    </a:lnTo>
                    <a:lnTo>
                      <a:pt x="215" y="47"/>
                    </a:lnTo>
                    <a:lnTo>
                      <a:pt x="215" y="108"/>
                    </a:lnTo>
                    <a:lnTo>
                      <a:pt x="425" y="108"/>
                    </a:lnTo>
                    <a:lnTo>
                      <a:pt x="425" y="47"/>
                    </a:lnTo>
                    <a:lnTo>
                      <a:pt x="427" y="32"/>
                    </a:lnTo>
                    <a:lnTo>
                      <a:pt x="433" y="19"/>
                    </a:lnTo>
                    <a:lnTo>
                      <a:pt x="443" y="9"/>
                    </a:lnTo>
                    <a:lnTo>
                      <a:pt x="455" y="3"/>
                    </a:lnTo>
                    <a:lnTo>
                      <a:pt x="469" y="0"/>
                    </a:lnTo>
                    <a:lnTo>
                      <a:pt x="533" y="0"/>
                    </a:lnTo>
                    <a:lnTo>
                      <a:pt x="548" y="3"/>
                    </a:lnTo>
                    <a:lnTo>
                      <a:pt x="562" y="9"/>
                    </a:lnTo>
                    <a:lnTo>
                      <a:pt x="571" y="19"/>
                    </a:lnTo>
                    <a:lnTo>
                      <a:pt x="577" y="32"/>
                    </a:lnTo>
                    <a:lnTo>
                      <a:pt x="580" y="47"/>
                    </a:lnTo>
                    <a:lnTo>
                      <a:pt x="580" y="108"/>
                    </a:lnTo>
                    <a:lnTo>
                      <a:pt x="639" y="108"/>
                    </a:lnTo>
                    <a:lnTo>
                      <a:pt x="655" y="110"/>
                    </a:lnTo>
                    <a:lnTo>
                      <a:pt x="668" y="116"/>
                    </a:lnTo>
                    <a:lnTo>
                      <a:pt x="678" y="127"/>
                    </a:lnTo>
                    <a:lnTo>
                      <a:pt x="686" y="139"/>
                    </a:lnTo>
                    <a:lnTo>
                      <a:pt x="688" y="154"/>
                    </a:lnTo>
                    <a:lnTo>
                      <a:pt x="688" y="269"/>
                    </a:lnTo>
                    <a:lnTo>
                      <a:pt x="686" y="283"/>
                    </a:lnTo>
                    <a:lnTo>
                      <a:pt x="678" y="297"/>
                    </a:lnTo>
                    <a:lnTo>
                      <a:pt x="668" y="308"/>
                    </a:lnTo>
                    <a:lnTo>
                      <a:pt x="655" y="314"/>
                    </a:lnTo>
                    <a:lnTo>
                      <a:pt x="639" y="317"/>
                    </a:lnTo>
                    <a:lnTo>
                      <a:pt x="521" y="317"/>
                    </a:lnTo>
                    <a:lnTo>
                      <a:pt x="506" y="314"/>
                    </a:lnTo>
                    <a:lnTo>
                      <a:pt x="492" y="308"/>
                    </a:lnTo>
                    <a:lnTo>
                      <a:pt x="482" y="297"/>
                    </a:lnTo>
                    <a:lnTo>
                      <a:pt x="474" y="283"/>
                    </a:lnTo>
                    <a:lnTo>
                      <a:pt x="472" y="269"/>
                    </a:lnTo>
                    <a:lnTo>
                      <a:pt x="472" y="263"/>
                    </a:lnTo>
                    <a:lnTo>
                      <a:pt x="206" y="263"/>
                    </a:lnTo>
                    <a:lnTo>
                      <a:pt x="191" y="261"/>
                    </a:lnTo>
                    <a:lnTo>
                      <a:pt x="179" y="254"/>
                    </a:lnTo>
                    <a:lnTo>
                      <a:pt x="169" y="245"/>
                    </a:lnTo>
                    <a:lnTo>
                      <a:pt x="164" y="232"/>
                    </a:lnTo>
                    <a:lnTo>
                      <a:pt x="162" y="217"/>
                    </a:lnTo>
                    <a:lnTo>
                      <a:pt x="162" y="216"/>
                    </a:lnTo>
                    <a:lnTo>
                      <a:pt x="48" y="216"/>
                    </a:lnTo>
                    <a:lnTo>
                      <a:pt x="33" y="213"/>
                    </a:lnTo>
                    <a:lnTo>
                      <a:pt x="20" y="206"/>
                    </a:lnTo>
                    <a:lnTo>
                      <a:pt x="9" y="195"/>
                    </a:lnTo>
                    <a:lnTo>
                      <a:pt x="2" y="181"/>
                    </a:lnTo>
                    <a:lnTo>
                      <a:pt x="0" y="166"/>
                    </a:lnTo>
                    <a:lnTo>
                      <a:pt x="0" y="47"/>
                    </a:lnTo>
                    <a:lnTo>
                      <a:pt x="2" y="32"/>
                    </a:lnTo>
                    <a:lnTo>
                      <a:pt x="9" y="19"/>
                    </a:lnTo>
                    <a:lnTo>
                      <a:pt x="20" y="9"/>
                    </a:lnTo>
                    <a:lnTo>
                      <a:pt x="33" y="3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58" name="Freeform 38"/>
              <p:cNvSpPr>
                <a:spLocks/>
              </p:cNvSpPr>
              <p:nvPr/>
            </p:nvSpPr>
            <p:spPr bwMode="auto">
              <a:xfrm>
                <a:off x="5969" y="3017"/>
                <a:ext cx="23" cy="46"/>
              </a:xfrm>
              <a:custGeom>
                <a:avLst/>
                <a:gdLst>
                  <a:gd name="T0" fmla="*/ 46 w 372"/>
                  <a:gd name="T1" fmla="*/ 0 h 736"/>
                  <a:gd name="T2" fmla="*/ 271 w 372"/>
                  <a:gd name="T3" fmla="*/ 0 h 736"/>
                  <a:gd name="T4" fmla="*/ 286 w 372"/>
                  <a:gd name="T5" fmla="*/ 3 h 736"/>
                  <a:gd name="T6" fmla="*/ 299 w 372"/>
                  <a:gd name="T7" fmla="*/ 9 h 736"/>
                  <a:gd name="T8" fmla="*/ 308 w 372"/>
                  <a:gd name="T9" fmla="*/ 19 h 736"/>
                  <a:gd name="T10" fmla="*/ 316 w 372"/>
                  <a:gd name="T11" fmla="*/ 31 h 736"/>
                  <a:gd name="T12" fmla="*/ 318 w 372"/>
                  <a:gd name="T13" fmla="*/ 46 h 736"/>
                  <a:gd name="T14" fmla="*/ 318 w 372"/>
                  <a:gd name="T15" fmla="*/ 110 h 736"/>
                  <a:gd name="T16" fmla="*/ 316 w 372"/>
                  <a:gd name="T17" fmla="*/ 125 h 736"/>
                  <a:gd name="T18" fmla="*/ 308 w 372"/>
                  <a:gd name="T19" fmla="*/ 138 h 736"/>
                  <a:gd name="T20" fmla="*/ 299 w 372"/>
                  <a:gd name="T21" fmla="*/ 147 h 736"/>
                  <a:gd name="T22" fmla="*/ 286 w 372"/>
                  <a:gd name="T23" fmla="*/ 154 h 736"/>
                  <a:gd name="T24" fmla="*/ 271 w 372"/>
                  <a:gd name="T25" fmla="*/ 156 h 736"/>
                  <a:gd name="T26" fmla="*/ 263 w 372"/>
                  <a:gd name="T27" fmla="*/ 156 h 736"/>
                  <a:gd name="T28" fmla="*/ 263 w 372"/>
                  <a:gd name="T29" fmla="*/ 520 h 736"/>
                  <a:gd name="T30" fmla="*/ 322 w 372"/>
                  <a:gd name="T31" fmla="*/ 520 h 736"/>
                  <a:gd name="T32" fmla="*/ 338 w 372"/>
                  <a:gd name="T33" fmla="*/ 523 h 736"/>
                  <a:gd name="T34" fmla="*/ 351 w 372"/>
                  <a:gd name="T35" fmla="*/ 530 h 736"/>
                  <a:gd name="T36" fmla="*/ 362 w 372"/>
                  <a:gd name="T37" fmla="*/ 542 h 736"/>
                  <a:gd name="T38" fmla="*/ 369 w 372"/>
                  <a:gd name="T39" fmla="*/ 555 h 736"/>
                  <a:gd name="T40" fmla="*/ 372 w 372"/>
                  <a:gd name="T41" fmla="*/ 570 h 736"/>
                  <a:gd name="T42" fmla="*/ 372 w 372"/>
                  <a:gd name="T43" fmla="*/ 689 h 736"/>
                  <a:gd name="T44" fmla="*/ 369 w 372"/>
                  <a:gd name="T45" fmla="*/ 704 h 736"/>
                  <a:gd name="T46" fmla="*/ 362 w 372"/>
                  <a:gd name="T47" fmla="*/ 717 h 736"/>
                  <a:gd name="T48" fmla="*/ 351 w 372"/>
                  <a:gd name="T49" fmla="*/ 727 h 736"/>
                  <a:gd name="T50" fmla="*/ 338 w 372"/>
                  <a:gd name="T51" fmla="*/ 734 h 736"/>
                  <a:gd name="T52" fmla="*/ 322 w 372"/>
                  <a:gd name="T53" fmla="*/ 736 h 736"/>
                  <a:gd name="T54" fmla="*/ 152 w 372"/>
                  <a:gd name="T55" fmla="*/ 736 h 736"/>
                  <a:gd name="T56" fmla="*/ 138 w 372"/>
                  <a:gd name="T57" fmla="*/ 734 h 736"/>
                  <a:gd name="T58" fmla="*/ 125 w 372"/>
                  <a:gd name="T59" fmla="*/ 727 h 736"/>
                  <a:gd name="T60" fmla="*/ 116 w 372"/>
                  <a:gd name="T61" fmla="*/ 717 h 736"/>
                  <a:gd name="T62" fmla="*/ 111 w 372"/>
                  <a:gd name="T63" fmla="*/ 704 h 736"/>
                  <a:gd name="T64" fmla="*/ 109 w 372"/>
                  <a:gd name="T65" fmla="*/ 689 h 736"/>
                  <a:gd name="T66" fmla="*/ 109 w 372"/>
                  <a:gd name="T67" fmla="*/ 426 h 736"/>
                  <a:gd name="T68" fmla="*/ 46 w 372"/>
                  <a:gd name="T69" fmla="*/ 426 h 736"/>
                  <a:gd name="T70" fmla="*/ 32 w 372"/>
                  <a:gd name="T71" fmla="*/ 424 h 736"/>
                  <a:gd name="T72" fmla="*/ 19 w 372"/>
                  <a:gd name="T73" fmla="*/ 418 h 736"/>
                  <a:gd name="T74" fmla="*/ 9 w 372"/>
                  <a:gd name="T75" fmla="*/ 408 h 736"/>
                  <a:gd name="T76" fmla="*/ 2 w 372"/>
                  <a:gd name="T77" fmla="*/ 395 h 736"/>
                  <a:gd name="T78" fmla="*/ 0 w 372"/>
                  <a:gd name="T79" fmla="*/ 381 h 736"/>
                  <a:gd name="T80" fmla="*/ 0 w 372"/>
                  <a:gd name="T81" fmla="*/ 372 h 736"/>
                  <a:gd name="T82" fmla="*/ 2 w 372"/>
                  <a:gd name="T83" fmla="*/ 358 h 736"/>
                  <a:gd name="T84" fmla="*/ 9 w 372"/>
                  <a:gd name="T85" fmla="*/ 344 h 736"/>
                  <a:gd name="T86" fmla="*/ 19 w 372"/>
                  <a:gd name="T87" fmla="*/ 333 h 736"/>
                  <a:gd name="T88" fmla="*/ 32 w 372"/>
                  <a:gd name="T89" fmla="*/ 327 h 736"/>
                  <a:gd name="T90" fmla="*/ 46 w 372"/>
                  <a:gd name="T91" fmla="*/ 324 h 736"/>
                  <a:gd name="T92" fmla="*/ 109 w 372"/>
                  <a:gd name="T93" fmla="*/ 324 h 736"/>
                  <a:gd name="T94" fmla="*/ 109 w 372"/>
                  <a:gd name="T95" fmla="*/ 156 h 736"/>
                  <a:gd name="T96" fmla="*/ 46 w 372"/>
                  <a:gd name="T97" fmla="*/ 156 h 736"/>
                  <a:gd name="T98" fmla="*/ 32 w 372"/>
                  <a:gd name="T99" fmla="*/ 154 h 736"/>
                  <a:gd name="T100" fmla="*/ 19 w 372"/>
                  <a:gd name="T101" fmla="*/ 147 h 736"/>
                  <a:gd name="T102" fmla="*/ 9 w 372"/>
                  <a:gd name="T103" fmla="*/ 138 h 736"/>
                  <a:gd name="T104" fmla="*/ 2 w 372"/>
                  <a:gd name="T105" fmla="*/ 125 h 736"/>
                  <a:gd name="T106" fmla="*/ 0 w 372"/>
                  <a:gd name="T107" fmla="*/ 110 h 736"/>
                  <a:gd name="T108" fmla="*/ 0 w 372"/>
                  <a:gd name="T109" fmla="*/ 46 h 736"/>
                  <a:gd name="T110" fmla="*/ 2 w 372"/>
                  <a:gd name="T111" fmla="*/ 31 h 736"/>
                  <a:gd name="T112" fmla="*/ 9 w 372"/>
                  <a:gd name="T113" fmla="*/ 19 h 736"/>
                  <a:gd name="T114" fmla="*/ 19 w 372"/>
                  <a:gd name="T115" fmla="*/ 9 h 736"/>
                  <a:gd name="T116" fmla="*/ 32 w 372"/>
                  <a:gd name="T117" fmla="*/ 3 h 736"/>
                  <a:gd name="T118" fmla="*/ 46 w 372"/>
                  <a:gd name="T11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72" h="736">
                    <a:moveTo>
                      <a:pt x="46" y="0"/>
                    </a:moveTo>
                    <a:lnTo>
                      <a:pt x="271" y="0"/>
                    </a:lnTo>
                    <a:lnTo>
                      <a:pt x="286" y="3"/>
                    </a:lnTo>
                    <a:lnTo>
                      <a:pt x="299" y="9"/>
                    </a:lnTo>
                    <a:lnTo>
                      <a:pt x="308" y="19"/>
                    </a:lnTo>
                    <a:lnTo>
                      <a:pt x="316" y="31"/>
                    </a:lnTo>
                    <a:lnTo>
                      <a:pt x="318" y="46"/>
                    </a:lnTo>
                    <a:lnTo>
                      <a:pt x="318" y="110"/>
                    </a:lnTo>
                    <a:lnTo>
                      <a:pt x="316" y="125"/>
                    </a:lnTo>
                    <a:lnTo>
                      <a:pt x="308" y="138"/>
                    </a:lnTo>
                    <a:lnTo>
                      <a:pt x="299" y="147"/>
                    </a:lnTo>
                    <a:lnTo>
                      <a:pt x="286" y="154"/>
                    </a:lnTo>
                    <a:lnTo>
                      <a:pt x="271" y="156"/>
                    </a:lnTo>
                    <a:lnTo>
                      <a:pt x="263" y="156"/>
                    </a:lnTo>
                    <a:lnTo>
                      <a:pt x="263" y="520"/>
                    </a:lnTo>
                    <a:lnTo>
                      <a:pt x="322" y="520"/>
                    </a:lnTo>
                    <a:lnTo>
                      <a:pt x="338" y="523"/>
                    </a:lnTo>
                    <a:lnTo>
                      <a:pt x="351" y="530"/>
                    </a:lnTo>
                    <a:lnTo>
                      <a:pt x="362" y="542"/>
                    </a:lnTo>
                    <a:lnTo>
                      <a:pt x="369" y="555"/>
                    </a:lnTo>
                    <a:lnTo>
                      <a:pt x="372" y="570"/>
                    </a:lnTo>
                    <a:lnTo>
                      <a:pt x="372" y="689"/>
                    </a:lnTo>
                    <a:lnTo>
                      <a:pt x="369" y="704"/>
                    </a:lnTo>
                    <a:lnTo>
                      <a:pt x="362" y="717"/>
                    </a:lnTo>
                    <a:lnTo>
                      <a:pt x="351" y="727"/>
                    </a:lnTo>
                    <a:lnTo>
                      <a:pt x="338" y="734"/>
                    </a:lnTo>
                    <a:lnTo>
                      <a:pt x="322" y="736"/>
                    </a:lnTo>
                    <a:lnTo>
                      <a:pt x="152" y="736"/>
                    </a:lnTo>
                    <a:lnTo>
                      <a:pt x="138" y="734"/>
                    </a:lnTo>
                    <a:lnTo>
                      <a:pt x="125" y="727"/>
                    </a:lnTo>
                    <a:lnTo>
                      <a:pt x="116" y="717"/>
                    </a:lnTo>
                    <a:lnTo>
                      <a:pt x="111" y="704"/>
                    </a:lnTo>
                    <a:lnTo>
                      <a:pt x="109" y="689"/>
                    </a:lnTo>
                    <a:lnTo>
                      <a:pt x="109" y="426"/>
                    </a:lnTo>
                    <a:lnTo>
                      <a:pt x="46" y="426"/>
                    </a:lnTo>
                    <a:lnTo>
                      <a:pt x="32" y="424"/>
                    </a:lnTo>
                    <a:lnTo>
                      <a:pt x="19" y="418"/>
                    </a:lnTo>
                    <a:lnTo>
                      <a:pt x="9" y="408"/>
                    </a:lnTo>
                    <a:lnTo>
                      <a:pt x="2" y="395"/>
                    </a:lnTo>
                    <a:lnTo>
                      <a:pt x="0" y="381"/>
                    </a:lnTo>
                    <a:lnTo>
                      <a:pt x="0" y="372"/>
                    </a:lnTo>
                    <a:lnTo>
                      <a:pt x="2" y="358"/>
                    </a:lnTo>
                    <a:lnTo>
                      <a:pt x="9" y="344"/>
                    </a:lnTo>
                    <a:lnTo>
                      <a:pt x="19" y="333"/>
                    </a:lnTo>
                    <a:lnTo>
                      <a:pt x="32" y="327"/>
                    </a:lnTo>
                    <a:lnTo>
                      <a:pt x="46" y="324"/>
                    </a:lnTo>
                    <a:lnTo>
                      <a:pt x="109" y="324"/>
                    </a:lnTo>
                    <a:lnTo>
                      <a:pt x="109" y="156"/>
                    </a:lnTo>
                    <a:lnTo>
                      <a:pt x="46" y="156"/>
                    </a:lnTo>
                    <a:lnTo>
                      <a:pt x="32" y="154"/>
                    </a:lnTo>
                    <a:lnTo>
                      <a:pt x="19" y="147"/>
                    </a:lnTo>
                    <a:lnTo>
                      <a:pt x="9" y="138"/>
                    </a:lnTo>
                    <a:lnTo>
                      <a:pt x="2" y="125"/>
                    </a:lnTo>
                    <a:lnTo>
                      <a:pt x="0" y="110"/>
                    </a:lnTo>
                    <a:lnTo>
                      <a:pt x="0" y="46"/>
                    </a:lnTo>
                    <a:lnTo>
                      <a:pt x="2" y="31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2" y="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59" name="Freeform 39"/>
              <p:cNvSpPr>
                <a:spLocks/>
              </p:cNvSpPr>
              <p:nvPr/>
            </p:nvSpPr>
            <p:spPr bwMode="auto">
              <a:xfrm>
                <a:off x="5970" y="3068"/>
                <a:ext cx="14" cy="13"/>
              </a:xfrm>
              <a:custGeom>
                <a:avLst/>
                <a:gdLst>
                  <a:gd name="T0" fmla="*/ 46 w 209"/>
                  <a:gd name="T1" fmla="*/ 0 h 209"/>
                  <a:gd name="T2" fmla="*/ 162 w 209"/>
                  <a:gd name="T3" fmla="*/ 0 h 209"/>
                  <a:gd name="T4" fmla="*/ 176 w 209"/>
                  <a:gd name="T5" fmla="*/ 2 h 209"/>
                  <a:gd name="T6" fmla="*/ 189 w 209"/>
                  <a:gd name="T7" fmla="*/ 9 h 209"/>
                  <a:gd name="T8" fmla="*/ 199 w 209"/>
                  <a:gd name="T9" fmla="*/ 19 h 209"/>
                  <a:gd name="T10" fmla="*/ 206 w 209"/>
                  <a:gd name="T11" fmla="*/ 32 h 209"/>
                  <a:gd name="T12" fmla="*/ 209 w 209"/>
                  <a:gd name="T13" fmla="*/ 46 h 209"/>
                  <a:gd name="T14" fmla="*/ 209 w 209"/>
                  <a:gd name="T15" fmla="*/ 162 h 209"/>
                  <a:gd name="T16" fmla="*/ 206 w 209"/>
                  <a:gd name="T17" fmla="*/ 177 h 209"/>
                  <a:gd name="T18" fmla="*/ 199 w 209"/>
                  <a:gd name="T19" fmla="*/ 189 h 209"/>
                  <a:gd name="T20" fmla="*/ 189 w 209"/>
                  <a:gd name="T21" fmla="*/ 200 h 209"/>
                  <a:gd name="T22" fmla="*/ 176 w 209"/>
                  <a:gd name="T23" fmla="*/ 206 h 209"/>
                  <a:gd name="T24" fmla="*/ 162 w 209"/>
                  <a:gd name="T25" fmla="*/ 209 h 209"/>
                  <a:gd name="T26" fmla="*/ 46 w 209"/>
                  <a:gd name="T27" fmla="*/ 209 h 209"/>
                  <a:gd name="T28" fmla="*/ 31 w 209"/>
                  <a:gd name="T29" fmla="*/ 206 h 209"/>
                  <a:gd name="T30" fmla="*/ 18 w 209"/>
                  <a:gd name="T31" fmla="*/ 200 h 209"/>
                  <a:gd name="T32" fmla="*/ 8 w 209"/>
                  <a:gd name="T33" fmla="*/ 189 h 209"/>
                  <a:gd name="T34" fmla="*/ 2 w 209"/>
                  <a:gd name="T35" fmla="*/ 177 h 209"/>
                  <a:gd name="T36" fmla="*/ 0 w 209"/>
                  <a:gd name="T37" fmla="*/ 162 h 209"/>
                  <a:gd name="T38" fmla="*/ 0 w 209"/>
                  <a:gd name="T39" fmla="*/ 46 h 209"/>
                  <a:gd name="T40" fmla="*/ 2 w 209"/>
                  <a:gd name="T41" fmla="*/ 32 h 209"/>
                  <a:gd name="T42" fmla="*/ 8 w 209"/>
                  <a:gd name="T43" fmla="*/ 19 h 209"/>
                  <a:gd name="T44" fmla="*/ 18 w 209"/>
                  <a:gd name="T45" fmla="*/ 9 h 209"/>
                  <a:gd name="T46" fmla="*/ 31 w 209"/>
                  <a:gd name="T47" fmla="*/ 2 h 209"/>
                  <a:gd name="T48" fmla="*/ 46 w 209"/>
                  <a:gd name="T49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9" h="209">
                    <a:moveTo>
                      <a:pt x="46" y="0"/>
                    </a:moveTo>
                    <a:lnTo>
                      <a:pt x="162" y="0"/>
                    </a:lnTo>
                    <a:lnTo>
                      <a:pt x="176" y="2"/>
                    </a:lnTo>
                    <a:lnTo>
                      <a:pt x="189" y="9"/>
                    </a:lnTo>
                    <a:lnTo>
                      <a:pt x="199" y="19"/>
                    </a:lnTo>
                    <a:lnTo>
                      <a:pt x="206" y="32"/>
                    </a:lnTo>
                    <a:lnTo>
                      <a:pt x="209" y="46"/>
                    </a:lnTo>
                    <a:lnTo>
                      <a:pt x="209" y="162"/>
                    </a:lnTo>
                    <a:lnTo>
                      <a:pt x="206" y="177"/>
                    </a:lnTo>
                    <a:lnTo>
                      <a:pt x="199" y="189"/>
                    </a:lnTo>
                    <a:lnTo>
                      <a:pt x="189" y="200"/>
                    </a:lnTo>
                    <a:lnTo>
                      <a:pt x="176" y="206"/>
                    </a:lnTo>
                    <a:lnTo>
                      <a:pt x="162" y="209"/>
                    </a:lnTo>
                    <a:lnTo>
                      <a:pt x="46" y="209"/>
                    </a:lnTo>
                    <a:lnTo>
                      <a:pt x="31" y="206"/>
                    </a:lnTo>
                    <a:lnTo>
                      <a:pt x="18" y="200"/>
                    </a:lnTo>
                    <a:lnTo>
                      <a:pt x="8" y="189"/>
                    </a:lnTo>
                    <a:lnTo>
                      <a:pt x="2" y="177"/>
                    </a:lnTo>
                    <a:lnTo>
                      <a:pt x="0" y="162"/>
                    </a:lnTo>
                    <a:lnTo>
                      <a:pt x="0" y="46"/>
                    </a:lnTo>
                    <a:lnTo>
                      <a:pt x="2" y="32"/>
                    </a:lnTo>
                    <a:lnTo>
                      <a:pt x="8" y="19"/>
                    </a:lnTo>
                    <a:lnTo>
                      <a:pt x="18" y="9"/>
                    </a:lnTo>
                    <a:lnTo>
                      <a:pt x="31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60" name="Freeform 40"/>
              <p:cNvSpPr>
                <a:spLocks/>
              </p:cNvSpPr>
              <p:nvPr/>
            </p:nvSpPr>
            <p:spPr bwMode="auto">
              <a:xfrm>
                <a:off x="5993" y="3081"/>
                <a:ext cx="8" cy="5"/>
              </a:xfrm>
              <a:custGeom>
                <a:avLst/>
                <a:gdLst>
                  <a:gd name="T0" fmla="*/ 50 w 129"/>
                  <a:gd name="T1" fmla="*/ 0 h 95"/>
                  <a:gd name="T2" fmla="*/ 129 w 129"/>
                  <a:gd name="T3" fmla="*/ 0 h 95"/>
                  <a:gd name="T4" fmla="*/ 85 w 129"/>
                  <a:gd name="T5" fmla="*/ 30 h 95"/>
                  <a:gd name="T6" fmla="*/ 42 w 129"/>
                  <a:gd name="T7" fmla="*/ 61 h 95"/>
                  <a:gd name="T8" fmla="*/ 0 w 129"/>
                  <a:gd name="T9" fmla="*/ 95 h 95"/>
                  <a:gd name="T10" fmla="*/ 0 w 129"/>
                  <a:gd name="T11" fmla="*/ 48 h 95"/>
                  <a:gd name="T12" fmla="*/ 3 w 129"/>
                  <a:gd name="T13" fmla="*/ 34 h 95"/>
                  <a:gd name="T14" fmla="*/ 10 w 129"/>
                  <a:gd name="T15" fmla="*/ 20 h 95"/>
                  <a:gd name="T16" fmla="*/ 21 w 129"/>
                  <a:gd name="T17" fmla="*/ 10 h 95"/>
                  <a:gd name="T18" fmla="*/ 34 w 129"/>
                  <a:gd name="T19" fmla="*/ 3 h 95"/>
                  <a:gd name="T20" fmla="*/ 50 w 129"/>
                  <a:gd name="T2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95">
                    <a:moveTo>
                      <a:pt x="50" y="0"/>
                    </a:moveTo>
                    <a:lnTo>
                      <a:pt x="129" y="0"/>
                    </a:lnTo>
                    <a:lnTo>
                      <a:pt x="85" y="30"/>
                    </a:lnTo>
                    <a:lnTo>
                      <a:pt x="42" y="61"/>
                    </a:lnTo>
                    <a:lnTo>
                      <a:pt x="0" y="95"/>
                    </a:lnTo>
                    <a:lnTo>
                      <a:pt x="0" y="48"/>
                    </a:lnTo>
                    <a:lnTo>
                      <a:pt x="3" y="34"/>
                    </a:lnTo>
                    <a:lnTo>
                      <a:pt x="10" y="20"/>
                    </a:lnTo>
                    <a:lnTo>
                      <a:pt x="21" y="10"/>
                    </a:lnTo>
                    <a:lnTo>
                      <a:pt x="34" y="3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61" name="Freeform 41"/>
              <p:cNvSpPr>
                <a:spLocks/>
              </p:cNvSpPr>
              <p:nvPr/>
            </p:nvSpPr>
            <p:spPr bwMode="auto">
              <a:xfrm>
                <a:off x="5977" y="3087"/>
                <a:ext cx="15" cy="20"/>
              </a:xfrm>
              <a:custGeom>
                <a:avLst/>
                <a:gdLst>
                  <a:gd name="T0" fmla="*/ 49 w 251"/>
                  <a:gd name="T1" fmla="*/ 0 h 318"/>
                  <a:gd name="T2" fmla="*/ 251 w 251"/>
                  <a:gd name="T3" fmla="*/ 0 h 318"/>
                  <a:gd name="T4" fmla="*/ 225 w 251"/>
                  <a:gd name="T5" fmla="*/ 23 h 318"/>
                  <a:gd name="T6" fmla="*/ 199 w 251"/>
                  <a:gd name="T7" fmla="*/ 47 h 318"/>
                  <a:gd name="T8" fmla="*/ 153 w 251"/>
                  <a:gd name="T9" fmla="*/ 97 h 318"/>
                  <a:gd name="T10" fmla="*/ 110 w 251"/>
                  <a:gd name="T11" fmla="*/ 150 h 318"/>
                  <a:gd name="T12" fmla="*/ 70 w 251"/>
                  <a:gd name="T13" fmla="*/ 204 h 318"/>
                  <a:gd name="T14" fmla="*/ 33 w 251"/>
                  <a:gd name="T15" fmla="*/ 260 h 318"/>
                  <a:gd name="T16" fmla="*/ 0 w 251"/>
                  <a:gd name="T17" fmla="*/ 318 h 318"/>
                  <a:gd name="T18" fmla="*/ 0 w 251"/>
                  <a:gd name="T19" fmla="*/ 47 h 318"/>
                  <a:gd name="T20" fmla="*/ 3 w 251"/>
                  <a:gd name="T21" fmla="*/ 32 h 318"/>
                  <a:gd name="T22" fmla="*/ 10 w 251"/>
                  <a:gd name="T23" fmla="*/ 19 h 318"/>
                  <a:gd name="T24" fmla="*/ 21 w 251"/>
                  <a:gd name="T25" fmla="*/ 9 h 318"/>
                  <a:gd name="T26" fmla="*/ 34 w 251"/>
                  <a:gd name="T27" fmla="*/ 3 h 318"/>
                  <a:gd name="T28" fmla="*/ 49 w 251"/>
                  <a:gd name="T29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1" h="318">
                    <a:moveTo>
                      <a:pt x="49" y="0"/>
                    </a:moveTo>
                    <a:lnTo>
                      <a:pt x="251" y="0"/>
                    </a:lnTo>
                    <a:lnTo>
                      <a:pt x="225" y="23"/>
                    </a:lnTo>
                    <a:lnTo>
                      <a:pt x="199" y="47"/>
                    </a:lnTo>
                    <a:lnTo>
                      <a:pt x="153" y="97"/>
                    </a:lnTo>
                    <a:lnTo>
                      <a:pt x="110" y="150"/>
                    </a:lnTo>
                    <a:lnTo>
                      <a:pt x="70" y="204"/>
                    </a:lnTo>
                    <a:lnTo>
                      <a:pt x="33" y="260"/>
                    </a:lnTo>
                    <a:lnTo>
                      <a:pt x="0" y="318"/>
                    </a:lnTo>
                    <a:lnTo>
                      <a:pt x="0" y="47"/>
                    </a:lnTo>
                    <a:lnTo>
                      <a:pt x="3" y="32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3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62" name="Freeform 42"/>
              <p:cNvSpPr>
                <a:spLocks noEditPoints="1"/>
              </p:cNvSpPr>
              <p:nvPr/>
            </p:nvSpPr>
            <p:spPr bwMode="auto">
              <a:xfrm>
                <a:off x="5978" y="3079"/>
                <a:ext cx="143" cy="143"/>
              </a:xfrm>
              <a:custGeom>
                <a:avLst/>
                <a:gdLst>
                  <a:gd name="T0" fmla="*/ 846 w 2290"/>
                  <a:gd name="T1" fmla="*/ 270 h 2289"/>
                  <a:gd name="T2" fmla="*/ 671 w 2290"/>
                  <a:gd name="T3" fmla="*/ 323 h 2289"/>
                  <a:gd name="T4" fmla="*/ 513 w 2290"/>
                  <a:gd name="T5" fmla="*/ 423 h 2289"/>
                  <a:gd name="T6" fmla="*/ 385 w 2290"/>
                  <a:gd name="T7" fmla="*/ 564 h 2289"/>
                  <a:gd name="T8" fmla="*/ 301 w 2290"/>
                  <a:gd name="T9" fmla="*/ 728 h 2289"/>
                  <a:gd name="T10" fmla="*/ 263 w 2290"/>
                  <a:gd name="T11" fmla="*/ 905 h 2289"/>
                  <a:gd name="T12" fmla="*/ 270 w 2290"/>
                  <a:gd name="T13" fmla="*/ 1085 h 2289"/>
                  <a:gd name="T14" fmla="*/ 324 w 2290"/>
                  <a:gd name="T15" fmla="*/ 1259 h 2289"/>
                  <a:gd name="T16" fmla="*/ 423 w 2290"/>
                  <a:gd name="T17" fmla="*/ 1417 h 2289"/>
                  <a:gd name="T18" fmla="*/ 564 w 2290"/>
                  <a:gd name="T19" fmla="*/ 1546 h 2289"/>
                  <a:gd name="T20" fmla="*/ 728 w 2290"/>
                  <a:gd name="T21" fmla="*/ 1630 h 2289"/>
                  <a:gd name="T22" fmla="*/ 904 w 2290"/>
                  <a:gd name="T23" fmla="*/ 1668 h 2289"/>
                  <a:gd name="T24" fmla="*/ 1085 w 2290"/>
                  <a:gd name="T25" fmla="*/ 1660 h 2289"/>
                  <a:gd name="T26" fmla="*/ 1259 w 2290"/>
                  <a:gd name="T27" fmla="*/ 1607 h 2289"/>
                  <a:gd name="T28" fmla="*/ 1417 w 2290"/>
                  <a:gd name="T29" fmla="*/ 1508 h 2289"/>
                  <a:gd name="T30" fmla="*/ 1545 w 2290"/>
                  <a:gd name="T31" fmla="*/ 1367 h 2289"/>
                  <a:gd name="T32" fmla="*/ 1629 w 2290"/>
                  <a:gd name="T33" fmla="*/ 1203 h 2289"/>
                  <a:gd name="T34" fmla="*/ 1668 w 2290"/>
                  <a:gd name="T35" fmla="*/ 1025 h 2289"/>
                  <a:gd name="T36" fmla="*/ 1660 w 2290"/>
                  <a:gd name="T37" fmla="*/ 845 h 2289"/>
                  <a:gd name="T38" fmla="*/ 1607 w 2290"/>
                  <a:gd name="T39" fmla="*/ 671 h 2289"/>
                  <a:gd name="T40" fmla="*/ 1507 w 2290"/>
                  <a:gd name="T41" fmla="*/ 513 h 2289"/>
                  <a:gd name="T42" fmla="*/ 1366 w 2290"/>
                  <a:gd name="T43" fmla="*/ 385 h 2289"/>
                  <a:gd name="T44" fmla="*/ 1202 w 2290"/>
                  <a:gd name="T45" fmla="*/ 301 h 2289"/>
                  <a:gd name="T46" fmla="*/ 1025 w 2290"/>
                  <a:gd name="T47" fmla="*/ 262 h 2289"/>
                  <a:gd name="T48" fmla="*/ 1000 w 2290"/>
                  <a:gd name="T49" fmla="*/ 0 h 2289"/>
                  <a:gd name="T50" fmla="*/ 1211 w 2290"/>
                  <a:gd name="T51" fmla="*/ 30 h 2289"/>
                  <a:gd name="T52" fmla="*/ 1411 w 2290"/>
                  <a:gd name="T53" fmla="*/ 107 h 2289"/>
                  <a:gd name="T54" fmla="*/ 1593 w 2290"/>
                  <a:gd name="T55" fmla="*/ 230 h 2289"/>
                  <a:gd name="T56" fmla="*/ 1741 w 2290"/>
                  <a:gd name="T57" fmla="*/ 390 h 2289"/>
                  <a:gd name="T58" fmla="*/ 1846 w 2290"/>
                  <a:gd name="T59" fmla="*/ 569 h 2289"/>
                  <a:gd name="T60" fmla="*/ 1909 w 2290"/>
                  <a:gd name="T61" fmla="*/ 762 h 2289"/>
                  <a:gd name="T62" fmla="*/ 1930 w 2290"/>
                  <a:gd name="T63" fmla="*/ 963 h 2289"/>
                  <a:gd name="T64" fmla="*/ 1910 w 2290"/>
                  <a:gd name="T65" fmla="*/ 1163 h 2289"/>
                  <a:gd name="T66" fmla="*/ 1848 w 2290"/>
                  <a:gd name="T67" fmla="*/ 1356 h 2289"/>
                  <a:gd name="T68" fmla="*/ 2226 w 2290"/>
                  <a:gd name="T69" fmla="*/ 1920 h 2289"/>
                  <a:gd name="T70" fmla="*/ 2280 w 2290"/>
                  <a:gd name="T71" fmla="*/ 2007 h 2289"/>
                  <a:gd name="T72" fmla="*/ 2288 w 2290"/>
                  <a:gd name="T73" fmla="*/ 2106 h 2289"/>
                  <a:gd name="T74" fmla="*/ 2250 w 2290"/>
                  <a:gd name="T75" fmla="*/ 2199 h 2289"/>
                  <a:gd name="T76" fmla="*/ 2170 w 2290"/>
                  <a:gd name="T77" fmla="*/ 2266 h 2289"/>
                  <a:gd name="T78" fmla="*/ 2073 w 2290"/>
                  <a:gd name="T79" fmla="*/ 2289 h 2289"/>
                  <a:gd name="T80" fmla="*/ 1977 w 2290"/>
                  <a:gd name="T81" fmla="*/ 2266 h 2289"/>
                  <a:gd name="T82" fmla="*/ 1479 w 2290"/>
                  <a:gd name="T83" fmla="*/ 1783 h 2289"/>
                  <a:gd name="T84" fmla="*/ 1282 w 2290"/>
                  <a:gd name="T85" fmla="*/ 1878 h 2289"/>
                  <a:gd name="T86" fmla="*/ 1074 w 2290"/>
                  <a:gd name="T87" fmla="*/ 1925 h 2289"/>
                  <a:gd name="T88" fmla="*/ 861 w 2290"/>
                  <a:gd name="T89" fmla="*/ 1925 h 2289"/>
                  <a:gd name="T90" fmla="*/ 653 w 2290"/>
                  <a:gd name="T91" fmla="*/ 1879 h 2289"/>
                  <a:gd name="T92" fmla="*/ 457 w 2290"/>
                  <a:gd name="T93" fmla="*/ 1786 h 2289"/>
                  <a:gd name="T94" fmla="*/ 283 w 2290"/>
                  <a:gd name="T95" fmla="*/ 1648 h 2289"/>
                  <a:gd name="T96" fmla="*/ 144 w 2290"/>
                  <a:gd name="T97" fmla="*/ 1473 h 2289"/>
                  <a:gd name="T98" fmla="*/ 51 w 2290"/>
                  <a:gd name="T99" fmla="*/ 1278 h 2289"/>
                  <a:gd name="T100" fmla="*/ 5 w 2290"/>
                  <a:gd name="T101" fmla="*/ 1071 h 2289"/>
                  <a:gd name="T102" fmla="*/ 5 w 2290"/>
                  <a:gd name="T103" fmla="*/ 860 h 2289"/>
                  <a:gd name="T104" fmla="*/ 51 w 2290"/>
                  <a:gd name="T105" fmla="*/ 651 h 2289"/>
                  <a:gd name="T106" fmla="*/ 144 w 2290"/>
                  <a:gd name="T107" fmla="*/ 457 h 2289"/>
                  <a:gd name="T108" fmla="*/ 282 w 2290"/>
                  <a:gd name="T109" fmla="*/ 282 h 2289"/>
                  <a:gd name="T110" fmla="*/ 456 w 2290"/>
                  <a:gd name="T111" fmla="*/ 143 h 2289"/>
                  <a:gd name="T112" fmla="*/ 652 w 2290"/>
                  <a:gd name="T113" fmla="*/ 51 h 2289"/>
                  <a:gd name="T114" fmla="*/ 859 w 2290"/>
                  <a:gd name="T115" fmla="*/ 5 h 2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90" h="2289">
                    <a:moveTo>
                      <a:pt x="966" y="260"/>
                    </a:moveTo>
                    <a:lnTo>
                      <a:pt x="904" y="262"/>
                    </a:lnTo>
                    <a:lnTo>
                      <a:pt x="846" y="270"/>
                    </a:lnTo>
                    <a:lnTo>
                      <a:pt x="786" y="283"/>
                    </a:lnTo>
                    <a:lnTo>
                      <a:pt x="728" y="301"/>
                    </a:lnTo>
                    <a:lnTo>
                      <a:pt x="671" y="323"/>
                    </a:lnTo>
                    <a:lnTo>
                      <a:pt x="616" y="351"/>
                    </a:lnTo>
                    <a:lnTo>
                      <a:pt x="564" y="385"/>
                    </a:lnTo>
                    <a:lnTo>
                      <a:pt x="513" y="423"/>
                    </a:lnTo>
                    <a:lnTo>
                      <a:pt x="466" y="466"/>
                    </a:lnTo>
                    <a:lnTo>
                      <a:pt x="423" y="513"/>
                    </a:lnTo>
                    <a:lnTo>
                      <a:pt x="385" y="564"/>
                    </a:lnTo>
                    <a:lnTo>
                      <a:pt x="351" y="616"/>
                    </a:lnTo>
                    <a:lnTo>
                      <a:pt x="324" y="671"/>
                    </a:lnTo>
                    <a:lnTo>
                      <a:pt x="301" y="728"/>
                    </a:lnTo>
                    <a:lnTo>
                      <a:pt x="283" y="786"/>
                    </a:lnTo>
                    <a:lnTo>
                      <a:pt x="270" y="845"/>
                    </a:lnTo>
                    <a:lnTo>
                      <a:pt x="263" y="905"/>
                    </a:lnTo>
                    <a:lnTo>
                      <a:pt x="260" y="965"/>
                    </a:lnTo>
                    <a:lnTo>
                      <a:pt x="263" y="1025"/>
                    </a:lnTo>
                    <a:lnTo>
                      <a:pt x="270" y="1085"/>
                    </a:lnTo>
                    <a:lnTo>
                      <a:pt x="283" y="1145"/>
                    </a:lnTo>
                    <a:lnTo>
                      <a:pt x="301" y="1203"/>
                    </a:lnTo>
                    <a:lnTo>
                      <a:pt x="324" y="1259"/>
                    </a:lnTo>
                    <a:lnTo>
                      <a:pt x="351" y="1314"/>
                    </a:lnTo>
                    <a:lnTo>
                      <a:pt x="385" y="1367"/>
                    </a:lnTo>
                    <a:lnTo>
                      <a:pt x="423" y="1417"/>
                    </a:lnTo>
                    <a:lnTo>
                      <a:pt x="466" y="1464"/>
                    </a:lnTo>
                    <a:lnTo>
                      <a:pt x="513" y="1508"/>
                    </a:lnTo>
                    <a:lnTo>
                      <a:pt x="564" y="1546"/>
                    </a:lnTo>
                    <a:lnTo>
                      <a:pt x="616" y="1579"/>
                    </a:lnTo>
                    <a:lnTo>
                      <a:pt x="671" y="1607"/>
                    </a:lnTo>
                    <a:lnTo>
                      <a:pt x="728" y="1630"/>
                    </a:lnTo>
                    <a:lnTo>
                      <a:pt x="786" y="1648"/>
                    </a:lnTo>
                    <a:lnTo>
                      <a:pt x="846" y="1660"/>
                    </a:lnTo>
                    <a:lnTo>
                      <a:pt x="904" y="1668"/>
                    </a:lnTo>
                    <a:lnTo>
                      <a:pt x="966" y="1671"/>
                    </a:lnTo>
                    <a:lnTo>
                      <a:pt x="1025" y="1668"/>
                    </a:lnTo>
                    <a:lnTo>
                      <a:pt x="1085" y="1660"/>
                    </a:lnTo>
                    <a:lnTo>
                      <a:pt x="1144" y="1648"/>
                    </a:lnTo>
                    <a:lnTo>
                      <a:pt x="1202" y="1630"/>
                    </a:lnTo>
                    <a:lnTo>
                      <a:pt x="1259" y="1607"/>
                    </a:lnTo>
                    <a:lnTo>
                      <a:pt x="1314" y="1579"/>
                    </a:lnTo>
                    <a:lnTo>
                      <a:pt x="1366" y="1546"/>
                    </a:lnTo>
                    <a:lnTo>
                      <a:pt x="1417" y="1508"/>
                    </a:lnTo>
                    <a:lnTo>
                      <a:pt x="1464" y="1464"/>
                    </a:lnTo>
                    <a:lnTo>
                      <a:pt x="1507" y="1417"/>
                    </a:lnTo>
                    <a:lnTo>
                      <a:pt x="1545" y="1367"/>
                    </a:lnTo>
                    <a:lnTo>
                      <a:pt x="1579" y="1314"/>
                    </a:lnTo>
                    <a:lnTo>
                      <a:pt x="1607" y="1259"/>
                    </a:lnTo>
                    <a:lnTo>
                      <a:pt x="1629" y="1203"/>
                    </a:lnTo>
                    <a:lnTo>
                      <a:pt x="1647" y="1145"/>
                    </a:lnTo>
                    <a:lnTo>
                      <a:pt x="1660" y="1085"/>
                    </a:lnTo>
                    <a:lnTo>
                      <a:pt x="1668" y="1025"/>
                    </a:lnTo>
                    <a:lnTo>
                      <a:pt x="1670" y="965"/>
                    </a:lnTo>
                    <a:lnTo>
                      <a:pt x="1668" y="905"/>
                    </a:lnTo>
                    <a:lnTo>
                      <a:pt x="1660" y="845"/>
                    </a:lnTo>
                    <a:lnTo>
                      <a:pt x="1647" y="786"/>
                    </a:lnTo>
                    <a:lnTo>
                      <a:pt x="1629" y="728"/>
                    </a:lnTo>
                    <a:lnTo>
                      <a:pt x="1607" y="671"/>
                    </a:lnTo>
                    <a:lnTo>
                      <a:pt x="1579" y="616"/>
                    </a:lnTo>
                    <a:lnTo>
                      <a:pt x="1545" y="564"/>
                    </a:lnTo>
                    <a:lnTo>
                      <a:pt x="1507" y="513"/>
                    </a:lnTo>
                    <a:lnTo>
                      <a:pt x="1464" y="466"/>
                    </a:lnTo>
                    <a:lnTo>
                      <a:pt x="1417" y="423"/>
                    </a:lnTo>
                    <a:lnTo>
                      <a:pt x="1366" y="385"/>
                    </a:lnTo>
                    <a:lnTo>
                      <a:pt x="1314" y="351"/>
                    </a:lnTo>
                    <a:lnTo>
                      <a:pt x="1259" y="323"/>
                    </a:lnTo>
                    <a:lnTo>
                      <a:pt x="1202" y="301"/>
                    </a:lnTo>
                    <a:lnTo>
                      <a:pt x="1144" y="283"/>
                    </a:lnTo>
                    <a:lnTo>
                      <a:pt x="1085" y="270"/>
                    </a:lnTo>
                    <a:lnTo>
                      <a:pt x="1025" y="262"/>
                    </a:lnTo>
                    <a:lnTo>
                      <a:pt x="966" y="260"/>
                    </a:lnTo>
                    <a:close/>
                    <a:moveTo>
                      <a:pt x="930" y="0"/>
                    </a:moveTo>
                    <a:lnTo>
                      <a:pt x="1000" y="0"/>
                    </a:lnTo>
                    <a:lnTo>
                      <a:pt x="1071" y="5"/>
                    </a:lnTo>
                    <a:lnTo>
                      <a:pt x="1141" y="16"/>
                    </a:lnTo>
                    <a:lnTo>
                      <a:pt x="1211" y="30"/>
                    </a:lnTo>
                    <a:lnTo>
                      <a:pt x="1278" y="51"/>
                    </a:lnTo>
                    <a:lnTo>
                      <a:pt x="1345" y="77"/>
                    </a:lnTo>
                    <a:lnTo>
                      <a:pt x="1411" y="107"/>
                    </a:lnTo>
                    <a:lnTo>
                      <a:pt x="1474" y="144"/>
                    </a:lnTo>
                    <a:lnTo>
                      <a:pt x="1535" y="185"/>
                    </a:lnTo>
                    <a:lnTo>
                      <a:pt x="1593" y="230"/>
                    </a:lnTo>
                    <a:lnTo>
                      <a:pt x="1648" y="282"/>
                    </a:lnTo>
                    <a:lnTo>
                      <a:pt x="1697" y="335"/>
                    </a:lnTo>
                    <a:lnTo>
                      <a:pt x="1741" y="390"/>
                    </a:lnTo>
                    <a:lnTo>
                      <a:pt x="1781" y="447"/>
                    </a:lnTo>
                    <a:lnTo>
                      <a:pt x="1816" y="507"/>
                    </a:lnTo>
                    <a:lnTo>
                      <a:pt x="1846" y="569"/>
                    </a:lnTo>
                    <a:lnTo>
                      <a:pt x="1871" y="632"/>
                    </a:lnTo>
                    <a:lnTo>
                      <a:pt x="1892" y="696"/>
                    </a:lnTo>
                    <a:lnTo>
                      <a:pt x="1909" y="762"/>
                    </a:lnTo>
                    <a:lnTo>
                      <a:pt x="1921" y="828"/>
                    </a:lnTo>
                    <a:lnTo>
                      <a:pt x="1928" y="895"/>
                    </a:lnTo>
                    <a:lnTo>
                      <a:pt x="1930" y="963"/>
                    </a:lnTo>
                    <a:lnTo>
                      <a:pt x="1928" y="1030"/>
                    </a:lnTo>
                    <a:lnTo>
                      <a:pt x="1922" y="1096"/>
                    </a:lnTo>
                    <a:lnTo>
                      <a:pt x="1910" y="1163"/>
                    </a:lnTo>
                    <a:lnTo>
                      <a:pt x="1895" y="1229"/>
                    </a:lnTo>
                    <a:lnTo>
                      <a:pt x="1873" y="1293"/>
                    </a:lnTo>
                    <a:lnTo>
                      <a:pt x="1848" y="1356"/>
                    </a:lnTo>
                    <a:lnTo>
                      <a:pt x="1819" y="1418"/>
                    </a:lnTo>
                    <a:lnTo>
                      <a:pt x="1784" y="1478"/>
                    </a:lnTo>
                    <a:lnTo>
                      <a:pt x="2226" y="1920"/>
                    </a:lnTo>
                    <a:lnTo>
                      <a:pt x="2249" y="1946"/>
                    </a:lnTo>
                    <a:lnTo>
                      <a:pt x="2267" y="1976"/>
                    </a:lnTo>
                    <a:lnTo>
                      <a:pt x="2280" y="2007"/>
                    </a:lnTo>
                    <a:lnTo>
                      <a:pt x="2287" y="2040"/>
                    </a:lnTo>
                    <a:lnTo>
                      <a:pt x="2290" y="2073"/>
                    </a:lnTo>
                    <a:lnTo>
                      <a:pt x="2288" y="2106"/>
                    </a:lnTo>
                    <a:lnTo>
                      <a:pt x="2281" y="2138"/>
                    </a:lnTo>
                    <a:lnTo>
                      <a:pt x="2268" y="2169"/>
                    </a:lnTo>
                    <a:lnTo>
                      <a:pt x="2250" y="2199"/>
                    </a:lnTo>
                    <a:lnTo>
                      <a:pt x="2227" y="2226"/>
                    </a:lnTo>
                    <a:lnTo>
                      <a:pt x="2200" y="2248"/>
                    </a:lnTo>
                    <a:lnTo>
                      <a:pt x="2170" y="2266"/>
                    </a:lnTo>
                    <a:lnTo>
                      <a:pt x="2140" y="2279"/>
                    </a:lnTo>
                    <a:lnTo>
                      <a:pt x="2107" y="2287"/>
                    </a:lnTo>
                    <a:lnTo>
                      <a:pt x="2073" y="2289"/>
                    </a:lnTo>
                    <a:lnTo>
                      <a:pt x="2041" y="2286"/>
                    </a:lnTo>
                    <a:lnTo>
                      <a:pt x="2008" y="2279"/>
                    </a:lnTo>
                    <a:lnTo>
                      <a:pt x="1977" y="2266"/>
                    </a:lnTo>
                    <a:lnTo>
                      <a:pt x="1947" y="2248"/>
                    </a:lnTo>
                    <a:lnTo>
                      <a:pt x="1921" y="2225"/>
                    </a:lnTo>
                    <a:lnTo>
                      <a:pt x="1479" y="1783"/>
                    </a:lnTo>
                    <a:lnTo>
                      <a:pt x="1415" y="1820"/>
                    </a:lnTo>
                    <a:lnTo>
                      <a:pt x="1350" y="1852"/>
                    </a:lnTo>
                    <a:lnTo>
                      <a:pt x="1282" y="1878"/>
                    </a:lnTo>
                    <a:lnTo>
                      <a:pt x="1214" y="1899"/>
                    </a:lnTo>
                    <a:lnTo>
                      <a:pt x="1144" y="1915"/>
                    </a:lnTo>
                    <a:lnTo>
                      <a:pt x="1074" y="1925"/>
                    </a:lnTo>
                    <a:lnTo>
                      <a:pt x="1002" y="1931"/>
                    </a:lnTo>
                    <a:lnTo>
                      <a:pt x="932" y="1931"/>
                    </a:lnTo>
                    <a:lnTo>
                      <a:pt x="861" y="1925"/>
                    </a:lnTo>
                    <a:lnTo>
                      <a:pt x="791" y="1915"/>
                    </a:lnTo>
                    <a:lnTo>
                      <a:pt x="721" y="1900"/>
                    </a:lnTo>
                    <a:lnTo>
                      <a:pt x="653" y="1879"/>
                    </a:lnTo>
                    <a:lnTo>
                      <a:pt x="586" y="1854"/>
                    </a:lnTo>
                    <a:lnTo>
                      <a:pt x="520" y="1822"/>
                    </a:lnTo>
                    <a:lnTo>
                      <a:pt x="457" y="1786"/>
                    </a:lnTo>
                    <a:lnTo>
                      <a:pt x="396" y="1745"/>
                    </a:lnTo>
                    <a:lnTo>
                      <a:pt x="338" y="1699"/>
                    </a:lnTo>
                    <a:lnTo>
                      <a:pt x="283" y="1648"/>
                    </a:lnTo>
                    <a:lnTo>
                      <a:pt x="231" y="1593"/>
                    </a:lnTo>
                    <a:lnTo>
                      <a:pt x="185" y="1534"/>
                    </a:lnTo>
                    <a:lnTo>
                      <a:pt x="144" y="1473"/>
                    </a:lnTo>
                    <a:lnTo>
                      <a:pt x="108" y="1410"/>
                    </a:lnTo>
                    <a:lnTo>
                      <a:pt x="78" y="1346"/>
                    </a:lnTo>
                    <a:lnTo>
                      <a:pt x="51" y="1278"/>
                    </a:lnTo>
                    <a:lnTo>
                      <a:pt x="31" y="1210"/>
                    </a:lnTo>
                    <a:lnTo>
                      <a:pt x="15" y="1140"/>
                    </a:lnTo>
                    <a:lnTo>
                      <a:pt x="5" y="1071"/>
                    </a:lnTo>
                    <a:lnTo>
                      <a:pt x="0" y="1001"/>
                    </a:lnTo>
                    <a:lnTo>
                      <a:pt x="0" y="930"/>
                    </a:lnTo>
                    <a:lnTo>
                      <a:pt x="5" y="860"/>
                    </a:lnTo>
                    <a:lnTo>
                      <a:pt x="15" y="789"/>
                    </a:lnTo>
                    <a:lnTo>
                      <a:pt x="31" y="720"/>
                    </a:lnTo>
                    <a:lnTo>
                      <a:pt x="51" y="651"/>
                    </a:lnTo>
                    <a:lnTo>
                      <a:pt x="76" y="585"/>
                    </a:lnTo>
                    <a:lnTo>
                      <a:pt x="107" y="520"/>
                    </a:lnTo>
                    <a:lnTo>
                      <a:pt x="144" y="457"/>
                    </a:lnTo>
                    <a:lnTo>
                      <a:pt x="185" y="396"/>
                    </a:lnTo>
                    <a:lnTo>
                      <a:pt x="230" y="338"/>
                    </a:lnTo>
                    <a:lnTo>
                      <a:pt x="282" y="282"/>
                    </a:lnTo>
                    <a:lnTo>
                      <a:pt x="337" y="230"/>
                    </a:lnTo>
                    <a:lnTo>
                      <a:pt x="395" y="184"/>
                    </a:lnTo>
                    <a:lnTo>
                      <a:pt x="456" y="143"/>
                    </a:lnTo>
                    <a:lnTo>
                      <a:pt x="519" y="107"/>
                    </a:lnTo>
                    <a:lnTo>
                      <a:pt x="585" y="77"/>
                    </a:lnTo>
                    <a:lnTo>
                      <a:pt x="652" y="51"/>
                    </a:lnTo>
                    <a:lnTo>
                      <a:pt x="719" y="30"/>
                    </a:lnTo>
                    <a:lnTo>
                      <a:pt x="789" y="16"/>
                    </a:lnTo>
                    <a:lnTo>
                      <a:pt x="859" y="5"/>
                    </a:lnTo>
                    <a:lnTo>
                      <a:pt x="9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9429019" y="4576636"/>
            <a:ext cx="676717" cy="676718"/>
            <a:chOff x="10647215" y="4566061"/>
            <a:chExt cx="676893" cy="676894"/>
          </a:xfrm>
        </p:grpSpPr>
        <p:sp>
          <p:nvSpPr>
            <p:cNvPr id="8" name="Rounded Rectangle 7"/>
            <p:cNvSpPr/>
            <p:nvPr/>
          </p:nvSpPr>
          <p:spPr>
            <a:xfrm>
              <a:off x="10647215" y="4566061"/>
              <a:ext cx="676893" cy="67689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grpSp>
          <p:nvGrpSpPr>
            <p:cNvPr id="64" name="Group 45"/>
            <p:cNvGrpSpPr>
              <a:grpSpLocks noChangeAspect="1"/>
            </p:cNvGrpSpPr>
            <p:nvPr/>
          </p:nvGrpSpPr>
          <p:grpSpPr bwMode="auto">
            <a:xfrm>
              <a:off x="10818813" y="4811724"/>
              <a:ext cx="323850" cy="214313"/>
              <a:chOff x="6815" y="3031"/>
              <a:chExt cx="204" cy="135"/>
            </a:xfrm>
            <a:solidFill>
              <a:schemeClr val="bg1"/>
            </a:solidFill>
          </p:grpSpPr>
          <p:sp>
            <p:nvSpPr>
              <p:cNvPr id="67" name="Freeform 47"/>
              <p:cNvSpPr>
                <a:spLocks/>
              </p:cNvSpPr>
              <p:nvPr/>
            </p:nvSpPr>
            <p:spPr bwMode="auto">
              <a:xfrm>
                <a:off x="6889" y="3125"/>
                <a:ext cx="57" cy="41"/>
              </a:xfrm>
              <a:custGeom>
                <a:avLst/>
                <a:gdLst>
                  <a:gd name="T0" fmla="*/ 436 w 913"/>
                  <a:gd name="T1" fmla="*/ 0 h 695"/>
                  <a:gd name="T2" fmla="*/ 490 w 913"/>
                  <a:gd name="T3" fmla="*/ 1 h 695"/>
                  <a:gd name="T4" fmla="*/ 544 w 913"/>
                  <a:gd name="T5" fmla="*/ 7 h 695"/>
                  <a:gd name="T6" fmla="*/ 598 w 913"/>
                  <a:gd name="T7" fmla="*/ 19 h 695"/>
                  <a:gd name="T8" fmla="*/ 650 w 913"/>
                  <a:gd name="T9" fmla="*/ 36 h 695"/>
                  <a:gd name="T10" fmla="*/ 702 w 913"/>
                  <a:gd name="T11" fmla="*/ 58 h 695"/>
                  <a:gd name="T12" fmla="*/ 752 w 913"/>
                  <a:gd name="T13" fmla="*/ 85 h 695"/>
                  <a:gd name="T14" fmla="*/ 801 w 913"/>
                  <a:gd name="T15" fmla="*/ 117 h 695"/>
                  <a:gd name="T16" fmla="*/ 849 w 913"/>
                  <a:gd name="T17" fmla="*/ 153 h 695"/>
                  <a:gd name="T18" fmla="*/ 895 w 913"/>
                  <a:gd name="T19" fmla="*/ 194 h 695"/>
                  <a:gd name="T20" fmla="*/ 900 w 913"/>
                  <a:gd name="T21" fmla="*/ 199 h 695"/>
                  <a:gd name="T22" fmla="*/ 905 w 913"/>
                  <a:gd name="T23" fmla="*/ 204 h 695"/>
                  <a:gd name="T24" fmla="*/ 909 w 913"/>
                  <a:gd name="T25" fmla="*/ 208 h 695"/>
                  <a:gd name="T26" fmla="*/ 912 w 913"/>
                  <a:gd name="T27" fmla="*/ 213 h 695"/>
                  <a:gd name="T28" fmla="*/ 913 w 913"/>
                  <a:gd name="T29" fmla="*/ 220 h 695"/>
                  <a:gd name="T30" fmla="*/ 912 w 913"/>
                  <a:gd name="T31" fmla="*/ 228 h 695"/>
                  <a:gd name="T32" fmla="*/ 908 w 913"/>
                  <a:gd name="T33" fmla="*/ 238 h 695"/>
                  <a:gd name="T34" fmla="*/ 900 w 913"/>
                  <a:gd name="T35" fmla="*/ 249 h 695"/>
                  <a:gd name="T36" fmla="*/ 887 w 913"/>
                  <a:gd name="T37" fmla="*/ 263 h 695"/>
                  <a:gd name="T38" fmla="*/ 454 w 913"/>
                  <a:gd name="T39" fmla="*/ 695 h 695"/>
                  <a:gd name="T40" fmla="*/ 17 w 913"/>
                  <a:gd name="T41" fmla="*/ 249 h 695"/>
                  <a:gd name="T42" fmla="*/ 7 w 913"/>
                  <a:gd name="T43" fmla="*/ 239 h 695"/>
                  <a:gd name="T44" fmla="*/ 2 w 913"/>
                  <a:gd name="T45" fmla="*/ 230 h 695"/>
                  <a:gd name="T46" fmla="*/ 0 w 913"/>
                  <a:gd name="T47" fmla="*/ 223 h 695"/>
                  <a:gd name="T48" fmla="*/ 0 w 913"/>
                  <a:gd name="T49" fmla="*/ 217 h 695"/>
                  <a:gd name="T50" fmla="*/ 3 w 913"/>
                  <a:gd name="T51" fmla="*/ 210 h 695"/>
                  <a:gd name="T52" fmla="*/ 7 w 913"/>
                  <a:gd name="T53" fmla="*/ 205 h 695"/>
                  <a:gd name="T54" fmla="*/ 13 w 913"/>
                  <a:gd name="T55" fmla="*/ 200 h 695"/>
                  <a:gd name="T56" fmla="*/ 63 w 913"/>
                  <a:gd name="T57" fmla="*/ 153 h 695"/>
                  <a:gd name="T58" fmla="*/ 114 w 913"/>
                  <a:gd name="T59" fmla="*/ 113 h 695"/>
                  <a:gd name="T60" fmla="*/ 166 w 913"/>
                  <a:gd name="T61" fmla="*/ 80 h 695"/>
                  <a:gd name="T62" fmla="*/ 219 w 913"/>
                  <a:gd name="T63" fmla="*/ 53 h 695"/>
                  <a:gd name="T64" fmla="*/ 273 w 913"/>
                  <a:gd name="T65" fmla="*/ 30 h 695"/>
                  <a:gd name="T66" fmla="*/ 327 w 913"/>
                  <a:gd name="T67" fmla="*/ 15 h 695"/>
                  <a:gd name="T68" fmla="*/ 381 w 913"/>
                  <a:gd name="T69" fmla="*/ 5 h 695"/>
                  <a:gd name="T70" fmla="*/ 436 w 913"/>
                  <a:gd name="T71" fmla="*/ 0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13" h="695">
                    <a:moveTo>
                      <a:pt x="436" y="0"/>
                    </a:moveTo>
                    <a:lnTo>
                      <a:pt x="490" y="1"/>
                    </a:lnTo>
                    <a:lnTo>
                      <a:pt x="544" y="7"/>
                    </a:lnTo>
                    <a:lnTo>
                      <a:pt x="598" y="19"/>
                    </a:lnTo>
                    <a:lnTo>
                      <a:pt x="650" y="36"/>
                    </a:lnTo>
                    <a:lnTo>
                      <a:pt x="702" y="58"/>
                    </a:lnTo>
                    <a:lnTo>
                      <a:pt x="752" y="85"/>
                    </a:lnTo>
                    <a:lnTo>
                      <a:pt x="801" y="117"/>
                    </a:lnTo>
                    <a:lnTo>
                      <a:pt x="849" y="153"/>
                    </a:lnTo>
                    <a:lnTo>
                      <a:pt x="895" y="194"/>
                    </a:lnTo>
                    <a:lnTo>
                      <a:pt x="900" y="199"/>
                    </a:lnTo>
                    <a:lnTo>
                      <a:pt x="905" y="204"/>
                    </a:lnTo>
                    <a:lnTo>
                      <a:pt x="909" y="208"/>
                    </a:lnTo>
                    <a:lnTo>
                      <a:pt x="912" y="213"/>
                    </a:lnTo>
                    <a:lnTo>
                      <a:pt x="913" y="220"/>
                    </a:lnTo>
                    <a:lnTo>
                      <a:pt x="912" y="228"/>
                    </a:lnTo>
                    <a:lnTo>
                      <a:pt x="908" y="238"/>
                    </a:lnTo>
                    <a:lnTo>
                      <a:pt x="900" y="249"/>
                    </a:lnTo>
                    <a:lnTo>
                      <a:pt x="887" y="263"/>
                    </a:lnTo>
                    <a:lnTo>
                      <a:pt x="454" y="695"/>
                    </a:lnTo>
                    <a:lnTo>
                      <a:pt x="17" y="249"/>
                    </a:lnTo>
                    <a:lnTo>
                      <a:pt x="7" y="239"/>
                    </a:lnTo>
                    <a:lnTo>
                      <a:pt x="2" y="230"/>
                    </a:lnTo>
                    <a:lnTo>
                      <a:pt x="0" y="223"/>
                    </a:lnTo>
                    <a:lnTo>
                      <a:pt x="0" y="217"/>
                    </a:lnTo>
                    <a:lnTo>
                      <a:pt x="3" y="210"/>
                    </a:lnTo>
                    <a:lnTo>
                      <a:pt x="7" y="205"/>
                    </a:lnTo>
                    <a:lnTo>
                      <a:pt x="13" y="200"/>
                    </a:lnTo>
                    <a:lnTo>
                      <a:pt x="63" y="153"/>
                    </a:lnTo>
                    <a:lnTo>
                      <a:pt x="114" y="113"/>
                    </a:lnTo>
                    <a:lnTo>
                      <a:pt x="166" y="80"/>
                    </a:lnTo>
                    <a:lnTo>
                      <a:pt x="219" y="53"/>
                    </a:lnTo>
                    <a:lnTo>
                      <a:pt x="273" y="30"/>
                    </a:lnTo>
                    <a:lnTo>
                      <a:pt x="327" y="15"/>
                    </a:lnTo>
                    <a:lnTo>
                      <a:pt x="381" y="5"/>
                    </a:lnTo>
                    <a:lnTo>
                      <a:pt x="4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68" name="Freeform 48"/>
              <p:cNvSpPr>
                <a:spLocks/>
              </p:cNvSpPr>
              <p:nvPr/>
            </p:nvSpPr>
            <p:spPr bwMode="auto">
              <a:xfrm>
                <a:off x="6849" y="3078"/>
                <a:ext cx="136" cy="50"/>
              </a:xfrm>
              <a:custGeom>
                <a:avLst/>
                <a:gdLst>
                  <a:gd name="T0" fmla="*/ 1219 w 2189"/>
                  <a:gd name="T1" fmla="*/ 5 h 851"/>
                  <a:gd name="T2" fmla="*/ 1391 w 2189"/>
                  <a:gd name="T3" fmla="*/ 29 h 851"/>
                  <a:gd name="T4" fmla="*/ 1560 w 2189"/>
                  <a:gd name="T5" fmla="*/ 75 h 851"/>
                  <a:gd name="T6" fmla="*/ 1724 w 2189"/>
                  <a:gd name="T7" fmla="*/ 140 h 851"/>
                  <a:gd name="T8" fmla="*/ 1882 w 2189"/>
                  <a:gd name="T9" fmla="*/ 225 h 851"/>
                  <a:gd name="T10" fmla="*/ 2032 w 2189"/>
                  <a:gd name="T11" fmla="*/ 331 h 851"/>
                  <a:gd name="T12" fmla="*/ 2170 w 2189"/>
                  <a:gd name="T13" fmla="*/ 458 h 851"/>
                  <a:gd name="T14" fmla="*/ 2186 w 2189"/>
                  <a:gd name="T15" fmla="*/ 474 h 851"/>
                  <a:gd name="T16" fmla="*/ 2189 w 2189"/>
                  <a:gd name="T17" fmla="*/ 496 h 851"/>
                  <a:gd name="T18" fmla="*/ 2179 w 2189"/>
                  <a:gd name="T19" fmla="*/ 517 h 851"/>
                  <a:gd name="T20" fmla="*/ 1867 w 2189"/>
                  <a:gd name="T21" fmla="*/ 841 h 851"/>
                  <a:gd name="T22" fmla="*/ 1848 w 2189"/>
                  <a:gd name="T23" fmla="*/ 851 h 851"/>
                  <a:gd name="T24" fmla="*/ 1826 w 2189"/>
                  <a:gd name="T25" fmla="*/ 848 h 851"/>
                  <a:gd name="T26" fmla="*/ 1761 w 2189"/>
                  <a:gd name="T27" fmla="*/ 787 h 851"/>
                  <a:gd name="T28" fmla="*/ 1641 w 2189"/>
                  <a:gd name="T29" fmla="*/ 695 h 851"/>
                  <a:gd name="T30" fmla="*/ 1513 w 2189"/>
                  <a:gd name="T31" fmla="*/ 623 h 851"/>
                  <a:gd name="T32" fmla="*/ 1376 w 2189"/>
                  <a:gd name="T33" fmla="*/ 571 h 851"/>
                  <a:gd name="T34" fmla="*/ 1237 w 2189"/>
                  <a:gd name="T35" fmla="*/ 540 h 851"/>
                  <a:gd name="T36" fmla="*/ 1094 w 2189"/>
                  <a:gd name="T37" fmla="*/ 531 h 851"/>
                  <a:gd name="T38" fmla="*/ 952 w 2189"/>
                  <a:gd name="T39" fmla="*/ 540 h 851"/>
                  <a:gd name="T40" fmla="*/ 811 w 2189"/>
                  <a:gd name="T41" fmla="*/ 571 h 851"/>
                  <a:gd name="T42" fmla="*/ 676 w 2189"/>
                  <a:gd name="T43" fmla="*/ 623 h 851"/>
                  <a:gd name="T44" fmla="*/ 546 w 2189"/>
                  <a:gd name="T45" fmla="*/ 695 h 851"/>
                  <a:gd name="T46" fmla="*/ 427 w 2189"/>
                  <a:gd name="T47" fmla="*/ 787 h 851"/>
                  <a:gd name="T48" fmla="*/ 362 w 2189"/>
                  <a:gd name="T49" fmla="*/ 848 h 851"/>
                  <a:gd name="T50" fmla="*/ 340 w 2189"/>
                  <a:gd name="T51" fmla="*/ 851 h 851"/>
                  <a:gd name="T52" fmla="*/ 320 w 2189"/>
                  <a:gd name="T53" fmla="*/ 841 h 851"/>
                  <a:gd name="T54" fmla="*/ 3 w 2189"/>
                  <a:gd name="T55" fmla="*/ 508 h 851"/>
                  <a:gd name="T56" fmla="*/ 0 w 2189"/>
                  <a:gd name="T57" fmla="*/ 486 h 851"/>
                  <a:gd name="T58" fmla="*/ 10 w 2189"/>
                  <a:gd name="T59" fmla="*/ 465 h 851"/>
                  <a:gd name="T60" fmla="*/ 148 w 2189"/>
                  <a:gd name="T61" fmla="*/ 338 h 851"/>
                  <a:gd name="T62" fmla="*/ 296 w 2189"/>
                  <a:gd name="T63" fmla="*/ 231 h 851"/>
                  <a:gd name="T64" fmla="*/ 454 w 2189"/>
                  <a:gd name="T65" fmla="*/ 145 h 851"/>
                  <a:gd name="T66" fmla="*/ 618 w 2189"/>
                  <a:gd name="T67" fmla="*/ 78 h 851"/>
                  <a:gd name="T68" fmla="*/ 787 w 2189"/>
                  <a:gd name="T69" fmla="*/ 31 h 851"/>
                  <a:gd name="T70" fmla="*/ 959 w 2189"/>
                  <a:gd name="T71" fmla="*/ 6 h 851"/>
                  <a:gd name="T72" fmla="*/ 1132 w 2189"/>
                  <a:gd name="T73" fmla="*/ 0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189" h="851">
                    <a:moveTo>
                      <a:pt x="1132" y="0"/>
                    </a:moveTo>
                    <a:lnTo>
                      <a:pt x="1219" y="5"/>
                    </a:lnTo>
                    <a:lnTo>
                      <a:pt x="1305" y="15"/>
                    </a:lnTo>
                    <a:lnTo>
                      <a:pt x="1391" y="29"/>
                    </a:lnTo>
                    <a:lnTo>
                      <a:pt x="1476" y="49"/>
                    </a:lnTo>
                    <a:lnTo>
                      <a:pt x="1560" y="75"/>
                    </a:lnTo>
                    <a:lnTo>
                      <a:pt x="1643" y="104"/>
                    </a:lnTo>
                    <a:lnTo>
                      <a:pt x="1724" y="140"/>
                    </a:lnTo>
                    <a:lnTo>
                      <a:pt x="1805" y="181"/>
                    </a:lnTo>
                    <a:lnTo>
                      <a:pt x="1882" y="225"/>
                    </a:lnTo>
                    <a:lnTo>
                      <a:pt x="1959" y="276"/>
                    </a:lnTo>
                    <a:lnTo>
                      <a:pt x="2032" y="331"/>
                    </a:lnTo>
                    <a:lnTo>
                      <a:pt x="2102" y="392"/>
                    </a:lnTo>
                    <a:lnTo>
                      <a:pt x="2170" y="458"/>
                    </a:lnTo>
                    <a:lnTo>
                      <a:pt x="2180" y="464"/>
                    </a:lnTo>
                    <a:lnTo>
                      <a:pt x="2186" y="474"/>
                    </a:lnTo>
                    <a:lnTo>
                      <a:pt x="2189" y="484"/>
                    </a:lnTo>
                    <a:lnTo>
                      <a:pt x="2189" y="496"/>
                    </a:lnTo>
                    <a:lnTo>
                      <a:pt x="2186" y="506"/>
                    </a:lnTo>
                    <a:lnTo>
                      <a:pt x="2179" y="517"/>
                    </a:lnTo>
                    <a:lnTo>
                      <a:pt x="2178" y="518"/>
                    </a:lnTo>
                    <a:lnTo>
                      <a:pt x="1867" y="841"/>
                    </a:lnTo>
                    <a:lnTo>
                      <a:pt x="1858" y="848"/>
                    </a:lnTo>
                    <a:lnTo>
                      <a:pt x="1848" y="851"/>
                    </a:lnTo>
                    <a:lnTo>
                      <a:pt x="1836" y="851"/>
                    </a:lnTo>
                    <a:lnTo>
                      <a:pt x="1826" y="848"/>
                    </a:lnTo>
                    <a:lnTo>
                      <a:pt x="1817" y="841"/>
                    </a:lnTo>
                    <a:lnTo>
                      <a:pt x="1761" y="787"/>
                    </a:lnTo>
                    <a:lnTo>
                      <a:pt x="1702" y="738"/>
                    </a:lnTo>
                    <a:lnTo>
                      <a:pt x="1641" y="695"/>
                    </a:lnTo>
                    <a:lnTo>
                      <a:pt x="1578" y="655"/>
                    </a:lnTo>
                    <a:lnTo>
                      <a:pt x="1513" y="623"/>
                    </a:lnTo>
                    <a:lnTo>
                      <a:pt x="1445" y="594"/>
                    </a:lnTo>
                    <a:lnTo>
                      <a:pt x="1376" y="571"/>
                    </a:lnTo>
                    <a:lnTo>
                      <a:pt x="1307" y="553"/>
                    </a:lnTo>
                    <a:lnTo>
                      <a:pt x="1237" y="540"/>
                    </a:lnTo>
                    <a:lnTo>
                      <a:pt x="1165" y="533"/>
                    </a:lnTo>
                    <a:lnTo>
                      <a:pt x="1094" y="531"/>
                    </a:lnTo>
                    <a:lnTo>
                      <a:pt x="1023" y="533"/>
                    </a:lnTo>
                    <a:lnTo>
                      <a:pt x="952" y="540"/>
                    </a:lnTo>
                    <a:lnTo>
                      <a:pt x="881" y="553"/>
                    </a:lnTo>
                    <a:lnTo>
                      <a:pt x="811" y="571"/>
                    </a:lnTo>
                    <a:lnTo>
                      <a:pt x="743" y="594"/>
                    </a:lnTo>
                    <a:lnTo>
                      <a:pt x="676" y="623"/>
                    </a:lnTo>
                    <a:lnTo>
                      <a:pt x="611" y="655"/>
                    </a:lnTo>
                    <a:lnTo>
                      <a:pt x="546" y="695"/>
                    </a:lnTo>
                    <a:lnTo>
                      <a:pt x="485" y="738"/>
                    </a:lnTo>
                    <a:lnTo>
                      <a:pt x="427" y="787"/>
                    </a:lnTo>
                    <a:lnTo>
                      <a:pt x="371" y="841"/>
                    </a:lnTo>
                    <a:lnTo>
                      <a:pt x="362" y="848"/>
                    </a:lnTo>
                    <a:lnTo>
                      <a:pt x="351" y="851"/>
                    </a:lnTo>
                    <a:lnTo>
                      <a:pt x="340" y="851"/>
                    </a:lnTo>
                    <a:lnTo>
                      <a:pt x="330" y="848"/>
                    </a:lnTo>
                    <a:lnTo>
                      <a:pt x="320" y="841"/>
                    </a:lnTo>
                    <a:lnTo>
                      <a:pt x="10" y="518"/>
                    </a:lnTo>
                    <a:lnTo>
                      <a:pt x="3" y="508"/>
                    </a:lnTo>
                    <a:lnTo>
                      <a:pt x="0" y="498"/>
                    </a:lnTo>
                    <a:lnTo>
                      <a:pt x="0" y="486"/>
                    </a:lnTo>
                    <a:lnTo>
                      <a:pt x="3" y="475"/>
                    </a:lnTo>
                    <a:lnTo>
                      <a:pt x="10" y="465"/>
                    </a:lnTo>
                    <a:lnTo>
                      <a:pt x="77" y="399"/>
                    </a:lnTo>
                    <a:lnTo>
                      <a:pt x="148" y="338"/>
                    </a:lnTo>
                    <a:lnTo>
                      <a:pt x="221" y="282"/>
                    </a:lnTo>
                    <a:lnTo>
                      <a:pt x="296" y="231"/>
                    </a:lnTo>
                    <a:lnTo>
                      <a:pt x="374" y="185"/>
                    </a:lnTo>
                    <a:lnTo>
                      <a:pt x="454" y="145"/>
                    </a:lnTo>
                    <a:lnTo>
                      <a:pt x="535" y="109"/>
                    </a:lnTo>
                    <a:lnTo>
                      <a:pt x="618" y="78"/>
                    </a:lnTo>
                    <a:lnTo>
                      <a:pt x="701" y="53"/>
                    </a:lnTo>
                    <a:lnTo>
                      <a:pt x="787" y="31"/>
                    </a:lnTo>
                    <a:lnTo>
                      <a:pt x="872" y="17"/>
                    </a:lnTo>
                    <a:lnTo>
                      <a:pt x="959" y="6"/>
                    </a:lnTo>
                    <a:lnTo>
                      <a:pt x="1045" y="1"/>
                    </a:lnTo>
                    <a:lnTo>
                      <a:pt x="11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69" name="Freeform 49"/>
              <p:cNvSpPr>
                <a:spLocks/>
              </p:cNvSpPr>
              <p:nvPr/>
            </p:nvSpPr>
            <p:spPr bwMode="auto">
              <a:xfrm>
                <a:off x="6815" y="3031"/>
                <a:ext cx="204" cy="64"/>
              </a:xfrm>
              <a:custGeom>
                <a:avLst/>
                <a:gdLst>
                  <a:gd name="T0" fmla="*/ 1787 w 3266"/>
                  <a:gd name="T1" fmla="*/ 5 h 1091"/>
                  <a:gd name="T2" fmla="*/ 1999 w 3266"/>
                  <a:gd name="T3" fmla="*/ 30 h 1091"/>
                  <a:gd name="T4" fmla="*/ 2208 w 3266"/>
                  <a:gd name="T5" fmla="*/ 75 h 1091"/>
                  <a:gd name="T6" fmla="*/ 2413 w 3266"/>
                  <a:gd name="T7" fmla="*/ 140 h 1091"/>
                  <a:gd name="T8" fmla="*/ 2614 w 3266"/>
                  <a:gd name="T9" fmla="*/ 227 h 1091"/>
                  <a:gd name="T10" fmla="*/ 2806 w 3266"/>
                  <a:gd name="T11" fmla="*/ 333 h 1091"/>
                  <a:gd name="T12" fmla="*/ 2990 w 3266"/>
                  <a:gd name="T13" fmla="*/ 460 h 1091"/>
                  <a:gd name="T14" fmla="*/ 3165 w 3266"/>
                  <a:gd name="T15" fmla="*/ 607 h 1091"/>
                  <a:gd name="T16" fmla="*/ 3256 w 3266"/>
                  <a:gd name="T17" fmla="*/ 695 h 1091"/>
                  <a:gd name="T18" fmla="*/ 3266 w 3266"/>
                  <a:gd name="T19" fmla="*/ 716 h 1091"/>
                  <a:gd name="T20" fmla="*/ 3263 w 3266"/>
                  <a:gd name="T21" fmla="*/ 738 h 1091"/>
                  <a:gd name="T22" fmla="*/ 3255 w 3266"/>
                  <a:gd name="T23" fmla="*/ 750 h 1091"/>
                  <a:gd name="T24" fmla="*/ 2926 w 3266"/>
                  <a:gd name="T25" fmla="*/ 1088 h 1091"/>
                  <a:gd name="T26" fmla="*/ 2905 w 3266"/>
                  <a:gd name="T27" fmla="*/ 1091 h 1091"/>
                  <a:gd name="T28" fmla="*/ 2885 w 3266"/>
                  <a:gd name="T29" fmla="*/ 1081 h 1091"/>
                  <a:gd name="T30" fmla="*/ 2736 w 3266"/>
                  <a:gd name="T31" fmla="*/ 943 h 1091"/>
                  <a:gd name="T32" fmla="*/ 2577 w 3266"/>
                  <a:gd name="T33" fmla="*/ 825 h 1091"/>
                  <a:gd name="T34" fmla="*/ 2409 w 3266"/>
                  <a:gd name="T35" fmla="*/ 728 h 1091"/>
                  <a:gd name="T36" fmla="*/ 2233 w 3266"/>
                  <a:gd name="T37" fmla="*/ 651 h 1091"/>
                  <a:gd name="T38" fmla="*/ 2052 w 3266"/>
                  <a:gd name="T39" fmla="*/ 595 h 1091"/>
                  <a:gd name="T40" fmla="*/ 1867 w 3266"/>
                  <a:gd name="T41" fmla="*/ 559 h 1091"/>
                  <a:gd name="T42" fmla="*/ 1679 w 3266"/>
                  <a:gd name="T43" fmla="*/ 543 h 1091"/>
                  <a:gd name="T44" fmla="*/ 1493 w 3266"/>
                  <a:gd name="T45" fmla="*/ 549 h 1091"/>
                  <a:gd name="T46" fmla="*/ 1306 w 3266"/>
                  <a:gd name="T47" fmla="*/ 574 h 1091"/>
                  <a:gd name="T48" fmla="*/ 1123 w 3266"/>
                  <a:gd name="T49" fmla="*/ 620 h 1091"/>
                  <a:gd name="T50" fmla="*/ 944 w 3266"/>
                  <a:gd name="T51" fmla="*/ 687 h 1091"/>
                  <a:gd name="T52" fmla="*/ 772 w 3266"/>
                  <a:gd name="T53" fmla="*/ 774 h 1091"/>
                  <a:gd name="T54" fmla="*/ 608 w 3266"/>
                  <a:gd name="T55" fmla="*/ 882 h 1091"/>
                  <a:gd name="T56" fmla="*/ 453 w 3266"/>
                  <a:gd name="T57" fmla="*/ 1010 h 1091"/>
                  <a:gd name="T58" fmla="*/ 372 w 3266"/>
                  <a:gd name="T59" fmla="*/ 1088 h 1091"/>
                  <a:gd name="T60" fmla="*/ 350 w 3266"/>
                  <a:gd name="T61" fmla="*/ 1091 h 1091"/>
                  <a:gd name="T62" fmla="*/ 330 w 3266"/>
                  <a:gd name="T63" fmla="*/ 1081 h 1091"/>
                  <a:gd name="T64" fmla="*/ 4 w 3266"/>
                  <a:gd name="T65" fmla="*/ 739 h 1091"/>
                  <a:gd name="T66" fmla="*/ 0 w 3266"/>
                  <a:gd name="T67" fmla="*/ 717 h 1091"/>
                  <a:gd name="T68" fmla="*/ 10 w 3266"/>
                  <a:gd name="T69" fmla="*/ 697 h 1091"/>
                  <a:gd name="T70" fmla="*/ 178 w 3266"/>
                  <a:gd name="T71" fmla="*/ 538 h 1091"/>
                  <a:gd name="T72" fmla="*/ 357 w 3266"/>
                  <a:gd name="T73" fmla="*/ 400 h 1091"/>
                  <a:gd name="T74" fmla="*/ 546 w 3266"/>
                  <a:gd name="T75" fmla="*/ 283 h 1091"/>
                  <a:gd name="T76" fmla="*/ 741 w 3266"/>
                  <a:gd name="T77" fmla="*/ 186 h 1091"/>
                  <a:gd name="T78" fmla="*/ 944 w 3266"/>
                  <a:gd name="T79" fmla="*/ 109 h 1091"/>
                  <a:gd name="T80" fmla="*/ 1152 w 3266"/>
                  <a:gd name="T81" fmla="*/ 53 h 1091"/>
                  <a:gd name="T82" fmla="*/ 1361 w 3266"/>
                  <a:gd name="T83" fmla="*/ 17 h 1091"/>
                  <a:gd name="T84" fmla="*/ 1574 w 3266"/>
                  <a:gd name="T85" fmla="*/ 1 h 1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266" h="1091">
                    <a:moveTo>
                      <a:pt x="1681" y="0"/>
                    </a:moveTo>
                    <a:lnTo>
                      <a:pt x="1787" y="5"/>
                    </a:lnTo>
                    <a:lnTo>
                      <a:pt x="1893" y="14"/>
                    </a:lnTo>
                    <a:lnTo>
                      <a:pt x="1999" y="30"/>
                    </a:lnTo>
                    <a:lnTo>
                      <a:pt x="2105" y="50"/>
                    </a:lnTo>
                    <a:lnTo>
                      <a:pt x="2208" y="75"/>
                    </a:lnTo>
                    <a:lnTo>
                      <a:pt x="2311" y="105"/>
                    </a:lnTo>
                    <a:lnTo>
                      <a:pt x="2413" y="140"/>
                    </a:lnTo>
                    <a:lnTo>
                      <a:pt x="2514" y="182"/>
                    </a:lnTo>
                    <a:lnTo>
                      <a:pt x="2614" y="227"/>
                    </a:lnTo>
                    <a:lnTo>
                      <a:pt x="2710" y="278"/>
                    </a:lnTo>
                    <a:lnTo>
                      <a:pt x="2806" y="333"/>
                    </a:lnTo>
                    <a:lnTo>
                      <a:pt x="2900" y="394"/>
                    </a:lnTo>
                    <a:lnTo>
                      <a:pt x="2990" y="460"/>
                    </a:lnTo>
                    <a:lnTo>
                      <a:pt x="3079" y="531"/>
                    </a:lnTo>
                    <a:lnTo>
                      <a:pt x="3165" y="607"/>
                    </a:lnTo>
                    <a:lnTo>
                      <a:pt x="3247" y="688"/>
                    </a:lnTo>
                    <a:lnTo>
                      <a:pt x="3256" y="695"/>
                    </a:lnTo>
                    <a:lnTo>
                      <a:pt x="3263" y="704"/>
                    </a:lnTo>
                    <a:lnTo>
                      <a:pt x="3266" y="716"/>
                    </a:lnTo>
                    <a:lnTo>
                      <a:pt x="3266" y="727"/>
                    </a:lnTo>
                    <a:lnTo>
                      <a:pt x="3263" y="738"/>
                    </a:lnTo>
                    <a:lnTo>
                      <a:pt x="3256" y="747"/>
                    </a:lnTo>
                    <a:lnTo>
                      <a:pt x="3255" y="750"/>
                    </a:lnTo>
                    <a:lnTo>
                      <a:pt x="2936" y="1081"/>
                    </a:lnTo>
                    <a:lnTo>
                      <a:pt x="2926" y="1088"/>
                    </a:lnTo>
                    <a:lnTo>
                      <a:pt x="2916" y="1091"/>
                    </a:lnTo>
                    <a:lnTo>
                      <a:pt x="2905" y="1091"/>
                    </a:lnTo>
                    <a:lnTo>
                      <a:pt x="2895" y="1088"/>
                    </a:lnTo>
                    <a:lnTo>
                      <a:pt x="2885" y="1081"/>
                    </a:lnTo>
                    <a:lnTo>
                      <a:pt x="2812" y="1010"/>
                    </a:lnTo>
                    <a:lnTo>
                      <a:pt x="2736" y="943"/>
                    </a:lnTo>
                    <a:lnTo>
                      <a:pt x="2657" y="882"/>
                    </a:lnTo>
                    <a:lnTo>
                      <a:pt x="2577" y="825"/>
                    </a:lnTo>
                    <a:lnTo>
                      <a:pt x="2494" y="774"/>
                    </a:lnTo>
                    <a:lnTo>
                      <a:pt x="2409" y="728"/>
                    </a:lnTo>
                    <a:lnTo>
                      <a:pt x="2321" y="687"/>
                    </a:lnTo>
                    <a:lnTo>
                      <a:pt x="2233" y="651"/>
                    </a:lnTo>
                    <a:lnTo>
                      <a:pt x="2143" y="620"/>
                    </a:lnTo>
                    <a:lnTo>
                      <a:pt x="2052" y="595"/>
                    </a:lnTo>
                    <a:lnTo>
                      <a:pt x="1960" y="574"/>
                    </a:lnTo>
                    <a:lnTo>
                      <a:pt x="1867" y="559"/>
                    </a:lnTo>
                    <a:lnTo>
                      <a:pt x="1774" y="549"/>
                    </a:lnTo>
                    <a:lnTo>
                      <a:pt x="1679" y="543"/>
                    </a:lnTo>
                    <a:lnTo>
                      <a:pt x="1586" y="543"/>
                    </a:lnTo>
                    <a:lnTo>
                      <a:pt x="1493" y="549"/>
                    </a:lnTo>
                    <a:lnTo>
                      <a:pt x="1399" y="559"/>
                    </a:lnTo>
                    <a:lnTo>
                      <a:pt x="1306" y="574"/>
                    </a:lnTo>
                    <a:lnTo>
                      <a:pt x="1214" y="595"/>
                    </a:lnTo>
                    <a:lnTo>
                      <a:pt x="1123" y="620"/>
                    </a:lnTo>
                    <a:lnTo>
                      <a:pt x="1032" y="651"/>
                    </a:lnTo>
                    <a:lnTo>
                      <a:pt x="944" y="687"/>
                    </a:lnTo>
                    <a:lnTo>
                      <a:pt x="857" y="727"/>
                    </a:lnTo>
                    <a:lnTo>
                      <a:pt x="772" y="774"/>
                    </a:lnTo>
                    <a:lnTo>
                      <a:pt x="688" y="825"/>
                    </a:lnTo>
                    <a:lnTo>
                      <a:pt x="608" y="882"/>
                    </a:lnTo>
                    <a:lnTo>
                      <a:pt x="529" y="943"/>
                    </a:lnTo>
                    <a:lnTo>
                      <a:pt x="453" y="1010"/>
                    </a:lnTo>
                    <a:lnTo>
                      <a:pt x="381" y="1081"/>
                    </a:lnTo>
                    <a:lnTo>
                      <a:pt x="372" y="1088"/>
                    </a:lnTo>
                    <a:lnTo>
                      <a:pt x="361" y="1091"/>
                    </a:lnTo>
                    <a:lnTo>
                      <a:pt x="350" y="1091"/>
                    </a:lnTo>
                    <a:lnTo>
                      <a:pt x="339" y="1088"/>
                    </a:lnTo>
                    <a:lnTo>
                      <a:pt x="330" y="1081"/>
                    </a:lnTo>
                    <a:lnTo>
                      <a:pt x="10" y="750"/>
                    </a:lnTo>
                    <a:lnTo>
                      <a:pt x="4" y="739"/>
                    </a:lnTo>
                    <a:lnTo>
                      <a:pt x="0" y="728"/>
                    </a:lnTo>
                    <a:lnTo>
                      <a:pt x="0" y="717"/>
                    </a:lnTo>
                    <a:lnTo>
                      <a:pt x="4" y="706"/>
                    </a:lnTo>
                    <a:lnTo>
                      <a:pt x="10" y="697"/>
                    </a:lnTo>
                    <a:lnTo>
                      <a:pt x="93" y="614"/>
                    </a:lnTo>
                    <a:lnTo>
                      <a:pt x="178" y="538"/>
                    </a:lnTo>
                    <a:lnTo>
                      <a:pt x="267" y="466"/>
                    </a:lnTo>
                    <a:lnTo>
                      <a:pt x="357" y="400"/>
                    </a:lnTo>
                    <a:lnTo>
                      <a:pt x="450" y="339"/>
                    </a:lnTo>
                    <a:lnTo>
                      <a:pt x="546" y="283"/>
                    </a:lnTo>
                    <a:lnTo>
                      <a:pt x="642" y="231"/>
                    </a:lnTo>
                    <a:lnTo>
                      <a:pt x="741" y="186"/>
                    </a:lnTo>
                    <a:lnTo>
                      <a:pt x="842" y="145"/>
                    </a:lnTo>
                    <a:lnTo>
                      <a:pt x="944" y="109"/>
                    </a:lnTo>
                    <a:lnTo>
                      <a:pt x="1047" y="78"/>
                    </a:lnTo>
                    <a:lnTo>
                      <a:pt x="1152" y="53"/>
                    </a:lnTo>
                    <a:lnTo>
                      <a:pt x="1256" y="31"/>
                    </a:lnTo>
                    <a:lnTo>
                      <a:pt x="1361" y="17"/>
                    </a:lnTo>
                    <a:lnTo>
                      <a:pt x="1468" y="6"/>
                    </a:lnTo>
                    <a:lnTo>
                      <a:pt x="1574" y="1"/>
                    </a:lnTo>
                    <a:lnTo>
                      <a:pt x="16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-1" y="6476077"/>
            <a:ext cx="12188825" cy="423223"/>
            <a:chOff x="0" y="6434667"/>
            <a:chExt cx="12192000" cy="423333"/>
          </a:xfrm>
          <a:solidFill>
            <a:schemeClr val="accent2">
              <a:lumMod val="75000"/>
            </a:schemeClr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hu-HU" sz="1799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78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grpFill/>
          </p:spPr>
        </p:pic>
      </p:grpSp>
      <p:pic>
        <p:nvPicPr>
          <p:cNvPr id="1026" name="Picture 2" descr="Képtalálatok a következőre: android app logo">
            <a:extLst>
              <a:ext uri="{FF2B5EF4-FFF2-40B4-BE49-F238E27FC236}">
                <a16:creationId xmlns:a16="http://schemas.microsoft.com/office/drawing/2014/main" id="{0295259D-FD62-44AD-BCB6-9EE8BF27C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250" y="4585035"/>
            <a:ext cx="741604" cy="668319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2A432A5F-027D-411A-ABCA-242B083F17ED}"/>
              </a:ext>
            </a:extLst>
          </p:cNvPr>
          <p:cNvSpPr txBox="1"/>
          <p:nvPr/>
        </p:nvSpPr>
        <p:spPr>
          <a:xfrm>
            <a:off x="10633480" y="5353537"/>
            <a:ext cx="13274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79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hu-HU" sz="1799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Quizzy</a:t>
            </a:r>
            <a:endParaRPr lang="hu-HU" sz="1799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Kép 21">
            <a:extLst>
              <a:ext uri="{FF2B5EF4-FFF2-40B4-BE49-F238E27FC236}">
                <a16:creationId xmlns:a16="http://schemas.microsoft.com/office/drawing/2014/main" id="{B71C1B46-5873-46BA-92D2-DEE003641D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06" y="1870057"/>
            <a:ext cx="3868370" cy="3868370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7350C5A9-5205-4A7F-AE66-B4671C77C5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683" y="2605153"/>
            <a:ext cx="1486260" cy="1486260"/>
          </a:xfrm>
          <a:prstGeom prst="rect">
            <a:avLst/>
          </a:prstGeom>
        </p:spPr>
      </p:pic>
      <p:sp>
        <p:nvSpPr>
          <p:cNvPr id="29" name="Téglalap 28">
            <a:extLst>
              <a:ext uri="{FF2B5EF4-FFF2-40B4-BE49-F238E27FC236}">
                <a16:creationId xmlns:a16="http://schemas.microsoft.com/office/drawing/2014/main" id="{3EE76A6C-E021-4BEB-BB21-0500BECC1D32}"/>
              </a:ext>
            </a:extLst>
          </p:cNvPr>
          <p:cNvSpPr/>
          <p:nvPr/>
        </p:nvSpPr>
        <p:spPr>
          <a:xfrm>
            <a:off x="5033568" y="4664251"/>
            <a:ext cx="478034" cy="3248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reflection blurRad="12700" stA="45000" endPos="65000" dist="50800" dir="5400000" sy="-100000" algn="bl" rotWithShape="0"/>
          </a:effectLst>
          <a:scene3d>
            <a:camera prst="orthographicFront"/>
            <a:lightRig rig="threePt" dir="t"/>
          </a:scene3d>
          <a:sp3d contourW="4445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799"/>
          </a:p>
        </p:txBody>
      </p:sp>
      <p:sp>
        <p:nvSpPr>
          <p:cNvPr id="31" name="Téglalap 30">
            <a:extLst>
              <a:ext uri="{FF2B5EF4-FFF2-40B4-BE49-F238E27FC236}">
                <a16:creationId xmlns:a16="http://schemas.microsoft.com/office/drawing/2014/main" id="{E1FE5234-A933-4949-837A-0AA974DE3E3D}"/>
              </a:ext>
            </a:extLst>
          </p:cNvPr>
          <p:cNvSpPr/>
          <p:nvPr/>
        </p:nvSpPr>
        <p:spPr>
          <a:xfrm>
            <a:off x="5002983" y="5064714"/>
            <a:ext cx="539205" cy="4570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799"/>
          </a:p>
        </p:txBody>
      </p:sp>
      <p:pic>
        <p:nvPicPr>
          <p:cNvPr id="45" name="Kép 44">
            <a:extLst>
              <a:ext uri="{FF2B5EF4-FFF2-40B4-BE49-F238E27FC236}">
                <a16:creationId xmlns:a16="http://schemas.microsoft.com/office/drawing/2014/main" id="{7A51C24D-5E70-4BD7-8467-DE85521D79D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1912" r="2006" b="409"/>
          <a:stretch/>
        </p:blipFill>
        <p:spPr>
          <a:xfrm>
            <a:off x="11062964" y="129495"/>
            <a:ext cx="814764" cy="814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199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2929" y="1164367"/>
            <a:ext cx="4974465" cy="4950726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3" name="Rectangle 2"/>
          <p:cNvSpPr/>
          <p:nvPr/>
        </p:nvSpPr>
        <p:spPr>
          <a:xfrm>
            <a:off x="5888626" y="1164367"/>
            <a:ext cx="1697730" cy="16265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4" name="Rectangle 3"/>
          <p:cNvSpPr/>
          <p:nvPr/>
        </p:nvSpPr>
        <p:spPr>
          <a:xfrm>
            <a:off x="5888626" y="2790867"/>
            <a:ext cx="1697730" cy="1685857"/>
          </a:xfrm>
          <a:prstGeom prst="rect">
            <a:avLst/>
          </a:prstGeom>
          <a:solidFill>
            <a:srgbClr val="288CC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9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Természet</a:t>
            </a:r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88629" y="4476724"/>
            <a:ext cx="1697730" cy="16383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Rectangle 5"/>
          <p:cNvSpPr/>
          <p:nvPr/>
        </p:nvSpPr>
        <p:spPr>
          <a:xfrm>
            <a:off x="7586357" y="4476722"/>
            <a:ext cx="1875812" cy="1638369"/>
          </a:xfrm>
          <a:prstGeom prst="rect">
            <a:avLst/>
          </a:prstGeom>
          <a:solidFill>
            <a:srgbClr val="288CC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9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És sok </a:t>
            </a:r>
            <a:r>
              <a:rPr lang="hu-HU" sz="1799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sok</a:t>
            </a:r>
            <a:r>
              <a:rPr lang="hu-HU" sz="179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</a:t>
            </a:r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62169" y="4476722"/>
            <a:ext cx="1923301" cy="1638369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Rectangle 7"/>
          <p:cNvSpPr/>
          <p:nvPr/>
        </p:nvSpPr>
        <p:spPr>
          <a:xfrm>
            <a:off x="7586357" y="1164369"/>
            <a:ext cx="1875812" cy="1638369"/>
          </a:xfrm>
          <a:prstGeom prst="rect">
            <a:avLst/>
          </a:prstGeom>
          <a:solidFill>
            <a:srgbClr val="288CC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9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Történelem</a:t>
            </a:r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62169" y="1164369"/>
            <a:ext cx="1923301" cy="1638369"/>
          </a:xfrm>
          <a:prstGeom prst="rect">
            <a:avLst/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0" name="Rectangle 9"/>
          <p:cNvSpPr/>
          <p:nvPr/>
        </p:nvSpPr>
        <p:spPr>
          <a:xfrm>
            <a:off x="7586356" y="2790867"/>
            <a:ext cx="3799113" cy="1685854"/>
          </a:xfrm>
          <a:prstGeom prst="rect">
            <a:avLst/>
          </a:prstGeom>
          <a:blipFill dpi="0"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1" name="Rectangle 10"/>
          <p:cNvSpPr/>
          <p:nvPr/>
        </p:nvSpPr>
        <p:spPr>
          <a:xfrm>
            <a:off x="842929" y="2192537"/>
            <a:ext cx="4974465" cy="3922554"/>
          </a:xfrm>
          <a:prstGeom prst="rect">
            <a:avLst/>
          </a:prstGeom>
          <a:gradFill flip="none" rotWithShape="1">
            <a:gsLst>
              <a:gs pos="7000">
                <a:schemeClr val="accent4">
                  <a:lumMod val="50000"/>
                  <a:alpha val="78000"/>
                </a:schemeClr>
              </a:gs>
              <a:gs pos="50000">
                <a:schemeClr val="accent4">
                  <a:lumMod val="75000"/>
                  <a:alpha val="50000"/>
                </a:schemeClr>
              </a:gs>
              <a:gs pos="100000">
                <a:schemeClr val="accent4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799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1799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1799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1799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hu-HU" sz="179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Tesztelni akarod a tudásodat?</a:t>
            </a:r>
            <a:endParaRPr lang="en-US" sz="1799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hu-HU" sz="179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Kapcsold be laptopod és készülj!</a:t>
            </a:r>
            <a:endParaRPr lang="en-US" sz="1799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6319294" y="1558625"/>
            <a:ext cx="836394" cy="837982"/>
          </a:xfrm>
          <a:custGeom>
            <a:avLst/>
            <a:gdLst>
              <a:gd name="T0" fmla="*/ 1526 w 3687"/>
              <a:gd name="T1" fmla="*/ 1338 h 3693"/>
              <a:gd name="T2" fmla="*/ 1497 w 3687"/>
              <a:gd name="T3" fmla="*/ 1446 h 3693"/>
              <a:gd name="T4" fmla="*/ 1307 w 3687"/>
              <a:gd name="T5" fmla="*/ 1694 h 3693"/>
              <a:gd name="T6" fmla="*/ 1283 w 3687"/>
              <a:gd name="T7" fmla="*/ 2022 h 3693"/>
              <a:gd name="T8" fmla="*/ 1457 w 3687"/>
              <a:gd name="T9" fmla="*/ 2323 h 3693"/>
              <a:gd name="T10" fmla="*/ 1777 w 3687"/>
              <a:gd name="T11" fmla="*/ 2467 h 3693"/>
              <a:gd name="T12" fmla="*/ 2126 w 3687"/>
              <a:gd name="T13" fmla="*/ 2393 h 3693"/>
              <a:gd name="T14" fmla="*/ 2357 w 3687"/>
              <a:gd name="T15" fmla="*/ 2136 h 3693"/>
              <a:gd name="T16" fmla="*/ 2396 w 3687"/>
              <a:gd name="T17" fmla="*/ 1783 h 3693"/>
              <a:gd name="T18" fmla="*/ 2227 w 3687"/>
              <a:gd name="T19" fmla="*/ 1485 h 3693"/>
              <a:gd name="T20" fmla="*/ 2146 w 3687"/>
              <a:gd name="T21" fmla="*/ 1357 h 3693"/>
              <a:gd name="T22" fmla="*/ 2230 w 3687"/>
              <a:gd name="T23" fmla="*/ 1284 h 3693"/>
              <a:gd name="T24" fmla="*/ 2426 w 3687"/>
              <a:gd name="T25" fmla="*/ 1432 h 3693"/>
              <a:gd name="T26" fmla="*/ 2581 w 3687"/>
              <a:gd name="T27" fmla="*/ 1769 h 3693"/>
              <a:gd name="T28" fmla="*/ 2539 w 3687"/>
              <a:gd name="T29" fmla="*/ 2169 h 3693"/>
              <a:gd name="T30" fmla="*/ 2298 w 3687"/>
              <a:gd name="T31" fmla="*/ 2491 h 3693"/>
              <a:gd name="T32" fmla="*/ 1916 w 3687"/>
              <a:gd name="T33" fmla="*/ 2641 h 3693"/>
              <a:gd name="T34" fmla="*/ 1506 w 3687"/>
              <a:gd name="T35" fmla="*/ 2564 h 3693"/>
              <a:gd name="T36" fmla="*/ 1209 w 3687"/>
              <a:gd name="T37" fmla="*/ 2294 h 3693"/>
              <a:gd name="T38" fmla="*/ 1095 w 3687"/>
              <a:gd name="T39" fmla="*/ 1896 h 3693"/>
              <a:gd name="T40" fmla="*/ 1186 w 3687"/>
              <a:gd name="T41" fmla="*/ 1534 h 3693"/>
              <a:gd name="T42" fmla="*/ 1408 w 3687"/>
              <a:gd name="T43" fmla="*/ 1291 h 3693"/>
              <a:gd name="T44" fmla="*/ 1900 w 3687"/>
              <a:gd name="T45" fmla="*/ 1012 h 3693"/>
              <a:gd name="T46" fmla="*/ 1913 w 3687"/>
              <a:gd name="T47" fmla="*/ 1939 h 3693"/>
              <a:gd name="T48" fmla="*/ 1797 w 3687"/>
              <a:gd name="T49" fmla="*/ 1973 h 3693"/>
              <a:gd name="T50" fmla="*/ 1755 w 3687"/>
              <a:gd name="T51" fmla="*/ 1051 h 3693"/>
              <a:gd name="T52" fmla="*/ 1844 w 3687"/>
              <a:gd name="T53" fmla="*/ 184 h 3693"/>
              <a:gd name="T54" fmla="*/ 1221 w 3687"/>
              <a:gd name="T55" fmla="*/ 305 h 3693"/>
              <a:gd name="T56" fmla="*/ 705 w 3687"/>
              <a:gd name="T57" fmla="*/ 638 h 3693"/>
              <a:gd name="T58" fmla="*/ 343 w 3687"/>
              <a:gd name="T59" fmla="*/ 1134 h 3693"/>
              <a:gd name="T60" fmla="*/ 182 w 3687"/>
              <a:gd name="T61" fmla="*/ 1743 h 3693"/>
              <a:gd name="T62" fmla="*/ 264 w 3687"/>
              <a:gd name="T63" fmla="*/ 2378 h 3693"/>
              <a:gd name="T64" fmla="*/ 564 w 3687"/>
              <a:gd name="T65" fmla="*/ 2917 h 3693"/>
              <a:gd name="T66" fmla="*/ 1034 w 3687"/>
              <a:gd name="T67" fmla="*/ 3308 h 3693"/>
              <a:gd name="T68" fmla="*/ 1628 w 3687"/>
              <a:gd name="T69" fmla="*/ 3506 h 3693"/>
              <a:gd name="T70" fmla="*/ 2268 w 3687"/>
              <a:gd name="T71" fmla="*/ 3464 h 3693"/>
              <a:gd name="T72" fmla="*/ 2825 w 3687"/>
              <a:gd name="T73" fmla="*/ 3197 h 3693"/>
              <a:gd name="T74" fmla="*/ 3244 w 3687"/>
              <a:gd name="T75" fmla="*/ 2751 h 3693"/>
              <a:gd name="T76" fmla="*/ 3477 w 3687"/>
              <a:gd name="T77" fmla="*/ 2174 h 3693"/>
              <a:gd name="T78" fmla="*/ 3477 w 3687"/>
              <a:gd name="T79" fmla="*/ 1530 h 3693"/>
              <a:gd name="T80" fmla="*/ 3244 w 3687"/>
              <a:gd name="T81" fmla="*/ 953 h 3693"/>
              <a:gd name="T82" fmla="*/ 2825 w 3687"/>
              <a:gd name="T83" fmla="*/ 507 h 3693"/>
              <a:gd name="T84" fmla="*/ 2268 w 3687"/>
              <a:gd name="T85" fmla="*/ 239 h 3693"/>
              <a:gd name="T86" fmla="*/ 1844 w 3687"/>
              <a:gd name="T87" fmla="*/ 0 h 3693"/>
              <a:gd name="T88" fmla="*/ 2487 w 3687"/>
              <a:gd name="T89" fmla="*/ 116 h 3693"/>
              <a:gd name="T90" fmla="*/ 3031 w 3687"/>
              <a:gd name="T91" fmla="*/ 435 h 3693"/>
              <a:gd name="T92" fmla="*/ 3436 w 3687"/>
              <a:gd name="T93" fmla="*/ 915 h 3693"/>
              <a:gd name="T94" fmla="*/ 3658 w 3687"/>
              <a:gd name="T95" fmla="*/ 1515 h 3693"/>
              <a:gd name="T96" fmla="*/ 3658 w 3687"/>
              <a:gd name="T97" fmla="*/ 2179 h 3693"/>
              <a:gd name="T98" fmla="*/ 3436 w 3687"/>
              <a:gd name="T99" fmla="*/ 2779 h 3693"/>
              <a:gd name="T100" fmla="*/ 3031 w 3687"/>
              <a:gd name="T101" fmla="*/ 3259 h 3693"/>
              <a:gd name="T102" fmla="*/ 2487 w 3687"/>
              <a:gd name="T103" fmla="*/ 3578 h 3693"/>
              <a:gd name="T104" fmla="*/ 1844 w 3687"/>
              <a:gd name="T105" fmla="*/ 3693 h 3693"/>
              <a:gd name="T106" fmla="*/ 1201 w 3687"/>
              <a:gd name="T107" fmla="*/ 3578 h 3693"/>
              <a:gd name="T108" fmla="*/ 656 w 3687"/>
              <a:gd name="T109" fmla="*/ 3259 h 3693"/>
              <a:gd name="T110" fmla="*/ 252 w 3687"/>
              <a:gd name="T111" fmla="*/ 2779 h 3693"/>
              <a:gd name="T112" fmla="*/ 30 w 3687"/>
              <a:gd name="T113" fmla="*/ 2179 h 3693"/>
              <a:gd name="T114" fmla="*/ 30 w 3687"/>
              <a:gd name="T115" fmla="*/ 1515 h 3693"/>
              <a:gd name="T116" fmla="*/ 252 w 3687"/>
              <a:gd name="T117" fmla="*/ 915 h 3693"/>
              <a:gd name="T118" fmla="*/ 656 w 3687"/>
              <a:gd name="T119" fmla="*/ 435 h 3693"/>
              <a:gd name="T120" fmla="*/ 1201 w 3687"/>
              <a:gd name="T121" fmla="*/ 116 h 3693"/>
              <a:gd name="T122" fmla="*/ 1844 w 3687"/>
              <a:gd name="T123" fmla="*/ 0 h 3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87" h="3693">
                <a:moveTo>
                  <a:pt x="1446" y="1283"/>
                </a:moveTo>
                <a:lnTo>
                  <a:pt x="1466" y="1285"/>
                </a:lnTo>
                <a:lnTo>
                  <a:pt x="1485" y="1293"/>
                </a:lnTo>
                <a:lnTo>
                  <a:pt x="1502" y="1304"/>
                </a:lnTo>
                <a:lnTo>
                  <a:pt x="1516" y="1320"/>
                </a:lnTo>
                <a:lnTo>
                  <a:pt x="1526" y="1338"/>
                </a:lnTo>
                <a:lnTo>
                  <a:pt x="1532" y="1357"/>
                </a:lnTo>
                <a:lnTo>
                  <a:pt x="1534" y="1377"/>
                </a:lnTo>
                <a:lnTo>
                  <a:pt x="1531" y="1396"/>
                </a:lnTo>
                <a:lnTo>
                  <a:pt x="1525" y="1415"/>
                </a:lnTo>
                <a:lnTo>
                  <a:pt x="1512" y="1432"/>
                </a:lnTo>
                <a:lnTo>
                  <a:pt x="1497" y="1446"/>
                </a:lnTo>
                <a:lnTo>
                  <a:pt x="1455" y="1480"/>
                </a:lnTo>
                <a:lnTo>
                  <a:pt x="1417" y="1517"/>
                </a:lnTo>
                <a:lnTo>
                  <a:pt x="1383" y="1558"/>
                </a:lnTo>
                <a:lnTo>
                  <a:pt x="1354" y="1600"/>
                </a:lnTo>
                <a:lnTo>
                  <a:pt x="1329" y="1646"/>
                </a:lnTo>
                <a:lnTo>
                  <a:pt x="1307" y="1694"/>
                </a:lnTo>
                <a:lnTo>
                  <a:pt x="1292" y="1744"/>
                </a:lnTo>
                <a:lnTo>
                  <a:pt x="1279" y="1795"/>
                </a:lnTo>
                <a:lnTo>
                  <a:pt x="1272" y="1847"/>
                </a:lnTo>
                <a:lnTo>
                  <a:pt x="1269" y="1900"/>
                </a:lnTo>
                <a:lnTo>
                  <a:pt x="1272" y="1962"/>
                </a:lnTo>
                <a:lnTo>
                  <a:pt x="1283" y="2022"/>
                </a:lnTo>
                <a:lnTo>
                  <a:pt x="1298" y="2081"/>
                </a:lnTo>
                <a:lnTo>
                  <a:pt x="1321" y="2136"/>
                </a:lnTo>
                <a:lnTo>
                  <a:pt x="1348" y="2187"/>
                </a:lnTo>
                <a:lnTo>
                  <a:pt x="1380" y="2237"/>
                </a:lnTo>
                <a:lnTo>
                  <a:pt x="1417" y="2282"/>
                </a:lnTo>
                <a:lnTo>
                  <a:pt x="1457" y="2323"/>
                </a:lnTo>
                <a:lnTo>
                  <a:pt x="1503" y="2360"/>
                </a:lnTo>
                <a:lnTo>
                  <a:pt x="1551" y="2393"/>
                </a:lnTo>
                <a:lnTo>
                  <a:pt x="1604" y="2420"/>
                </a:lnTo>
                <a:lnTo>
                  <a:pt x="1659" y="2441"/>
                </a:lnTo>
                <a:lnTo>
                  <a:pt x="1717" y="2458"/>
                </a:lnTo>
                <a:lnTo>
                  <a:pt x="1777" y="2467"/>
                </a:lnTo>
                <a:lnTo>
                  <a:pt x="1838" y="2470"/>
                </a:lnTo>
                <a:lnTo>
                  <a:pt x="1901" y="2467"/>
                </a:lnTo>
                <a:lnTo>
                  <a:pt x="1960" y="2458"/>
                </a:lnTo>
                <a:lnTo>
                  <a:pt x="2019" y="2441"/>
                </a:lnTo>
                <a:lnTo>
                  <a:pt x="2073" y="2420"/>
                </a:lnTo>
                <a:lnTo>
                  <a:pt x="2126" y="2393"/>
                </a:lnTo>
                <a:lnTo>
                  <a:pt x="2174" y="2360"/>
                </a:lnTo>
                <a:lnTo>
                  <a:pt x="2220" y="2323"/>
                </a:lnTo>
                <a:lnTo>
                  <a:pt x="2261" y="2282"/>
                </a:lnTo>
                <a:lnTo>
                  <a:pt x="2298" y="2237"/>
                </a:lnTo>
                <a:lnTo>
                  <a:pt x="2330" y="2187"/>
                </a:lnTo>
                <a:lnTo>
                  <a:pt x="2357" y="2136"/>
                </a:lnTo>
                <a:lnTo>
                  <a:pt x="2379" y="2081"/>
                </a:lnTo>
                <a:lnTo>
                  <a:pt x="2395" y="2022"/>
                </a:lnTo>
                <a:lnTo>
                  <a:pt x="2405" y="1962"/>
                </a:lnTo>
                <a:lnTo>
                  <a:pt x="2408" y="1900"/>
                </a:lnTo>
                <a:lnTo>
                  <a:pt x="2405" y="1842"/>
                </a:lnTo>
                <a:lnTo>
                  <a:pt x="2396" y="1783"/>
                </a:lnTo>
                <a:lnTo>
                  <a:pt x="2382" y="1727"/>
                </a:lnTo>
                <a:lnTo>
                  <a:pt x="2361" y="1673"/>
                </a:lnTo>
                <a:lnTo>
                  <a:pt x="2336" y="1622"/>
                </a:lnTo>
                <a:lnTo>
                  <a:pt x="2304" y="1573"/>
                </a:lnTo>
                <a:lnTo>
                  <a:pt x="2268" y="1527"/>
                </a:lnTo>
                <a:lnTo>
                  <a:pt x="2227" y="1485"/>
                </a:lnTo>
                <a:lnTo>
                  <a:pt x="2181" y="1446"/>
                </a:lnTo>
                <a:lnTo>
                  <a:pt x="2166" y="1432"/>
                </a:lnTo>
                <a:lnTo>
                  <a:pt x="2155" y="1415"/>
                </a:lnTo>
                <a:lnTo>
                  <a:pt x="2149" y="1396"/>
                </a:lnTo>
                <a:lnTo>
                  <a:pt x="2145" y="1377"/>
                </a:lnTo>
                <a:lnTo>
                  <a:pt x="2146" y="1357"/>
                </a:lnTo>
                <a:lnTo>
                  <a:pt x="2152" y="1338"/>
                </a:lnTo>
                <a:lnTo>
                  <a:pt x="2162" y="1320"/>
                </a:lnTo>
                <a:lnTo>
                  <a:pt x="2175" y="1305"/>
                </a:lnTo>
                <a:lnTo>
                  <a:pt x="2192" y="1294"/>
                </a:lnTo>
                <a:lnTo>
                  <a:pt x="2211" y="1287"/>
                </a:lnTo>
                <a:lnTo>
                  <a:pt x="2230" y="1284"/>
                </a:lnTo>
                <a:lnTo>
                  <a:pt x="2250" y="1285"/>
                </a:lnTo>
                <a:lnTo>
                  <a:pt x="2270" y="1291"/>
                </a:lnTo>
                <a:lnTo>
                  <a:pt x="2287" y="1301"/>
                </a:lnTo>
                <a:lnTo>
                  <a:pt x="2338" y="1341"/>
                </a:lnTo>
                <a:lnTo>
                  <a:pt x="2384" y="1385"/>
                </a:lnTo>
                <a:lnTo>
                  <a:pt x="2426" y="1432"/>
                </a:lnTo>
                <a:lnTo>
                  <a:pt x="2464" y="1481"/>
                </a:lnTo>
                <a:lnTo>
                  <a:pt x="2497" y="1534"/>
                </a:lnTo>
                <a:lnTo>
                  <a:pt x="2525" y="1590"/>
                </a:lnTo>
                <a:lnTo>
                  <a:pt x="2548" y="1648"/>
                </a:lnTo>
                <a:lnTo>
                  <a:pt x="2568" y="1707"/>
                </a:lnTo>
                <a:lnTo>
                  <a:pt x="2581" y="1769"/>
                </a:lnTo>
                <a:lnTo>
                  <a:pt x="2589" y="1832"/>
                </a:lnTo>
                <a:lnTo>
                  <a:pt x="2591" y="1896"/>
                </a:lnTo>
                <a:lnTo>
                  <a:pt x="2588" y="1967"/>
                </a:lnTo>
                <a:lnTo>
                  <a:pt x="2578" y="2037"/>
                </a:lnTo>
                <a:lnTo>
                  <a:pt x="2562" y="2104"/>
                </a:lnTo>
                <a:lnTo>
                  <a:pt x="2539" y="2169"/>
                </a:lnTo>
                <a:lnTo>
                  <a:pt x="2511" y="2232"/>
                </a:lnTo>
                <a:lnTo>
                  <a:pt x="2478" y="2292"/>
                </a:lnTo>
                <a:lnTo>
                  <a:pt x="2440" y="2348"/>
                </a:lnTo>
                <a:lnTo>
                  <a:pt x="2396" y="2399"/>
                </a:lnTo>
                <a:lnTo>
                  <a:pt x="2349" y="2448"/>
                </a:lnTo>
                <a:lnTo>
                  <a:pt x="2298" y="2491"/>
                </a:lnTo>
                <a:lnTo>
                  <a:pt x="2242" y="2530"/>
                </a:lnTo>
                <a:lnTo>
                  <a:pt x="2182" y="2563"/>
                </a:lnTo>
                <a:lnTo>
                  <a:pt x="2119" y="2591"/>
                </a:lnTo>
                <a:lnTo>
                  <a:pt x="2054" y="2615"/>
                </a:lnTo>
                <a:lnTo>
                  <a:pt x="1986" y="2630"/>
                </a:lnTo>
                <a:lnTo>
                  <a:pt x="1916" y="2641"/>
                </a:lnTo>
                <a:lnTo>
                  <a:pt x="1844" y="2644"/>
                </a:lnTo>
                <a:lnTo>
                  <a:pt x="1771" y="2641"/>
                </a:lnTo>
                <a:lnTo>
                  <a:pt x="1700" y="2630"/>
                </a:lnTo>
                <a:lnTo>
                  <a:pt x="1633" y="2615"/>
                </a:lnTo>
                <a:lnTo>
                  <a:pt x="1567" y="2592"/>
                </a:lnTo>
                <a:lnTo>
                  <a:pt x="1506" y="2564"/>
                </a:lnTo>
                <a:lnTo>
                  <a:pt x="1446" y="2531"/>
                </a:lnTo>
                <a:lnTo>
                  <a:pt x="1390" y="2492"/>
                </a:lnTo>
                <a:lnTo>
                  <a:pt x="1339" y="2449"/>
                </a:lnTo>
                <a:lnTo>
                  <a:pt x="1290" y="2402"/>
                </a:lnTo>
                <a:lnTo>
                  <a:pt x="1248" y="2350"/>
                </a:lnTo>
                <a:lnTo>
                  <a:pt x="1209" y="2294"/>
                </a:lnTo>
                <a:lnTo>
                  <a:pt x="1176" y="2234"/>
                </a:lnTo>
                <a:lnTo>
                  <a:pt x="1148" y="2172"/>
                </a:lnTo>
                <a:lnTo>
                  <a:pt x="1126" y="2106"/>
                </a:lnTo>
                <a:lnTo>
                  <a:pt x="1109" y="2038"/>
                </a:lnTo>
                <a:lnTo>
                  <a:pt x="1099" y="1967"/>
                </a:lnTo>
                <a:lnTo>
                  <a:pt x="1095" y="1896"/>
                </a:lnTo>
                <a:lnTo>
                  <a:pt x="1099" y="1832"/>
                </a:lnTo>
                <a:lnTo>
                  <a:pt x="1107" y="1769"/>
                </a:lnTo>
                <a:lnTo>
                  <a:pt x="1119" y="1707"/>
                </a:lnTo>
                <a:lnTo>
                  <a:pt x="1137" y="1648"/>
                </a:lnTo>
                <a:lnTo>
                  <a:pt x="1159" y="1590"/>
                </a:lnTo>
                <a:lnTo>
                  <a:pt x="1186" y="1534"/>
                </a:lnTo>
                <a:lnTo>
                  <a:pt x="1219" y="1481"/>
                </a:lnTo>
                <a:lnTo>
                  <a:pt x="1255" y="1432"/>
                </a:lnTo>
                <a:lnTo>
                  <a:pt x="1296" y="1385"/>
                </a:lnTo>
                <a:lnTo>
                  <a:pt x="1341" y="1341"/>
                </a:lnTo>
                <a:lnTo>
                  <a:pt x="1390" y="1301"/>
                </a:lnTo>
                <a:lnTo>
                  <a:pt x="1408" y="1291"/>
                </a:lnTo>
                <a:lnTo>
                  <a:pt x="1427" y="1285"/>
                </a:lnTo>
                <a:lnTo>
                  <a:pt x="1446" y="1283"/>
                </a:lnTo>
                <a:close/>
                <a:moveTo>
                  <a:pt x="1838" y="987"/>
                </a:moveTo>
                <a:lnTo>
                  <a:pt x="1862" y="990"/>
                </a:lnTo>
                <a:lnTo>
                  <a:pt x="1883" y="999"/>
                </a:lnTo>
                <a:lnTo>
                  <a:pt x="1900" y="1012"/>
                </a:lnTo>
                <a:lnTo>
                  <a:pt x="1913" y="1029"/>
                </a:lnTo>
                <a:lnTo>
                  <a:pt x="1922" y="1051"/>
                </a:lnTo>
                <a:lnTo>
                  <a:pt x="1926" y="1074"/>
                </a:lnTo>
                <a:lnTo>
                  <a:pt x="1926" y="1896"/>
                </a:lnTo>
                <a:lnTo>
                  <a:pt x="1922" y="1919"/>
                </a:lnTo>
                <a:lnTo>
                  <a:pt x="1913" y="1939"/>
                </a:lnTo>
                <a:lnTo>
                  <a:pt x="1900" y="1957"/>
                </a:lnTo>
                <a:lnTo>
                  <a:pt x="1883" y="1971"/>
                </a:lnTo>
                <a:lnTo>
                  <a:pt x="1862" y="1979"/>
                </a:lnTo>
                <a:lnTo>
                  <a:pt x="1838" y="1982"/>
                </a:lnTo>
                <a:lnTo>
                  <a:pt x="1817" y="1981"/>
                </a:lnTo>
                <a:lnTo>
                  <a:pt x="1797" y="1973"/>
                </a:lnTo>
                <a:lnTo>
                  <a:pt x="1779" y="1958"/>
                </a:lnTo>
                <a:lnTo>
                  <a:pt x="1765" y="1940"/>
                </a:lnTo>
                <a:lnTo>
                  <a:pt x="1755" y="1919"/>
                </a:lnTo>
                <a:lnTo>
                  <a:pt x="1752" y="1896"/>
                </a:lnTo>
                <a:lnTo>
                  <a:pt x="1752" y="1074"/>
                </a:lnTo>
                <a:lnTo>
                  <a:pt x="1755" y="1051"/>
                </a:lnTo>
                <a:lnTo>
                  <a:pt x="1764" y="1029"/>
                </a:lnTo>
                <a:lnTo>
                  <a:pt x="1778" y="1012"/>
                </a:lnTo>
                <a:lnTo>
                  <a:pt x="1795" y="999"/>
                </a:lnTo>
                <a:lnTo>
                  <a:pt x="1816" y="990"/>
                </a:lnTo>
                <a:lnTo>
                  <a:pt x="1838" y="987"/>
                </a:lnTo>
                <a:close/>
                <a:moveTo>
                  <a:pt x="1844" y="184"/>
                </a:moveTo>
                <a:lnTo>
                  <a:pt x="1734" y="188"/>
                </a:lnTo>
                <a:lnTo>
                  <a:pt x="1628" y="199"/>
                </a:lnTo>
                <a:lnTo>
                  <a:pt x="1522" y="216"/>
                </a:lnTo>
                <a:lnTo>
                  <a:pt x="1419" y="239"/>
                </a:lnTo>
                <a:lnTo>
                  <a:pt x="1318" y="270"/>
                </a:lnTo>
                <a:lnTo>
                  <a:pt x="1221" y="305"/>
                </a:lnTo>
                <a:lnTo>
                  <a:pt x="1126" y="348"/>
                </a:lnTo>
                <a:lnTo>
                  <a:pt x="1034" y="395"/>
                </a:lnTo>
                <a:lnTo>
                  <a:pt x="946" y="449"/>
                </a:lnTo>
                <a:lnTo>
                  <a:pt x="861" y="507"/>
                </a:lnTo>
                <a:lnTo>
                  <a:pt x="781" y="570"/>
                </a:lnTo>
                <a:lnTo>
                  <a:pt x="705" y="638"/>
                </a:lnTo>
                <a:lnTo>
                  <a:pt x="632" y="711"/>
                </a:lnTo>
                <a:lnTo>
                  <a:pt x="564" y="788"/>
                </a:lnTo>
                <a:lnTo>
                  <a:pt x="501" y="869"/>
                </a:lnTo>
                <a:lnTo>
                  <a:pt x="442" y="953"/>
                </a:lnTo>
                <a:lnTo>
                  <a:pt x="390" y="1042"/>
                </a:lnTo>
                <a:lnTo>
                  <a:pt x="343" y="1134"/>
                </a:lnTo>
                <a:lnTo>
                  <a:pt x="300" y="1228"/>
                </a:lnTo>
                <a:lnTo>
                  <a:pt x="264" y="1325"/>
                </a:lnTo>
                <a:lnTo>
                  <a:pt x="234" y="1426"/>
                </a:lnTo>
                <a:lnTo>
                  <a:pt x="210" y="1530"/>
                </a:lnTo>
                <a:lnTo>
                  <a:pt x="193" y="1635"/>
                </a:lnTo>
                <a:lnTo>
                  <a:pt x="182" y="1743"/>
                </a:lnTo>
                <a:lnTo>
                  <a:pt x="179" y="1852"/>
                </a:lnTo>
                <a:lnTo>
                  <a:pt x="182" y="1962"/>
                </a:lnTo>
                <a:lnTo>
                  <a:pt x="193" y="2068"/>
                </a:lnTo>
                <a:lnTo>
                  <a:pt x="210" y="2174"/>
                </a:lnTo>
                <a:lnTo>
                  <a:pt x="234" y="2277"/>
                </a:lnTo>
                <a:lnTo>
                  <a:pt x="264" y="2378"/>
                </a:lnTo>
                <a:lnTo>
                  <a:pt x="300" y="2476"/>
                </a:lnTo>
                <a:lnTo>
                  <a:pt x="343" y="2571"/>
                </a:lnTo>
                <a:lnTo>
                  <a:pt x="390" y="2663"/>
                </a:lnTo>
                <a:lnTo>
                  <a:pt x="442" y="2751"/>
                </a:lnTo>
                <a:lnTo>
                  <a:pt x="501" y="2836"/>
                </a:lnTo>
                <a:lnTo>
                  <a:pt x="564" y="2917"/>
                </a:lnTo>
                <a:lnTo>
                  <a:pt x="632" y="2993"/>
                </a:lnTo>
                <a:lnTo>
                  <a:pt x="705" y="3066"/>
                </a:lnTo>
                <a:lnTo>
                  <a:pt x="781" y="3133"/>
                </a:lnTo>
                <a:lnTo>
                  <a:pt x="861" y="3197"/>
                </a:lnTo>
                <a:lnTo>
                  <a:pt x="946" y="3256"/>
                </a:lnTo>
                <a:lnTo>
                  <a:pt x="1034" y="3308"/>
                </a:lnTo>
                <a:lnTo>
                  <a:pt x="1126" y="3355"/>
                </a:lnTo>
                <a:lnTo>
                  <a:pt x="1221" y="3398"/>
                </a:lnTo>
                <a:lnTo>
                  <a:pt x="1318" y="3434"/>
                </a:lnTo>
                <a:lnTo>
                  <a:pt x="1419" y="3464"/>
                </a:lnTo>
                <a:lnTo>
                  <a:pt x="1522" y="3488"/>
                </a:lnTo>
                <a:lnTo>
                  <a:pt x="1628" y="3506"/>
                </a:lnTo>
                <a:lnTo>
                  <a:pt x="1734" y="3516"/>
                </a:lnTo>
                <a:lnTo>
                  <a:pt x="1844" y="3519"/>
                </a:lnTo>
                <a:lnTo>
                  <a:pt x="1952" y="3516"/>
                </a:lnTo>
                <a:lnTo>
                  <a:pt x="2060" y="3506"/>
                </a:lnTo>
                <a:lnTo>
                  <a:pt x="2165" y="3488"/>
                </a:lnTo>
                <a:lnTo>
                  <a:pt x="2268" y="3464"/>
                </a:lnTo>
                <a:lnTo>
                  <a:pt x="2369" y="3434"/>
                </a:lnTo>
                <a:lnTo>
                  <a:pt x="2467" y="3398"/>
                </a:lnTo>
                <a:lnTo>
                  <a:pt x="2561" y="3355"/>
                </a:lnTo>
                <a:lnTo>
                  <a:pt x="2653" y="3308"/>
                </a:lnTo>
                <a:lnTo>
                  <a:pt x="2741" y="3256"/>
                </a:lnTo>
                <a:lnTo>
                  <a:pt x="2825" y="3197"/>
                </a:lnTo>
                <a:lnTo>
                  <a:pt x="2907" y="3133"/>
                </a:lnTo>
                <a:lnTo>
                  <a:pt x="2983" y="3066"/>
                </a:lnTo>
                <a:lnTo>
                  <a:pt x="3056" y="2993"/>
                </a:lnTo>
                <a:lnTo>
                  <a:pt x="3123" y="2917"/>
                </a:lnTo>
                <a:lnTo>
                  <a:pt x="3186" y="2836"/>
                </a:lnTo>
                <a:lnTo>
                  <a:pt x="3244" y="2751"/>
                </a:lnTo>
                <a:lnTo>
                  <a:pt x="3298" y="2663"/>
                </a:lnTo>
                <a:lnTo>
                  <a:pt x="3345" y="2571"/>
                </a:lnTo>
                <a:lnTo>
                  <a:pt x="3388" y="2476"/>
                </a:lnTo>
                <a:lnTo>
                  <a:pt x="3423" y="2378"/>
                </a:lnTo>
                <a:lnTo>
                  <a:pt x="3454" y="2277"/>
                </a:lnTo>
                <a:lnTo>
                  <a:pt x="3477" y="2174"/>
                </a:lnTo>
                <a:lnTo>
                  <a:pt x="3494" y="2068"/>
                </a:lnTo>
                <a:lnTo>
                  <a:pt x="3505" y="1962"/>
                </a:lnTo>
                <a:lnTo>
                  <a:pt x="3509" y="1852"/>
                </a:lnTo>
                <a:lnTo>
                  <a:pt x="3505" y="1743"/>
                </a:lnTo>
                <a:lnTo>
                  <a:pt x="3494" y="1635"/>
                </a:lnTo>
                <a:lnTo>
                  <a:pt x="3477" y="1530"/>
                </a:lnTo>
                <a:lnTo>
                  <a:pt x="3454" y="1426"/>
                </a:lnTo>
                <a:lnTo>
                  <a:pt x="3423" y="1325"/>
                </a:lnTo>
                <a:lnTo>
                  <a:pt x="3388" y="1228"/>
                </a:lnTo>
                <a:lnTo>
                  <a:pt x="3345" y="1134"/>
                </a:lnTo>
                <a:lnTo>
                  <a:pt x="3298" y="1042"/>
                </a:lnTo>
                <a:lnTo>
                  <a:pt x="3244" y="953"/>
                </a:lnTo>
                <a:lnTo>
                  <a:pt x="3186" y="869"/>
                </a:lnTo>
                <a:lnTo>
                  <a:pt x="3123" y="788"/>
                </a:lnTo>
                <a:lnTo>
                  <a:pt x="3056" y="711"/>
                </a:lnTo>
                <a:lnTo>
                  <a:pt x="2983" y="638"/>
                </a:lnTo>
                <a:lnTo>
                  <a:pt x="2907" y="570"/>
                </a:lnTo>
                <a:lnTo>
                  <a:pt x="2825" y="507"/>
                </a:lnTo>
                <a:lnTo>
                  <a:pt x="2741" y="449"/>
                </a:lnTo>
                <a:lnTo>
                  <a:pt x="2653" y="395"/>
                </a:lnTo>
                <a:lnTo>
                  <a:pt x="2561" y="348"/>
                </a:lnTo>
                <a:lnTo>
                  <a:pt x="2467" y="305"/>
                </a:lnTo>
                <a:lnTo>
                  <a:pt x="2369" y="270"/>
                </a:lnTo>
                <a:lnTo>
                  <a:pt x="2268" y="239"/>
                </a:lnTo>
                <a:lnTo>
                  <a:pt x="2165" y="216"/>
                </a:lnTo>
                <a:lnTo>
                  <a:pt x="2060" y="199"/>
                </a:lnTo>
                <a:lnTo>
                  <a:pt x="1952" y="188"/>
                </a:lnTo>
                <a:lnTo>
                  <a:pt x="1844" y="184"/>
                </a:lnTo>
                <a:close/>
                <a:moveTo>
                  <a:pt x="1844" y="0"/>
                </a:moveTo>
                <a:lnTo>
                  <a:pt x="1844" y="0"/>
                </a:lnTo>
                <a:lnTo>
                  <a:pt x="1956" y="4"/>
                </a:lnTo>
                <a:lnTo>
                  <a:pt x="2067" y="14"/>
                </a:lnTo>
                <a:lnTo>
                  <a:pt x="2175" y="31"/>
                </a:lnTo>
                <a:lnTo>
                  <a:pt x="2282" y="53"/>
                </a:lnTo>
                <a:lnTo>
                  <a:pt x="2385" y="81"/>
                </a:lnTo>
                <a:lnTo>
                  <a:pt x="2487" y="116"/>
                </a:lnTo>
                <a:lnTo>
                  <a:pt x="2585" y="156"/>
                </a:lnTo>
                <a:lnTo>
                  <a:pt x="2682" y="202"/>
                </a:lnTo>
                <a:lnTo>
                  <a:pt x="2774" y="253"/>
                </a:lnTo>
                <a:lnTo>
                  <a:pt x="2863" y="309"/>
                </a:lnTo>
                <a:lnTo>
                  <a:pt x="2950" y="369"/>
                </a:lnTo>
                <a:lnTo>
                  <a:pt x="3031" y="435"/>
                </a:lnTo>
                <a:lnTo>
                  <a:pt x="3110" y="505"/>
                </a:lnTo>
                <a:lnTo>
                  <a:pt x="3184" y="579"/>
                </a:lnTo>
                <a:lnTo>
                  <a:pt x="3253" y="658"/>
                </a:lnTo>
                <a:lnTo>
                  <a:pt x="3319" y="740"/>
                </a:lnTo>
                <a:lnTo>
                  <a:pt x="3380" y="825"/>
                </a:lnTo>
                <a:lnTo>
                  <a:pt x="3436" y="915"/>
                </a:lnTo>
                <a:lnTo>
                  <a:pt x="3486" y="1008"/>
                </a:lnTo>
                <a:lnTo>
                  <a:pt x="3532" y="1103"/>
                </a:lnTo>
                <a:lnTo>
                  <a:pt x="3571" y="1203"/>
                </a:lnTo>
                <a:lnTo>
                  <a:pt x="3606" y="1304"/>
                </a:lnTo>
                <a:lnTo>
                  <a:pt x="3635" y="1409"/>
                </a:lnTo>
                <a:lnTo>
                  <a:pt x="3658" y="1515"/>
                </a:lnTo>
                <a:lnTo>
                  <a:pt x="3673" y="1624"/>
                </a:lnTo>
                <a:lnTo>
                  <a:pt x="3683" y="1735"/>
                </a:lnTo>
                <a:lnTo>
                  <a:pt x="3687" y="1847"/>
                </a:lnTo>
                <a:lnTo>
                  <a:pt x="3683" y="1959"/>
                </a:lnTo>
                <a:lnTo>
                  <a:pt x="3673" y="2071"/>
                </a:lnTo>
                <a:lnTo>
                  <a:pt x="3658" y="2179"/>
                </a:lnTo>
                <a:lnTo>
                  <a:pt x="3635" y="2286"/>
                </a:lnTo>
                <a:lnTo>
                  <a:pt x="3606" y="2389"/>
                </a:lnTo>
                <a:lnTo>
                  <a:pt x="3571" y="2491"/>
                </a:lnTo>
                <a:lnTo>
                  <a:pt x="3532" y="2590"/>
                </a:lnTo>
                <a:lnTo>
                  <a:pt x="3486" y="2687"/>
                </a:lnTo>
                <a:lnTo>
                  <a:pt x="3436" y="2779"/>
                </a:lnTo>
                <a:lnTo>
                  <a:pt x="3380" y="2868"/>
                </a:lnTo>
                <a:lnTo>
                  <a:pt x="3319" y="2955"/>
                </a:lnTo>
                <a:lnTo>
                  <a:pt x="3253" y="3037"/>
                </a:lnTo>
                <a:lnTo>
                  <a:pt x="3184" y="3115"/>
                </a:lnTo>
                <a:lnTo>
                  <a:pt x="3110" y="3189"/>
                </a:lnTo>
                <a:lnTo>
                  <a:pt x="3031" y="3259"/>
                </a:lnTo>
                <a:lnTo>
                  <a:pt x="2950" y="3325"/>
                </a:lnTo>
                <a:lnTo>
                  <a:pt x="2863" y="3386"/>
                </a:lnTo>
                <a:lnTo>
                  <a:pt x="2774" y="3442"/>
                </a:lnTo>
                <a:lnTo>
                  <a:pt x="2682" y="3492"/>
                </a:lnTo>
                <a:lnTo>
                  <a:pt x="2585" y="3538"/>
                </a:lnTo>
                <a:lnTo>
                  <a:pt x="2487" y="3578"/>
                </a:lnTo>
                <a:lnTo>
                  <a:pt x="2385" y="3612"/>
                </a:lnTo>
                <a:lnTo>
                  <a:pt x="2282" y="3642"/>
                </a:lnTo>
                <a:lnTo>
                  <a:pt x="2175" y="3664"/>
                </a:lnTo>
                <a:lnTo>
                  <a:pt x="2067" y="3680"/>
                </a:lnTo>
                <a:lnTo>
                  <a:pt x="1956" y="3690"/>
                </a:lnTo>
                <a:lnTo>
                  <a:pt x="1844" y="3693"/>
                </a:lnTo>
                <a:lnTo>
                  <a:pt x="1732" y="3690"/>
                </a:lnTo>
                <a:lnTo>
                  <a:pt x="1621" y="3680"/>
                </a:lnTo>
                <a:lnTo>
                  <a:pt x="1512" y="3664"/>
                </a:lnTo>
                <a:lnTo>
                  <a:pt x="1406" y="3642"/>
                </a:lnTo>
                <a:lnTo>
                  <a:pt x="1302" y="3612"/>
                </a:lnTo>
                <a:lnTo>
                  <a:pt x="1201" y="3578"/>
                </a:lnTo>
                <a:lnTo>
                  <a:pt x="1102" y="3538"/>
                </a:lnTo>
                <a:lnTo>
                  <a:pt x="1006" y="3492"/>
                </a:lnTo>
                <a:lnTo>
                  <a:pt x="913" y="3442"/>
                </a:lnTo>
                <a:lnTo>
                  <a:pt x="824" y="3386"/>
                </a:lnTo>
                <a:lnTo>
                  <a:pt x="738" y="3325"/>
                </a:lnTo>
                <a:lnTo>
                  <a:pt x="656" y="3259"/>
                </a:lnTo>
                <a:lnTo>
                  <a:pt x="578" y="3189"/>
                </a:lnTo>
                <a:lnTo>
                  <a:pt x="504" y="3115"/>
                </a:lnTo>
                <a:lnTo>
                  <a:pt x="433" y="3037"/>
                </a:lnTo>
                <a:lnTo>
                  <a:pt x="368" y="2955"/>
                </a:lnTo>
                <a:lnTo>
                  <a:pt x="308" y="2868"/>
                </a:lnTo>
                <a:lnTo>
                  <a:pt x="252" y="2779"/>
                </a:lnTo>
                <a:lnTo>
                  <a:pt x="202" y="2687"/>
                </a:lnTo>
                <a:lnTo>
                  <a:pt x="156" y="2590"/>
                </a:lnTo>
                <a:lnTo>
                  <a:pt x="115" y="2491"/>
                </a:lnTo>
                <a:lnTo>
                  <a:pt x="82" y="2389"/>
                </a:lnTo>
                <a:lnTo>
                  <a:pt x="53" y="2286"/>
                </a:lnTo>
                <a:lnTo>
                  <a:pt x="30" y="2179"/>
                </a:lnTo>
                <a:lnTo>
                  <a:pt x="13" y="2071"/>
                </a:lnTo>
                <a:lnTo>
                  <a:pt x="3" y="1959"/>
                </a:lnTo>
                <a:lnTo>
                  <a:pt x="0" y="1847"/>
                </a:lnTo>
                <a:lnTo>
                  <a:pt x="3" y="1735"/>
                </a:lnTo>
                <a:lnTo>
                  <a:pt x="13" y="1624"/>
                </a:lnTo>
                <a:lnTo>
                  <a:pt x="30" y="1515"/>
                </a:lnTo>
                <a:lnTo>
                  <a:pt x="53" y="1409"/>
                </a:lnTo>
                <a:lnTo>
                  <a:pt x="82" y="1304"/>
                </a:lnTo>
                <a:lnTo>
                  <a:pt x="115" y="1203"/>
                </a:lnTo>
                <a:lnTo>
                  <a:pt x="156" y="1103"/>
                </a:lnTo>
                <a:lnTo>
                  <a:pt x="202" y="1008"/>
                </a:lnTo>
                <a:lnTo>
                  <a:pt x="252" y="915"/>
                </a:lnTo>
                <a:lnTo>
                  <a:pt x="308" y="825"/>
                </a:lnTo>
                <a:lnTo>
                  <a:pt x="368" y="740"/>
                </a:lnTo>
                <a:lnTo>
                  <a:pt x="433" y="658"/>
                </a:lnTo>
                <a:lnTo>
                  <a:pt x="504" y="579"/>
                </a:lnTo>
                <a:lnTo>
                  <a:pt x="578" y="505"/>
                </a:lnTo>
                <a:lnTo>
                  <a:pt x="656" y="435"/>
                </a:lnTo>
                <a:lnTo>
                  <a:pt x="738" y="369"/>
                </a:lnTo>
                <a:lnTo>
                  <a:pt x="824" y="309"/>
                </a:lnTo>
                <a:lnTo>
                  <a:pt x="913" y="253"/>
                </a:lnTo>
                <a:lnTo>
                  <a:pt x="1006" y="202"/>
                </a:lnTo>
                <a:lnTo>
                  <a:pt x="1102" y="156"/>
                </a:lnTo>
                <a:lnTo>
                  <a:pt x="1201" y="116"/>
                </a:lnTo>
                <a:lnTo>
                  <a:pt x="1302" y="81"/>
                </a:lnTo>
                <a:lnTo>
                  <a:pt x="1406" y="53"/>
                </a:lnTo>
                <a:lnTo>
                  <a:pt x="1512" y="31"/>
                </a:lnTo>
                <a:lnTo>
                  <a:pt x="1621" y="14"/>
                </a:lnTo>
                <a:lnTo>
                  <a:pt x="1732" y="4"/>
                </a:lnTo>
                <a:lnTo>
                  <a:pt x="184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grpSp>
        <p:nvGrpSpPr>
          <p:cNvPr id="18" name="Group 9"/>
          <p:cNvGrpSpPr>
            <a:grpSpLocks noChangeAspect="1"/>
          </p:cNvGrpSpPr>
          <p:nvPr/>
        </p:nvGrpSpPr>
        <p:grpSpPr bwMode="auto">
          <a:xfrm>
            <a:off x="6417697" y="4850730"/>
            <a:ext cx="639595" cy="890355"/>
            <a:chOff x="3977" y="3069"/>
            <a:chExt cx="403" cy="561"/>
          </a:xfrm>
          <a:solidFill>
            <a:schemeClr val="bg1"/>
          </a:solidFill>
        </p:grpSpPr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4155" y="3348"/>
              <a:ext cx="46" cy="149"/>
            </a:xfrm>
            <a:custGeom>
              <a:avLst/>
              <a:gdLst>
                <a:gd name="T0" fmla="*/ 136 w 275"/>
                <a:gd name="T1" fmla="*/ 0 h 894"/>
                <a:gd name="T2" fmla="*/ 165 w 275"/>
                <a:gd name="T3" fmla="*/ 3 h 894"/>
                <a:gd name="T4" fmla="*/ 190 w 275"/>
                <a:gd name="T5" fmla="*/ 11 h 894"/>
                <a:gd name="T6" fmla="*/ 214 w 275"/>
                <a:gd name="T7" fmla="*/ 23 h 894"/>
                <a:gd name="T8" fmla="*/ 234 w 275"/>
                <a:gd name="T9" fmla="*/ 41 h 894"/>
                <a:gd name="T10" fmla="*/ 252 w 275"/>
                <a:gd name="T11" fmla="*/ 61 h 894"/>
                <a:gd name="T12" fmla="*/ 264 w 275"/>
                <a:gd name="T13" fmla="*/ 85 h 894"/>
                <a:gd name="T14" fmla="*/ 272 w 275"/>
                <a:gd name="T15" fmla="*/ 110 h 894"/>
                <a:gd name="T16" fmla="*/ 275 w 275"/>
                <a:gd name="T17" fmla="*/ 138 h 894"/>
                <a:gd name="T18" fmla="*/ 275 w 275"/>
                <a:gd name="T19" fmla="*/ 845 h 894"/>
                <a:gd name="T20" fmla="*/ 0 w 275"/>
                <a:gd name="T21" fmla="*/ 894 h 894"/>
                <a:gd name="T22" fmla="*/ 0 w 275"/>
                <a:gd name="T23" fmla="*/ 138 h 894"/>
                <a:gd name="T24" fmla="*/ 3 w 275"/>
                <a:gd name="T25" fmla="*/ 110 h 894"/>
                <a:gd name="T26" fmla="*/ 11 w 275"/>
                <a:gd name="T27" fmla="*/ 85 h 894"/>
                <a:gd name="T28" fmla="*/ 23 w 275"/>
                <a:gd name="T29" fmla="*/ 61 h 894"/>
                <a:gd name="T30" fmla="*/ 41 w 275"/>
                <a:gd name="T31" fmla="*/ 41 h 894"/>
                <a:gd name="T32" fmla="*/ 61 w 275"/>
                <a:gd name="T33" fmla="*/ 23 h 894"/>
                <a:gd name="T34" fmla="*/ 85 w 275"/>
                <a:gd name="T35" fmla="*/ 11 h 894"/>
                <a:gd name="T36" fmla="*/ 110 w 275"/>
                <a:gd name="T37" fmla="*/ 3 h 894"/>
                <a:gd name="T38" fmla="*/ 136 w 275"/>
                <a:gd name="T39" fmla="*/ 0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5" h="894">
                  <a:moveTo>
                    <a:pt x="136" y="0"/>
                  </a:moveTo>
                  <a:lnTo>
                    <a:pt x="165" y="3"/>
                  </a:lnTo>
                  <a:lnTo>
                    <a:pt x="190" y="11"/>
                  </a:lnTo>
                  <a:lnTo>
                    <a:pt x="214" y="23"/>
                  </a:lnTo>
                  <a:lnTo>
                    <a:pt x="234" y="41"/>
                  </a:lnTo>
                  <a:lnTo>
                    <a:pt x="252" y="61"/>
                  </a:lnTo>
                  <a:lnTo>
                    <a:pt x="264" y="85"/>
                  </a:lnTo>
                  <a:lnTo>
                    <a:pt x="272" y="110"/>
                  </a:lnTo>
                  <a:lnTo>
                    <a:pt x="275" y="138"/>
                  </a:lnTo>
                  <a:lnTo>
                    <a:pt x="275" y="845"/>
                  </a:lnTo>
                  <a:lnTo>
                    <a:pt x="0" y="894"/>
                  </a:lnTo>
                  <a:lnTo>
                    <a:pt x="0" y="138"/>
                  </a:lnTo>
                  <a:lnTo>
                    <a:pt x="3" y="110"/>
                  </a:lnTo>
                  <a:lnTo>
                    <a:pt x="11" y="85"/>
                  </a:lnTo>
                  <a:lnTo>
                    <a:pt x="23" y="61"/>
                  </a:lnTo>
                  <a:lnTo>
                    <a:pt x="41" y="41"/>
                  </a:lnTo>
                  <a:lnTo>
                    <a:pt x="61" y="23"/>
                  </a:lnTo>
                  <a:lnTo>
                    <a:pt x="85" y="11"/>
                  </a:lnTo>
                  <a:lnTo>
                    <a:pt x="110" y="3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4105" y="3550"/>
              <a:ext cx="146" cy="42"/>
            </a:xfrm>
            <a:custGeom>
              <a:avLst/>
              <a:gdLst>
                <a:gd name="T0" fmla="*/ 817 w 877"/>
                <a:gd name="T1" fmla="*/ 0 h 255"/>
                <a:gd name="T2" fmla="*/ 833 w 877"/>
                <a:gd name="T3" fmla="*/ 3 h 255"/>
                <a:gd name="T4" fmla="*/ 848 w 877"/>
                <a:gd name="T5" fmla="*/ 9 h 255"/>
                <a:gd name="T6" fmla="*/ 861 w 877"/>
                <a:gd name="T7" fmla="*/ 20 h 255"/>
                <a:gd name="T8" fmla="*/ 871 w 877"/>
                <a:gd name="T9" fmla="*/ 33 h 255"/>
                <a:gd name="T10" fmla="*/ 876 w 877"/>
                <a:gd name="T11" fmla="*/ 51 h 255"/>
                <a:gd name="T12" fmla="*/ 877 w 877"/>
                <a:gd name="T13" fmla="*/ 67 h 255"/>
                <a:gd name="T14" fmla="*/ 873 w 877"/>
                <a:gd name="T15" fmla="*/ 82 h 255"/>
                <a:gd name="T16" fmla="*/ 865 w 877"/>
                <a:gd name="T17" fmla="*/ 95 h 255"/>
                <a:gd name="T18" fmla="*/ 855 w 877"/>
                <a:gd name="T19" fmla="*/ 108 h 255"/>
                <a:gd name="T20" fmla="*/ 842 w 877"/>
                <a:gd name="T21" fmla="*/ 116 h 255"/>
                <a:gd name="T22" fmla="*/ 827 w 877"/>
                <a:gd name="T23" fmla="*/ 121 h 255"/>
                <a:gd name="T24" fmla="*/ 72 w 877"/>
                <a:gd name="T25" fmla="*/ 255 h 255"/>
                <a:gd name="T26" fmla="*/ 66 w 877"/>
                <a:gd name="T27" fmla="*/ 255 h 255"/>
                <a:gd name="T28" fmla="*/ 60 w 877"/>
                <a:gd name="T29" fmla="*/ 255 h 255"/>
                <a:gd name="T30" fmla="*/ 44 w 877"/>
                <a:gd name="T31" fmla="*/ 253 h 255"/>
                <a:gd name="T32" fmla="*/ 29 w 877"/>
                <a:gd name="T33" fmla="*/ 245 h 255"/>
                <a:gd name="T34" fmla="*/ 16 w 877"/>
                <a:gd name="T35" fmla="*/ 235 h 255"/>
                <a:gd name="T36" fmla="*/ 6 w 877"/>
                <a:gd name="T37" fmla="*/ 221 h 255"/>
                <a:gd name="T38" fmla="*/ 1 w 877"/>
                <a:gd name="T39" fmla="*/ 205 h 255"/>
                <a:gd name="T40" fmla="*/ 0 w 877"/>
                <a:gd name="T41" fmla="*/ 188 h 255"/>
                <a:gd name="T42" fmla="*/ 3 w 877"/>
                <a:gd name="T43" fmla="*/ 173 h 255"/>
                <a:gd name="T44" fmla="*/ 11 w 877"/>
                <a:gd name="T45" fmla="*/ 159 h 255"/>
                <a:gd name="T46" fmla="*/ 22 w 877"/>
                <a:gd name="T47" fmla="*/ 147 h 255"/>
                <a:gd name="T48" fmla="*/ 35 w 877"/>
                <a:gd name="T49" fmla="*/ 139 h 255"/>
                <a:gd name="T50" fmla="*/ 50 w 877"/>
                <a:gd name="T51" fmla="*/ 134 h 255"/>
                <a:gd name="T52" fmla="*/ 805 w 877"/>
                <a:gd name="T53" fmla="*/ 1 h 255"/>
                <a:gd name="T54" fmla="*/ 810 w 877"/>
                <a:gd name="T55" fmla="*/ 1 h 255"/>
                <a:gd name="T56" fmla="*/ 817 w 877"/>
                <a:gd name="T5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7" h="255">
                  <a:moveTo>
                    <a:pt x="817" y="0"/>
                  </a:moveTo>
                  <a:lnTo>
                    <a:pt x="833" y="3"/>
                  </a:lnTo>
                  <a:lnTo>
                    <a:pt x="848" y="9"/>
                  </a:lnTo>
                  <a:lnTo>
                    <a:pt x="861" y="20"/>
                  </a:lnTo>
                  <a:lnTo>
                    <a:pt x="871" y="33"/>
                  </a:lnTo>
                  <a:lnTo>
                    <a:pt x="876" y="51"/>
                  </a:lnTo>
                  <a:lnTo>
                    <a:pt x="877" y="67"/>
                  </a:lnTo>
                  <a:lnTo>
                    <a:pt x="873" y="82"/>
                  </a:lnTo>
                  <a:lnTo>
                    <a:pt x="865" y="95"/>
                  </a:lnTo>
                  <a:lnTo>
                    <a:pt x="855" y="108"/>
                  </a:lnTo>
                  <a:lnTo>
                    <a:pt x="842" y="116"/>
                  </a:lnTo>
                  <a:lnTo>
                    <a:pt x="827" y="121"/>
                  </a:lnTo>
                  <a:lnTo>
                    <a:pt x="72" y="255"/>
                  </a:lnTo>
                  <a:lnTo>
                    <a:pt x="66" y="255"/>
                  </a:lnTo>
                  <a:lnTo>
                    <a:pt x="60" y="255"/>
                  </a:lnTo>
                  <a:lnTo>
                    <a:pt x="44" y="253"/>
                  </a:lnTo>
                  <a:lnTo>
                    <a:pt x="29" y="245"/>
                  </a:lnTo>
                  <a:lnTo>
                    <a:pt x="16" y="235"/>
                  </a:lnTo>
                  <a:lnTo>
                    <a:pt x="6" y="221"/>
                  </a:lnTo>
                  <a:lnTo>
                    <a:pt x="1" y="205"/>
                  </a:lnTo>
                  <a:lnTo>
                    <a:pt x="0" y="188"/>
                  </a:lnTo>
                  <a:lnTo>
                    <a:pt x="3" y="173"/>
                  </a:lnTo>
                  <a:lnTo>
                    <a:pt x="11" y="159"/>
                  </a:lnTo>
                  <a:lnTo>
                    <a:pt x="22" y="147"/>
                  </a:lnTo>
                  <a:lnTo>
                    <a:pt x="35" y="139"/>
                  </a:lnTo>
                  <a:lnTo>
                    <a:pt x="50" y="134"/>
                  </a:lnTo>
                  <a:lnTo>
                    <a:pt x="805" y="1"/>
                  </a:lnTo>
                  <a:lnTo>
                    <a:pt x="810" y="1"/>
                  </a:lnTo>
                  <a:lnTo>
                    <a:pt x="8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4098" y="3504"/>
              <a:ext cx="160" cy="45"/>
            </a:xfrm>
            <a:custGeom>
              <a:avLst/>
              <a:gdLst>
                <a:gd name="T0" fmla="*/ 899 w 959"/>
                <a:gd name="T1" fmla="*/ 0 h 271"/>
                <a:gd name="T2" fmla="*/ 916 w 959"/>
                <a:gd name="T3" fmla="*/ 3 h 271"/>
                <a:gd name="T4" fmla="*/ 931 w 959"/>
                <a:gd name="T5" fmla="*/ 9 h 271"/>
                <a:gd name="T6" fmla="*/ 944 w 959"/>
                <a:gd name="T7" fmla="*/ 21 h 271"/>
                <a:gd name="T8" fmla="*/ 953 w 959"/>
                <a:gd name="T9" fmla="*/ 34 h 271"/>
                <a:gd name="T10" fmla="*/ 958 w 959"/>
                <a:gd name="T11" fmla="*/ 51 h 271"/>
                <a:gd name="T12" fmla="*/ 959 w 959"/>
                <a:gd name="T13" fmla="*/ 68 h 271"/>
                <a:gd name="T14" fmla="*/ 956 w 959"/>
                <a:gd name="T15" fmla="*/ 83 h 271"/>
                <a:gd name="T16" fmla="*/ 949 w 959"/>
                <a:gd name="T17" fmla="*/ 96 h 271"/>
                <a:gd name="T18" fmla="*/ 938 w 959"/>
                <a:gd name="T19" fmla="*/ 108 h 271"/>
                <a:gd name="T20" fmla="*/ 925 w 959"/>
                <a:gd name="T21" fmla="*/ 117 h 271"/>
                <a:gd name="T22" fmla="*/ 909 w 959"/>
                <a:gd name="T23" fmla="*/ 122 h 271"/>
                <a:gd name="T24" fmla="*/ 71 w 959"/>
                <a:gd name="T25" fmla="*/ 270 h 271"/>
                <a:gd name="T26" fmla="*/ 65 w 959"/>
                <a:gd name="T27" fmla="*/ 271 h 271"/>
                <a:gd name="T28" fmla="*/ 60 w 959"/>
                <a:gd name="T29" fmla="*/ 271 h 271"/>
                <a:gd name="T30" fmla="*/ 43 w 959"/>
                <a:gd name="T31" fmla="*/ 268 h 271"/>
                <a:gd name="T32" fmla="*/ 28 w 959"/>
                <a:gd name="T33" fmla="*/ 261 h 271"/>
                <a:gd name="T34" fmla="*/ 15 w 959"/>
                <a:gd name="T35" fmla="*/ 250 h 271"/>
                <a:gd name="T36" fmla="*/ 6 w 959"/>
                <a:gd name="T37" fmla="*/ 237 h 271"/>
                <a:gd name="T38" fmla="*/ 0 w 959"/>
                <a:gd name="T39" fmla="*/ 221 h 271"/>
                <a:gd name="T40" fmla="*/ 0 w 959"/>
                <a:gd name="T41" fmla="*/ 204 h 271"/>
                <a:gd name="T42" fmla="*/ 3 w 959"/>
                <a:gd name="T43" fmla="*/ 188 h 271"/>
                <a:gd name="T44" fmla="*/ 10 w 959"/>
                <a:gd name="T45" fmla="*/ 175 h 271"/>
                <a:gd name="T46" fmla="*/ 21 w 959"/>
                <a:gd name="T47" fmla="*/ 163 h 271"/>
                <a:gd name="T48" fmla="*/ 34 w 959"/>
                <a:gd name="T49" fmla="*/ 154 h 271"/>
                <a:gd name="T50" fmla="*/ 49 w 959"/>
                <a:gd name="T51" fmla="*/ 149 h 271"/>
                <a:gd name="T52" fmla="*/ 888 w 959"/>
                <a:gd name="T53" fmla="*/ 1 h 271"/>
                <a:gd name="T54" fmla="*/ 894 w 959"/>
                <a:gd name="T55" fmla="*/ 0 h 271"/>
                <a:gd name="T56" fmla="*/ 899 w 959"/>
                <a:gd name="T5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59" h="271">
                  <a:moveTo>
                    <a:pt x="899" y="0"/>
                  </a:moveTo>
                  <a:lnTo>
                    <a:pt x="916" y="3"/>
                  </a:lnTo>
                  <a:lnTo>
                    <a:pt x="931" y="9"/>
                  </a:lnTo>
                  <a:lnTo>
                    <a:pt x="944" y="21"/>
                  </a:lnTo>
                  <a:lnTo>
                    <a:pt x="953" y="34"/>
                  </a:lnTo>
                  <a:lnTo>
                    <a:pt x="958" y="51"/>
                  </a:lnTo>
                  <a:lnTo>
                    <a:pt x="959" y="68"/>
                  </a:lnTo>
                  <a:lnTo>
                    <a:pt x="956" y="83"/>
                  </a:lnTo>
                  <a:lnTo>
                    <a:pt x="949" y="96"/>
                  </a:lnTo>
                  <a:lnTo>
                    <a:pt x="938" y="108"/>
                  </a:lnTo>
                  <a:lnTo>
                    <a:pt x="925" y="117"/>
                  </a:lnTo>
                  <a:lnTo>
                    <a:pt x="909" y="122"/>
                  </a:lnTo>
                  <a:lnTo>
                    <a:pt x="71" y="270"/>
                  </a:lnTo>
                  <a:lnTo>
                    <a:pt x="65" y="271"/>
                  </a:lnTo>
                  <a:lnTo>
                    <a:pt x="60" y="271"/>
                  </a:lnTo>
                  <a:lnTo>
                    <a:pt x="43" y="268"/>
                  </a:lnTo>
                  <a:lnTo>
                    <a:pt x="28" y="261"/>
                  </a:lnTo>
                  <a:lnTo>
                    <a:pt x="15" y="250"/>
                  </a:lnTo>
                  <a:lnTo>
                    <a:pt x="6" y="237"/>
                  </a:lnTo>
                  <a:lnTo>
                    <a:pt x="0" y="221"/>
                  </a:lnTo>
                  <a:lnTo>
                    <a:pt x="0" y="204"/>
                  </a:lnTo>
                  <a:lnTo>
                    <a:pt x="3" y="188"/>
                  </a:lnTo>
                  <a:lnTo>
                    <a:pt x="10" y="175"/>
                  </a:lnTo>
                  <a:lnTo>
                    <a:pt x="21" y="163"/>
                  </a:lnTo>
                  <a:lnTo>
                    <a:pt x="34" y="154"/>
                  </a:lnTo>
                  <a:lnTo>
                    <a:pt x="49" y="149"/>
                  </a:lnTo>
                  <a:lnTo>
                    <a:pt x="888" y="1"/>
                  </a:lnTo>
                  <a:lnTo>
                    <a:pt x="894" y="0"/>
                  </a:lnTo>
                  <a:lnTo>
                    <a:pt x="8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4132" y="3594"/>
              <a:ext cx="109" cy="36"/>
            </a:xfrm>
            <a:custGeom>
              <a:avLst/>
              <a:gdLst>
                <a:gd name="T0" fmla="*/ 654 w 654"/>
                <a:gd name="T1" fmla="*/ 0 h 217"/>
                <a:gd name="T2" fmla="*/ 626 w 654"/>
                <a:gd name="T3" fmla="*/ 43 h 217"/>
                <a:gd name="T4" fmla="*/ 595 w 654"/>
                <a:gd name="T5" fmla="*/ 81 h 217"/>
                <a:gd name="T6" fmla="*/ 562 w 654"/>
                <a:gd name="T7" fmla="*/ 114 h 217"/>
                <a:gd name="T8" fmla="*/ 527 w 654"/>
                <a:gd name="T9" fmla="*/ 143 h 217"/>
                <a:gd name="T10" fmla="*/ 489 w 654"/>
                <a:gd name="T11" fmla="*/ 166 h 217"/>
                <a:gd name="T12" fmla="*/ 451 w 654"/>
                <a:gd name="T13" fmla="*/ 184 h 217"/>
                <a:gd name="T14" fmla="*/ 410 w 654"/>
                <a:gd name="T15" fmla="*/ 199 h 217"/>
                <a:gd name="T16" fmla="*/ 368 w 654"/>
                <a:gd name="T17" fmla="*/ 209 h 217"/>
                <a:gd name="T18" fmla="*/ 324 w 654"/>
                <a:gd name="T19" fmla="*/ 215 h 217"/>
                <a:gd name="T20" fmla="*/ 279 w 654"/>
                <a:gd name="T21" fmla="*/ 217 h 217"/>
                <a:gd name="T22" fmla="*/ 237 w 654"/>
                <a:gd name="T23" fmla="*/ 215 h 217"/>
                <a:gd name="T24" fmla="*/ 193 w 654"/>
                <a:gd name="T25" fmla="*/ 209 h 217"/>
                <a:gd name="T26" fmla="*/ 152 w 654"/>
                <a:gd name="T27" fmla="*/ 199 h 217"/>
                <a:gd name="T28" fmla="*/ 111 w 654"/>
                <a:gd name="T29" fmla="*/ 184 h 217"/>
                <a:gd name="T30" fmla="*/ 73 w 654"/>
                <a:gd name="T31" fmla="*/ 166 h 217"/>
                <a:gd name="T32" fmla="*/ 36 w 654"/>
                <a:gd name="T33" fmla="*/ 143 h 217"/>
                <a:gd name="T34" fmla="*/ 0 w 654"/>
                <a:gd name="T35" fmla="*/ 115 h 217"/>
                <a:gd name="T36" fmla="*/ 654 w 654"/>
                <a:gd name="T3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4" h="217">
                  <a:moveTo>
                    <a:pt x="654" y="0"/>
                  </a:moveTo>
                  <a:lnTo>
                    <a:pt x="626" y="43"/>
                  </a:lnTo>
                  <a:lnTo>
                    <a:pt x="595" y="81"/>
                  </a:lnTo>
                  <a:lnTo>
                    <a:pt x="562" y="114"/>
                  </a:lnTo>
                  <a:lnTo>
                    <a:pt x="527" y="143"/>
                  </a:lnTo>
                  <a:lnTo>
                    <a:pt x="489" y="166"/>
                  </a:lnTo>
                  <a:lnTo>
                    <a:pt x="451" y="184"/>
                  </a:lnTo>
                  <a:lnTo>
                    <a:pt x="410" y="199"/>
                  </a:lnTo>
                  <a:lnTo>
                    <a:pt x="368" y="209"/>
                  </a:lnTo>
                  <a:lnTo>
                    <a:pt x="324" y="215"/>
                  </a:lnTo>
                  <a:lnTo>
                    <a:pt x="279" y="217"/>
                  </a:lnTo>
                  <a:lnTo>
                    <a:pt x="237" y="215"/>
                  </a:lnTo>
                  <a:lnTo>
                    <a:pt x="193" y="209"/>
                  </a:lnTo>
                  <a:lnTo>
                    <a:pt x="152" y="199"/>
                  </a:lnTo>
                  <a:lnTo>
                    <a:pt x="111" y="184"/>
                  </a:lnTo>
                  <a:lnTo>
                    <a:pt x="73" y="166"/>
                  </a:lnTo>
                  <a:lnTo>
                    <a:pt x="36" y="143"/>
                  </a:lnTo>
                  <a:lnTo>
                    <a:pt x="0" y="115"/>
                  </a:lnTo>
                  <a:lnTo>
                    <a:pt x="6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3977" y="3069"/>
              <a:ext cx="403" cy="454"/>
            </a:xfrm>
            <a:custGeom>
              <a:avLst/>
              <a:gdLst>
                <a:gd name="T0" fmla="*/ 1381 w 2419"/>
                <a:gd name="T1" fmla="*/ 12 h 2725"/>
                <a:gd name="T2" fmla="*/ 1623 w 2419"/>
                <a:gd name="T3" fmla="*/ 71 h 2725"/>
                <a:gd name="T4" fmla="*/ 1843 w 2419"/>
                <a:gd name="T5" fmla="*/ 176 h 2725"/>
                <a:gd name="T6" fmla="*/ 2036 w 2419"/>
                <a:gd name="T7" fmla="*/ 321 h 2725"/>
                <a:gd name="T8" fmla="*/ 2195 w 2419"/>
                <a:gd name="T9" fmla="*/ 502 h 2725"/>
                <a:gd name="T10" fmla="*/ 2316 w 2419"/>
                <a:gd name="T11" fmla="*/ 710 h 2725"/>
                <a:gd name="T12" fmla="*/ 2393 w 2419"/>
                <a:gd name="T13" fmla="*/ 942 h 2725"/>
                <a:gd name="T14" fmla="*/ 2419 w 2419"/>
                <a:gd name="T15" fmla="*/ 1193 h 2725"/>
                <a:gd name="T16" fmla="*/ 2395 w 2419"/>
                <a:gd name="T17" fmla="*/ 1432 h 2725"/>
                <a:gd name="T18" fmla="*/ 2325 w 2419"/>
                <a:gd name="T19" fmla="*/ 1654 h 2725"/>
                <a:gd name="T20" fmla="*/ 2214 w 2419"/>
                <a:gd name="T21" fmla="*/ 1856 h 2725"/>
                <a:gd name="T22" fmla="*/ 2121 w 2419"/>
                <a:gd name="T23" fmla="*/ 1977 h 2725"/>
                <a:gd name="T24" fmla="*/ 2057 w 2419"/>
                <a:gd name="T25" fmla="*/ 2043 h 2725"/>
                <a:gd name="T26" fmla="*/ 1973 w 2419"/>
                <a:gd name="T27" fmla="*/ 2155 h 2725"/>
                <a:gd name="T28" fmla="*/ 1898 w 2419"/>
                <a:gd name="T29" fmla="*/ 2294 h 2725"/>
                <a:gd name="T30" fmla="*/ 1840 w 2419"/>
                <a:gd name="T31" fmla="*/ 2465 h 2725"/>
                <a:gd name="T32" fmla="*/ 1797 w 2419"/>
                <a:gd name="T33" fmla="*/ 2569 h 2725"/>
                <a:gd name="T34" fmla="*/ 1727 w 2419"/>
                <a:gd name="T35" fmla="*/ 2501 h 2725"/>
                <a:gd name="T36" fmla="*/ 1629 w 2419"/>
                <a:gd name="T37" fmla="*/ 2476 h 2725"/>
                <a:gd name="T38" fmla="*/ 1484 w 2419"/>
                <a:gd name="T39" fmla="*/ 1814 h 2725"/>
                <a:gd name="T40" fmla="*/ 1458 w 2419"/>
                <a:gd name="T41" fmla="*/ 1697 h 2725"/>
                <a:gd name="T42" fmla="*/ 1390 w 2419"/>
                <a:gd name="T43" fmla="*/ 1607 h 2725"/>
                <a:gd name="T44" fmla="*/ 1289 w 2419"/>
                <a:gd name="T45" fmla="*/ 1550 h 2725"/>
                <a:gd name="T46" fmla="*/ 1169 w 2419"/>
                <a:gd name="T47" fmla="*/ 1541 h 2725"/>
                <a:gd name="T48" fmla="*/ 1060 w 2419"/>
                <a:gd name="T49" fmla="*/ 1583 h 2725"/>
                <a:gd name="T50" fmla="*/ 979 w 2419"/>
                <a:gd name="T51" fmla="*/ 1664 h 2725"/>
                <a:gd name="T52" fmla="*/ 937 w 2419"/>
                <a:gd name="T53" fmla="*/ 1773 h 2725"/>
                <a:gd name="T54" fmla="*/ 755 w 2419"/>
                <a:gd name="T55" fmla="*/ 2627 h 2725"/>
                <a:gd name="T56" fmla="*/ 670 w 2419"/>
                <a:gd name="T57" fmla="*/ 2663 h 2725"/>
                <a:gd name="T58" fmla="*/ 616 w 2419"/>
                <a:gd name="T59" fmla="*/ 2725 h 2725"/>
                <a:gd name="T60" fmla="*/ 587 w 2419"/>
                <a:gd name="T61" fmla="*/ 2512 h 2725"/>
                <a:gd name="T62" fmla="*/ 535 w 2419"/>
                <a:gd name="T63" fmla="*/ 2336 h 2725"/>
                <a:gd name="T64" fmla="*/ 468 w 2419"/>
                <a:gd name="T65" fmla="*/ 2192 h 2725"/>
                <a:gd name="T66" fmla="*/ 388 w 2419"/>
                <a:gd name="T67" fmla="*/ 2076 h 2725"/>
                <a:gd name="T68" fmla="*/ 299 w 2419"/>
                <a:gd name="T69" fmla="*/ 1978 h 2725"/>
                <a:gd name="T70" fmla="*/ 249 w 2419"/>
                <a:gd name="T71" fmla="*/ 1919 h 2725"/>
                <a:gd name="T72" fmla="*/ 126 w 2419"/>
                <a:gd name="T73" fmla="*/ 1725 h 2725"/>
                <a:gd name="T74" fmla="*/ 43 w 2419"/>
                <a:gd name="T75" fmla="*/ 1509 h 2725"/>
                <a:gd name="T76" fmla="*/ 3 w 2419"/>
                <a:gd name="T77" fmla="*/ 1274 h 2725"/>
                <a:gd name="T78" fmla="*/ 12 w 2419"/>
                <a:gd name="T79" fmla="*/ 1024 h 2725"/>
                <a:gd name="T80" fmla="*/ 72 w 2419"/>
                <a:gd name="T81" fmla="*/ 785 h 2725"/>
                <a:gd name="T82" fmla="*/ 179 w 2419"/>
                <a:gd name="T83" fmla="*/ 568 h 2725"/>
                <a:gd name="T84" fmla="*/ 326 w 2419"/>
                <a:gd name="T85" fmla="*/ 378 h 2725"/>
                <a:gd name="T86" fmla="*/ 508 w 2419"/>
                <a:gd name="T87" fmla="*/ 220 h 2725"/>
                <a:gd name="T88" fmla="*/ 719 w 2419"/>
                <a:gd name="T89" fmla="*/ 102 h 2725"/>
                <a:gd name="T90" fmla="*/ 956 w 2419"/>
                <a:gd name="T91" fmla="*/ 27 h 2725"/>
                <a:gd name="T92" fmla="*/ 1208 w 2419"/>
                <a:gd name="T93" fmla="*/ 0 h 2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19" h="2725">
                  <a:moveTo>
                    <a:pt x="1208" y="0"/>
                  </a:moveTo>
                  <a:lnTo>
                    <a:pt x="1296" y="3"/>
                  </a:lnTo>
                  <a:lnTo>
                    <a:pt x="1381" y="12"/>
                  </a:lnTo>
                  <a:lnTo>
                    <a:pt x="1463" y="27"/>
                  </a:lnTo>
                  <a:lnTo>
                    <a:pt x="1545" y="46"/>
                  </a:lnTo>
                  <a:lnTo>
                    <a:pt x="1623" y="71"/>
                  </a:lnTo>
                  <a:lnTo>
                    <a:pt x="1699" y="102"/>
                  </a:lnTo>
                  <a:lnTo>
                    <a:pt x="1772" y="137"/>
                  </a:lnTo>
                  <a:lnTo>
                    <a:pt x="1843" y="176"/>
                  </a:lnTo>
                  <a:lnTo>
                    <a:pt x="1911" y="220"/>
                  </a:lnTo>
                  <a:lnTo>
                    <a:pt x="1975" y="269"/>
                  </a:lnTo>
                  <a:lnTo>
                    <a:pt x="2036" y="321"/>
                  </a:lnTo>
                  <a:lnTo>
                    <a:pt x="2093" y="378"/>
                  </a:lnTo>
                  <a:lnTo>
                    <a:pt x="2146" y="438"/>
                  </a:lnTo>
                  <a:lnTo>
                    <a:pt x="2195" y="502"/>
                  </a:lnTo>
                  <a:lnTo>
                    <a:pt x="2240" y="568"/>
                  </a:lnTo>
                  <a:lnTo>
                    <a:pt x="2280" y="638"/>
                  </a:lnTo>
                  <a:lnTo>
                    <a:pt x="2316" y="710"/>
                  </a:lnTo>
                  <a:lnTo>
                    <a:pt x="2347" y="785"/>
                  </a:lnTo>
                  <a:lnTo>
                    <a:pt x="2372" y="863"/>
                  </a:lnTo>
                  <a:lnTo>
                    <a:pt x="2393" y="942"/>
                  </a:lnTo>
                  <a:lnTo>
                    <a:pt x="2407" y="1024"/>
                  </a:lnTo>
                  <a:lnTo>
                    <a:pt x="2416" y="1108"/>
                  </a:lnTo>
                  <a:lnTo>
                    <a:pt x="2419" y="1193"/>
                  </a:lnTo>
                  <a:lnTo>
                    <a:pt x="2416" y="1274"/>
                  </a:lnTo>
                  <a:lnTo>
                    <a:pt x="2408" y="1354"/>
                  </a:lnTo>
                  <a:lnTo>
                    <a:pt x="2395" y="1432"/>
                  </a:lnTo>
                  <a:lnTo>
                    <a:pt x="2376" y="1509"/>
                  </a:lnTo>
                  <a:lnTo>
                    <a:pt x="2353" y="1583"/>
                  </a:lnTo>
                  <a:lnTo>
                    <a:pt x="2325" y="1654"/>
                  </a:lnTo>
                  <a:lnTo>
                    <a:pt x="2293" y="1725"/>
                  </a:lnTo>
                  <a:lnTo>
                    <a:pt x="2256" y="1792"/>
                  </a:lnTo>
                  <a:lnTo>
                    <a:pt x="2214" y="1856"/>
                  </a:lnTo>
                  <a:lnTo>
                    <a:pt x="2169" y="1919"/>
                  </a:lnTo>
                  <a:lnTo>
                    <a:pt x="2121" y="1977"/>
                  </a:lnTo>
                  <a:lnTo>
                    <a:pt x="2121" y="1977"/>
                  </a:lnTo>
                  <a:lnTo>
                    <a:pt x="2119" y="1978"/>
                  </a:lnTo>
                  <a:lnTo>
                    <a:pt x="2089" y="2011"/>
                  </a:lnTo>
                  <a:lnTo>
                    <a:pt x="2057" y="2043"/>
                  </a:lnTo>
                  <a:lnTo>
                    <a:pt x="2029" y="2078"/>
                  </a:lnTo>
                  <a:lnTo>
                    <a:pt x="2000" y="2115"/>
                  </a:lnTo>
                  <a:lnTo>
                    <a:pt x="1973" y="2155"/>
                  </a:lnTo>
                  <a:lnTo>
                    <a:pt x="1947" y="2198"/>
                  </a:lnTo>
                  <a:lnTo>
                    <a:pt x="1922" y="2244"/>
                  </a:lnTo>
                  <a:lnTo>
                    <a:pt x="1898" y="2294"/>
                  </a:lnTo>
                  <a:lnTo>
                    <a:pt x="1877" y="2347"/>
                  </a:lnTo>
                  <a:lnTo>
                    <a:pt x="1858" y="2404"/>
                  </a:lnTo>
                  <a:lnTo>
                    <a:pt x="1840" y="2465"/>
                  </a:lnTo>
                  <a:lnTo>
                    <a:pt x="1825" y="2531"/>
                  </a:lnTo>
                  <a:lnTo>
                    <a:pt x="1813" y="2600"/>
                  </a:lnTo>
                  <a:lnTo>
                    <a:pt x="1797" y="2569"/>
                  </a:lnTo>
                  <a:lnTo>
                    <a:pt x="1778" y="2543"/>
                  </a:lnTo>
                  <a:lnTo>
                    <a:pt x="1754" y="2519"/>
                  </a:lnTo>
                  <a:lnTo>
                    <a:pt x="1727" y="2501"/>
                  </a:lnTo>
                  <a:lnTo>
                    <a:pt x="1697" y="2487"/>
                  </a:lnTo>
                  <a:lnTo>
                    <a:pt x="1664" y="2478"/>
                  </a:lnTo>
                  <a:lnTo>
                    <a:pt x="1629" y="2476"/>
                  </a:lnTo>
                  <a:lnTo>
                    <a:pt x="1595" y="2478"/>
                  </a:lnTo>
                  <a:lnTo>
                    <a:pt x="1484" y="2498"/>
                  </a:lnTo>
                  <a:lnTo>
                    <a:pt x="1484" y="1814"/>
                  </a:lnTo>
                  <a:lnTo>
                    <a:pt x="1481" y="1773"/>
                  </a:lnTo>
                  <a:lnTo>
                    <a:pt x="1472" y="1734"/>
                  </a:lnTo>
                  <a:lnTo>
                    <a:pt x="1458" y="1697"/>
                  </a:lnTo>
                  <a:lnTo>
                    <a:pt x="1440" y="1664"/>
                  </a:lnTo>
                  <a:lnTo>
                    <a:pt x="1416" y="1633"/>
                  </a:lnTo>
                  <a:lnTo>
                    <a:pt x="1390" y="1607"/>
                  </a:lnTo>
                  <a:lnTo>
                    <a:pt x="1358" y="1583"/>
                  </a:lnTo>
                  <a:lnTo>
                    <a:pt x="1325" y="1565"/>
                  </a:lnTo>
                  <a:lnTo>
                    <a:pt x="1289" y="1550"/>
                  </a:lnTo>
                  <a:lnTo>
                    <a:pt x="1250" y="1541"/>
                  </a:lnTo>
                  <a:lnTo>
                    <a:pt x="1208" y="1539"/>
                  </a:lnTo>
                  <a:lnTo>
                    <a:pt x="1169" y="1541"/>
                  </a:lnTo>
                  <a:lnTo>
                    <a:pt x="1130" y="1550"/>
                  </a:lnTo>
                  <a:lnTo>
                    <a:pt x="1093" y="1565"/>
                  </a:lnTo>
                  <a:lnTo>
                    <a:pt x="1060" y="1583"/>
                  </a:lnTo>
                  <a:lnTo>
                    <a:pt x="1029" y="1607"/>
                  </a:lnTo>
                  <a:lnTo>
                    <a:pt x="1003" y="1633"/>
                  </a:lnTo>
                  <a:lnTo>
                    <a:pt x="979" y="1664"/>
                  </a:lnTo>
                  <a:lnTo>
                    <a:pt x="961" y="1697"/>
                  </a:lnTo>
                  <a:lnTo>
                    <a:pt x="947" y="1734"/>
                  </a:lnTo>
                  <a:lnTo>
                    <a:pt x="937" y="1773"/>
                  </a:lnTo>
                  <a:lnTo>
                    <a:pt x="935" y="1814"/>
                  </a:lnTo>
                  <a:lnTo>
                    <a:pt x="935" y="2595"/>
                  </a:lnTo>
                  <a:lnTo>
                    <a:pt x="755" y="2627"/>
                  </a:lnTo>
                  <a:lnTo>
                    <a:pt x="725" y="2634"/>
                  </a:lnTo>
                  <a:lnTo>
                    <a:pt x="697" y="2646"/>
                  </a:lnTo>
                  <a:lnTo>
                    <a:pt x="670" y="2663"/>
                  </a:lnTo>
                  <a:lnTo>
                    <a:pt x="648" y="2684"/>
                  </a:lnTo>
                  <a:lnTo>
                    <a:pt x="628" y="2708"/>
                  </a:lnTo>
                  <a:lnTo>
                    <a:pt x="616" y="2725"/>
                  </a:lnTo>
                  <a:lnTo>
                    <a:pt x="609" y="2650"/>
                  </a:lnTo>
                  <a:lnTo>
                    <a:pt x="599" y="2579"/>
                  </a:lnTo>
                  <a:lnTo>
                    <a:pt x="587" y="2512"/>
                  </a:lnTo>
                  <a:lnTo>
                    <a:pt x="572" y="2449"/>
                  </a:lnTo>
                  <a:lnTo>
                    <a:pt x="554" y="2391"/>
                  </a:lnTo>
                  <a:lnTo>
                    <a:pt x="535" y="2336"/>
                  </a:lnTo>
                  <a:lnTo>
                    <a:pt x="515" y="2285"/>
                  </a:lnTo>
                  <a:lnTo>
                    <a:pt x="491" y="2237"/>
                  </a:lnTo>
                  <a:lnTo>
                    <a:pt x="468" y="2192"/>
                  </a:lnTo>
                  <a:lnTo>
                    <a:pt x="442" y="2151"/>
                  </a:lnTo>
                  <a:lnTo>
                    <a:pt x="416" y="2112"/>
                  </a:lnTo>
                  <a:lnTo>
                    <a:pt x="388" y="2076"/>
                  </a:lnTo>
                  <a:lnTo>
                    <a:pt x="360" y="2042"/>
                  </a:lnTo>
                  <a:lnTo>
                    <a:pt x="329" y="2010"/>
                  </a:lnTo>
                  <a:lnTo>
                    <a:pt x="299" y="1978"/>
                  </a:lnTo>
                  <a:lnTo>
                    <a:pt x="298" y="1977"/>
                  </a:lnTo>
                  <a:lnTo>
                    <a:pt x="298" y="1977"/>
                  </a:lnTo>
                  <a:lnTo>
                    <a:pt x="249" y="1919"/>
                  </a:lnTo>
                  <a:lnTo>
                    <a:pt x="204" y="1856"/>
                  </a:lnTo>
                  <a:lnTo>
                    <a:pt x="163" y="1792"/>
                  </a:lnTo>
                  <a:lnTo>
                    <a:pt x="126" y="1725"/>
                  </a:lnTo>
                  <a:lnTo>
                    <a:pt x="94" y="1654"/>
                  </a:lnTo>
                  <a:lnTo>
                    <a:pt x="66" y="1583"/>
                  </a:lnTo>
                  <a:lnTo>
                    <a:pt x="43" y="1509"/>
                  </a:lnTo>
                  <a:lnTo>
                    <a:pt x="24" y="1432"/>
                  </a:lnTo>
                  <a:lnTo>
                    <a:pt x="11" y="1354"/>
                  </a:lnTo>
                  <a:lnTo>
                    <a:pt x="3" y="1274"/>
                  </a:lnTo>
                  <a:lnTo>
                    <a:pt x="0" y="1193"/>
                  </a:lnTo>
                  <a:lnTo>
                    <a:pt x="3" y="1108"/>
                  </a:lnTo>
                  <a:lnTo>
                    <a:pt x="12" y="1024"/>
                  </a:lnTo>
                  <a:lnTo>
                    <a:pt x="26" y="942"/>
                  </a:lnTo>
                  <a:lnTo>
                    <a:pt x="47" y="863"/>
                  </a:lnTo>
                  <a:lnTo>
                    <a:pt x="72" y="785"/>
                  </a:lnTo>
                  <a:lnTo>
                    <a:pt x="103" y="710"/>
                  </a:lnTo>
                  <a:lnTo>
                    <a:pt x="139" y="638"/>
                  </a:lnTo>
                  <a:lnTo>
                    <a:pt x="179" y="568"/>
                  </a:lnTo>
                  <a:lnTo>
                    <a:pt x="224" y="502"/>
                  </a:lnTo>
                  <a:lnTo>
                    <a:pt x="273" y="438"/>
                  </a:lnTo>
                  <a:lnTo>
                    <a:pt x="326" y="378"/>
                  </a:lnTo>
                  <a:lnTo>
                    <a:pt x="383" y="321"/>
                  </a:lnTo>
                  <a:lnTo>
                    <a:pt x="444" y="269"/>
                  </a:lnTo>
                  <a:lnTo>
                    <a:pt x="508" y="220"/>
                  </a:lnTo>
                  <a:lnTo>
                    <a:pt x="576" y="176"/>
                  </a:lnTo>
                  <a:lnTo>
                    <a:pt x="646" y="137"/>
                  </a:lnTo>
                  <a:lnTo>
                    <a:pt x="719" y="102"/>
                  </a:lnTo>
                  <a:lnTo>
                    <a:pt x="796" y="71"/>
                  </a:lnTo>
                  <a:lnTo>
                    <a:pt x="874" y="46"/>
                  </a:lnTo>
                  <a:lnTo>
                    <a:pt x="956" y="27"/>
                  </a:lnTo>
                  <a:lnTo>
                    <a:pt x="1038" y="12"/>
                  </a:lnTo>
                  <a:lnTo>
                    <a:pt x="1123" y="3"/>
                  </a:lnTo>
                  <a:lnTo>
                    <a:pt x="12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-1" y="6476077"/>
            <a:ext cx="12188825" cy="423223"/>
            <a:chOff x="0" y="6434667"/>
            <a:chExt cx="12192000" cy="423333"/>
          </a:xfrm>
          <a:solidFill>
            <a:schemeClr val="accent2">
              <a:lumMod val="75000"/>
            </a:schemeClr>
          </a:solidFill>
        </p:grpSpPr>
        <p:sp>
          <p:nvSpPr>
            <p:cNvPr id="29" name="Rectangle 28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sz="1799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31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grpFill/>
          </p:spPr>
        </p:pic>
      </p:grpSp>
      <p:pic>
        <p:nvPicPr>
          <p:cNvPr id="27" name="Kép 26">
            <a:extLst>
              <a:ext uri="{FF2B5EF4-FFF2-40B4-BE49-F238E27FC236}">
                <a16:creationId xmlns:a16="http://schemas.microsoft.com/office/drawing/2014/main" id="{290DFA38-EC97-42FD-9C48-F808954D9D3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1912" r="2006" b="409"/>
          <a:stretch/>
        </p:blipFill>
        <p:spPr>
          <a:xfrm>
            <a:off x="10919117" y="133499"/>
            <a:ext cx="814764" cy="814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2138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04C91B90-7461-4E28-976C-813B6B4A6D61}"/>
              </a:ext>
            </a:extLst>
          </p:cNvPr>
          <p:cNvSpPr/>
          <p:nvPr/>
        </p:nvSpPr>
        <p:spPr>
          <a:xfrm>
            <a:off x="-29521" y="292781"/>
            <a:ext cx="12188825" cy="104049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Tartalom helye 5"/>
          <p:cNvSpPr>
            <a:spLocks noGrp="1"/>
          </p:cNvSpPr>
          <p:nvPr>
            <p:ph sz="half" idx="2"/>
          </p:nvPr>
        </p:nvSpPr>
        <p:spPr>
          <a:xfrm>
            <a:off x="6526460" y="1988840"/>
            <a:ext cx="5029199" cy="4191000"/>
          </a:xfrm>
        </p:spPr>
        <p:txBody>
          <a:bodyPr rtlCol="0"/>
          <a:lstStyle/>
          <a:p>
            <a:pPr rtl="0"/>
            <a:r>
              <a:rPr lang="hu-HU" dirty="0"/>
              <a:t>Saját fiók regisztrálás</a:t>
            </a:r>
          </a:p>
          <a:p>
            <a:pPr rtl="0"/>
            <a:r>
              <a:rPr lang="hu-HU" dirty="0"/>
              <a:t>Bejelentkezés</a:t>
            </a:r>
          </a:p>
          <a:p>
            <a:pPr rtl="0"/>
            <a:r>
              <a:rPr lang="hu-HU" dirty="0"/>
              <a:t>Felhasználói adatok online adatbázisban való tárolása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7F33C951-B055-487D-A080-4E9387377736}"/>
              </a:ext>
            </a:extLst>
          </p:cNvPr>
          <p:cNvSpPr txBox="1">
            <a:spLocks/>
          </p:cNvSpPr>
          <p:nvPr/>
        </p:nvSpPr>
        <p:spPr>
          <a:xfrm>
            <a:off x="1172606" y="345127"/>
            <a:ext cx="6442382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chemeClr val="bg1"/>
                </a:solidFill>
              </a:rPr>
              <a:t>Első lépések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9499DF1-586C-4342-B14C-F54B6A6629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1912" r="2006" b="409"/>
          <a:stretch/>
        </p:blipFill>
        <p:spPr>
          <a:xfrm>
            <a:off x="11062964" y="129495"/>
            <a:ext cx="814764" cy="814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Képtalálatok a következőre: member login  logo">
            <a:extLst>
              <a:ext uri="{FF2B5EF4-FFF2-40B4-BE49-F238E27FC236}">
                <a16:creationId xmlns:a16="http://schemas.microsoft.com/office/drawing/2014/main" id="{C13BF60F-7BC4-4E10-BB8E-7C2D62FD5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1988840"/>
            <a:ext cx="5435885" cy="250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8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04C91B90-7461-4E28-976C-813B6B4A6D61}"/>
              </a:ext>
            </a:extLst>
          </p:cNvPr>
          <p:cNvSpPr/>
          <p:nvPr/>
        </p:nvSpPr>
        <p:spPr>
          <a:xfrm>
            <a:off x="-4986" y="305289"/>
            <a:ext cx="12188825" cy="104049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Tartalom helye 5"/>
          <p:cNvSpPr>
            <a:spLocks noGrp="1"/>
          </p:cNvSpPr>
          <p:nvPr>
            <p:ph sz="half" idx="2"/>
          </p:nvPr>
        </p:nvSpPr>
        <p:spPr>
          <a:xfrm>
            <a:off x="6454452" y="2097413"/>
            <a:ext cx="5029199" cy="4191000"/>
          </a:xfrm>
        </p:spPr>
        <p:txBody>
          <a:bodyPr rtlCol="0"/>
          <a:lstStyle/>
          <a:p>
            <a:pPr rtl="0"/>
            <a:r>
              <a:rPr lang="hu-HU" dirty="0"/>
              <a:t>Fő menü:</a:t>
            </a:r>
          </a:p>
          <a:p>
            <a:pPr lvl="1"/>
            <a:r>
              <a:rPr lang="hu-HU" dirty="0"/>
              <a:t>Saját fiók adatok megtekintése</a:t>
            </a:r>
          </a:p>
          <a:p>
            <a:pPr lvl="1"/>
            <a:r>
              <a:rPr lang="hu-HU" dirty="0"/>
              <a:t>Eredmények megtekintése</a:t>
            </a:r>
          </a:p>
          <a:p>
            <a:pPr lvl="1"/>
            <a:r>
              <a:rPr lang="hu-HU" dirty="0"/>
              <a:t>Játék beállításai</a:t>
            </a:r>
          </a:p>
          <a:p>
            <a:pPr lvl="1"/>
            <a:r>
              <a:rPr lang="hu-HU" dirty="0"/>
              <a:t>Játék ismertetője</a:t>
            </a:r>
          </a:p>
          <a:p>
            <a:pPr lvl="1"/>
            <a:r>
              <a:rPr lang="hu-HU" dirty="0"/>
              <a:t>Játék indítása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7F33C951-B055-487D-A080-4E9387377736}"/>
              </a:ext>
            </a:extLst>
          </p:cNvPr>
          <p:cNvSpPr txBox="1">
            <a:spLocks/>
          </p:cNvSpPr>
          <p:nvPr/>
        </p:nvSpPr>
        <p:spPr>
          <a:xfrm>
            <a:off x="1172606" y="345127"/>
            <a:ext cx="6442382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chemeClr val="bg1"/>
                </a:solidFill>
              </a:rPr>
              <a:t>Menüpontok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9499DF1-586C-4342-B14C-F54B6A6629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1912" r="2006" b="409"/>
          <a:stretch/>
        </p:blipFill>
        <p:spPr>
          <a:xfrm>
            <a:off x="11062964" y="129495"/>
            <a:ext cx="814764" cy="814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églalap 1">
            <a:extLst>
              <a:ext uri="{FF2B5EF4-FFF2-40B4-BE49-F238E27FC236}">
                <a16:creationId xmlns:a16="http://schemas.microsoft.com/office/drawing/2014/main" id="{EEBFFFBC-0BAD-46FE-B426-40847E68BBBE}"/>
              </a:ext>
            </a:extLst>
          </p:cNvPr>
          <p:cNvSpPr/>
          <p:nvPr/>
        </p:nvSpPr>
        <p:spPr>
          <a:xfrm>
            <a:off x="333772" y="1988840"/>
            <a:ext cx="4896544" cy="273758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3F70BF3E-4663-4893-8FC7-594FFDAD530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1912" r="2006" b="409"/>
          <a:stretch/>
        </p:blipFill>
        <p:spPr>
          <a:xfrm>
            <a:off x="4438679" y="3873548"/>
            <a:ext cx="623406" cy="623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38" name="Táblázat 6">
            <a:extLst>
              <a:ext uri="{FF2B5EF4-FFF2-40B4-BE49-F238E27FC236}">
                <a16:creationId xmlns:a16="http://schemas.microsoft.com/office/drawing/2014/main" id="{06D752FA-CB16-47E6-BD48-C63DF065A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8558"/>
              </p:ext>
            </p:extLst>
          </p:nvPr>
        </p:nvGraphicFramePr>
        <p:xfrm>
          <a:off x="405780" y="2276872"/>
          <a:ext cx="4752528" cy="29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21853249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45414158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58493567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1229849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61872043"/>
                    </a:ext>
                  </a:extLst>
                </a:gridCol>
              </a:tblGrid>
              <a:tr h="293150"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Fiókom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Eredményeim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Beállítások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A játékról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JÁTÉKRA FEL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10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8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04C91B90-7461-4E28-976C-813B6B4A6D61}"/>
              </a:ext>
            </a:extLst>
          </p:cNvPr>
          <p:cNvSpPr/>
          <p:nvPr/>
        </p:nvSpPr>
        <p:spPr>
          <a:xfrm>
            <a:off x="-29521" y="292781"/>
            <a:ext cx="12188825" cy="104049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Tartalom helye 5"/>
          <p:cNvSpPr>
            <a:spLocks noGrp="1"/>
          </p:cNvSpPr>
          <p:nvPr>
            <p:ph sz="half" idx="2"/>
          </p:nvPr>
        </p:nvSpPr>
        <p:spPr>
          <a:xfrm>
            <a:off x="6526460" y="1722287"/>
            <a:ext cx="5029199" cy="4191000"/>
          </a:xfrm>
        </p:spPr>
        <p:txBody>
          <a:bodyPr rtlCol="0"/>
          <a:lstStyle/>
          <a:p>
            <a:pPr rtl="0"/>
            <a:r>
              <a:rPr lang="hu-HU" dirty="0"/>
              <a:t>Fiókom menüpont</a:t>
            </a:r>
          </a:p>
          <a:p>
            <a:pPr lvl="1"/>
            <a:r>
              <a:rPr lang="hu-HU" dirty="0"/>
              <a:t>Alapadatok almenüpont:</a:t>
            </a:r>
          </a:p>
          <a:p>
            <a:pPr lvl="2"/>
            <a:r>
              <a:rPr lang="hu-HU" dirty="0"/>
              <a:t>Regisztrációs adatok megtekintése</a:t>
            </a:r>
          </a:p>
          <a:p>
            <a:pPr lvl="1"/>
            <a:r>
              <a:rPr lang="hu-HU" dirty="0"/>
              <a:t>Kilépés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7F33C951-B055-487D-A080-4E9387377736}"/>
              </a:ext>
            </a:extLst>
          </p:cNvPr>
          <p:cNvSpPr txBox="1">
            <a:spLocks/>
          </p:cNvSpPr>
          <p:nvPr/>
        </p:nvSpPr>
        <p:spPr>
          <a:xfrm>
            <a:off x="1172606" y="345127"/>
            <a:ext cx="6442382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chemeClr val="bg1"/>
                </a:solidFill>
              </a:rPr>
              <a:t>Menüpontok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9499DF1-586C-4342-B14C-F54B6A6629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1912" r="2006" b="409"/>
          <a:stretch/>
        </p:blipFill>
        <p:spPr>
          <a:xfrm>
            <a:off x="11062964" y="129495"/>
            <a:ext cx="814764" cy="814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Téglalap 20">
            <a:extLst>
              <a:ext uri="{FF2B5EF4-FFF2-40B4-BE49-F238E27FC236}">
                <a16:creationId xmlns:a16="http://schemas.microsoft.com/office/drawing/2014/main" id="{FE778EAD-9550-4D1E-BC72-F9F837CB6C72}"/>
              </a:ext>
            </a:extLst>
          </p:cNvPr>
          <p:cNvSpPr/>
          <p:nvPr/>
        </p:nvSpPr>
        <p:spPr>
          <a:xfrm>
            <a:off x="333772" y="1953937"/>
            <a:ext cx="4896545" cy="295012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2" name="Kép 21">
            <a:extLst>
              <a:ext uri="{FF2B5EF4-FFF2-40B4-BE49-F238E27FC236}">
                <a16:creationId xmlns:a16="http://schemas.microsoft.com/office/drawing/2014/main" id="{2271CA38-1DFF-4CB0-B0E2-6C64760E85B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1912" r="2006" b="409"/>
          <a:stretch/>
        </p:blipFill>
        <p:spPr>
          <a:xfrm>
            <a:off x="4461705" y="4049293"/>
            <a:ext cx="623406" cy="623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Szövegdoboz 26">
            <a:extLst>
              <a:ext uri="{FF2B5EF4-FFF2-40B4-BE49-F238E27FC236}">
                <a16:creationId xmlns:a16="http://schemas.microsoft.com/office/drawing/2014/main" id="{98D4F093-27BD-4FC4-B1B7-069B027A02A8}"/>
              </a:ext>
            </a:extLst>
          </p:cNvPr>
          <p:cNvSpPr txBox="1"/>
          <p:nvPr/>
        </p:nvSpPr>
        <p:spPr>
          <a:xfrm>
            <a:off x="738248" y="3112425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Regisztrált email:   pelda@gmail.com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BD772BBF-0033-4643-B39A-B250F903B653}"/>
              </a:ext>
            </a:extLst>
          </p:cNvPr>
          <p:cNvSpPr txBox="1"/>
          <p:nvPr/>
        </p:nvSpPr>
        <p:spPr>
          <a:xfrm>
            <a:off x="765821" y="3423835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Felhasználónév:  gamer1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1D703B77-9534-4031-A385-B24DD145CF7E}"/>
              </a:ext>
            </a:extLst>
          </p:cNvPr>
          <p:cNvSpPr txBox="1"/>
          <p:nvPr/>
        </p:nvSpPr>
        <p:spPr>
          <a:xfrm>
            <a:off x="765821" y="3743807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Felhasználó neve:  Példa Pista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BE1631DE-F00C-4783-B4B6-5DD32767207F}"/>
              </a:ext>
            </a:extLst>
          </p:cNvPr>
          <p:cNvSpPr txBox="1"/>
          <p:nvPr/>
        </p:nvSpPr>
        <p:spPr>
          <a:xfrm>
            <a:off x="405781" y="2609456"/>
            <a:ext cx="766826" cy="261610"/>
          </a:xfrm>
          <a:prstGeom prst="rect">
            <a:avLst/>
          </a:pr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050" dirty="0">
                <a:solidFill>
                  <a:schemeClr val="bg1">
                    <a:lumMod val="85000"/>
                  </a:schemeClr>
                </a:solidFill>
              </a:rPr>
              <a:t>Kilépés</a:t>
            </a:r>
            <a:endParaRPr lang="hu-HU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3" name="Táblázat 6">
            <a:extLst>
              <a:ext uri="{FF2B5EF4-FFF2-40B4-BE49-F238E27FC236}">
                <a16:creationId xmlns:a16="http://schemas.microsoft.com/office/drawing/2014/main" id="{15C805A1-6C73-4258-9B31-9F6FF231A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165640"/>
              </p:ext>
            </p:extLst>
          </p:nvPr>
        </p:nvGraphicFramePr>
        <p:xfrm>
          <a:off x="405781" y="2130252"/>
          <a:ext cx="4752528" cy="29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21853249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45414158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58493567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1229849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61872043"/>
                    </a:ext>
                  </a:extLst>
                </a:gridCol>
              </a:tblGrid>
              <a:tr h="293150"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Fiókom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60000"/>
                            <a:lumOff val="40000"/>
                          </a:schemeClr>
                        </a:gs>
                        <a:gs pos="50000">
                          <a:schemeClr val="tx1">
                            <a:lumMod val="40000"/>
                            <a:lumOff val="60000"/>
                          </a:schemeClr>
                        </a:gs>
                        <a:gs pos="100000">
                          <a:schemeClr val="tx1">
                            <a:alpha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Eredményeim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Beállítások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A játékról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JÁTÉKRA FEL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106702"/>
                  </a:ext>
                </a:extLst>
              </a:tr>
            </a:tbl>
          </a:graphicData>
        </a:graphic>
      </p:graphicFrame>
      <p:sp>
        <p:nvSpPr>
          <p:cNvPr id="31" name="Szövegdoboz 30">
            <a:extLst>
              <a:ext uri="{FF2B5EF4-FFF2-40B4-BE49-F238E27FC236}">
                <a16:creationId xmlns:a16="http://schemas.microsoft.com/office/drawing/2014/main" id="{6E43997B-C8C0-46DC-84ED-D2292CD2DAFA}"/>
              </a:ext>
            </a:extLst>
          </p:cNvPr>
          <p:cNvSpPr txBox="1"/>
          <p:nvPr/>
        </p:nvSpPr>
        <p:spPr>
          <a:xfrm>
            <a:off x="405781" y="2398875"/>
            <a:ext cx="766826" cy="230832"/>
          </a:xfrm>
          <a:prstGeom prst="rect">
            <a:avLst/>
          </a:pr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900" b="1" dirty="0">
                <a:solidFill>
                  <a:schemeClr val="bg1"/>
                </a:solidFill>
              </a:rPr>
              <a:t>Alapadatok</a:t>
            </a:r>
            <a:endParaRPr lang="hu-HU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42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04C91B90-7461-4E28-976C-813B6B4A6D61}"/>
              </a:ext>
            </a:extLst>
          </p:cNvPr>
          <p:cNvSpPr/>
          <p:nvPr/>
        </p:nvSpPr>
        <p:spPr>
          <a:xfrm>
            <a:off x="-29521" y="292781"/>
            <a:ext cx="12188825" cy="104049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Tartalom helye 5"/>
          <p:cNvSpPr>
            <a:spLocks noGrp="1"/>
          </p:cNvSpPr>
          <p:nvPr>
            <p:ph sz="half" idx="2"/>
          </p:nvPr>
        </p:nvSpPr>
        <p:spPr>
          <a:xfrm>
            <a:off x="6526460" y="1722287"/>
            <a:ext cx="5029199" cy="4191000"/>
          </a:xfrm>
        </p:spPr>
        <p:txBody>
          <a:bodyPr rtlCol="0"/>
          <a:lstStyle/>
          <a:p>
            <a:pPr rtl="0"/>
            <a:r>
              <a:rPr lang="hu-HU" dirty="0"/>
              <a:t>Eredményeim</a:t>
            </a:r>
          </a:p>
          <a:p>
            <a:pPr lvl="1"/>
            <a:r>
              <a:rPr lang="hu-HU" dirty="0"/>
              <a:t>Ezen belül két almenüpont</a:t>
            </a:r>
          </a:p>
          <a:p>
            <a:pPr lvl="2"/>
            <a:r>
              <a:rPr lang="hu-HU" dirty="0"/>
              <a:t>Pontszám: elért pontszámok</a:t>
            </a:r>
          </a:p>
          <a:p>
            <a:pPr lvl="3"/>
            <a:r>
              <a:rPr lang="hu-HU" dirty="0"/>
              <a:t>Ebből a pontok melyeket kártyák vásárlására már felhasznált</a:t>
            </a:r>
          </a:p>
          <a:p>
            <a:pPr lvl="2"/>
            <a:r>
              <a:rPr lang="hu-HU" dirty="0"/>
              <a:t>Összegyűjtött kártyák: már megvásárolt kártyák</a:t>
            </a:r>
          </a:p>
          <a:p>
            <a:pPr lvl="3"/>
            <a:r>
              <a:rPr lang="hu-HU" dirty="0"/>
              <a:t>Adott téma szerint</a:t>
            </a:r>
          </a:p>
          <a:p>
            <a:pPr lvl="3"/>
            <a:endParaRPr lang="hu-HU" dirty="0"/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7F33C951-B055-487D-A080-4E9387377736}"/>
              </a:ext>
            </a:extLst>
          </p:cNvPr>
          <p:cNvSpPr txBox="1">
            <a:spLocks/>
          </p:cNvSpPr>
          <p:nvPr/>
        </p:nvSpPr>
        <p:spPr>
          <a:xfrm>
            <a:off x="1172606" y="345127"/>
            <a:ext cx="6442382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chemeClr val="bg1"/>
                </a:solidFill>
              </a:rPr>
              <a:t>Menüpontok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9499DF1-586C-4342-B14C-F54B6A6629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1912" r="2006" b="409"/>
          <a:stretch/>
        </p:blipFill>
        <p:spPr>
          <a:xfrm>
            <a:off x="11062964" y="129495"/>
            <a:ext cx="814764" cy="814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Téglalap 20">
            <a:extLst>
              <a:ext uri="{FF2B5EF4-FFF2-40B4-BE49-F238E27FC236}">
                <a16:creationId xmlns:a16="http://schemas.microsoft.com/office/drawing/2014/main" id="{FE778EAD-9550-4D1E-BC72-F9F837CB6C72}"/>
              </a:ext>
            </a:extLst>
          </p:cNvPr>
          <p:cNvSpPr/>
          <p:nvPr/>
        </p:nvSpPr>
        <p:spPr>
          <a:xfrm>
            <a:off x="261764" y="1369635"/>
            <a:ext cx="4896544" cy="273758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BD772BBF-0033-4643-B39A-B250F903B653}"/>
              </a:ext>
            </a:extLst>
          </p:cNvPr>
          <p:cNvSpPr txBox="1"/>
          <p:nvPr/>
        </p:nvSpPr>
        <p:spPr>
          <a:xfrm>
            <a:off x="693812" y="2814214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Elért pontszám : 843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1D703B77-9534-4031-A385-B24DD145CF7E}"/>
              </a:ext>
            </a:extLst>
          </p:cNvPr>
          <p:cNvSpPr txBox="1"/>
          <p:nvPr/>
        </p:nvSpPr>
        <p:spPr>
          <a:xfrm>
            <a:off x="693812" y="3159505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Ebből felhasznált pontok: 400</a:t>
            </a:r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6C838EBF-700D-4D03-A666-5A9B1E6193E3}"/>
              </a:ext>
            </a:extLst>
          </p:cNvPr>
          <p:cNvSpPr/>
          <p:nvPr/>
        </p:nvSpPr>
        <p:spPr>
          <a:xfrm>
            <a:off x="261764" y="4107216"/>
            <a:ext cx="4896544" cy="273758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4893D702-E369-445C-B6AB-E39920459535}"/>
              </a:ext>
            </a:extLst>
          </p:cNvPr>
          <p:cNvSpPr txBox="1"/>
          <p:nvPr/>
        </p:nvSpPr>
        <p:spPr>
          <a:xfrm>
            <a:off x="1113235" y="4797382"/>
            <a:ext cx="1020737" cy="261610"/>
          </a:xfrm>
          <a:prstGeom prst="rect">
            <a:avLst/>
          </a:pr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bg1"/>
                </a:solidFill>
              </a:rPr>
              <a:t>Kártyák</a:t>
            </a:r>
            <a:endParaRPr lang="hu-HU" sz="1200" b="1" dirty="0">
              <a:solidFill>
                <a:schemeClr val="bg1"/>
              </a:solidFill>
            </a:endParaRPr>
          </a:p>
        </p:txBody>
      </p:sp>
      <p:pic>
        <p:nvPicPr>
          <p:cNvPr id="43" name="Kép 42">
            <a:extLst>
              <a:ext uri="{FF2B5EF4-FFF2-40B4-BE49-F238E27FC236}">
                <a16:creationId xmlns:a16="http://schemas.microsoft.com/office/drawing/2014/main" id="{10B0BD19-C56A-4D0E-8B65-C171A350697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1912" r="2006" b="409"/>
          <a:stretch/>
        </p:blipFill>
        <p:spPr>
          <a:xfrm>
            <a:off x="4393797" y="3346484"/>
            <a:ext cx="623406" cy="623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4" name="Kép 43">
            <a:extLst>
              <a:ext uri="{FF2B5EF4-FFF2-40B4-BE49-F238E27FC236}">
                <a16:creationId xmlns:a16="http://schemas.microsoft.com/office/drawing/2014/main" id="{F29CC46B-1E89-4A6E-9B6A-023C58E9F25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1912" r="2006" b="409"/>
          <a:stretch/>
        </p:blipFill>
        <p:spPr>
          <a:xfrm>
            <a:off x="4390886" y="6081444"/>
            <a:ext cx="623406" cy="623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68B6956-7CA9-429C-9CDF-90EE950235CC}"/>
              </a:ext>
            </a:extLst>
          </p:cNvPr>
          <p:cNvSpPr txBox="1"/>
          <p:nvPr/>
        </p:nvSpPr>
        <p:spPr>
          <a:xfrm>
            <a:off x="344066" y="501380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Témák:</a:t>
            </a:r>
          </a:p>
        </p:txBody>
      </p: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C9A93242-02CA-40F4-9B3E-2B8430CB0075}"/>
              </a:ext>
            </a:extLst>
          </p:cNvPr>
          <p:cNvSpPr txBox="1"/>
          <p:nvPr/>
        </p:nvSpPr>
        <p:spPr>
          <a:xfrm>
            <a:off x="765821" y="5407356"/>
            <a:ext cx="1296144" cy="2616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bg2">
                    <a:lumMod val="50000"/>
                  </a:schemeClr>
                </a:solidFill>
              </a:rPr>
              <a:t>Természeti</a:t>
            </a:r>
            <a:endParaRPr lang="hu-HU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032B1C5D-D959-4962-96F7-055AD9AF3341}"/>
              </a:ext>
            </a:extLst>
          </p:cNvPr>
          <p:cNvSpPr txBox="1"/>
          <p:nvPr/>
        </p:nvSpPr>
        <p:spPr>
          <a:xfrm>
            <a:off x="765821" y="5651677"/>
            <a:ext cx="1296144" cy="2616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bg2">
                    <a:lumMod val="50000"/>
                  </a:schemeClr>
                </a:solidFill>
              </a:rPr>
              <a:t>Technológia</a:t>
            </a:r>
            <a:endParaRPr lang="hu-HU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Szövegdoboz 47">
            <a:extLst>
              <a:ext uri="{FF2B5EF4-FFF2-40B4-BE49-F238E27FC236}">
                <a16:creationId xmlns:a16="http://schemas.microsoft.com/office/drawing/2014/main" id="{EE6A811A-025A-4D3E-B8E9-2EC83ED2DD8D}"/>
              </a:ext>
            </a:extLst>
          </p:cNvPr>
          <p:cNvSpPr txBox="1"/>
          <p:nvPr/>
        </p:nvSpPr>
        <p:spPr>
          <a:xfrm>
            <a:off x="765821" y="5919808"/>
            <a:ext cx="1296144" cy="2616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050" b="1" dirty="0" err="1">
                <a:solidFill>
                  <a:schemeClr val="bg2">
                    <a:lumMod val="50000"/>
                  </a:schemeClr>
                </a:solidFill>
              </a:rPr>
              <a:t>Kultúrális</a:t>
            </a:r>
            <a:endParaRPr lang="hu-HU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ACE52D13-F569-4164-BD6E-D27304765FC8}"/>
              </a:ext>
            </a:extLst>
          </p:cNvPr>
          <p:cNvSpPr txBox="1"/>
          <p:nvPr/>
        </p:nvSpPr>
        <p:spPr>
          <a:xfrm>
            <a:off x="765821" y="6189636"/>
            <a:ext cx="1296144" cy="2616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bg2">
                    <a:lumMod val="50000"/>
                  </a:schemeClr>
                </a:solidFill>
              </a:rPr>
              <a:t>Történelmi</a:t>
            </a:r>
            <a:endParaRPr lang="hu-HU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C201FE92-0AFD-4EA2-BE00-241B47FDDAC8}"/>
              </a:ext>
            </a:extLst>
          </p:cNvPr>
          <p:cNvSpPr txBox="1"/>
          <p:nvPr/>
        </p:nvSpPr>
        <p:spPr>
          <a:xfrm>
            <a:off x="2422004" y="5407356"/>
            <a:ext cx="1296144" cy="2616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bg2">
                    <a:lumMod val="50000"/>
                  </a:schemeClr>
                </a:solidFill>
              </a:rPr>
              <a:t>Tudományos</a:t>
            </a:r>
            <a:endParaRPr lang="hu-HU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4B7A27CD-2E74-42C6-B9D5-FFFFD8E7E96C}"/>
              </a:ext>
            </a:extLst>
          </p:cNvPr>
          <p:cNvSpPr txBox="1"/>
          <p:nvPr/>
        </p:nvSpPr>
        <p:spPr>
          <a:xfrm>
            <a:off x="2417787" y="5658198"/>
            <a:ext cx="1296144" cy="2616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bg2">
                    <a:lumMod val="50000"/>
                  </a:schemeClr>
                </a:solidFill>
              </a:rPr>
              <a:t>Csendéleti</a:t>
            </a:r>
            <a:endParaRPr lang="hu-HU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45A9CCF4-08A4-4378-AB5B-DC389A240BA3}"/>
              </a:ext>
            </a:extLst>
          </p:cNvPr>
          <p:cNvSpPr txBox="1"/>
          <p:nvPr/>
        </p:nvSpPr>
        <p:spPr>
          <a:xfrm>
            <a:off x="2409379" y="5928026"/>
            <a:ext cx="1296144" cy="2616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bg2">
                    <a:lumMod val="50000"/>
                  </a:schemeClr>
                </a:solidFill>
              </a:rPr>
              <a:t>Vízesések</a:t>
            </a:r>
            <a:endParaRPr lang="hu-HU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E8B721E8-B9A5-48F6-B124-B5ECB351CEE9}"/>
              </a:ext>
            </a:extLst>
          </p:cNvPr>
          <p:cNvSpPr txBox="1"/>
          <p:nvPr/>
        </p:nvSpPr>
        <p:spPr>
          <a:xfrm>
            <a:off x="2417787" y="6170650"/>
            <a:ext cx="1296144" cy="25391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bg2">
                    <a:lumMod val="50000"/>
                  </a:schemeClr>
                </a:solidFill>
              </a:rPr>
              <a:t>Országok</a:t>
            </a:r>
            <a:endParaRPr lang="hu-HU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54" name="Táblázat 6">
            <a:extLst>
              <a:ext uri="{FF2B5EF4-FFF2-40B4-BE49-F238E27FC236}">
                <a16:creationId xmlns:a16="http://schemas.microsoft.com/office/drawing/2014/main" id="{BC3EFC35-5B59-40A6-A6AF-D3748D4A3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286563"/>
              </p:ext>
            </p:extLst>
          </p:nvPr>
        </p:nvGraphicFramePr>
        <p:xfrm>
          <a:off x="333772" y="4268061"/>
          <a:ext cx="4752528" cy="29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21853249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45414158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58493567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1229849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61872043"/>
                    </a:ext>
                  </a:extLst>
                </a:gridCol>
              </a:tblGrid>
              <a:tr h="293150"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Fiókom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Eredményeim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60000"/>
                            <a:lumOff val="40000"/>
                          </a:schemeClr>
                        </a:gs>
                        <a:gs pos="50000">
                          <a:schemeClr val="tx1">
                            <a:lumMod val="40000"/>
                            <a:lumOff val="60000"/>
                          </a:schemeClr>
                        </a:gs>
                        <a:gs pos="100000">
                          <a:schemeClr val="tx1">
                            <a:alpha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Beállítások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A játékról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JÁTÉKRA FEL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106702"/>
                  </a:ext>
                </a:extLst>
              </a:tr>
            </a:tbl>
          </a:graphicData>
        </a:graphic>
      </p:graphicFrame>
      <p:sp>
        <p:nvSpPr>
          <p:cNvPr id="41" name="Szövegdoboz 40">
            <a:extLst>
              <a:ext uri="{FF2B5EF4-FFF2-40B4-BE49-F238E27FC236}">
                <a16:creationId xmlns:a16="http://schemas.microsoft.com/office/drawing/2014/main" id="{89CCF092-52D9-41DD-9A47-9CB895A13AE5}"/>
              </a:ext>
            </a:extLst>
          </p:cNvPr>
          <p:cNvSpPr txBox="1"/>
          <p:nvPr/>
        </p:nvSpPr>
        <p:spPr>
          <a:xfrm>
            <a:off x="1113235" y="4537509"/>
            <a:ext cx="1020737" cy="261610"/>
          </a:xfrm>
          <a:prstGeom prst="rect">
            <a:avLst/>
          </a:pr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050" dirty="0">
                <a:solidFill>
                  <a:schemeClr val="bg1">
                    <a:lumMod val="85000"/>
                  </a:schemeClr>
                </a:solidFill>
              </a:rPr>
              <a:t>Pontszám</a:t>
            </a:r>
            <a:endParaRPr lang="hu-HU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B53E4F7E-E89E-48FD-937F-C021D30B16B5}"/>
              </a:ext>
            </a:extLst>
          </p:cNvPr>
          <p:cNvSpPr txBox="1"/>
          <p:nvPr/>
        </p:nvSpPr>
        <p:spPr>
          <a:xfrm>
            <a:off x="1099865" y="2092406"/>
            <a:ext cx="1020737" cy="261610"/>
          </a:xfrm>
          <a:prstGeom prst="rect">
            <a:avLst/>
          </a:pr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bg1">
                    <a:lumMod val="85000"/>
                  </a:schemeClr>
                </a:solidFill>
              </a:rPr>
              <a:t>Kártyák</a:t>
            </a:r>
            <a:endParaRPr lang="hu-HU" sz="1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6" name="Táblázat 6">
            <a:extLst>
              <a:ext uri="{FF2B5EF4-FFF2-40B4-BE49-F238E27FC236}">
                <a16:creationId xmlns:a16="http://schemas.microsoft.com/office/drawing/2014/main" id="{E2B1BF32-26F8-42BC-AE7B-FF4B16770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991007"/>
              </p:ext>
            </p:extLst>
          </p:nvPr>
        </p:nvGraphicFramePr>
        <p:xfrm>
          <a:off x="320402" y="1563085"/>
          <a:ext cx="4752528" cy="29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21853249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45414158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58493567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1229849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61872043"/>
                    </a:ext>
                  </a:extLst>
                </a:gridCol>
              </a:tblGrid>
              <a:tr h="293150"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Fiókom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Eredményeim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60000"/>
                            <a:lumOff val="40000"/>
                          </a:schemeClr>
                        </a:gs>
                        <a:gs pos="50000">
                          <a:schemeClr val="tx1">
                            <a:lumMod val="40000"/>
                            <a:lumOff val="60000"/>
                          </a:schemeClr>
                        </a:gs>
                        <a:gs pos="100000">
                          <a:schemeClr val="tx1">
                            <a:alpha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Beállítások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A játékról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JÁTÉKRA FEL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106702"/>
                  </a:ext>
                </a:extLst>
              </a:tr>
            </a:tbl>
          </a:graphicData>
        </a:graphic>
      </p:graphicFrame>
      <p:sp>
        <p:nvSpPr>
          <p:cNvPr id="57" name="Szövegdoboz 56">
            <a:extLst>
              <a:ext uri="{FF2B5EF4-FFF2-40B4-BE49-F238E27FC236}">
                <a16:creationId xmlns:a16="http://schemas.microsoft.com/office/drawing/2014/main" id="{D14FA1A4-AE58-41CC-B790-96216A992FFE}"/>
              </a:ext>
            </a:extLst>
          </p:cNvPr>
          <p:cNvSpPr txBox="1"/>
          <p:nvPr/>
        </p:nvSpPr>
        <p:spPr>
          <a:xfrm>
            <a:off x="1099865" y="1832533"/>
            <a:ext cx="1020737" cy="261610"/>
          </a:xfrm>
          <a:prstGeom prst="rect">
            <a:avLst/>
          </a:pr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bg1"/>
                </a:solidFill>
              </a:rPr>
              <a:t>Pontszám</a:t>
            </a:r>
            <a:endParaRPr lang="hu-HU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6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04C91B90-7461-4E28-976C-813B6B4A6D61}"/>
              </a:ext>
            </a:extLst>
          </p:cNvPr>
          <p:cNvSpPr/>
          <p:nvPr/>
        </p:nvSpPr>
        <p:spPr>
          <a:xfrm>
            <a:off x="-29521" y="292781"/>
            <a:ext cx="12188825" cy="104049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Tartalom helye 5"/>
          <p:cNvSpPr>
            <a:spLocks noGrp="1"/>
          </p:cNvSpPr>
          <p:nvPr>
            <p:ph sz="half" idx="2"/>
          </p:nvPr>
        </p:nvSpPr>
        <p:spPr>
          <a:xfrm>
            <a:off x="6526460" y="1722287"/>
            <a:ext cx="5029199" cy="4191000"/>
          </a:xfrm>
        </p:spPr>
        <p:txBody>
          <a:bodyPr rtlCol="0"/>
          <a:lstStyle/>
          <a:p>
            <a:pPr rtl="0"/>
            <a:r>
              <a:rPr lang="hu-HU" dirty="0"/>
              <a:t>Adott téma menüpontja</a:t>
            </a:r>
          </a:p>
          <a:p>
            <a:pPr lvl="1"/>
            <a:r>
              <a:rPr lang="hu-HU" dirty="0"/>
              <a:t>„Megvásárolni” adott pontért – onnantól a kép puzzle darabjait vásárolhatja meg szintén pontért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7F33C951-B055-487D-A080-4E9387377736}"/>
              </a:ext>
            </a:extLst>
          </p:cNvPr>
          <p:cNvSpPr txBox="1">
            <a:spLocks/>
          </p:cNvSpPr>
          <p:nvPr/>
        </p:nvSpPr>
        <p:spPr>
          <a:xfrm>
            <a:off x="1172606" y="345127"/>
            <a:ext cx="6442382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chemeClr val="bg1"/>
                </a:solidFill>
              </a:rPr>
              <a:t>Menüpontok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9499DF1-586C-4342-B14C-F54B6A6629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1912" r="2006" b="409"/>
          <a:stretch/>
        </p:blipFill>
        <p:spPr>
          <a:xfrm>
            <a:off x="11062964" y="129495"/>
            <a:ext cx="814764" cy="814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2" name="Téglalap 31">
            <a:extLst>
              <a:ext uri="{FF2B5EF4-FFF2-40B4-BE49-F238E27FC236}">
                <a16:creationId xmlns:a16="http://schemas.microsoft.com/office/drawing/2014/main" id="{FA45C03A-E894-4D20-B6F3-D76D4C24C96A}"/>
              </a:ext>
            </a:extLst>
          </p:cNvPr>
          <p:cNvSpPr/>
          <p:nvPr/>
        </p:nvSpPr>
        <p:spPr>
          <a:xfrm>
            <a:off x="261764" y="1916832"/>
            <a:ext cx="4896544" cy="273758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84F2AACF-46B1-4EBE-B69A-9BFB4F9C9CA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1912" r="2006" b="409"/>
          <a:stretch/>
        </p:blipFill>
        <p:spPr>
          <a:xfrm>
            <a:off x="4390886" y="3891060"/>
            <a:ext cx="623406" cy="623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8" name="Szövegdoboz 37">
            <a:extLst>
              <a:ext uri="{FF2B5EF4-FFF2-40B4-BE49-F238E27FC236}">
                <a16:creationId xmlns:a16="http://schemas.microsoft.com/office/drawing/2014/main" id="{DD5498D9-1EF1-434E-969E-C2994B05230C}"/>
              </a:ext>
            </a:extLst>
          </p:cNvPr>
          <p:cNvSpPr txBox="1"/>
          <p:nvPr/>
        </p:nvSpPr>
        <p:spPr>
          <a:xfrm>
            <a:off x="359296" y="2521362"/>
            <a:ext cx="1296144" cy="2616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bg2">
                    <a:lumMod val="50000"/>
                  </a:schemeClr>
                </a:solidFill>
              </a:rPr>
              <a:t>Természeti</a:t>
            </a:r>
            <a:endParaRPr lang="hu-HU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6A79900-DF70-426D-8DFF-E17DCB8FA2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7828" y="2894539"/>
            <a:ext cx="874684" cy="54868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6476598-6753-4E9C-90A0-D01C13C5FC7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376" y="2894539"/>
            <a:ext cx="982216" cy="567490"/>
          </a:xfrm>
          <a:prstGeom prst="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9AFC445A-059C-41AA-8ACB-AD5F9442F52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82" y="3554786"/>
            <a:ext cx="535908" cy="802794"/>
          </a:xfrm>
          <a:prstGeom prst="rect">
            <a:avLst/>
          </a:prstGeom>
        </p:spPr>
      </p:pic>
      <p:pic>
        <p:nvPicPr>
          <p:cNvPr id="47" name="Kép 46">
            <a:extLst>
              <a:ext uri="{FF2B5EF4-FFF2-40B4-BE49-F238E27FC236}">
                <a16:creationId xmlns:a16="http://schemas.microsoft.com/office/drawing/2014/main" id="{ED9148C4-7391-4088-BE51-725FEC97B02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456" y="2894539"/>
            <a:ext cx="879678" cy="567490"/>
          </a:xfrm>
          <a:prstGeom prst="rect">
            <a:avLst/>
          </a:prstGeom>
        </p:spPr>
      </p:pic>
      <p:pic>
        <p:nvPicPr>
          <p:cNvPr id="49" name="Kép 48">
            <a:extLst>
              <a:ext uri="{FF2B5EF4-FFF2-40B4-BE49-F238E27FC236}">
                <a16:creationId xmlns:a16="http://schemas.microsoft.com/office/drawing/2014/main" id="{0B04D1CE-A295-47A7-A6A9-E0A31435328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41376" y="3678559"/>
            <a:ext cx="993101" cy="620688"/>
          </a:xfrm>
          <a:prstGeom prst="rect">
            <a:avLst/>
          </a:prstGeom>
        </p:spPr>
      </p:pic>
      <p:pic>
        <p:nvPicPr>
          <p:cNvPr id="51" name="Kép 50">
            <a:extLst>
              <a:ext uri="{FF2B5EF4-FFF2-40B4-BE49-F238E27FC236}">
                <a16:creationId xmlns:a16="http://schemas.microsoft.com/office/drawing/2014/main" id="{6347AFD3-D5FD-4D48-94BB-E463B774697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456" y="3683633"/>
            <a:ext cx="905434" cy="615614"/>
          </a:xfrm>
          <a:prstGeom prst="rect">
            <a:avLst/>
          </a:prstGeom>
        </p:spPr>
      </p:pic>
      <p:sp>
        <p:nvSpPr>
          <p:cNvPr id="52" name="Szövegdoboz 51">
            <a:extLst>
              <a:ext uri="{FF2B5EF4-FFF2-40B4-BE49-F238E27FC236}">
                <a16:creationId xmlns:a16="http://schemas.microsoft.com/office/drawing/2014/main" id="{32D31A1C-69B4-4F42-87D1-F9C4E381FFB5}"/>
              </a:ext>
            </a:extLst>
          </p:cNvPr>
          <p:cNvSpPr txBox="1"/>
          <p:nvPr/>
        </p:nvSpPr>
        <p:spPr>
          <a:xfrm>
            <a:off x="377281" y="2521362"/>
            <a:ext cx="1296144" cy="2616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bg2">
                    <a:lumMod val="50000"/>
                  </a:schemeClr>
                </a:solidFill>
              </a:rPr>
              <a:t>Természeti</a:t>
            </a:r>
            <a:endParaRPr lang="hu-HU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3756D19F-3E08-43C3-A6E4-28BAFE52AA05}"/>
              </a:ext>
            </a:extLst>
          </p:cNvPr>
          <p:cNvSpPr txBox="1"/>
          <p:nvPr/>
        </p:nvSpPr>
        <p:spPr>
          <a:xfrm>
            <a:off x="365261" y="2521362"/>
            <a:ext cx="1296144" cy="2616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bg2">
                    <a:lumMod val="50000"/>
                  </a:schemeClr>
                </a:solidFill>
              </a:rPr>
              <a:t>Természeti</a:t>
            </a:r>
            <a:endParaRPr lang="hu-HU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55" name="Táblázat 6">
            <a:extLst>
              <a:ext uri="{FF2B5EF4-FFF2-40B4-BE49-F238E27FC236}">
                <a16:creationId xmlns:a16="http://schemas.microsoft.com/office/drawing/2014/main" id="{B11E2030-5A6A-48BD-950C-E7F078F6F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74345"/>
              </p:ext>
            </p:extLst>
          </p:nvPr>
        </p:nvGraphicFramePr>
        <p:xfrm>
          <a:off x="333772" y="2043504"/>
          <a:ext cx="4752528" cy="29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21853249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45414158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58493567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1229849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61872043"/>
                    </a:ext>
                  </a:extLst>
                </a:gridCol>
              </a:tblGrid>
              <a:tr h="293150"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Fiókom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Eredményeim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60000"/>
                            <a:lumOff val="40000"/>
                          </a:schemeClr>
                        </a:gs>
                        <a:gs pos="50000">
                          <a:schemeClr val="tx1">
                            <a:lumMod val="40000"/>
                            <a:lumOff val="60000"/>
                          </a:schemeClr>
                        </a:gs>
                        <a:gs pos="100000">
                          <a:schemeClr val="tx1">
                            <a:alpha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Beállítások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A játékról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JÁTÉKRA FEL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10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79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04C91B90-7461-4E28-976C-813B6B4A6D61}"/>
              </a:ext>
            </a:extLst>
          </p:cNvPr>
          <p:cNvSpPr/>
          <p:nvPr/>
        </p:nvSpPr>
        <p:spPr>
          <a:xfrm>
            <a:off x="-29521" y="292781"/>
            <a:ext cx="12188825" cy="104049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Tartalom helye 5"/>
          <p:cNvSpPr>
            <a:spLocks noGrp="1"/>
          </p:cNvSpPr>
          <p:nvPr>
            <p:ph sz="half" idx="2"/>
          </p:nvPr>
        </p:nvSpPr>
        <p:spPr>
          <a:xfrm>
            <a:off x="6526460" y="1722287"/>
            <a:ext cx="5029199" cy="4191000"/>
          </a:xfrm>
        </p:spPr>
        <p:txBody>
          <a:bodyPr rtlCol="0"/>
          <a:lstStyle/>
          <a:p>
            <a:pPr rtl="0"/>
            <a:r>
              <a:rPr lang="hu-HU" dirty="0"/>
              <a:t>Adott téma menüpontja</a:t>
            </a:r>
          </a:p>
          <a:p>
            <a:pPr lvl="1"/>
            <a:r>
              <a:rPr lang="hu-HU" dirty="0"/>
              <a:t>„Megvásárolni” adott pontért – onnantól a kép puzzle darabjait vásárolhatja meg szintén pontért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7F33C951-B055-487D-A080-4E9387377736}"/>
              </a:ext>
            </a:extLst>
          </p:cNvPr>
          <p:cNvSpPr txBox="1">
            <a:spLocks/>
          </p:cNvSpPr>
          <p:nvPr/>
        </p:nvSpPr>
        <p:spPr>
          <a:xfrm>
            <a:off x="1172606" y="345127"/>
            <a:ext cx="6442382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chemeClr val="bg1"/>
                </a:solidFill>
              </a:rPr>
              <a:t>Menüpontok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9499DF1-586C-4342-B14C-F54B6A6629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1912" r="2006" b="409"/>
          <a:stretch/>
        </p:blipFill>
        <p:spPr>
          <a:xfrm>
            <a:off x="11062964" y="129495"/>
            <a:ext cx="814764" cy="814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2" name="Téglalap 31">
            <a:extLst>
              <a:ext uri="{FF2B5EF4-FFF2-40B4-BE49-F238E27FC236}">
                <a16:creationId xmlns:a16="http://schemas.microsoft.com/office/drawing/2014/main" id="{FA45C03A-E894-4D20-B6F3-D76D4C24C96A}"/>
              </a:ext>
            </a:extLst>
          </p:cNvPr>
          <p:cNvSpPr/>
          <p:nvPr/>
        </p:nvSpPr>
        <p:spPr>
          <a:xfrm>
            <a:off x="261764" y="1988840"/>
            <a:ext cx="4896544" cy="273758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EE28D3C1-E2D4-45EC-8F46-EEDB6605277A}"/>
              </a:ext>
            </a:extLst>
          </p:cNvPr>
          <p:cNvGrpSpPr/>
          <p:nvPr/>
        </p:nvGrpSpPr>
        <p:grpSpPr>
          <a:xfrm>
            <a:off x="477788" y="2616242"/>
            <a:ext cx="2808312" cy="1746599"/>
            <a:chOff x="1269876" y="2411463"/>
            <a:chExt cx="2664296" cy="1746599"/>
          </a:xfrm>
        </p:grpSpPr>
        <p:pic>
          <p:nvPicPr>
            <p:cNvPr id="47" name="Kép 46">
              <a:extLst>
                <a:ext uri="{FF2B5EF4-FFF2-40B4-BE49-F238E27FC236}">
                  <a16:creationId xmlns:a16="http://schemas.microsoft.com/office/drawing/2014/main" id="{ED9148C4-7391-4088-BE51-725FEC97B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9876" y="2420888"/>
              <a:ext cx="2664296" cy="1718767"/>
            </a:xfrm>
            <a:prstGeom prst="rect">
              <a:avLst/>
            </a:prstGeom>
          </p:spPr>
        </p:pic>
        <p:sp>
          <p:nvSpPr>
            <p:cNvPr id="2" name="Szövegdoboz 1">
              <a:extLst>
                <a:ext uri="{FF2B5EF4-FFF2-40B4-BE49-F238E27FC236}">
                  <a16:creationId xmlns:a16="http://schemas.microsoft.com/office/drawing/2014/main" id="{BD129D05-102E-48B9-9182-B8539CD005E9}"/>
                </a:ext>
              </a:extLst>
            </p:cNvPr>
            <p:cNvSpPr txBox="1"/>
            <p:nvPr/>
          </p:nvSpPr>
          <p:spPr>
            <a:xfrm>
              <a:off x="2638028" y="3284984"/>
              <a:ext cx="432048" cy="864096"/>
            </a:xfrm>
            <a:prstGeom prst="rect">
              <a:avLst/>
            </a:prstGeom>
            <a:solidFill>
              <a:schemeClr val="bg1">
                <a:lumMod val="50000"/>
                <a:alpha val="62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hu-HU" dirty="0"/>
            </a:p>
          </p:txBody>
        </p: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CE38C2A0-ED7A-46CA-9568-5978754E257E}"/>
                </a:ext>
              </a:extLst>
            </p:cNvPr>
            <p:cNvSpPr txBox="1"/>
            <p:nvPr/>
          </p:nvSpPr>
          <p:spPr>
            <a:xfrm>
              <a:off x="3502124" y="2420888"/>
              <a:ext cx="432048" cy="864096"/>
            </a:xfrm>
            <a:prstGeom prst="rect">
              <a:avLst/>
            </a:prstGeom>
            <a:solidFill>
              <a:schemeClr val="bg1">
                <a:lumMod val="50000"/>
                <a:alpha val="62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hu-HU" dirty="0"/>
            </a:p>
          </p:txBody>
        </p: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F9E33C9D-E46A-481D-B57A-7E03DD0EE4B1}"/>
                </a:ext>
              </a:extLst>
            </p:cNvPr>
            <p:cNvSpPr txBox="1"/>
            <p:nvPr/>
          </p:nvSpPr>
          <p:spPr>
            <a:xfrm>
              <a:off x="1269876" y="2411463"/>
              <a:ext cx="432048" cy="864096"/>
            </a:xfrm>
            <a:prstGeom prst="rect">
              <a:avLst/>
            </a:prstGeom>
            <a:solidFill>
              <a:schemeClr val="bg1">
                <a:lumMod val="50000"/>
                <a:alpha val="62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hu-HU" dirty="0"/>
            </a:p>
          </p:txBody>
        </p:sp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20093FD0-5D07-4895-B4E6-6ED684FD3F2C}"/>
                </a:ext>
              </a:extLst>
            </p:cNvPr>
            <p:cNvSpPr txBox="1"/>
            <p:nvPr/>
          </p:nvSpPr>
          <p:spPr>
            <a:xfrm>
              <a:off x="2205980" y="3293966"/>
              <a:ext cx="432048" cy="864096"/>
            </a:xfrm>
            <a:prstGeom prst="rect">
              <a:avLst/>
            </a:prstGeom>
            <a:solidFill>
              <a:schemeClr val="bg1">
                <a:lumMod val="50000"/>
                <a:alpha val="62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hu-HU" dirty="0"/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2C6BB985-822D-4D2D-BCEC-1AF3F1506773}"/>
                </a:ext>
              </a:extLst>
            </p:cNvPr>
            <p:cNvSpPr txBox="1"/>
            <p:nvPr/>
          </p:nvSpPr>
          <p:spPr>
            <a:xfrm>
              <a:off x="3070076" y="2420888"/>
              <a:ext cx="432048" cy="864096"/>
            </a:xfrm>
            <a:prstGeom prst="rect">
              <a:avLst/>
            </a:prstGeom>
            <a:solidFill>
              <a:schemeClr val="bg1">
                <a:lumMod val="50000"/>
                <a:alpha val="62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hu-HU" dirty="0"/>
            </a:p>
          </p:txBody>
        </p:sp>
      </p:grp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1E5FDD61-C2FE-4D4F-BF3F-9DA052155CB6}"/>
              </a:ext>
            </a:extLst>
          </p:cNvPr>
          <p:cNvSpPr txBox="1"/>
          <p:nvPr/>
        </p:nvSpPr>
        <p:spPr>
          <a:xfrm>
            <a:off x="3614828" y="2616242"/>
            <a:ext cx="1471472" cy="25391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bg1"/>
                </a:solidFill>
              </a:rPr>
              <a:t>Kártyáim</a:t>
            </a:r>
            <a:endParaRPr lang="hu-HU" sz="1200" b="1" dirty="0">
              <a:solidFill>
                <a:schemeClr val="bg1"/>
              </a:solidFill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B51BE8A6-7F36-4241-A3E6-EF834807F0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9" t="17530" r="27308" b="12562"/>
          <a:stretch/>
        </p:blipFill>
        <p:spPr>
          <a:xfrm>
            <a:off x="3614828" y="2875367"/>
            <a:ext cx="1471472" cy="1531330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1FE54BCD-18B0-4056-B1FE-E132DEE8D6E9}"/>
              </a:ext>
            </a:extLst>
          </p:cNvPr>
          <p:cNvSpPr txBox="1"/>
          <p:nvPr/>
        </p:nvSpPr>
        <p:spPr>
          <a:xfrm>
            <a:off x="3718148" y="3057715"/>
            <a:ext cx="352082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E04819F1-FFD5-4F97-A0C7-A5FED2C504FF}"/>
              </a:ext>
            </a:extLst>
          </p:cNvPr>
          <p:cNvSpPr txBox="1"/>
          <p:nvPr/>
        </p:nvSpPr>
        <p:spPr>
          <a:xfrm>
            <a:off x="4174523" y="3048290"/>
            <a:ext cx="352082" cy="43204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6B80B0CD-9DFB-4570-8ED4-3D3A04AB2C54}"/>
              </a:ext>
            </a:extLst>
          </p:cNvPr>
          <p:cNvSpPr txBox="1"/>
          <p:nvPr/>
        </p:nvSpPr>
        <p:spPr>
          <a:xfrm>
            <a:off x="3718148" y="3641032"/>
            <a:ext cx="352082" cy="43204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5B4E20FC-2329-4651-96A8-44FCC6D98712}"/>
              </a:ext>
            </a:extLst>
          </p:cNvPr>
          <p:cNvSpPr txBox="1"/>
          <p:nvPr/>
        </p:nvSpPr>
        <p:spPr>
          <a:xfrm>
            <a:off x="4173550" y="3641032"/>
            <a:ext cx="352082" cy="43204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9DDE8EBC-17A3-4CB7-9FFA-D800D773EFB3}"/>
              </a:ext>
            </a:extLst>
          </p:cNvPr>
          <p:cNvSpPr txBox="1"/>
          <p:nvPr/>
        </p:nvSpPr>
        <p:spPr>
          <a:xfrm>
            <a:off x="4610324" y="3048290"/>
            <a:ext cx="352082" cy="43204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5F66DC17-D802-4BD5-ABAC-511D9D94E278}"/>
              </a:ext>
            </a:extLst>
          </p:cNvPr>
          <p:cNvSpPr txBox="1"/>
          <p:nvPr/>
        </p:nvSpPr>
        <p:spPr>
          <a:xfrm>
            <a:off x="4622482" y="3641032"/>
            <a:ext cx="352082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graphicFrame>
        <p:nvGraphicFramePr>
          <p:cNvPr id="56" name="Táblázat 6">
            <a:extLst>
              <a:ext uri="{FF2B5EF4-FFF2-40B4-BE49-F238E27FC236}">
                <a16:creationId xmlns:a16="http://schemas.microsoft.com/office/drawing/2014/main" id="{F99FED43-697C-478F-9357-EABA869CF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668862"/>
              </p:ext>
            </p:extLst>
          </p:nvPr>
        </p:nvGraphicFramePr>
        <p:xfrm>
          <a:off x="333772" y="2115512"/>
          <a:ext cx="4752528" cy="29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21853249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45414158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58493567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1229849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61872043"/>
                    </a:ext>
                  </a:extLst>
                </a:gridCol>
              </a:tblGrid>
              <a:tr h="293150"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Fiókom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Eredményeim</a:t>
                      </a:r>
                    </a:p>
                  </a:txBody>
                  <a:tcPr>
                    <a:gradFill>
                      <a:gsLst>
                        <a:gs pos="0">
                          <a:schemeClr val="tx1">
                            <a:lumMod val="60000"/>
                            <a:lumOff val="40000"/>
                          </a:schemeClr>
                        </a:gs>
                        <a:gs pos="50000">
                          <a:schemeClr val="tx1">
                            <a:lumMod val="40000"/>
                            <a:lumOff val="60000"/>
                          </a:schemeClr>
                        </a:gs>
                        <a:gs pos="100000">
                          <a:schemeClr val="tx1">
                            <a:alpha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Beállítások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A játékról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50" dirty="0"/>
                        <a:t>JÁTÉKRA FEL</a:t>
                      </a:r>
                    </a:p>
                  </a:txBody>
                  <a:tcPr>
                    <a:solidFill>
                      <a:schemeClr val="accent1"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10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87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5661_TF02801084" id="{E04036B5-4573-434D-BA16-EC4B48193E7D}" vid="{F691938D-4167-4304-B795-2DD488F82079}"/>
    </a:ext>
  </a:extLst>
</a:theme>
</file>

<file path=ppt/theme/theme2.xml><?xml version="1.0" encoding="utf-8"?>
<a:theme xmlns:a="http://schemas.openxmlformats.org/drawingml/2006/main" name="Office-téma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AACE6D-8EB6-447A-8DFD-C2C0C52916A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Üvegkocka témájú üzleti marketingbemutató (szélesvásznú)</Template>
  <TotalTime>298</TotalTime>
  <Words>452</Words>
  <Application>Microsoft Office PowerPoint</Application>
  <PresentationFormat>Egyéni</PresentationFormat>
  <Paragraphs>183</Paragraphs>
  <Slides>16</Slides>
  <Notes>13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1" baseType="lpstr">
      <vt:lpstr>Arial</vt:lpstr>
      <vt:lpstr>Arial Narrow</vt:lpstr>
      <vt:lpstr>Corbel</vt:lpstr>
      <vt:lpstr>Times New Roman</vt:lpstr>
      <vt:lpstr>Marketing 16x9</vt:lpstr>
      <vt:lpstr>A Fancy név  bemutatja: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Fancy név  bemutatja:</dc:title>
  <dc:creator>Anna Pauló</dc:creator>
  <cp:lastModifiedBy>Anna Pauló</cp:lastModifiedBy>
  <cp:revision>32</cp:revision>
  <dcterms:created xsi:type="dcterms:W3CDTF">2020-02-24T20:56:34Z</dcterms:created>
  <dcterms:modified xsi:type="dcterms:W3CDTF">2020-02-25T17:32:07Z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