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am Payamyar" initials="PP" lastIdx="1" clrIdx="0">
    <p:extLst>
      <p:ext uri="{19B8F6BF-5375-455C-9EA6-DF929625EA0E}">
        <p15:presenceInfo xmlns:p15="http://schemas.microsoft.com/office/powerpoint/2012/main" userId="21c882462d4967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506" y="16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45D5-1A74-4301-8B66-E98115549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D57F7-EA7E-4FA3-8809-2B1E22CC6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19BB-0765-4B6C-8994-E9E3BD97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E81D-8AB8-4271-BB3A-4E8217BB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AFE3-FED3-45CD-A048-271BD29D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8521-7A94-44B6-8361-3124F919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F1273-FBB3-4930-8A9E-34A0E2EC0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D8AF-778E-49E1-894D-D546E133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80B4-33F9-4FC5-B2C3-3993D79D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08A7-F90B-4587-97E8-39AB12A3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ABBB5-83B2-4404-8788-433345504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B88EB-9EA8-43B9-B07E-655DB910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3419-FF0F-42C2-AB8D-C2308810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A982-EA02-4F57-8A99-84222006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AF38-3FF5-4D76-B92A-6DD8111E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F9DC-B244-41EC-ADA9-458472A5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142D-8EA3-4BC9-BEC2-1A4EAD0A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F221-1156-45A4-9C4E-D32744E6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019D0-C595-4DEC-BAF4-8985A0FF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8E4B-F374-4062-9E67-0F515BAB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6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D5CC-8DD1-4FDC-934A-9BFA7C38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622D0-A3C2-4D99-A96F-946B39BF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D165-7789-4510-AC93-233456FC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CC4B-D494-4382-8A13-3F7CD888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A996-D4EB-48EC-A46E-0338FD56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5AE4-AFFF-49BE-BE15-DB582CC6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4492-B795-4D0F-B4B5-E637DC7D4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E634F-CC0D-4B6D-8760-AACE99A63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BAB-C8FA-49DC-BD7E-78889F0C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E90D-D96C-4358-91D6-9176A5A0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14D67-D00E-4960-86A6-9DB0B9D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8270-9537-4330-9171-D41F96A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5F77D-2919-4B53-A218-2024BB4E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08A88-0B4B-41D0-8CE9-33A887232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967C8-A7D7-4837-BC87-BCC0D36DA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3EEBA-6F0A-4E6C-B0E7-D062BEC5A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FEE8D-4582-4730-A0E7-BB130E6A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80C4-7AD4-4199-9F41-92A071CF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D2B80-6601-4BD9-B1A4-851B61C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E3E9-3ADF-487F-B761-2DA5BBBE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CDFA4-1DF8-446B-9D0F-1693B0BE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3F20A-F2D8-44CF-803A-2757DDDD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C5FB-BECA-45C0-9964-A6616691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1282D-7EEA-411E-855A-6ECB9A69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DEAAE-A3FC-4702-AC4D-7758879E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D8FF-7367-4271-9363-389BAAE0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0560-77B3-4828-AAFD-301C03EB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C6B4-BF1D-42D0-B4AE-827492C3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DB57E-877A-4873-B804-F40A02F82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3BEE4-FA8E-4AA8-8FBF-996D9C95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07A6-956B-44C3-9C2D-86810EAB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1AB96-1459-417E-9E40-40F285B7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7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20BB-A9FE-4BF7-AEA0-F3DB0658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7616F-A1DE-43D2-BB69-EFE17842D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81F3D-6468-436A-B744-FF1A4112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19E48-7923-43FA-9D10-C0BDEC80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75699-F1C7-42AF-B313-EEB2FEC9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CBE2D-E5C7-40D7-B8CB-3806C1DD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ACF1A-2785-45EF-A414-B9AFD21D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76A7D-96FF-4721-98B3-EC9803F1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B912-FA38-4AB5-AE83-C8832A725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DC69-C922-4D98-BEAC-707A5BB6652B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CC3C-0FCB-4D8D-9343-EA888B743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3750-FAC3-4764-B3FC-8C611006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3734-78E8-4EE5-BD59-2A7DE221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FEB0-E1CA-4D73-8798-2E4946A3F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7CD15-405F-40D7-A39E-7A672E02C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EF6B6-7E4B-4D95-B71A-E59F577D6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51" r="5595" b="6502"/>
          <a:stretch/>
        </p:blipFill>
        <p:spPr>
          <a:xfrm>
            <a:off x="-27491267" y="-15468600"/>
            <a:ext cx="73287467" cy="309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5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9F76-1326-4731-A063-C8B21A08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719A-C2A4-4B62-97EB-861520CA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5224A-D2B0-40CD-9C23-F7B2444AF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25" r="42912" b="6696"/>
          <a:stretch/>
        </p:blipFill>
        <p:spPr>
          <a:xfrm>
            <a:off x="-31453667" y="-16764000"/>
            <a:ext cx="41359667" cy="28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4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119B-24C4-4C1C-984B-76BB11C4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1F7C-4927-4B52-AB49-1BB07DA4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10A35-40AB-40D0-B44D-56AD41ECD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72" r="54614" b="6455"/>
          <a:stretch/>
        </p:blipFill>
        <p:spPr>
          <a:xfrm>
            <a:off x="-9906000" y="-6667500"/>
            <a:ext cx="22860000" cy="201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5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0805-F979-4E3D-B2D6-9B3C0577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0D4F-30D7-4DB5-9D7A-EB696AE7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DFC0E-FB76-43BE-BF50-E821FBC8A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t="22222" r="73065" b="6613"/>
          <a:stretch/>
        </p:blipFill>
        <p:spPr>
          <a:xfrm>
            <a:off x="-23850600" y="-14320837"/>
            <a:ext cx="23850600" cy="360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E4B-72C1-4BAB-9F14-85DC7850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C21E-4754-466E-B831-017F8650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B6905-93CE-40C0-8953-887485389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50" r="45694" b="6298"/>
          <a:stretch/>
        </p:blipFill>
        <p:spPr>
          <a:xfrm>
            <a:off x="-31463089" y="-17105313"/>
            <a:ext cx="46550689" cy="342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E8DD-636B-4281-BAD7-039B985D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D5AC-2908-438B-BCD1-CAFFAF53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928F-542F-482B-9178-FC541B8B4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2" r="45501" b="6844"/>
          <a:stretch/>
        </p:blipFill>
        <p:spPr>
          <a:xfrm>
            <a:off x="-37412787" y="-19278600"/>
            <a:ext cx="54405387" cy="398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0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Payam Payamyar</dc:creator>
  <cp:lastModifiedBy>Payam Payamyar</cp:lastModifiedBy>
  <cp:revision>1</cp:revision>
  <dcterms:created xsi:type="dcterms:W3CDTF">2021-02-15T20:27:02Z</dcterms:created>
  <dcterms:modified xsi:type="dcterms:W3CDTF">2021-02-15T20:34:02Z</dcterms:modified>
</cp:coreProperties>
</file>