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948" autoAdjust="0"/>
  </p:normalViewPr>
  <p:slideViewPr>
    <p:cSldViewPr snapToGrid="0">
      <p:cViewPr varScale="1">
        <p:scale>
          <a:sx n="98" d="100"/>
          <a:sy n="98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75B1A-F42F-4DEB-B827-FEE973F6EA02}" type="datetimeFigureOut">
              <a:rPr lang="en-GB" smtClean="0"/>
              <a:t>12/02/2017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5DA1B-B050-4B63-9395-3678653E6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25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I’m going to be talking about my first assignment of 2</a:t>
            </a:r>
            <a:r>
              <a:rPr lang="en-GB" baseline="30000" dirty="0"/>
              <a:t>nd</a:t>
            </a:r>
            <a:r>
              <a:rPr lang="en-GB" dirty="0"/>
              <a:t> year in my Computer Networks and Operating Systems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5DA1B-B050-4B63-9395-3678653E608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89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assignment was made up of two parts.</a:t>
            </a:r>
          </a:p>
          <a:p>
            <a:r>
              <a:rPr lang="en-GB" dirty="0"/>
              <a:t>For part A we were required to complete 4 network programming tasks, this:</a:t>
            </a:r>
          </a:p>
          <a:p>
            <a:pPr marL="171450" indent="-171450">
              <a:buFontTx/>
              <a:buChar char="-"/>
            </a:pPr>
            <a:r>
              <a:rPr lang="en-GB" dirty="0"/>
              <a:t>Helped me get to grips with </a:t>
            </a:r>
            <a:r>
              <a:rPr lang="en-GB" dirty="0" err="1"/>
              <a:t>unix</a:t>
            </a:r>
            <a:r>
              <a:rPr lang="en-GB" dirty="0"/>
              <a:t> socket programming </a:t>
            </a:r>
          </a:p>
          <a:p>
            <a:pPr marL="171450" indent="-171450">
              <a:buFontTx/>
              <a:buChar char="-"/>
            </a:pPr>
            <a:r>
              <a:rPr lang="en-GB" dirty="0"/>
              <a:t>and provided a good basis for the main part of the assignment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For Part B we were given an RFC describing version 4 of the Simple Network Time Protocol, SNTP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From this we had to developed an SNTP client and server that complied with the RFC</a:t>
            </a:r>
          </a:p>
          <a:p>
            <a:pPr marL="0" indent="0">
              <a:buFontTx/>
              <a:buNone/>
            </a:pPr>
            <a:r>
              <a:rPr lang="en-GB" dirty="0"/>
              <a:t>I was given an example response that was to be generated and printed to the terminal ^^^^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A bit overwhelming to begin with, but with that goal and the network programming basics I had learnt in Part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5DA1B-B050-4B63-9395-3678653E608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297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is a very simple state diagram displaying the client-server operations and communication with each other.</a:t>
            </a:r>
          </a:p>
          <a:p>
            <a:endParaRPr lang="en-GB" dirty="0"/>
          </a:p>
          <a:p>
            <a:r>
              <a:rPr lang="en-GB" dirty="0"/>
              <a:t>In unicast mode: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 client sends an NTP message request to the server</a:t>
            </a:r>
          </a:p>
          <a:p>
            <a:pPr marL="171450" indent="-171450">
              <a:buFontTx/>
              <a:buChar char="-"/>
            </a:pPr>
            <a:r>
              <a:rPr lang="en-GB" dirty="0"/>
              <a:t>Server then looks at the request and sets up its own NTP message reply</a:t>
            </a:r>
          </a:p>
          <a:p>
            <a:pPr marL="171450" indent="-171450">
              <a:buFontTx/>
              <a:buChar char="-"/>
            </a:pPr>
            <a:r>
              <a:rPr lang="en-GB" dirty="0"/>
              <a:t>Once the client receives the reply and checks that it is valid, the SNTP output is displayed and the client closes</a:t>
            </a:r>
          </a:p>
          <a:p>
            <a:pPr marL="171450" indent="-171450">
              <a:buFontTx/>
              <a:buChar char="-"/>
            </a:pPr>
            <a:r>
              <a:rPr lang="en-GB" dirty="0"/>
              <a:t>Server remains running until the user closes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5DA1B-B050-4B63-9395-3678653E608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3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is the NTP packet structure, as defined in the RFC:</a:t>
            </a:r>
          </a:p>
          <a:p>
            <a:pPr marL="171450" indent="-171450">
              <a:buFontTx/>
              <a:buChar char="-"/>
            </a:pPr>
            <a:r>
              <a:rPr lang="en-GB" dirty="0"/>
              <a:t>2 bit li</a:t>
            </a:r>
          </a:p>
          <a:p>
            <a:pPr marL="171450" indent="-171450">
              <a:buFontTx/>
              <a:buChar char="-"/>
            </a:pPr>
            <a:r>
              <a:rPr lang="en-GB" dirty="0"/>
              <a:t>3 bit </a:t>
            </a:r>
            <a:r>
              <a:rPr lang="en-GB" dirty="0" err="1"/>
              <a:t>vn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3 bit mode</a:t>
            </a:r>
          </a:p>
          <a:p>
            <a:pPr marL="171450" indent="-171450">
              <a:buFontTx/>
              <a:buChar char="-"/>
            </a:pPr>
            <a:r>
              <a:rPr lang="en-GB" dirty="0"/>
              <a:t>Stratum to tell the receive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5DA1B-B050-4B63-9395-3678653E608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846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Firstly,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5DA1B-B050-4B63-9395-3678653E608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92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Firstly,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5DA1B-B050-4B63-9395-3678653E608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58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final part of the assignment was to identify situations where the code would fail and implement tests.</a:t>
            </a:r>
          </a:p>
          <a:p>
            <a:r>
              <a:rPr lang="en-GB" dirty="0"/>
              <a:t>Examples…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5DA1B-B050-4B63-9395-3678653E608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731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Here’s what the finished display looked like when connecting to my localhost SNTP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5DA1B-B050-4B63-9395-3678653E608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58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1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8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780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14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952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3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95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1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3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8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6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2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0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3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0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2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3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SNTP Client &amp;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Paul Davis</a:t>
            </a:r>
          </a:p>
        </p:txBody>
      </p:sp>
    </p:spTree>
    <p:extLst>
      <p:ext uri="{BB962C8B-B14F-4D97-AF65-F5344CB8AC3E}">
        <p14:creationId xmlns:p14="http://schemas.microsoft.com/office/powerpoint/2010/main" val="205225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6239"/>
            <a:ext cx="10233800" cy="4193289"/>
          </a:xfrm>
        </p:spPr>
        <p:txBody>
          <a:bodyPr/>
          <a:lstStyle/>
          <a:p>
            <a:r>
              <a:rPr lang="en-GB" dirty="0"/>
              <a:t>Part A</a:t>
            </a:r>
          </a:p>
          <a:p>
            <a:pPr lvl="1"/>
            <a:r>
              <a:rPr lang="en-GB" dirty="0"/>
              <a:t>Complete 4 network programming tasks</a:t>
            </a:r>
          </a:p>
          <a:p>
            <a:pPr lvl="1"/>
            <a:r>
              <a:rPr lang="en-GB" dirty="0"/>
              <a:t>Gain knowledge of TCP and UDP implementations in C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Part B</a:t>
            </a:r>
          </a:p>
          <a:p>
            <a:pPr lvl="1"/>
            <a:r>
              <a:rPr lang="en-GB" dirty="0"/>
              <a:t>Develop an RFC compliant SNTP client &amp; server</a:t>
            </a:r>
          </a:p>
          <a:p>
            <a:pPr lvl="1"/>
            <a:r>
              <a:rPr lang="en-GB" dirty="0"/>
              <a:t>Print response according to example SNTP output: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Submit design, test plan and results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9752"/>
          <a:stretch/>
        </p:blipFill>
        <p:spPr>
          <a:xfrm>
            <a:off x="1577802" y="4546433"/>
            <a:ext cx="7696200" cy="292267"/>
          </a:xfrm>
          <a:prstGeom prst="rect">
            <a:avLst/>
          </a:prstGeom>
          <a:ln w="254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981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Diagram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6495545" cy="53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4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SNTP Message Structure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306" r="2502"/>
          <a:stretch/>
        </p:blipFill>
        <p:spPr>
          <a:xfrm>
            <a:off x="818026" y="1468400"/>
            <a:ext cx="4767378" cy="3692160"/>
          </a:xfrm>
          <a:prstGeom prst="rect">
            <a:avLst/>
          </a:prstGeom>
          <a:ln w="1270"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412" y="1468400"/>
            <a:ext cx="4202938" cy="3946270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412" y="5705110"/>
            <a:ext cx="1478788" cy="568360"/>
          </a:xfrm>
          <a:prstGeom prst="rect">
            <a:avLst/>
          </a:prstGeom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6095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6468"/>
            <a:ext cx="8596668" cy="1581286"/>
          </a:xfrm>
        </p:spPr>
        <p:txBody>
          <a:bodyPr/>
          <a:lstStyle/>
          <a:p>
            <a:r>
              <a:rPr lang="en-GB" dirty="0"/>
              <a:t>Create and initialise NTP packet</a:t>
            </a:r>
          </a:p>
          <a:p>
            <a:r>
              <a:rPr lang="en-GB" dirty="0"/>
              <a:t>Set transmit timestamp to client time of day</a:t>
            </a:r>
          </a:p>
          <a:p>
            <a:r>
              <a:rPr lang="en-GB" dirty="0"/>
              <a:t>Send packet to NTP server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386" y="2677268"/>
            <a:ext cx="5300718" cy="406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4088" y="62580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Server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4091" y="1431039"/>
            <a:ext cx="8596668" cy="158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Receive client request</a:t>
            </a:r>
          </a:p>
          <a:p>
            <a:r>
              <a:rPr lang="en-GB" dirty="0"/>
              <a:t>Set up the server reply correctly</a:t>
            </a:r>
          </a:p>
          <a:p>
            <a:r>
              <a:rPr lang="en-GB" dirty="0"/>
              <a:t>Send reply to client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29698"/>
          <a:stretch/>
        </p:blipFill>
        <p:spPr>
          <a:xfrm>
            <a:off x="800506" y="3808929"/>
            <a:ext cx="5799742" cy="24397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73004"/>
          <a:stretch/>
        </p:blipFill>
        <p:spPr>
          <a:xfrm>
            <a:off x="805340" y="2760191"/>
            <a:ext cx="5799742" cy="9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69703"/>
          <a:stretch/>
        </p:blipFill>
        <p:spPr>
          <a:xfrm>
            <a:off x="677334" y="2491833"/>
            <a:ext cx="6484132" cy="1175493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74091" y="1508863"/>
            <a:ext cx="8596668" cy="1020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10 second timeout of client </a:t>
            </a:r>
            <a:r>
              <a:rPr lang="en-GB" dirty="0" err="1"/>
              <a:t>recvfrom</a:t>
            </a:r>
            <a:r>
              <a:rPr lang="en-GB" dirty="0"/>
              <a:t> function</a:t>
            </a:r>
          </a:p>
          <a:p>
            <a:r>
              <a:rPr lang="en-GB" dirty="0"/>
              <a:t>Successfully returns error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0571" y="3918088"/>
            <a:ext cx="8596668" cy="1020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Client error if too many arguments are passed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8302" b="75923"/>
          <a:stretch/>
        </p:blipFill>
        <p:spPr>
          <a:xfrm>
            <a:off x="694410" y="4471901"/>
            <a:ext cx="7408729" cy="88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&amp;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776281"/>
            <a:ext cx="8596668" cy="1683371"/>
          </a:xfrm>
        </p:spPr>
        <p:txBody>
          <a:bodyPr/>
          <a:lstStyle/>
          <a:p>
            <a:r>
              <a:rPr lang="en-GB" dirty="0"/>
              <a:t>Improved C programming skills</a:t>
            </a:r>
          </a:p>
          <a:p>
            <a:r>
              <a:rPr lang="en-GB" dirty="0"/>
              <a:t>Unix network programming</a:t>
            </a:r>
          </a:p>
          <a:p>
            <a:r>
              <a:rPr lang="en-GB" dirty="0"/>
              <a:t>Identifying system requirements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9698"/>
          <a:stretch/>
        </p:blipFill>
        <p:spPr>
          <a:xfrm>
            <a:off x="800506" y="2291412"/>
            <a:ext cx="5799742" cy="2439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73004"/>
          <a:stretch/>
        </p:blipFill>
        <p:spPr>
          <a:xfrm>
            <a:off x="805340" y="1242674"/>
            <a:ext cx="5799742" cy="9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0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1024</TotalTime>
  <Words>408</Words>
  <Application>Microsoft Office PowerPoint</Application>
  <PresentationFormat>Widescreen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SNTP Client &amp; Server</vt:lpstr>
      <vt:lpstr>Assignment Specification</vt:lpstr>
      <vt:lpstr>State Diagram</vt:lpstr>
      <vt:lpstr>SNTP Message Structure</vt:lpstr>
      <vt:lpstr>Client</vt:lpstr>
      <vt:lpstr>PowerPoint Presentation</vt:lpstr>
      <vt:lpstr>Testing</vt:lpstr>
      <vt:lpstr>Result &amp; Learning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SNTP Client Server thing</dc:title>
  <dc:creator>Paul Davis</dc:creator>
  <cp:lastModifiedBy>Paul Davis</cp:lastModifiedBy>
  <cp:revision>61</cp:revision>
  <dcterms:created xsi:type="dcterms:W3CDTF">2017-02-07T12:28:23Z</dcterms:created>
  <dcterms:modified xsi:type="dcterms:W3CDTF">2017-02-12T22:39:28Z</dcterms:modified>
</cp:coreProperties>
</file>