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63" r:id="rId4"/>
    <p:sldId id="261" r:id="rId5"/>
    <p:sldId id="265" r:id="rId6"/>
    <p:sldId id="262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6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3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3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Freizeitfinder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Veit Kiebler, Willi Hertel, Marius </a:t>
            </a:r>
            <a:r>
              <a:rPr lang="de-DE" dirty="0" err="1"/>
              <a:t>Biegger</a:t>
            </a:r>
            <a:r>
              <a:rPr lang="de-DE" dirty="0"/>
              <a:t> &amp; David Horseling</a:t>
            </a:r>
          </a:p>
        </p:txBody>
      </p:sp>
    </p:spTree>
    <p:extLst>
      <p:ext uri="{BB962C8B-B14F-4D97-AF65-F5344CB8AC3E}">
        <p14:creationId xmlns:p14="http://schemas.microsoft.com/office/powerpoint/2010/main" val="15574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83834"/>
            <a:ext cx="10058400" cy="402336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Möglichkeit um Freizeitbeschäftigungen und Leute zu finden</a:t>
            </a:r>
          </a:p>
          <a:p>
            <a:pPr marL="0" indent="0">
              <a:buNone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Anhand von Kriterien passende Aktivitäten finden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Neue Aktivitäten können hinzugefügt werden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Es gibt eine Forum um Leute zu finden, die etwas ähnliches unternehmen möchten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 diesem Forum kann man:</a:t>
            </a:r>
            <a:br>
              <a:rPr lang="de-DE" dirty="0"/>
            </a:br>
            <a:r>
              <a:rPr lang="de-DE" dirty="0"/>
              <a:t>	-Einträge anlegen, in denen man angibt, was man machen möchte</a:t>
            </a:r>
            <a:br>
              <a:rPr lang="de-DE" dirty="0"/>
            </a:br>
            <a:r>
              <a:rPr lang="de-DE" dirty="0"/>
              <a:t>	-Einträge anderer suchen und dafür zusagen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B1CB78D-7F3D-4A68-85AE-B1CFDC038C32}"/>
              </a:ext>
            </a:extLst>
          </p:cNvPr>
          <p:cNvCxnSpPr>
            <a:cxnSpLocks/>
          </p:cNvCxnSpPr>
          <p:nvPr/>
        </p:nvCxnSpPr>
        <p:spPr>
          <a:xfrm>
            <a:off x="857250" y="2524125"/>
            <a:ext cx="24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4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0BE79-B46C-443B-9A7C-570721DB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Mockup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1BCDA-FF1F-478A-A81B-5E9CC48F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Bildergebnis für webdesign">
            <a:extLst>
              <a:ext uri="{FF2B5EF4-FFF2-40B4-BE49-F238E27FC236}">
                <a16:creationId xmlns:a16="http://schemas.microsoft.com/office/drawing/2014/main" id="{2DB47195-641B-4121-823A-280F88FC7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35" y="1897169"/>
            <a:ext cx="3920490" cy="392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4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23-B44E-4398-91F6-2E80D89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der Börse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575A08-682A-4360-904F-FFF277A9277D}"/>
              </a:ext>
            </a:extLst>
          </p:cNvPr>
          <p:cNvSpPr/>
          <p:nvPr/>
        </p:nvSpPr>
        <p:spPr>
          <a:xfrm>
            <a:off x="-895350" y="1"/>
            <a:ext cx="13449300" cy="7183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B8950D-B46D-465D-87B3-CB2E2926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122" y="201890"/>
            <a:ext cx="5450600" cy="6589434"/>
          </a:xfrm>
        </p:spPr>
      </p:pic>
    </p:spTree>
    <p:extLst>
      <p:ext uri="{BB962C8B-B14F-4D97-AF65-F5344CB8AC3E}">
        <p14:creationId xmlns:p14="http://schemas.microsoft.com/office/powerpoint/2010/main" val="24009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23-B44E-4398-91F6-2E80D89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der Börse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575A08-682A-4360-904F-FFF277A9277D}"/>
              </a:ext>
            </a:extLst>
          </p:cNvPr>
          <p:cNvSpPr/>
          <p:nvPr/>
        </p:nvSpPr>
        <p:spPr>
          <a:xfrm>
            <a:off x="-895350" y="1"/>
            <a:ext cx="13449300" cy="7183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B8950D-B46D-465D-87B3-CB2E2926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38" y="201890"/>
            <a:ext cx="5873968" cy="6589434"/>
          </a:xfrm>
        </p:spPr>
      </p:pic>
    </p:spTree>
    <p:extLst>
      <p:ext uri="{BB962C8B-B14F-4D97-AF65-F5344CB8AC3E}">
        <p14:creationId xmlns:p14="http://schemas.microsoft.com/office/powerpoint/2010/main" val="190169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23-B44E-4398-91F6-2E80D89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der Börse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575A08-682A-4360-904F-FFF277A9277D}"/>
              </a:ext>
            </a:extLst>
          </p:cNvPr>
          <p:cNvSpPr/>
          <p:nvPr/>
        </p:nvSpPr>
        <p:spPr>
          <a:xfrm>
            <a:off x="-895350" y="1"/>
            <a:ext cx="13449300" cy="7183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6603AA-3F34-416D-AEC6-2D6BAB73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62" y="201890"/>
            <a:ext cx="5404520" cy="65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9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Geschäftsmodell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Für einen bestimmten Beitrag können die eigenen Anzeigen besser kenntlich gemacht werden</a:t>
            </a:r>
          </a:p>
          <a:p>
            <a:endParaRPr lang="de-DE" dirty="0"/>
          </a:p>
          <a:p>
            <a:r>
              <a:rPr lang="de-DE" dirty="0"/>
              <a:t>Beispiele: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Das Ravensburger Spieleland möchte, dass ihre Anzeige ganz oben erscheint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so können neue Kunden gewonnen werden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 Museum möchte gut erreichbar für Interessierte sein, aber keine eigene Website betreiben. Durch eine Anzeige kann es so im Internet präsent sein. 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8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Willi: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Marius: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David: Anforderungsbestimmung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Veit: Designer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1336D0-460A-499D-9A98-B1AD9B19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60" y="2069465"/>
            <a:ext cx="4762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A80A-401D-49AB-8B18-224DF258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726824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114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Der Freizeitfinder</vt:lpstr>
      <vt:lpstr>Die Idee</vt:lpstr>
      <vt:lpstr>Präsentation Mockup</vt:lpstr>
      <vt:lpstr>Beispiel der Börse</vt:lpstr>
      <vt:lpstr>Beispiel der Börse</vt:lpstr>
      <vt:lpstr>Beispiel der Börse</vt:lpstr>
      <vt:lpstr>Das Geschäftsmodell</vt:lpstr>
      <vt:lpstr>Unser Team</vt:lpstr>
      <vt:lpstr>Danke für eure Aufmerksamkeit!</vt:lpstr>
    </vt:vector>
  </TitlesOfParts>
  <Company>Boehringer Ingelheim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Horseling,David (HR) BIP-DE-B</dc:creator>
  <cp:lastModifiedBy>Veit Kiebler</cp:lastModifiedBy>
  <cp:revision>15</cp:revision>
  <dcterms:created xsi:type="dcterms:W3CDTF">2019-11-13T01:06:50Z</dcterms:created>
  <dcterms:modified xsi:type="dcterms:W3CDTF">2019-11-15T08:53:42Z</dcterms:modified>
</cp:coreProperties>
</file>