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63" r:id="rId3"/>
    <p:sldId id="261" r:id="rId4"/>
    <p:sldId id="265" r:id="rId5"/>
    <p:sldId id="262" r:id="rId6"/>
    <p:sldId id="266" r:id="rId7"/>
    <p:sldId id="267" r:id="rId8"/>
    <p:sldId id="269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6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6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4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7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2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3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1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3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7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4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4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de-DE" dirty="0"/>
              <a:t>Der Freizeitfinder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Veit Kiebler, Willi Hertel, Marius Biegger &amp; David Horseling</a:t>
            </a:r>
          </a:p>
        </p:txBody>
      </p:sp>
      <p:pic>
        <p:nvPicPr>
          <p:cNvPr id="7" name="Grafik 6" descr="Verbindungen">
            <a:extLst>
              <a:ext uri="{FF2B5EF4-FFF2-40B4-BE49-F238E27FC236}">
                <a16:creationId xmlns:a16="http://schemas.microsoft.com/office/drawing/2014/main" id="{CA313531-600D-4981-81C2-47CEE4296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747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A80A-401D-49AB-8B18-224DF258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27268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70BE79-B46C-443B-9A7C-570721DB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de-DE" dirty="0"/>
              <a:t>Ursprüngliches Mockup</a:t>
            </a:r>
          </a:p>
        </p:txBody>
      </p:sp>
      <p:pic>
        <p:nvPicPr>
          <p:cNvPr id="5" name="Grafik 4" descr="Monitor">
            <a:extLst>
              <a:ext uri="{FF2B5EF4-FFF2-40B4-BE49-F238E27FC236}">
                <a16:creationId xmlns:a16="http://schemas.microsoft.com/office/drawing/2014/main" id="{9E328033-B026-4065-A53C-53D13C20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F1BCDA-FF1F-478A-A81B-5E9CC48F7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794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32C23-B44E-4398-91F6-2E80D89D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der Börse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575A08-682A-4360-904F-FFF277A9277D}"/>
              </a:ext>
            </a:extLst>
          </p:cNvPr>
          <p:cNvSpPr/>
          <p:nvPr/>
        </p:nvSpPr>
        <p:spPr>
          <a:xfrm>
            <a:off x="-895350" y="1"/>
            <a:ext cx="13449300" cy="7183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CB8950D-B46D-465D-87B3-CB2E29267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122" y="201890"/>
            <a:ext cx="5450600" cy="6589434"/>
          </a:xfrm>
        </p:spPr>
      </p:pic>
    </p:spTree>
    <p:extLst>
      <p:ext uri="{BB962C8B-B14F-4D97-AF65-F5344CB8AC3E}">
        <p14:creationId xmlns:p14="http://schemas.microsoft.com/office/powerpoint/2010/main" val="240090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32C23-B44E-4398-91F6-2E80D89D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der Börse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575A08-682A-4360-904F-FFF277A9277D}"/>
              </a:ext>
            </a:extLst>
          </p:cNvPr>
          <p:cNvSpPr/>
          <p:nvPr/>
        </p:nvSpPr>
        <p:spPr>
          <a:xfrm>
            <a:off x="-895350" y="1"/>
            <a:ext cx="13449300" cy="7183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CB8950D-B46D-465D-87B3-CB2E29267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438" y="201890"/>
            <a:ext cx="5873968" cy="6589434"/>
          </a:xfrm>
        </p:spPr>
      </p:pic>
    </p:spTree>
    <p:extLst>
      <p:ext uri="{BB962C8B-B14F-4D97-AF65-F5344CB8AC3E}">
        <p14:creationId xmlns:p14="http://schemas.microsoft.com/office/powerpoint/2010/main" val="190169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32C23-B44E-4398-91F6-2E80D89D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der Börse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575A08-682A-4360-904F-FFF277A9277D}"/>
              </a:ext>
            </a:extLst>
          </p:cNvPr>
          <p:cNvSpPr/>
          <p:nvPr/>
        </p:nvSpPr>
        <p:spPr>
          <a:xfrm>
            <a:off x="-895350" y="1"/>
            <a:ext cx="13449300" cy="7183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36603AA-3F34-416D-AEC6-2D6BAB73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162" y="201890"/>
            <a:ext cx="5404520" cy="65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9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5F96F-8C25-4F62-BBA8-4D7D3180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 dirty="0"/>
              <a:t>Umsetzung</a:t>
            </a:r>
          </a:p>
        </p:txBody>
      </p:sp>
      <p:pic>
        <p:nvPicPr>
          <p:cNvPr id="5" name="Grafik 4" descr="Checkliste">
            <a:extLst>
              <a:ext uri="{FF2B5EF4-FFF2-40B4-BE49-F238E27FC236}">
                <a16:creationId xmlns:a16="http://schemas.microsoft.com/office/drawing/2014/main" id="{8AC21856-E1C4-4D33-A9F6-6121EEA42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432" y="2104325"/>
            <a:ext cx="3094997" cy="309499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A3B69-4689-4791-923A-3F5E13276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1845734"/>
            <a:ext cx="7657043" cy="4023360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- Startseite mit Vorstellung des Freizeitfinders / Teams</a:t>
            </a:r>
          </a:p>
          <a:p>
            <a:endParaRPr lang="de-DE" dirty="0"/>
          </a:p>
          <a:p>
            <a:r>
              <a:rPr lang="de-DE" dirty="0"/>
              <a:t>- Forum für Nutzer mit Datenbankaustausch</a:t>
            </a:r>
          </a:p>
          <a:p>
            <a:endParaRPr lang="de-DE" dirty="0"/>
          </a:p>
          <a:p>
            <a:r>
              <a:rPr lang="de-DE" dirty="0"/>
              <a:t>- Darstellung aller Aktivitäten / neue Einträge können angelegt werden</a:t>
            </a:r>
          </a:p>
        </p:txBody>
      </p:sp>
    </p:spTree>
    <p:extLst>
      <p:ext uri="{BB962C8B-B14F-4D97-AF65-F5344CB8AC3E}">
        <p14:creationId xmlns:p14="http://schemas.microsoft.com/office/powerpoint/2010/main" val="337830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AEABCE-0843-44A6-B81B-0B700376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>
                <a:solidFill>
                  <a:schemeClr val="tx1">
                    <a:lumMod val="85000"/>
                    <a:lumOff val="15000"/>
                  </a:schemeClr>
                </a:solidFill>
              </a:rPr>
              <a:t>Livepräsentation</a:t>
            </a:r>
          </a:p>
        </p:txBody>
      </p:sp>
      <p:pic>
        <p:nvPicPr>
          <p:cNvPr id="4" name="Grafik 3" descr="Präsentation mit Medien">
            <a:extLst>
              <a:ext uri="{FF2B5EF4-FFF2-40B4-BE49-F238E27FC236}">
                <a16:creationId xmlns:a16="http://schemas.microsoft.com/office/drawing/2014/main" id="{B81B30B6-8304-4191-B860-BCA459A89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903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937013-A22F-42C1-8443-AABE34EF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Datenhaltung</a:t>
            </a:r>
          </a:p>
        </p:txBody>
      </p:sp>
      <p:pic>
        <p:nvPicPr>
          <p:cNvPr id="5" name="Inhaltsplatzhalter 4" descr="Datenbank">
            <a:extLst>
              <a:ext uri="{FF2B5EF4-FFF2-40B4-BE49-F238E27FC236}">
                <a16:creationId xmlns:a16="http://schemas.microsoft.com/office/drawing/2014/main" id="{C8CDBB2B-B620-489A-8BCB-3177A829B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707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D0CEB-46F7-4571-9146-5AAF0AA2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 dirty="0"/>
              <a:t>Weitere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7C180-67FE-4BE8-99A4-2D21E52D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- Filteroptionen einbauen</a:t>
            </a:r>
          </a:p>
          <a:p>
            <a:r>
              <a:rPr lang="de-DE" dirty="0"/>
              <a:t>- Prüfung für grundlegende Eingaben</a:t>
            </a:r>
          </a:p>
          <a:p>
            <a:r>
              <a:rPr lang="de-DE" dirty="0"/>
              <a:t>- UI schöner gestalten / Unterstützung von Bildern</a:t>
            </a:r>
          </a:p>
          <a:p>
            <a:r>
              <a:rPr lang="de-DE" dirty="0"/>
              <a:t>- Seite live schalten</a:t>
            </a:r>
          </a:p>
        </p:txBody>
      </p:sp>
      <p:pic>
        <p:nvPicPr>
          <p:cNvPr id="7" name="Grafik 6" descr="Fußabdrücke">
            <a:extLst>
              <a:ext uri="{FF2B5EF4-FFF2-40B4-BE49-F238E27FC236}">
                <a16:creationId xmlns:a16="http://schemas.microsoft.com/office/drawing/2014/main" id="{929409B0-9CAB-49C6-8C60-EDED15C48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263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23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Rückblick</vt:lpstr>
      <vt:lpstr>Der Freizeitfinder</vt:lpstr>
      <vt:lpstr>Ursprüngliches Mockup</vt:lpstr>
      <vt:lpstr>Beispiel der Börse</vt:lpstr>
      <vt:lpstr>Beispiel der Börse</vt:lpstr>
      <vt:lpstr>Beispiel der Börse</vt:lpstr>
      <vt:lpstr>Umsetzung</vt:lpstr>
      <vt:lpstr>Livepräsentation</vt:lpstr>
      <vt:lpstr>Datenhaltung</vt:lpstr>
      <vt:lpstr>Weitere Schritte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Freizeitfinder</dc:title>
  <dc:creator>Veit Kiebler</dc:creator>
  <cp:lastModifiedBy>Veit Kiebler</cp:lastModifiedBy>
  <cp:revision>4</cp:revision>
  <dcterms:created xsi:type="dcterms:W3CDTF">2019-12-06T10:11:29Z</dcterms:created>
  <dcterms:modified xsi:type="dcterms:W3CDTF">2019-12-06T13:47:52Z</dcterms:modified>
</cp:coreProperties>
</file>