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9A313-CE57-4CC7-824C-8DA239A7C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Freizeitfinder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362C0-0AF7-4E8C-9274-1319AE737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Gehe auf die Website, denn sie ist sehr gut!</a:t>
            </a:r>
          </a:p>
        </p:txBody>
      </p:sp>
    </p:spTree>
    <p:extLst>
      <p:ext uri="{BB962C8B-B14F-4D97-AF65-F5344CB8AC3E}">
        <p14:creationId xmlns:p14="http://schemas.microsoft.com/office/powerpoint/2010/main" val="64474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88B26-B08F-458F-BAE3-E92DC9D2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Fertig 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1E61B-0ECE-478E-BBB1-8781C3D3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Landing Page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Aktivitäten Page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Forum</a:t>
            </a:r>
          </a:p>
        </p:txBody>
      </p:sp>
      <p:pic>
        <p:nvPicPr>
          <p:cNvPr id="5" name="Grafik 4" descr="Zuhause">
            <a:extLst>
              <a:ext uri="{FF2B5EF4-FFF2-40B4-BE49-F238E27FC236}">
                <a16:creationId xmlns:a16="http://schemas.microsoft.com/office/drawing/2014/main" id="{581AEAD5-B3BC-4AC2-90B0-D69DBDD6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013" y="1645790"/>
            <a:ext cx="958460" cy="914400"/>
          </a:xfrm>
          <a:prstGeom prst="rect">
            <a:avLst/>
          </a:prstGeom>
        </p:spPr>
      </p:pic>
      <p:pic>
        <p:nvPicPr>
          <p:cNvPr id="7" name="Grafik 6" descr="Baseballkappe">
            <a:extLst>
              <a:ext uri="{FF2B5EF4-FFF2-40B4-BE49-F238E27FC236}">
                <a16:creationId xmlns:a16="http://schemas.microsoft.com/office/drawing/2014/main" id="{EA3C8EE9-4995-4F05-8FE5-9DB0F66B5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0060" y="2967228"/>
            <a:ext cx="914400" cy="914400"/>
          </a:xfrm>
          <a:prstGeom prst="rect">
            <a:avLst/>
          </a:prstGeom>
        </p:spPr>
      </p:pic>
      <p:pic>
        <p:nvPicPr>
          <p:cNvPr id="9" name="Grafik 8" descr="Besprechung">
            <a:extLst>
              <a:ext uri="{FF2B5EF4-FFF2-40B4-BE49-F238E27FC236}">
                <a16:creationId xmlns:a16="http://schemas.microsoft.com/office/drawing/2014/main" id="{94284527-69FA-43B7-94E8-6266324ED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195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B779-453B-4468-A09F-35F6DA5B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Erworbenes </a:t>
            </a:r>
            <a:r>
              <a:rPr lang="de-DE" dirty="0" err="1"/>
              <a:t>Know-How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F1C2F-3B99-4A0A-B391-B10B5561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Front-end:</a:t>
            </a:r>
          </a:p>
          <a:p>
            <a:pPr lvl="1"/>
            <a:r>
              <a:rPr lang="de-DE" dirty="0"/>
              <a:t>Grundlagen für HTML, CSS und JS</a:t>
            </a:r>
          </a:p>
          <a:p>
            <a:pPr lvl="1"/>
            <a:r>
              <a:rPr lang="de-DE" dirty="0"/>
              <a:t>Bootstrap</a:t>
            </a:r>
          </a:p>
          <a:p>
            <a:pPr lvl="1"/>
            <a:r>
              <a:rPr lang="de-DE" dirty="0"/>
              <a:t>Aufruf einer Google API</a:t>
            </a:r>
          </a:p>
          <a:p>
            <a:r>
              <a:rPr lang="de-DE" dirty="0"/>
              <a:t>Back-end:</a:t>
            </a:r>
          </a:p>
          <a:p>
            <a:pPr lvl="1"/>
            <a:r>
              <a:rPr lang="de-DE" dirty="0"/>
              <a:t>Spring-Boot</a:t>
            </a:r>
          </a:p>
          <a:p>
            <a:pPr lvl="1"/>
            <a:r>
              <a:rPr lang="de-DE" dirty="0"/>
              <a:t>Erstellung </a:t>
            </a:r>
            <a:r>
              <a:rPr lang="de-DE" dirty="0" err="1"/>
              <a:t>mySQL</a:t>
            </a:r>
            <a:r>
              <a:rPr lang="de-DE" dirty="0"/>
              <a:t> DB</a:t>
            </a:r>
          </a:p>
          <a:p>
            <a:pPr lvl="1"/>
            <a:r>
              <a:rPr lang="de-DE" dirty="0"/>
              <a:t>Arbeiten mit Hibernate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1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0EC7E-D113-409B-9F64-777B755F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spc="-100" dirty="0" err="1">
                <a:ln w="15875">
                  <a:solidFill>
                    <a:srgbClr val="FFFFFF"/>
                  </a:solidFill>
                </a:ln>
                <a:noFill/>
              </a:rPr>
              <a:t>Nächster</a:t>
            </a:r>
            <a:r>
              <a:rPr lang="en-US" sz="7200" spc="-100" dirty="0">
                <a:ln w="1587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7200" spc="-100" dirty="0" err="1">
                <a:ln w="15875">
                  <a:solidFill>
                    <a:srgbClr val="FFFFFF"/>
                  </a:solidFill>
                </a:ln>
                <a:noFill/>
              </a:rPr>
              <a:t>Meilenstein</a:t>
            </a:r>
            <a:endParaRPr lang="en-US" sz="7200" spc="-100" dirty="0">
              <a:ln w="1587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B9A6C-9B12-4FA0-B3B7-FBFC85F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4670246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</a:rPr>
              <a:t>Brücke schlagen zwischen Back- &amp; Front-end</a:t>
            </a:r>
          </a:p>
        </p:txBody>
      </p:sp>
      <p:pic>
        <p:nvPicPr>
          <p:cNvPr id="5" name="Grafik 4" descr="Brückenszenerie">
            <a:extLst>
              <a:ext uri="{FF2B5EF4-FFF2-40B4-BE49-F238E27FC236}">
                <a16:creationId xmlns:a16="http://schemas.microsoft.com/office/drawing/2014/main" id="{4FFD0BEB-AB54-4242-9CE0-2BA6D44D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288" y="1298448"/>
            <a:ext cx="3458249" cy="34582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45035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Rahmen</vt:lpstr>
      <vt:lpstr>Freizeitfinder</vt:lpstr>
      <vt:lpstr>Bisher Fertig gestellt</vt:lpstr>
      <vt:lpstr>Erworbenes Know-How</vt:lpstr>
      <vt:lpstr>Nächster Meilenstein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Freizeitfinder</dc:title>
  <dc:creator>Marius Biegger</dc:creator>
  <cp:lastModifiedBy>Marius Biegger</cp:lastModifiedBy>
  <cp:revision>2</cp:revision>
  <dcterms:created xsi:type="dcterms:W3CDTF">2019-11-29T12:45:48Z</dcterms:created>
  <dcterms:modified xsi:type="dcterms:W3CDTF">2019-11-29T12:47:34Z</dcterms:modified>
</cp:coreProperties>
</file>