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3BC3-004B-4054-A8CA-6C1B8A60AF85}" type="datetimeFigureOut">
              <a:rPr lang="de-DE" smtClean="0"/>
              <a:t>29.11.2019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34593-AD04-4388-B441-247FEAB87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39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Hot</a:t>
            </a:r>
            <a:r>
              <a:rPr lang="de-DE" baseline="0" dirty="0" smtClean="0"/>
              <a:t> List der Woche – die meistgekochten Gerichte</a:t>
            </a:r>
          </a:p>
          <a:p>
            <a:r>
              <a:rPr lang="de-DE" baseline="0" dirty="0" err="1" smtClean="0"/>
              <a:t>Einloggfunktion</a:t>
            </a:r>
            <a:r>
              <a:rPr lang="de-DE" baseline="0" dirty="0" smtClean="0"/>
              <a:t> mit Wochenplan und automatisch erstellter Einkaufsliste </a:t>
            </a:r>
            <a:r>
              <a:rPr lang="de-DE" baseline="0" dirty="0" smtClean="0">
                <a:sym typeface="Wingdings" panose="05000000000000000000" pitchFamily="2" charset="2"/>
              </a:rPr>
              <a:t> nicht mehr überlegen was man alles kaufen muss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Extra für Studenten: für jedes Gericht werden Preise angezeigt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Foodporn</a:t>
            </a:r>
            <a:r>
              <a:rPr lang="de-DE" baseline="0" dirty="0" smtClean="0">
                <a:sym typeface="Wingdings" panose="05000000000000000000" pitchFamily="2" charset="2"/>
              </a:rPr>
              <a:t> Kategorie mit hochgeladenen Bildern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Karte zeigt alle Supermärkte in der Umgebung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Rezepte bewerten, kommentieren oder für sich selbst abändern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EBEE7-F892-49A1-A990-3F31546C09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9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D:\Visual_Studio_Code\WWI218\Studis\Eggart\versuch2\startbootstrap-blog-home-gh-pages\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7003" y="488986"/>
            <a:ext cx="9418320" cy="4041648"/>
          </a:xfrm>
        </p:spPr>
        <p:txBody>
          <a:bodyPr/>
          <a:lstStyle/>
          <a:p>
            <a:pPr algn="ctr"/>
            <a:r>
              <a:rPr lang="de-DE" dirty="0" smtClean="0"/>
              <a:t>WI </a:t>
            </a:r>
            <a:r>
              <a:rPr lang="de-DE" dirty="0" smtClean="0">
                <a:solidFill>
                  <a:srgbClr val="FF0000"/>
                </a:solidFill>
              </a:rPr>
              <a:t>♥</a:t>
            </a:r>
            <a:r>
              <a:rPr lang="de-DE" dirty="0" smtClean="0"/>
              <a:t> Food!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7003" y="4460966"/>
            <a:ext cx="9418320" cy="1691640"/>
          </a:xfrm>
        </p:spPr>
        <p:txBody>
          <a:bodyPr>
            <a:normAutofit/>
          </a:bodyPr>
          <a:lstStyle/>
          <a:p>
            <a:pPr algn="ctr"/>
            <a:endParaRPr lang="de-DE" sz="2800" dirty="0" smtClean="0"/>
          </a:p>
          <a:p>
            <a:pPr algn="ctr"/>
            <a:r>
              <a:rPr lang="de-DE" sz="2800" dirty="0" smtClean="0"/>
              <a:t>Pasta mit Pesto oder doch lieber gesund?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48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855" y="295456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Die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72593" y="2412433"/>
            <a:ext cx="5686697" cy="376453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sz="2400" dirty="0" smtClean="0"/>
              <a:t>Schnell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400" dirty="0" smtClean="0"/>
              <a:t>Einfach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400" dirty="0" smtClean="0"/>
              <a:t>Gesund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400" dirty="0" smtClean="0"/>
              <a:t>Günstig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400" dirty="0" smtClean="0"/>
              <a:t>---------------</a:t>
            </a:r>
          </a:p>
          <a:p>
            <a:pPr marL="0" indent="0" algn="ctr">
              <a:lnSpc>
                <a:spcPct val="100000"/>
              </a:lnSpc>
              <a:buNone/>
            </a:pPr>
            <a:endParaRPr lang="de-DE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Für dein Studentenleben!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Bildergebnis für uhr 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94" b="97794" l="10000" r="90000">
                        <a14:foregroundMark x1="20444" y1="50588" x2="27111" y2="49706"/>
                        <a14:foregroundMark x1="24667" y1="29412" x2="30333" y2="34265"/>
                        <a14:foregroundMark x1="36222" y1="13088" x2="39222" y2="21029"/>
                        <a14:foregroundMark x1="52333" y1="10000" x2="51778" y2="50000"/>
                        <a14:foregroundMark x1="67222" y1="16324" x2="64111" y2="22059"/>
                        <a14:foregroundMark x1="79222" y1="30294" x2="74444" y2="33382"/>
                        <a14:foregroundMark x1="84333" y1="50588" x2="78000" y2="50294"/>
                        <a14:foregroundMark x1="79444" y1="71324" x2="74889" y2="67206"/>
                        <a14:foregroundMark x1="67778" y1="87794" x2="65222" y2="80000"/>
                        <a14:foregroundMark x1="52333" y1="92794" x2="52333" y2="85735"/>
                        <a14:foregroundMark x1="36222" y1="86912" x2="39444" y2="79559"/>
                        <a14:foregroundMark x1="24778" y1="70441" x2="29444" y2="672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87" y="295456"/>
            <a:ext cx="3159733" cy="23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dergebnis für weißes männchen gesun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39" b="9638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92" y="3188542"/>
            <a:ext cx="3496055" cy="349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00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321" y="713292"/>
            <a:ext cx="2038969" cy="16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3" b="54920"/>
          <a:stretch/>
        </p:blipFill>
        <p:spPr>
          <a:xfrm>
            <a:off x="4679062" y="123820"/>
            <a:ext cx="6587088" cy="476354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43" b="1207"/>
          <a:stretch/>
        </p:blipFill>
        <p:spPr>
          <a:xfrm>
            <a:off x="4679061" y="4887364"/>
            <a:ext cx="6587089" cy="1970636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56774" y="3675017"/>
            <a:ext cx="9692640" cy="1325562"/>
          </a:xfrm>
        </p:spPr>
        <p:txBody>
          <a:bodyPr/>
          <a:lstStyle/>
          <a:p>
            <a:r>
              <a:rPr lang="de-DE" dirty="0" smtClean="0"/>
              <a:t>Der Entwurf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7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0023" y="365760"/>
            <a:ext cx="8594489" cy="1325562"/>
          </a:xfrm>
        </p:spPr>
        <p:txBody>
          <a:bodyPr/>
          <a:lstStyle/>
          <a:p>
            <a:r>
              <a:rPr lang="de-DE" dirty="0" smtClean="0"/>
              <a:t>Unsere Fortschritte</a:t>
            </a:r>
            <a:endParaRPr lang="de-DE" dirty="0"/>
          </a:p>
        </p:txBody>
      </p:sp>
      <p:pic>
        <p:nvPicPr>
          <p:cNvPr id="4" name="Inhaltsplatzhalt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307" y="3823063"/>
            <a:ext cx="2946344" cy="254360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07131" y="2569028"/>
            <a:ext cx="5582194" cy="347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1200"/>
              </a:spcBef>
              <a:buFontTx/>
              <a:buChar char="-"/>
            </a:pPr>
            <a:r>
              <a:rPr lang="de-DE" sz="2400" dirty="0" smtClean="0"/>
              <a:t>Strukturaufbau mit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Tx/>
              <a:buChar char="-"/>
            </a:pPr>
            <a:r>
              <a:rPr lang="de-DE" sz="2400" dirty="0" smtClean="0"/>
              <a:t>Ausarbeitung des Layouts mit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de-D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Tx/>
              <a:buChar char="-"/>
            </a:pPr>
            <a:r>
              <a:rPr lang="de-DE" sz="2400" dirty="0" smtClean="0"/>
              <a:t>Einarbeitung von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de-DE" sz="2400" dirty="0" smtClean="0"/>
              <a:t> für dynamische Inhalte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Tx/>
              <a:buChar char="-"/>
            </a:pPr>
            <a:endParaRPr lang="de-DE" sz="2400" dirty="0" smtClean="0"/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Tx/>
              <a:buChar char="-"/>
            </a:pPr>
            <a:r>
              <a:rPr lang="de-DE" sz="2400" dirty="0" smtClean="0"/>
              <a:t>Erstellung der Datenbanktabellen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Tx/>
              <a:buChar char="-"/>
            </a:pPr>
            <a:r>
              <a:rPr lang="de-DE" sz="2400" dirty="0" smtClean="0"/>
              <a:t>Füllen der 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Datenbank </a:t>
            </a:r>
          </a:p>
          <a:p>
            <a:pPr marL="285750" indent="-285750">
              <a:buFontTx/>
              <a:buChar char="-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993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1872" y="2743201"/>
            <a:ext cx="8595360" cy="3436936"/>
          </a:xfrm>
        </p:spPr>
        <p:txBody>
          <a:bodyPr>
            <a:normAutofit/>
          </a:bodyPr>
          <a:lstStyle/>
          <a:p>
            <a:r>
              <a:rPr lang="de-DE" sz="2400" dirty="0" smtClean="0"/>
              <a:t>Anbinden der Datenbank an die Website</a:t>
            </a:r>
          </a:p>
          <a:p>
            <a:r>
              <a:rPr lang="de-DE" sz="2400" dirty="0" smtClean="0"/>
              <a:t>Die Möglichkeit die Personenanzahl anzupassen</a:t>
            </a:r>
          </a:p>
          <a:p>
            <a:r>
              <a:rPr lang="de-DE" sz="2400" dirty="0" smtClean="0"/>
              <a:t>Erstellung eines Wochenplans ermöglichen</a:t>
            </a:r>
          </a:p>
          <a:p>
            <a:pPr marL="0" indent="0">
              <a:buNone/>
            </a:pPr>
            <a:r>
              <a:rPr lang="de-DE" sz="2400" dirty="0" smtClean="0"/>
              <a:t>       ____________________________________</a:t>
            </a:r>
          </a:p>
          <a:p>
            <a:pPr marL="0" indent="0">
              <a:buNone/>
            </a:pPr>
            <a:r>
              <a:rPr lang="de-DE" sz="2400" dirty="0" smtClean="0"/>
              <a:t>		</a:t>
            </a: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GoLive 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04.12.2019</a:t>
            </a:r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28" b="95572" l="2930" r="97559">
                        <a14:foregroundMark x1="60059" y1="2592" x2="61816" y2="4860"/>
                        <a14:backgroundMark x1="39746" y1="83477" x2="43457" y2="87041"/>
                        <a14:backgroundMark x1="58887" y1="32721" x2="62305" y2="342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1104" y="289377"/>
            <a:ext cx="2847703" cy="2575169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448594" y="365760"/>
            <a:ext cx="750591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1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ma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381" y="857271"/>
            <a:ext cx="3207736" cy="24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22" b="96264" l="10000" r="90000">
                        <a14:foregroundMark x1="22097" y1="28161" x2="37742" y2="71264"/>
                        <a14:backgroundMark x1="34677" y1="74425" x2="72742" y2="913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0593" y="4244432"/>
            <a:ext cx="3524457" cy="19782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32069" y="289355"/>
            <a:ext cx="6905026" cy="1325562"/>
          </a:xfrm>
        </p:spPr>
        <p:txBody>
          <a:bodyPr/>
          <a:lstStyle/>
          <a:p>
            <a:r>
              <a:rPr lang="de-DE" dirty="0" smtClean="0"/>
              <a:t>Die Zukunft</a:t>
            </a:r>
            <a:endParaRPr lang="de-DE" dirty="0"/>
          </a:p>
        </p:txBody>
      </p:sp>
      <p:pic>
        <p:nvPicPr>
          <p:cNvPr id="3" name="Picture 2" descr="Bildergebnis für social m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3412">
            <a:off x="1404738" y="3826524"/>
            <a:ext cx="3388814" cy="22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dergebnis für pre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3" y="411276"/>
            <a:ext cx="2590479" cy="25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0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smtClean="0"/>
              <a:t>Vielen Dank für eure Aufmerksamkeit!</a:t>
            </a:r>
            <a:endParaRPr lang="de-DE" sz="3200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4" b="15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26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129</Words>
  <Application>Microsoft Office PowerPoint</Application>
  <PresentationFormat>Breitbild</PresentationFormat>
  <Paragraphs>34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Wingdings</vt:lpstr>
      <vt:lpstr>Wingdings 2</vt:lpstr>
      <vt:lpstr>View</vt:lpstr>
      <vt:lpstr>WI ♥ Food!</vt:lpstr>
      <vt:lpstr>Die Vision</vt:lpstr>
      <vt:lpstr>Der Entwurf</vt:lpstr>
      <vt:lpstr>Unsere Fortschritte</vt:lpstr>
      <vt:lpstr>PowerPoint-Präsentation</vt:lpstr>
      <vt:lpstr>Die Zukunft</vt:lpstr>
      <vt:lpstr>Vielen Dank für eure Aufmerksamkeit!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 ♥ Food!</dc:title>
  <dc:creator>Caro Eggart</dc:creator>
  <cp:lastModifiedBy>Caro Eggart</cp:lastModifiedBy>
  <cp:revision>26</cp:revision>
  <dcterms:created xsi:type="dcterms:W3CDTF">2019-11-28T10:42:20Z</dcterms:created>
  <dcterms:modified xsi:type="dcterms:W3CDTF">2019-11-29T12:20:15Z</dcterms:modified>
</cp:coreProperties>
</file>