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5" r:id="rId2"/>
    <p:sldId id="270" r:id="rId3"/>
    <p:sldId id="271" r:id="rId4"/>
    <p:sldId id="264" r:id="rId5"/>
    <p:sldId id="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451B-F010-41AF-96AA-2B22076071AE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AAF77-3123-4C8E-8A39-ABA9274FD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01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Buendon</a:t>
            </a:r>
            <a:r>
              <a:rPr lang="de-DE" dirty="0"/>
              <a:t> will:</a:t>
            </a:r>
          </a:p>
          <a:p>
            <a:r>
              <a:rPr lang="de-DE" dirty="0"/>
              <a:t>-Motivation</a:t>
            </a:r>
            <a:r>
              <a:rPr lang="de-DE" baseline="0" dirty="0"/>
              <a:t> zu spenden verstärken</a:t>
            </a:r>
          </a:p>
          <a:p>
            <a:r>
              <a:rPr lang="de-DE" baseline="0" dirty="0"/>
              <a:t>-Motivation erhalten durch erleichtertes suchen und finden der richtigen Organisation</a:t>
            </a:r>
          </a:p>
          <a:p>
            <a:r>
              <a:rPr lang="de-DE" baseline="0" dirty="0"/>
              <a:t>-Hilfe und Unterstützung der Spendenwilligen</a:t>
            </a:r>
          </a:p>
          <a:p>
            <a:r>
              <a:rPr lang="de-DE" baseline="0" dirty="0"/>
              <a:t>-neue Spender anwerben durch die bessere Transparenz: man sieht was die Spenden bewirkt haben, aktuelle Erfolge, Arbeit der Freiwilligen und wo das Geld eingesetzt wird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accent1"/>
                </a:solidFill>
              </a:rPr>
              <a:t>Zielformulierung: </a:t>
            </a:r>
            <a:r>
              <a:rPr lang="de-DE" dirty="0"/>
              <a:t>Wie zeigen wir interessierten Spender/innen, welche Hilfsorganisation Ihre Interessen am besten vertritt?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0225-817C-4653-BB34-764ED98FB00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68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Buendon</a:t>
            </a:r>
            <a:r>
              <a:rPr lang="de-DE" dirty="0"/>
              <a:t> will:</a:t>
            </a:r>
          </a:p>
          <a:p>
            <a:r>
              <a:rPr lang="de-DE" dirty="0"/>
              <a:t>-Motivation</a:t>
            </a:r>
            <a:r>
              <a:rPr lang="de-DE" baseline="0" dirty="0"/>
              <a:t> zu spenden verstärken</a:t>
            </a:r>
          </a:p>
          <a:p>
            <a:r>
              <a:rPr lang="de-DE" baseline="0" dirty="0"/>
              <a:t>-Motivation erhalten durch erleichtertes suchen und finden der richtigen Organisation</a:t>
            </a:r>
          </a:p>
          <a:p>
            <a:r>
              <a:rPr lang="de-DE" baseline="0" dirty="0"/>
              <a:t>-Hilfe und Unterstützung der Spendenwilligen</a:t>
            </a:r>
          </a:p>
          <a:p>
            <a:r>
              <a:rPr lang="de-DE" baseline="0" dirty="0"/>
              <a:t>-neue Spender anwerben durch die bessere Transparenz: man sieht was die Spenden bewirkt haben, aktuelle Erfolge, Arbeit der Freiwilligen und wo das Geld eingesetzt wird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accent1"/>
                </a:solidFill>
              </a:rPr>
              <a:t>Zielformulierung: </a:t>
            </a:r>
            <a:r>
              <a:rPr lang="de-DE" dirty="0"/>
              <a:t>Wie zeigen wir interessierten Spender/innen, welche Hilfsorganisation Ihre Interessen am besten vertritt?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0225-817C-4653-BB34-764ED98FB00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66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9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6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13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8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448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55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67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17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78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8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3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5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7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3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6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0D49D-CB5A-4A31-AA70-B709541E4154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06F2CC7-97A6-41D4-8C08-CA8BCF41E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04" y="921539"/>
            <a:ext cx="4415668" cy="441566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776539" y="5337207"/>
            <a:ext cx="2954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de-DE" sz="2800" b="0" i="1" u="none" strike="noStrike" kern="1200" cap="none" spc="0" normalizeH="0" baseline="0" noProof="0" dirty="0">
                <a:ln>
                  <a:noFill/>
                </a:ln>
                <a:solidFill>
                  <a:srgbClr val="F2ACA3">
                    <a:lumMod val="75000"/>
                  </a:srgbClr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buena donación</a:t>
            </a:r>
          </a:p>
        </p:txBody>
      </p:sp>
    </p:spTree>
    <p:extLst>
      <p:ext uri="{BB962C8B-B14F-4D97-AF65-F5344CB8AC3E}">
        <p14:creationId xmlns:p14="http://schemas.microsoft.com/office/powerpoint/2010/main" val="274792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362F8B8-14D2-4E7F-A156-F554DE08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97" y="2768600"/>
            <a:ext cx="6815419" cy="660400"/>
          </a:xfrm>
        </p:spPr>
        <p:txBody>
          <a:bodyPr/>
          <a:lstStyle/>
          <a:p>
            <a:r>
              <a:rPr lang="de-DE" dirty="0"/>
              <a:t>https://youtu.be/tvEh49cd9SQ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BE0DDF7-710C-4878-9FB3-BA12E9A8C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12" y="0"/>
            <a:ext cx="1572743" cy="15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1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B2E5A01-1B85-4ED8-B167-026DE26F1BA2}"/>
              </a:ext>
            </a:extLst>
          </p:cNvPr>
          <p:cNvSpPr txBox="1"/>
          <p:nvPr/>
        </p:nvSpPr>
        <p:spPr>
          <a:xfrm>
            <a:off x="1580225" y="3445064"/>
            <a:ext cx="763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Wie zeigen wir interessierten Spender/innen, welche Hilfsorganisation Ihre Interessen am besten vertritt?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3029A68-4DCF-4CFB-80D8-A0E43CEF91A1}"/>
              </a:ext>
            </a:extLst>
          </p:cNvPr>
          <p:cNvSpPr>
            <a:spLocks noGrp="1"/>
          </p:cNvSpPr>
          <p:nvPr/>
        </p:nvSpPr>
        <p:spPr>
          <a:xfrm>
            <a:off x="2915510" y="2411623"/>
            <a:ext cx="4516797" cy="837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 dirty="0"/>
              <a:t>Zielformulierung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B1EC08-0EED-4E4D-AFB1-1DA75834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12" y="0"/>
            <a:ext cx="1572743" cy="15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6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4BA9DDC-D27A-43A6-A900-D48BCBFD8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12" y="0"/>
            <a:ext cx="1572743" cy="157274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CAF2E93-FC78-4BA9-AC8B-1DE347DB482B}"/>
              </a:ext>
            </a:extLst>
          </p:cNvPr>
          <p:cNvSpPr>
            <a:spLocks noGrp="1"/>
          </p:cNvSpPr>
          <p:nvPr/>
        </p:nvSpPr>
        <p:spPr>
          <a:xfrm>
            <a:off x="662339" y="3905685"/>
            <a:ext cx="8596668" cy="247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Übersicht über die Hilfsorganisationen bieten</a:t>
            </a:r>
          </a:p>
          <a:p>
            <a:r>
              <a:rPr lang="de-DE" sz="2400" dirty="0"/>
              <a:t>Aktuelle Nachrichten bereitstellen</a:t>
            </a:r>
          </a:p>
          <a:p>
            <a:r>
              <a:rPr lang="de-DE" sz="2400" dirty="0"/>
              <a:t>Erfolge aufzeigen</a:t>
            </a:r>
          </a:p>
          <a:p>
            <a:r>
              <a:rPr lang="de-DE" sz="2400" dirty="0"/>
              <a:t>Spenden ermöglichen</a:t>
            </a:r>
          </a:p>
          <a:p>
            <a:r>
              <a:rPr lang="de-DE" sz="2400" dirty="0"/>
              <a:t>Informationsaustausch ermöglichen (</a:t>
            </a:r>
            <a:r>
              <a:rPr lang="de-DE" sz="2400" dirty="0" err="1"/>
              <a:t>buencom</a:t>
            </a:r>
            <a:r>
              <a:rPr lang="de-DE" sz="2400" dirty="0"/>
              <a:t>) 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E233774-FC5E-454F-AB86-5B4DEF2270C7}"/>
              </a:ext>
            </a:extLst>
          </p:cNvPr>
          <p:cNvSpPr>
            <a:spLocks noGrp="1"/>
          </p:cNvSpPr>
          <p:nvPr/>
        </p:nvSpPr>
        <p:spPr>
          <a:xfrm>
            <a:off x="662339" y="3166129"/>
            <a:ext cx="2291919" cy="6970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Wir wollen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91D97B9-3270-4980-A0E4-EAC50CA1F527}"/>
              </a:ext>
            </a:extLst>
          </p:cNvPr>
          <p:cNvSpPr>
            <a:spLocks noGrp="1"/>
          </p:cNvSpPr>
          <p:nvPr/>
        </p:nvSpPr>
        <p:spPr>
          <a:xfrm>
            <a:off x="662339" y="813669"/>
            <a:ext cx="6200099" cy="678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Problematik/Ausgangslage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3E5F724-71AC-4947-81D4-6172EC02D7C5}"/>
              </a:ext>
            </a:extLst>
          </p:cNvPr>
          <p:cNvSpPr>
            <a:spLocks noGrp="1"/>
          </p:cNvSpPr>
          <p:nvPr/>
        </p:nvSpPr>
        <p:spPr>
          <a:xfrm>
            <a:off x="662339" y="1571242"/>
            <a:ext cx="8596668" cy="1189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Keinen Überblick über Hilfsorganisationen</a:t>
            </a:r>
          </a:p>
          <a:p>
            <a:r>
              <a:rPr lang="de-DE" sz="2400" dirty="0"/>
              <a:t>Fehlendes Vertrauen an Hilfsorganisationen</a:t>
            </a:r>
          </a:p>
        </p:txBody>
      </p:sp>
    </p:spTree>
    <p:extLst>
      <p:ext uri="{BB962C8B-B14F-4D97-AF65-F5344CB8AC3E}">
        <p14:creationId xmlns:p14="http://schemas.microsoft.com/office/powerpoint/2010/main" val="243283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1AD4E-18F6-4DCD-817B-4AF98F48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941" y="3019147"/>
            <a:ext cx="5871077" cy="819705"/>
          </a:xfrm>
        </p:spPr>
        <p:txBody>
          <a:bodyPr/>
          <a:lstStyle/>
          <a:p>
            <a:r>
              <a:rPr lang="de-DE" dirty="0"/>
              <a:t>So haben wir das geschafft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E9982C-A148-4A4E-9CD7-89D8D0AA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12" y="0"/>
            <a:ext cx="1572743" cy="15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26763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te">
  <a:themeElements>
    <a:clrScheme name="Benutzerdefiniert 10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86D703"/>
      </a:accent1>
      <a:accent2>
        <a:srgbClr val="F2ACA3"/>
      </a:accent2>
      <a:accent3>
        <a:srgbClr val="F0A374"/>
      </a:accent3>
      <a:accent4>
        <a:srgbClr val="AD4C11"/>
      </a:accent4>
      <a:accent5>
        <a:srgbClr val="73320B"/>
      </a:accent5>
      <a:accent6>
        <a:srgbClr val="FAE0D0"/>
      </a:accent6>
      <a:hlink>
        <a:srgbClr val="EA7666"/>
      </a:hlink>
      <a:folHlink>
        <a:srgbClr val="62170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30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inherit</vt:lpstr>
      <vt:lpstr>Trebuchet MS</vt:lpstr>
      <vt:lpstr>Wingdings 3</vt:lpstr>
      <vt:lpstr>1_Facette</vt:lpstr>
      <vt:lpstr>PowerPoint-Präsentation</vt:lpstr>
      <vt:lpstr>https://youtu.be/tvEh49cd9SQ</vt:lpstr>
      <vt:lpstr>PowerPoint-Präsentation</vt:lpstr>
      <vt:lpstr>PowerPoint-Präsentation</vt:lpstr>
      <vt:lpstr>So haben wir das geschafft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Franziska Bauer</dc:creator>
  <cp:lastModifiedBy>Franziska Bauer</cp:lastModifiedBy>
  <cp:revision>5</cp:revision>
  <dcterms:created xsi:type="dcterms:W3CDTF">2019-12-06T09:54:57Z</dcterms:created>
  <dcterms:modified xsi:type="dcterms:W3CDTF">2019-12-06T11:46:48Z</dcterms:modified>
</cp:coreProperties>
</file>