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84" r:id="rId2"/>
    <p:sldId id="267" r:id="rId3"/>
    <p:sldId id="330" r:id="rId4"/>
    <p:sldId id="298" r:id="rId5"/>
    <p:sldId id="288" r:id="rId6"/>
    <p:sldId id="326" r:id="rId7"/>
    <p:sldId id="331" r:id="rId8"/>
    <p:sldId id="327" r:id="rId9"/>
    <p:sldId id="332" r:id="rId10"/>
    <p:sldId id="328" r:id="rId11"/>
    <p:sldId id="333" r:id="rId12"/>
    <p:sldId id="334" r:id="rId13"/>
    <p:sldId id="335" r:id="rId14"/>
    <p:sldId id="336" r:id="rId15"/>
    <p:sldId id="283" r:id="rId16"/>
    <p:sldId id="303" r:id="rId17"/>
    <p:sldId id="32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7A3085B2-F48F-4966-B5CA-39C2D82AAB79}">
          <p14:sldIdLst>
            <p14:sldId id="284"/>
            <p14:sldId id="267"/>
            <p14:sldId id="330"/>
            <p14:sldId id="298"/>
            <p14:sldId id="288"/>
            <p14:sldId id="326"/>
            <p14:sldId id="331"/>
            <p14:sldId id="327"/>
            <p14:sldId id="332"/>
            <p14:sldId id="328"/>
            <p14:sldId id="333"/>
            <p14:sldId id="334"/>
            <p14:sldId id="335"/>
            <p14:sldId id="336"/>
            <p14:sldId id="283"/>
          </p14:sldIdLst>
        </p14:section>
        <p14:section name="Appendix" id="{156EC5E9-0750-4A18-A9C6-E8FBDFA1833E}">
          <p14:sldIdLst>
            <p14:sldId id="303"/>
            <p14:sldId id="325"/>
          </p14:sldIdLst>
        </p14:section>
        <p14:section name="Bin" id="{DDC21AEC-F384-4469-B647-3145B35B17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7B775-73F3-46B2-BEC4-E05BB644B856}" v="95" dt="2019-12-05T15:14:5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0" autoAdjust="0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tke, Jonas" userId="1f1096ce-6e00-4466-9867-a4bdba3d9a1b" providerId="ADAL" clId="{DA87B775-73F3-46B2-BEC4-E05BB644B856}"/>
    <pc:docChg chg="custSel addSld delSld modSld sldOrd modSection">
      <pc:chgData name="Radtke, Jonas" userId="1f1096ce-6e00-4466-9867-a4bdba3d9a1b" providerId="ADAL" clId="{DA87B775-73F3-46B2-BEC4-E05BB644B856}" dt="2019-12-05T15:20:44.063" v="1044" actId="108"/>
      <pc:docMkLst>
        <pc:docMk/>
      </pc:docMkLst>
      <pc:sldChg chg="modSp">
        <pc:chgData name="Radtke, Jonas" userId="1f1096ce-6e00-4466-9867-a4bdba3d9a1b" providerId="ADAL" clId="{DA87B775-73F3-46B2-BEC4-E05BB644B856}" dt="2019-12-05T14:17:58.529" v="320" actId="20577"/>
        <pc:sldMkLst>
          <pc:docMk/>
          <pc:sldMk cId="4154595813" sldId="267"/>
        </pc:sldMkLst>
        <pc:spChg chg="mod">
          <ac:chgData name="Radtke, Jonas" userId="1f1096ce-6e00-4466-9867-a4bdba3d9a1b" providerId="ADAL" clId="{DA87B775-73F3-46B2-BEC4-E05BB644B856}" dt="2019-12-05T14:17:58.529" v="320" actId="20577"/>
          <ac:spMkLst>
            <pc:docMk/>
            <pc:sldMk cId="4154595813" sldId="267"/>
            <ac:spMk id="5" creationId="{8509EEA2-55D0-426F-B0FC-F77471B0BBD9}"/>
          </ac:spMkLst>
        </pc:spChg>
      </pc:sldChg>
      <pc:sldChg chg="add">
        <pc:chgData name="Radtke, Jonas" userId="1f1096ce-6e00-4466-9867-a4bdba3d9a1b" providerId="ADAL" clId="{DA87B775-73F3-46B2-BEC4-E05BB644B856}" dt="2019-12-05T14:15:51.412" v="236"/>
        <pc:sldMkLst>
          <pc:docMk/>
          <pc:sldMk cId="4134024284" sldId="288"/>
        </pc:sldMkLst>
      </pc:sldChg>
      <pc:sldChg chg="add">
        <pc:chgData name="Radtke, Jonas" userId="1f1096ce-6e00-4466-9867-a4bdba3d9a1b" providerId="ADAL" clId="{DA87B775-73F3-46B2-BEC4-E05BB644B856}" dt="2019-12-05T13:34:41.249" v="0"/>
        <pc:sldMkLst>
          <pc:docMk/>
          <pc:sldMk cId="3535170735" sldId="298"/>
        </pc:sldMkLst>
      </pc:sldChg>
      <pc:sldChg chg="del">
        <pc:chgData name="Radtke, Jonas" userId="1f1096ce-6e00-4466-9867-a4bdba3d9a1b" providerId="ADAL" clId="{DA87B775-73F3-46B2-BEC4-E05BB644B856}" dt="2019-12-05T15:20:26.084" v="1034" actId="2696"/>
        <pc:sldMkLst>
          <pc:docMk/>
          <pc:sldMk cId="1820559787" sldId="300"/>
        </pc:sldMkLst>
      </pc:sldChg>
      <pc:sldChg chg="del">
        <pc:chgData name="Radtke, Jonas" userId="1f1096ce-6e00-4466-9867-a4bdba3d9a1b" providerId="ADAL" clId="{DA87B775-73F3-46B2-BEC4-E05BB644B856}" dt="2019-12-05T15:20:26.223" v="1038" actId="2696"/>
        <pc:sldMkLst>
          <pc:docMk/>
          <pc:sldMk cId="3361232824" sldId="305"/>
        </pc:sldMkLst>
      </pc:sldChg>
      <pc:sldChg chg="del">
        <pc:chgData name="Radtke, Jonas" userId="1f1096ce-6e00-4466-9867-a4bdba3d9a1b" providerId="ADAL" clId="{DA87B775-73F3-46B2-BEC4-E05BB644B856}" dt="2019-12-05T15:20:26.281" v="1040" actId="2696"/>
        <pc:sldMkLst>
          <pc:docMk/>
          <pc:sldMk cId="2442509737" sldId="306"/>
        </pc:sldMkLst>
      </pc:sldChg>
      <pc:sldChg chg="del">
        <pc:chgData name="Radtke, Jonas" userId="1f1096ce-6e00-4466-9867-a4bdba3d9a1b" providerId="ADAL" clId="{DA87B775-73F3-46B2-BEC4-E05BB644B856}" dt="2019-12-05T15:20:26.160" v="1036" actId="2696"/>
        <pc:sldMkLst>
          <pc:docMk/>
          <pc:sldMk cId="2615269207" sldId="307"/>
        </pc:sldMkLst>
      </pc:sldChg>
      <pc:sldChg chg="del">
        <pc:chgData name="Radtke, Jonas" userId="1f1096ce-6e00-4466-9867-a4bdba3d9a1b" providerId="ADAL" clId="{DA87B775-73F3-46B2-BEC4-E05BB644B856}" dt="2019-12-05T15:20:26.312" v="1041" actId="2696"/>
        <pc:sldMkLst>
          <pc:docMk/>
          <pc:sldMk cId="2403860291" sldId="315"/>
        </pc:sldMkLst>
      </pc:sldChg>
      <pc:sldChg chg="del">
        <pc:chgData name="Radtke, Jonas" userId="1f1096ce-6e00-4466-9867-a4bdba3d9a1b" providerId="ADAL" clId="{DA87B775-73F3-46B2-BEC4-E05BB644B856}" dt="2019-12-05T15:20:26.360" v="1043" actId="2696"/>
        <pc:sldMkLst>
          <pc:docMk/>
          <pc:sldMk cId="1929237067" sldId="316"/>
        </pc:sldMkLst>
      </pc:sldChg>
      <pc:sldChg chg="ord">
        <pc:chgData name="Radtke, Jonas" userId="1f1096ce-6e00-4466-9867-a4bdba3d9a1b" providerId="ADAL" clId="{DA87B775-73F3-46B2-BEC4-E05BB644B856}" dt="2019-12-05T15:09:00.227" v="797"/>
        <pc:sldMkLst>
          <pc:docMk/>
          <pc:sldMk cId="2114953609" sldId="317"/>
        </pc:sldMkLst>
      </pc:sldChg>
      <pc:sldChg chg="del">
        <pc:chgData name="Radtke, Jonas" userId="1f1096ce-6e00-4466-9867-a4bdba3d9a1b" providerId="ADAL" clId="{DA87B775-73F3-46B2-BEC4-E05BB644B856}" dt="2019-12-05T15:20:26.335" v="1042" actId="2696"/>
        <pc:sldMkLst>
          <pc:docMk/>
          <pc:sldMk cId="1420098204" sldId="318"/>
        </pc:sldMkLst>
      </pc:sldChg>
      <pc:sldChg chg="del">
        <pc:chgData name="Radtke, Jonas" userId="1f1096ce-6e00-4466-9867-a4bdba3d9a1b" providerId="ADAL" clId="{DA87B775-73F3-46B2-BEC4-E05BB644B856}" dt="2019-12-05T15:20:26.127" v="1035" actId="2696"/>
        <pc:sldMkLst>
          <pc:docMk/>
          <pc:sldMk cId="4161738252" sldId="320"/>
        </pc:sldMkLst>
      </pc:sldChg>
      <pc:sldChg chg="del">
        <pc:chgData name="Radtke, Jonas" userId="1f1096ce-6e00-4466-9867-a4bdba3d9a1b" providerId="ADAL" clId="{DA87B775-73F3-46B2-BEC4-E05BB644B856}" dt="2019-12-05T15:20:26.197" v="1037" actId="2696"/>
        <pc:sldMkLst>
          <pc:docMk/>
          <pc:sldMk cId="2309488930" sldId="323"/>
        </pc:sldMkLst>
      </pc:sldChg>
      <pc:sldChg chg="del">
        <pc:chgData name="Radtke, Jonas" userId="1f1096ce-6e00-4466-9867-a4bdba3d9a1b" providerId="ADAL" clId="{DA87B775-73F3-46B2-BEC4-E05BB644B856}" dt="2019-12-05T15:20:26.258" v="1039" actId="2696"/>
        <pc:sldMkLst>
          <pc:docMk/>
          <pc:sldMk cId="2085802438" sldId="324"/>
        </pc:sldMkLst>
      </pc:sldChg>
      <pc:sldChg chg="modSp">
        <pc:chgData name="Radtke, Jonas" userId="1f1096ce-6e00-4466-9867-a4bdba3d9a1b" providerId="ADAL" clId="{DA87B775-73F3-46B2-BEC4-E05BB644B856}" dt="2019-12-05T15:20:44.063" v="1044" actId="108"/>
        <pc:sldMkLst>
          <pc:docMk/>
          <pc:sldMk cId="2645838579" sldId="325"/>
        </pc:sldMkLst>
        <pc:spChg chg="mod">
          <ac:chgData name="Radtke, Jonas" userId="1f1096ce-6e00-4466-9867-a4bdba3d9a1b" providerId="ADAL" clId="{DA87B775-73F3-46B2-BEC4-E05BB644B856}" dt="2019-12-05T15:20:44.063" v="1044" actId="108"/>
          <ac:spMkLst>
            <pc:docMk/>
            <pc:sldMk cId="2645838579" sldId="325"/>
            <ac:spMk id="98" creationId="{66B090E2-22B5-4A18-99A7-DEC649156FA7}"/>
          </ac:spMkLst>
        </pc:spChg>
      </pc:sldChg>
      <pc:sldChg chg="addSp delSp modSp add ord">
        <pc:chgData name="Radtke, Jonas" userId="1f1096ce-6e00-4466-9867-a4bdba3d9a1b" providerId="ADAL" clId="{DA87B775-73F3-46B2-BEC4-E05BB644B856}" dt="2019-12-05T14:22:17.765" v="336" actId="20577"/>
        <pc:sldMkLst>
          <pc:docMk/>
          <pc:sldMk cId="3969655149" sldId="326"/>
        </pc:sldMkLst>
        <pc:spChg chg="mod ord">
          <ac:chgData name="Radtke, Jonas" userId="1f1096ce-6e00-4466-9867-a4bdba3d9a1b" providerId="ADAL" clId="{DA87B775-73F3-46B2-BEC4-E05BB644B856}" dt="2019-12-05T13:53:05.572" v="171" actId="552"/>
          <ac:spMkLst>
            <pc:docMk/>
            <pc:sldMk cId="3969655149" sldId="326"/>
            <ac:spMk id="2" creationId="{840CD393-42BE-4175-B005-712B6E5B61B1}"/>
          </ac:spMkLst>
        </pc:spChg>
        <pc:spChg chg="del mod ord">
          <ac:chgData name="Radtke, Jonas" userId="1f1096ce-6e00-4466-9867-a4bdba3d9a1b" providerId="ADAL" clId="{DA87B775-73F3-46B2-BEC4-E05BB644B856}" dt="2019-12-05T13:37:54.904" v="73" actId="478"/>
          <ac:spMkLst>
            <pc:docMk/>
            <pc:sldMk cId="3969655149" sldId="326"/>
            <ac:spMk id="3" creationId="{44CB49DC-0608-4EF0-80C6-5772203010A4}"/>
          </ac:spMkLst>
        </pc:spChg>
        <pc:spChg chg="add mod ord modVis">
          <ac:chgData name="Radtke, Jonas" userId="1f1096ce-6e00-4466-9867-a4bdba3d9a1b" providerId="ADAL" clId="{DA87B775-73F3-46B2-BEC4-E05BB644B856}" dt="2019-12-05T13:37:53.161" v="66"/>
          <ac:spMkLst>
            <pc:docMk/>
            <pc:sldMk cId="3969655149" sldId="326"/>
            <ac:spMk id="5" creationId="{89C50A1A-D645-4F62-94D5-EE3C7DE9316A}"/>
          </ac:spMkLst>
        </pc:spChg>
        <pc:spChg chg="add mod">
          <ac:chgData name="Radtke, Jonas" userId="1f1096ce-6e00-4466-9867-a4bdba3d9a1b" providerId="ADAL" clId="{DA87B775-73F3-46B2-BEC4-E05BB644B856}" dt="2019-12-05T13:53:27.690" v="178" actId="164"/>
          <ac:spMkLst>
            <pc:docMk/>
            <pc:sldMk cId="3969655149" sldId="326"/>
            <ac:spMk id="6" creationId="{CFC28D33-10FC-407D-883B-EC9E6D4C1BFA}"/>
          </ac:spMkLst>
        </pc:spChg>
        <pc:spChg chg="add mod">
          <ac:chgData name="Radtke, Jonas" userId="1f1096ce-6e00-4466-9867-a4bdba3d9a1b" providerId="ADAL" clId="{DA87B775-73F3-46B2-BEC4-E05BB644B856}" dt="2019-12-05T13:53:27.690" v="178" actId="164"/>
          <ac:spMkLst>
            <pc:docMk/>
            <pc:sldMk cId="3969655149" sldId="326"/>
            <ac:spMk id="7" creationId="{9A3C5DBF-F466-4E49-ADEE-86E1F7303C34}"/>
          </ac:spMkLst>
        </pc:spChg>
        <pc:spChg chg="add mod">
          <ac:chgData name="Radtke, Jonas" userId="1f1096ce-6e00-4466-9867-a4bdba3d9a1b" providerId="ADAL" clId="{DA87B775-73F3-46B2-BEC4-E05BB644B856}" dt="2019-12-05T13:53:03.243" v="170" actId="164"/>
          <ac:spMkLst>
            <pc:docMk/>
            <pc:sldMk cId="3969655149" sldId="326"/>
            <ac:spMk id="8" creationId="{E644A998-A518-4DA7-B82F-DBA446B5A8B7}"/>
          </ac:spMkLst>
        </pc:spChg>
        <pc:spChg chg="add mod">
          <ac:chgData name="Radtke, Jonas" userId="1f1096ce-6e00-4466-9867-a4bdba3d9a1b" providerId="ADAL" clId="{DA87B775-73F3-46B2-BEC4-E05BB644B856}" dt="2019-12-05T13:53:03.243" v="170" actId="164"/>
          <ac:spMkLst>
            <pc:docMk/>
            <pc:sldMk cId="3969655149" sldId="326"/>
            <ac:spMk id="9" creationId="{E2464510-D14C-43F5-836C-1ED445A6018C}"/>
          </ac:spMkLst>
        </pc:spChg>
        <pc:spChg chg="add del mod">
          <ac:chgData name="Radtke, Jonas" userId="1f1096ce-6e00-4466-9867-a4bdba3d9a1b" providerId="ADAL" clId="{DA87B775-73F3-46B2-BEC4-E05BB644B856}" dt="2019-12-05T13:56:08.031" v="190" actId="478"/>
          <ac:spMkLst>
            <pc:docMk/>
            <pc:sldMk cId="3969655149" sldId="326"/>
            <ac:spMk id="16" creationId="{AA90199B-9CA2-4995-A335-0E98EBCC7CCA}"/>
          </ac:spMkLst>
        </pc:spChg>
        <pc:spChg chg="add mod">
          <ac:chgData name="Radtke, Jonas" userId="1f1096ce-6e00-4466-9867-a4bdba3d9a1b" providerId="ADAL" clId="{DA87B775-73F3-46B2-BEC4-E05BB644B856}" dt="2019-12-05T14:03:58.032" v="234" actId="552"/>
          <ac:spMkLst>
            <pc:docMk/>
            <pc:sldMk cId="3969655149" sldId="326"/>
            <ac:spMk id="17" creationId="{014DF4D8-F045-4DC5-B84C-2CBCFAC841DC}"/>
          </ac:spMkLst>
        </pc:spChg>
        <pc:spChg chg="add mod">
          <ac:chgData name="Radtke, Jonas" userId="1f1096ce-6e00-4466-9867-a4bdba3d9a1b" providerId="ADAL" clId="{DA87B775-73F3-46B2-BEC4-E05BB644B856}" dt="2019-12-05T14:22:17.765" v="336" actId="20577"/>
          <ac:spMkLst>
            <pc:docMk/>
            <pc:sldMk cId="3969655149" sldId="326"/>
            <ac:spMk id="18" creationId="{9E836D1F-E42B-41ED-A4B2-7BB18FF80299}"/>
          </ac:spMkLst>
        </pc:spChg>
        <pc:grpChg chg="add mod topLvl">
          <ac:chgData name="Radtke, Jonas" userId="1f1096ce-6e00-4466-9867-a4bdba3d9a1b" providerId="ADAL" clId="{DA87B775-73F3-46B2-BEC4-E05BB644B856}" dt="2019-12-05T14:03:38.796" v="232" actId="165"/>
          <ac:grpSpMkLst>
            <pc:docMk/>
            <pc:sldMk cId="3969655149" sldId="326"/>
            <ac:grpSpMk id="10" creationId="{1FB78637-0D27-442B-9962-6AFA5DA552CA}"/>
          </ac:grpSpMkLst>
        </pc:grpChg>
        <pc:grpChg chg="add mod topLvl">
          <ac:chgData name="Radtke, Jonas" userId="1f1096ce-6e00-4466-9867-a4bdba3d9a1b" providerId="ADAL" clId="{DA87B775-73F3-46B2-BEC4-E05BB644B856}" dt="2019-12-05T14:03:58.032" v="234" actId="552"/>
          <ac:grpSpMkLst>
            <pc:docMk/>
            <pc:sldMk cId="3969655149" sldId="326"/>
            <ac:grpSpMk id="11" creationId="{81CC9AE9-8FBB-4FB6-9B43-158EAB0BA632}"/>
          </ac:grpSpMkLst>
        </pc:grpChg>
        <pc:grpChg chg="add del mod">
          <ac:chgData name="Radtke, Jonas" userId="1f1096ce-6e00-4466-9867-a4bdba3d9a1b" providerId="ADAL" clId="{DA87B775-73F3-46B2-BEC4-E05BB644B856}" dt="2019-12-05T13:54:01.965" v="182" actId="478"/>
          <ac:grpSpMkLst>
            <pc:docMk/>
            <pc:sldMk cId="3969655149" sldId="326"/>
            <ac:grpSpMk id="12" creationId="{389C45FA-7CEB-4B10-9687-2A238411395E}"/>
          </ac:grpSpMkLst>
        </pc:grpChg>
        <pc:grpChg chg="add del mod">
          <ac:chgData name="Radtke, Jonas" userId="1f1096ce-6e00-4466-9867-a4bdba3d9a1b" providerId="ADAL" clId="{DA87B775-73F3-46B2-BEC4-E05BB644B856}" dt="2019-12-05T14:03:38.796" v="232" actId="165"/>
          <ac:grpSpMkLst>
            <pc:docMk/>
            <pc:sldMk cId="3969655149" sldId="326"/>
            <ac:grpSpMk id="15" creationId="{5E1AC09B-6FFC-4672-8E5A-A013CD733518}"/>
          </ac:grpSpMkLst>
        </pc:grpChg>
        <pc:graphicFrameChg chg="add mod ord modVis">
          <ac:chgData name="Radtke, Jonas" userId="1f1096ce-6e00-4466-9867-a4bdba3d9a1b" providerId="ADAL" clId="{DA87B775-73F3-46B2-BEC4-E05BB644B856}" dt="2019-12-05T13:37:53.171" v="72"/>
          <ac:graphicFrameMkLst>
            <pc:docMk/>
            <pc:sldMk cId="3969655149" sldId="326"/>
            <ac:graphicFrameMk id="4" creationId="{9C87FC1C-4B39-430E-A4C6-530E1FDF1D64}"/>
          </ac:graphicFrameMkLst>
        </pc:graphicFrameChg>
      </pc:sldChg>
      <pc:sldChg chg="addSp modSp add">
        <pc:chgData name="Radtke, Jonas" userId="1f1096ce-6e00-4466-9867-a4bdba3d9a1b" providerId="ADAL" clId="{DA87B775-73F3-46B2-BEC4-E05BB644B856}" dt="2019-12-05T14:32:42.358" v="541" actId="20577"/>
        <pc:sldMkLst>
          <pc:docMk/>
          <pc:sldMk cId="341741717" sldId="327"/>
        </pc:sldMkLst>
        <pc:spChg chg="mod">
          <ac:chgData name="Radtke, Jonas" userId="1f1096ce-6e00-4466-9867-a4bdba3d9a1b" providerId="ADAL" clId="{DA87B775-73F3-46B2-BEC4-E05BB644B856}" dt="2019-12-05T14:24:06.504" v="349" actId="20577"/>
          <ac:spMkLst>
            <pc:docMk/>
            <pc:sldMk cId="341741717" sldId="327"/>
            <ac:spMk id="2" creationId="{3AD24B27-E630-4647-8DC1-BCBD5367F62D}"/>
          </ac:spMkLst>
        </pc:spChg>
        <pc:spChg chg="mod">
          <ac:chgData name="Radtke, Jonas" userId="1f1096ce-6e00-4466-9867-a4bdba3d9a1b" providerId="ADAL" clId="{DA87B775-73F3-46B2-BEC4-E05BB644B856}" dt="2019-12-05T14:32:42.358" v="541" actId="20577"/>
          <ac:spMkLst>
            <pc:docMk/>
            <pc:sldMk cId="341741717" sldId="327"/>
            <ac:spMk id="3" creationId="{17233029-BD67-4188-BFC9-DBDB8A85BCF7}"/>
          </ac:spMkLst>
        </pc:spChg>
        <pc:graphicFrameChg chg="add mod ord modVis">
          <ac:chgData name="Radtke, Jonas" userId="1f1096ce-6e00-4466-9867-a4bdba3d9a1b" providerId="ADAL" clId="{DA87B775-73F3-46B2-BEC4-E05BB644B856}" dt="2019-12-05T14:24:07.104" v="364"/>
          <ac:graphicFrameMkLst>
            <pc:docMk/>
            <pc:sldMk cId="341741717" sldId="327"/>
            <ac:graphicFrameMk id="4" creationId="{779721E3-A3D8-4FFC-9054-2519044BD8D4}"/>
          </ac:graphicFrameMkLst>
        </pc:graphicFrameChg>
      </pc:sldChg>
      <pc:sldChg chg="addSp modSp add">
        <pc:chgData name="Radtke, Jonas" userId="1f1096ce-6e00-4466-9867-a4bdba3d9a1b" providerId="ADAL" clId="{DA87B775-73F3-46B2-BEC4-E05BB644B856}" dt="2019-12-05T15:08:49.639" v="796" actId="5793"/>
        <pc:sldMkLst>
          <pc:docMk/>
          <pc:sldMk cId="1403065288" sldId="328"/>
        </pc:sldMkLst>
        <pc:spChg chg="mod ord">
          <ac:chgData name="Radtke, Jonas" userId="1f1096ce-6e00-4466-9867-a4bdba3d9a1b" providerId="ADAL" clId="{DA87B775-73F3-46B2-BEC4-E05BB644B856}" dt="2019-12-05T14:51:21.734" v="680" actId="313"/>
          <ac:spMkLst>
            <pc:docMk/>
            <pc:sldMk cId="1403065288" sldId="328"/>
            <ac:spMk id="2" creationId="{3AD24B27-E630-4647-8DC1-BCBD5367F62D}"/>
          </ac:spMkLst>
        </pc:spChg>
        <pc:spChg chg="mod ord">
          <ac:chgData name="Radtke, Jonas" userId="1f1096ce-6e00-4466-9867-a4bdba3d9a1b" providerId="ADAL" clId="{DA87B775-73F3-46B2-BEC4-E05BB644B856}" dt="2019-12-05T15:08:49.639" v="796" actId="5793"/>
          <ac:spMkLst>
            <pc:docMk/>
            <pc:sldMk cId="1403065288" sldId="328"/>
            <ac:spMk id="3" creationId="{17233029-BD67-4188-BFC9-DBDB8A85BCF7}"/>
          </ac:spMkLst>
        </pc:spChg>
        <pc:spChg chg="add mod ord modVis">
          <ac:chgData name="Radtke, Jonas" userId="1f1096ce-6e00-4466-9867-a4bdba3d9a1b" providerId="ADAL" clId="{DA87B775-73F3-46B2-BEC4-E05BB644B856}" dt="2019-12-05T14:33:45.149" v="590"/>
          <ac:spMkLst>
            <pc:docMk/>
            <pc:sldMk cId="1403065288" sldId="328"/>
            <ac:spMk id="5" creationId="{86FD012D-E3E4-4D19-8B3E-03339BC062EF}"/>
          </ac:spMkLst>
        </pc:spChg>
        <pc:graphicFrameChg chg="mod ord">
          <ac:chgData name="Radtke, Jonas" userId="1f1096ce-6e00-4466-9867-a4bdba3d9a1b" providerId="ADAL" clId="{DA87B775-73F3-46B2-BEC4-E05BB644B856}" dt="2019-12-05T14:51:22.293" v="682"/>
          <ac:graphicFrameMkLst>
            <pc:docMk/>
            <pc:sldMk cId="1403065288" sldId="328"/>
            <ac:graphicFrameMk id="4" creationId="{779721E3-A3D8-4FFC-9054-2519044BD8D4}"/>
          </ac:graphicFrameMkLst>
        </pc:graphicFrameChg>
      </pc:sldChg>
      <pc:sldChg chg="addSp delSp modSp add">
        <pc:chgData name="Radtke, Jonas" userId="1f1096ce-6e00-4466-9867-a4bdba3d9a1b" providerId="ADAL" clId="{DA87B775-73F3-46B2-BEC4-E05BB644B856}" dt="2019-12-05T15:20:11.770" v="1033" actId="478"/>
        <pc:sldMkLst>
          <pc:docMk/>
          <pc:sldMk cId="4009844971" sldId="329"/>
        </pc:sldMkLst>
        <pc:spChg chg="mod">
          <ac:chgData name="Radtke, Jonas" userId="1f1096ce-6e00-4466-9867-a4bdba3d9a1b" providerId="ADAL" clId="{DA87B775-73F3-46B2-BEC4-E05BB644B856}" dt="2019-12-05T15:11:46.630" v="821" actId="20577"/>
          <ac:spMkLst>
            <pc:docMk/>
            <pc:sldMk cId="4009844971" sldId="329"/>
            <ac:spMk id="2" creationId="{A0D6F32D-ADB6-44B6-9E2C-DF587BC2746C}"/>
          </ac:spMkLst>
        </pc:spChg>
        <pc:spChg chg="del">
          <ac:chgData name="Radtke, Jonas" userId="1f1096ce-6e00-4466-9867-a4bdba3d9a1b" providerId="ADAL" clId="{DA87B775-73F3-46B2-BEC4-E05BB644B856}" dt="2019-12-05T15:11:48.884" v="824" actId="478"/>
          <ac:spMkLst>
            <pc:docMk/>
            <pc:sldMk cId="4009844971" sldId="329"/>
            <ac:spMk id="3" creationId="{0A982793-5BAF-453A-9AF5-1F2688F075A3}"/>
          </ac:spMkLst>
        </pc:spChg>
        <pc:spChg chg="add del">
          <ac:chgData name="Radtke, Jonas" userId="1f1096ce-6e00-4466-9867-a4bdba3d9a1b" providerId="ADAL" clId="{DA87B775-73F3-46B2-BEC4-E05BB644B856}" dt="2019-12-05T15:12:17.923" v="826" actId="478"/>
          <ac:spMkLst>
            <pc:docMk/>
            <pc:sldMk cId="4009844971" sldId="329"/>
            <ac:spMk id="5" creationId="{2DBD711C-C109-44A5-A367-8B94852ECFC2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6" creationId="{B253D33E-1CA3-4935-A33B-F1E186A80136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8" creationId="{D43388A3-2D47-4820-B1BF-3FD8AE4C461C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12" creationId="{B28F1082-B7F3-4973-8C80-2F23694C1726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16" creationId="{D9885987-3C4E-4FC4-A478-54D60934F166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20" creationId="{C7F5AF9D-0DE2-47CD-80E0-771E6B84CB4F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21" creationId="{35C864C7-2985-4356-BD27-190393C8A7EB}"/>
          </ac:spMkLst>
        </pc:spChg>
        <pc:spChg chg="add">
          <ac:chgData name="Radtke, Jonas" userId="1f1096ce-6e00-4466-9867-a4bdba3d9a1b" providerId="ADAL" clId="{DA87B775-73F3-46B2-BEC4-E05BB644B856}" dt="2019-12-05T15:12:36.844" v="827"/>
          <ac:spMkLst>
            <pc:docMk/>
            <pc:sldMk cId="4009844971" sldId="329"/>
            <ac:spMk id="22" creationId="{42C306D0-92CD-44DB-9872-9E18722E0662}"/>
          </ac:spMkLst>
        </pc:spChg>
        <pc:spChg chg="add mod">
          <ac:chgData name="Radtke, Jonas" userId="1f1096ce-6e00-4466-9867-a4bdba3d9a1b" providerId="ADAL" clId="{DA87B775-73F3-46B2-BEC4-E05BB644B856}" dt="2019-12-05T15:18:58.770" v="1032" actId="20577"/>
          <ac:spMkLst>
            <pc:docMk/>
            <pc:sldMk cId="4009844971" sldId="329"/>
            <ac:spMk id="23" creationId="{2617275A-ED21-46B1-8EBD-6C56360712E8}"/>
          </ac:spMkLst>
        </pc:spChg>
        <pc:grpChg chg="add del">
          <ac:chgData name="Radtke, Jonas" userId="1f1096ce-6e00-4466-9867-a4bdba3d9a1b" providerId="ADAL" clId="{DA87B775-73F3-46B2-BEC4-E05BB644B856}" dt="2019-12-05T15:20:11.770" v="1033" actId="478"/>
          <ac:grpSpMkLst>
            <pc:docMk/>
            <pc:sldMk cId="4009844971" sldId="329"/>
            <ac:grpSpMk id="9" creationId="{4AC9ADC9-22EA-4A4F-B00F-66E2EF33272A}"/>
          </ac:grpSpMkLst>
        </pc:grpChg>
        <pc:grpChg chg="add del">
          <ac:chgData name="Radtke, Jonas" userId="1f1096ce-6e00-4466-9867-a4bdba3d9a1b" providerId="ADAL" clId="{DA87B775-73F3-46B2-BEC4-E05BB644B856}" dt="2019-12-05T15:20:11.770" v="1033" actId="478"/>
          <ac:grpSpMkLst>
            <pc:docMk/>
            <pc:sldMk cId="4009844971" sldId="329"/>
            <ac:grpSpMk id="13" creationId="{5D58C79F-4CA8-49A6-98E3-8E92F0E68F26}"/>
          </ac:grpSpMkLst>
        </pc:grpChg>
        <pc:grpChg chg="add del">
          <ac:chgData name="Radtke, Jonas" userId="1f1096ce-6e00-4466-9867-a4bdba3d9a1b" providerId="ADAL" clId="{DA87B775-73F3-46B2-BEC4-E05BB644B856}" dt="2019-12-05T15:20:11.770" v="1033" actId="478"/>
          <ac:grpSpMkLst>
            <pc:docMk/>
            <pc:sldMk cId="4009844971" sldId="329"/>
            <ac:grpSpMk id="17" creationId="{04DBE33A-F769-47FA-A454-EF4F078A5934}"/>
          </ac:grpSpMkLst>
        </pc:grpChg>
        <pc:graphicFrameChg chg="add mod ord modVis">
          <ac:chgData name="Radtke, Jonas" userId="1f1096ce-6e00-4466-9867-a4bdba3d9a1b" providerId="ADAL" clId="{DA87B775-73F3-46B2-BEC4-E05BB644B856}" dt="2019-12-05T15:11:47.139" v="823"/>
          <ac:graphicFrameMkLst>
            <pc:docMk/>
            <pc:sldMk cId="4009844971" sldId="329"/>
            <ac:graphicFrameMk id="4" creationId="{23049492-E1DB-4F95-8377-57211C984491}"/>
          </ac:graphicFrameMkLst>
        </pc:graphicFrameChg>
        <pc:cxnChg chg="add del">
          <ac:chgData name="Radtke, Jonas" userId="1f1096ce-6e00-4466-9867-a4bdba3d9a1b" providerId="ADAL" clId="{DA87B775-73F3-46B2-BEC4-E05BB644B856}" dt="2019-12-05T15:20:11.770" v="1033" actId="478"/>
          <ac:cxnSpMkLst>
            <pc:docMk/>
            <pc:sldMk cId="4009844971" sldId="329"/>
            <ac:cxnSpMk id="7" creationId="{4E7A1297-855A-4D60-9998-0738BA02FFF8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1119C-7A9A-4510-A2ED-66F728CB0A00}" type="datetimeFigureOut">
              <a:rPr lang="de-DE" smtClean="0"/>
              <a:t>06.12.19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6C265-8CDC-49E2-B9A1-2A4780B5800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7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17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07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9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46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2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6C265-8CDC-49E2-B9A1-2A4780B5800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5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D9B8441-69E9-4271-A62A-EFFBBD9A10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9350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D9B8441-69E9-4271-A62A-EFFBBD9A1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4140254-5418-4D20-B811-3F63384BCA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8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013113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AC65B7F-0B5E-4A62-8942-F7C122CDDB0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86911" y="4573411"/>
            <a:ext cx="5618178" cy="1800000"/>
          </a:xfrm>
          <a:prstGeom prst="rect">
            <a:avLst/>
          </a:prstGeom>
        </p:spPr>
      </p:pic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CA5FE62A-FC40-4169-A2A1-7525256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53067D-A437-46DE-BA59-EA3B6A6C5B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1624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53067D-A437-46DE-BA59-EA3B6A6C5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A357421-64D2-4603-9A3E-71990DCD998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8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5A7608B-B1B5-45B9-99DD-9F455DB0E8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4EC2E710-CE41-4BDB-8384-DC26B1D5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D058329-1B34-46F9-9105-041352C708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3140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D058329-1B34-46F9-9105-041352C708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7E63B11-E653-4972-A88F-09FE90289FE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384" y="301752"/>
            <a:ext cx="8980372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384" y="1299415"/>
            <a:ext cx="11444438" cy="4860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6A707137-27CC-4329-8C9C-DE6B5C505652}"/>
              </a:ext>
            </a:extLst>
          </p:cNvPr>
          <p:cNvCxnSpPr/>
          <p:nvPr userDrawn="1"/>
        </p:nvCxnSpPr>
        <p:spPr bwMode="auto">
          <a:xfrm>
            <a:off x="375384" y="948312"/>
            <a:ext cx="114444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0B858676-B511-4EF1-AAE1-4227FF9ED0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FC0180DA-E9EC-4283-A15F-3B6FC4F9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F05BBDE-6F28-4CA5-9C2A-6D32ECB934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84794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F05BBDE-6F28-4CA5-9C2A-6D32ECB934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34CF54A-7717-44DC-91B3-7B3ACD1BDD2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384" y="1299415"/>
            <a:ext cx="5478299" cy="4860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20" y="1299415"/>
            <a:ext cx="5481504" cy="4860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28448E-04A5-49E0-818E-85C0885DF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5384" y="301752"/>
            <a:ext cx="8980372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95CEBE56-1FC4-459D-B4BA-8267A2C6DE93}"/>
              </a:ext>
            </a:extLst>
          </p:cNvPr>
          <p:cNvCxnSpPr/>
          <p:nvPr userDrawn="1"/>
        </p:nvCxnSpPr>
        <p:spPr bwMode="auto">
          <a:xfrm>
            <a:off x="375384" y="948312"/>
            <a:ext cx="114444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E6C06A9-5075-4738-9AC0-ED4E6461D05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18" name="Footer Placeholder 11">
            <a:extLst>
              <a:ext uri="{FF2B5EF4-FFF2-40B4-BE49-F238E27FC236}">
                <a16:creationId xmlns:a16="http://schemas.microsoft.com/office/drawing/2014/main" id="{4ED72154-0E68-4979-856A-060FB7D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420114B-9EC3-4D0E-ABE0-02079D6D51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621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420114B-9EC3-4D0E-ABE0-02079D6D5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D4F702-6718-4E49-AE6C-4B6AAE33EB9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6935" y="1299415"/>
            <a:ext cx="5476749" cy="704087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6936" y="2184400"/>
            <a:ext cx="5476748" cy="374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2184400"/>
            <a:ext cx="5476750" cy="37465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1299415"/>
            <a:ext cx="5476750" cy="704087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F9E0DFE-D6D8-4F99-B832-233A5E56D84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03934" y="6300137"/>
            <a:ext cx="1515890" cy="4856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0C1B60F-AFF9-4966-B789-906BFFBBD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5384" y="301752"/>
            <a:ext cx="8980372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3ACEBACB-0C43-41BC-A088-4202DD1C7BD8}"/>
              </a:ext>
            </a:extLst>
          </p:cNvPr>
          <p:cNvCxnSpPr/>
          <p:nvPr userDrawn="1"/>
        </p:nvCxnSpPr>
        <p:spPr bwMode="auto">
          <a:xfrm>
            <a:off x="375384" y="948312"/>
            <a:ext cx="1144443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B39EA364-5A88-4557-873C-E1276933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F059C49-AA01-4096-96D3-E32E60AE41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5505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F059C49-AA01-4096-96D3-E32E60AE41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A3CC98DB-03DB-42BD-9173-5AFFBB579101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8" r:id="rId3"/>
    <p:sldLayoutId id="2147483700" r:id="rId4"/>
    <p:sldLayoutId id="2147483701" r:id="rId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F8FB68A-C6E4-4319-9E03-CBBEA8D8FE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243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F8FB68A-C6E4-4319-9E03-CBBEA8D8F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DC65F8-6DE8-4769-883C-FC18A28992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4886B-E280-4F27-90E5-771369E3C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dual </a:t>
            </a:r>
            <a:r>
              <a:rPr lang="en-US" dirty="0"/>
              <a:t>study</a:t>
            </a:r>
            <a:r>
              <a:rPr lang="de-DE" dirty="0"/>
              <a:t> fit</a:t>
            </a:r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5CAA55BE-B8AF-48E3-8C58-DBC834D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1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79721E3-A3D8-4FFC-9054-2519044BD8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4466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79721E3-A3D8-4FFC-9054-2519044BD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6FD012D-E3E4-4D19-8B3E-03339BC062E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4B27-E630-4647-8DC1-BCBD5367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11444438" cy="660774"/>
          </a:xfrm>
        </p:spPr>
        <p:txBody>
          <a:bodyPr/>
          <a:lstStyle/>
          <a:p>
            <a:r>
              <a:rPr lang="de-DE" dirty="0"/>
              <a:t>Abweichungen von Ausgangskonzeption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79A19-4D69-4BD7-814F-95C103EA898D}"/>
              </a:ext>
            </a:extLst>
          </p:cNvPr>
          <p:cNvGrpSpPr/>
          <p:nvPr/>
        </p:nvGrpSpPr>
        <p:grpSpPr>
          <a:xfrm>
            <a:off x="1731125" y="1712000"/>
            <a:ext cx="8770091" cy="3789600"/>
            <a:chOff x="1428009" y="1534200"/>
            <a:chExt cx="8770091" cy="3789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738537-4883-4A8B-B02C-1BC16510FFF4}"/>
                </a:ext>
              </a:extLst>
            </p:cNvPr>
            <p:cNvSpPr/>
            <p:nvPr/>
          </p:nvSpPr>
          <p:spPr>
            <a:xfrm>
              <a:off x="2761516" y="2413000"/>
              <a:ext cx="7436584" cy="203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Bewerbungsprozess</a:t>
              </a:r>
            </a:p>
            <a:p>
              <a:pPr marL="285750" indent="-285750">
                <a:buFont typeface="Gill Sans MT" panose="020B0502020104020203" pitchFamily="34" charset="0"/>
                <a:buChar char="&gt;"/>
              </a:pPr>
              <a:r>
                <a:rPr lang="de-DE" dirty="0">
                  <a:solidFill>
                    <a:schemeClr val="tx1"/>
                  </a:solidFill>
                </a:rPr>
                <a:t>vereinfachtes Template</a:t>
              </a:r>
            </a:p>
            <a:p>
              <a:pPr marL="285750" indent="-285750">
                <a:buFont typeface="Gill Sans MT" panose="020B0502020104020203" pitchFamily="34" charset="0"/>
                <a:buChar char="&gt;"/>
              </a:pPr>
              <a:r>
                <a:rPr lang="de-DE" dirty="0">
                  <a:solidFill>
                    <a:schemeClr val="tx1"/>
                  </a:solidFill>
                </a:rPr>
                <a:t>direkte Validierung der Bewerbung durch dual </a:t>
              </a:r>
              <a:r>
                <a:rPr lang="de-DE" dirty="0" err="1">
                  <a:solidFill>
                    <a:schemeClr val="tx1"/>
                  </a:solidFill>
                </a:rPr>
                <a:t>study</a:t>
              </a:r>
              <a:r>
                <a:rPr lang="de-DE" dirty="0">
                  <a:solidFill>
                    <a:schemeClr val="tx1"/>
                  </a:solidFill>
                </a:rPr>
                <a:t> fit</a:t>
              </a:r>
            </a:p>
          </p:txBody>
        </p:sp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FEFE723F-EC31-4BF9-A14A-F803B0639A52}"/>
                </a:ext>
              </a:extLst>
            </p:cNvPr>
            <p:cNvSpPr/>
            <p:nvPr/>
          </p:nvSpPr>
          <p:spPr>
            <a:xfrm rot="20700000" flipH="1">
              <a:off x="1428009" y="1534200"/>
              <a:ext cx="2747697" cy="3789600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FE871F27-75F2-D649-AC6A-21D497EC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6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Abweichungen von Ausgangskonzeption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1A655-3D4E-43D7-A112-7B5531E5FED7}"/>
              </a:ext>
            </a:extLst>
          </p:cNvPr>
          <p:cNvSpPr/>
          <p:nvPr/>
        </p:nvSpPr>
        <p:spPr bwMode="auto">
          <a:xfrm>
            <a:off x="1559496" y="3786572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4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Abweichungen von Ausgangskonzeption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1A655-3D4E-43D7-A112-7B5531E5FED7}"/>
              </a:ext>
            </a:extLst>
          </p:cNvPr>
          <p:cNvSpPr/>
          <p:nvPr/>
        </p:nvSpPr>
        <p:spPr bwMode="auto">
          <a:xfrm>
            <a:off x="1559496" y="4377556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0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3049492-E1DB-4F95-8377-57211C9844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4090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3049492-E1DB-4F95-8377-57211C984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D6F32D-ADB6-44B6-9E2C-DF587BC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13FF466-165C-4BA5-91AF-3F8D5084CF2A}"/>
              </a:ext>
            </a:extLst>
          </p:cNvPr>
          <p:cNvGrpSpPr/>
          <p:nvPr/>
        </p:nvGrpSpPr>
        <p:grpSpPr>
          <a:xfrm>
            <a:off x="495055" y="1258764"/>
            <a:ext cx="11201891" cy="4851641"/>
            <a:chOff x="495055" y="1258764"/>
            <a:chExt cx="11201891" cy="48516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D22A5E-CCAD-45FD-8E9F-5953F4B0FC39}"/>
                </a:ext>
              </a:extLst>
            </p:cNvPr>
            <p:cNvCxnSpPr>
              <a:cxnSpLocks/>
              <a:stCxn id="111" idx="7"/>
              <a:endCxn id="32" idx="3"/>
            </p:cNvCxnSpPr>
            <p:nvPr/>
          </p:nvCxnSpPr>
          <p:spPr>
            <a:xfrm flipV="1">
              <a:off x="1543695" y="2160980"/>
              <a:ext cx="5062182" cy="3047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_s1031">
              <a:extLst>
                <a:ext uri="{FF2B5EF4-FFF2-40B4-BE49-F238E27FC236}">
                  <a16:creationId xmlns:a16="http://schemas.microsoft.com/office/drawing/2014/main" id="{FDD6697B-09C3-44E2-AE4A-484709B3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339" y="3327498"/>
              <a:ext cx="1854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A04CB900-44A6-46B4-ABB7-26FF26F47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944" y="4492021"/>
              <a:ext cx="50399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8000" tIns="0" rIns="0" bIns="0"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Vertr</a:t>
              </a:r>
              <a:r>
                <a:rPr lang="de-DE" sz="1600" b="1" dirty="0" err="1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äge</a:t>
              </a:r>
              <a:r>
                <a:rPr lang="de-DE" sz="1600" b="1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 mit Unternehmen (&amp; Hochschulen)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id="{F6FE0DA4-57A5-4221-A6AE-58286771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69" y="3567735"/>
              <a:ext cx="175801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08000" tIns="0" rIns="0" bIns="0"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Marketing</a:t>
              </a:r>
            </a:p>
          </p:txBody>
        </p:sp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EFF7EA03-F5D2-4B58-99B4-B000BEC0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48" y="2642508"/>
              <a:ext cx="364418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08000" tIns="0" rIns="0" bIns="0"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Bewerbungsprozess optimieren</a:t>
              </a:r>
            </a:p>
          </p:txBody>
        </p: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350C3F11-3D9C-454E-A8C5-7BDE84ABD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759" y="1702267"/>
              <a:ext cx="313218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08000" tIns="0" rIns="0" bIns="0"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dirty="0" err="1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Allocator</a:t>
              </a:r>
              <a:r>
                <a:rPr kumimoji="0" lang="de-DE" sz="1600" b="1" i="0" u="none" strike="noStrike" kern="1200" cap="none" spc="0" normalizeH="0" baseline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 weiterentwickeln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41D7A1-7710-4ADA-B62C-2E8F177C8802}"/>
                </a:ext>
              </a:extLst>
            </p:cNvPr>
            <p:cNvCxnSpPr>
              <a:cxnSpLocks/>
            </p:cNvCxnSpPr>
            <p:nvPr/>
          </p:nvCxnSpPr>
          <p:spPr>
            <a:xfrm>
              <a:off x="7645092" y="1834130"/>
              <a:ext cx="91966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B65DDD-E283-4633-B053-1FF92D8D560D}"/>
                </a:ext>
              </a:extLst>
            </p:cNvPr>
            <p:cNvGrpSpPr/>
            <p:nvPr/>
          </p:nvGrpSpPr>
          <p:grpSpPr>
            <a:xfrm>
              <a:off x="3499569" y="3109218"/>
              <a:ext cx="1150433" cy="1150733"/>
              <a:chOff x="3237406" y="3640314"/>
              <a:chExt cx="1150433" cy="115073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C22CF4E-7815-4349-8562-77B2B2B37547}"/>
                  </a:ext>
                </a:extLst>
              </p:cNvPr>
              <p:cNvSpPr/>
              <p:nvPr/>
            </p:nvSpPr>
            <p:spPr>
              <a:xfrm rot="623184">
                <a:off x="3237406" y="3640314"/>
                <a:ext cx="1150433" cy="11507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766FD08-CB59-4200-B00A-1DE7DF6B4028}"/>
                  </a:ext>
                </a:extLst>
              </p:cNvPr>
              <p:cNvSpPr/>
              <p:nvPr/>
            </p:nvSpPr>
            <p:spPr>
              <a:xfrm rot="623184">
                <a:off x="3330365" y="3733297"/>
                <a:ext cx="964514" cy="96476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4">
                <a:extLst>
                  <a:ext uri="{FF2B5EF4-FFF2-40B4-BE49-F238E27FC236}">
                    <a16:creationId xmlns:a16="http://schemas.microsoft.com/office/drawing/2014/main" id="{BDD01335-7988-4019-9AC4-AEF47DF133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98309" y="4001959"/>
                <a:ext cx="428626" cy="427442"/>
                <a:chOff x="380" y="473"/>
                <a:chExt cx="362" cy="361"/>
              </a:xfrm>
              <a:solidFill>
                <a:schemeClr val="bg1"/>
              </a:solidFill>
            </p:grpSpPr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5BB4A6D8-9AAC-43CA-B05C-7E5DCE9A08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" y="473"/>
                  <a:ext cx="197" cy="197"/>
                </a:xfrm>
                <a:custGeom>
                  <a:avLst/>
                  <a:gdLst>
                    <a:gd name="T0" fmla="*/ 11 w 133"/>
                    <a:gd name="T1" fmla="*/ 111 h 133"/>
                    <a:gd name="T2" fmla="*/ 0 w 133"/>
                    <a:gd name="T3" fmla="*/ 122 h 133"/>
                    <a:gd name="T4" fmla="*/ 11 w 133"/>
                    <a:gd name="T5" fmla="*/ 133 h 133"/>
                    <a:gd name="T6" fmla="*/ 22 w 133"/>
                    <a:gd name="T7" fmla="*/ 122 h 133"/>
                    <a:gd name="T8" fmla="*/ 21 w 133"/>
                    <a:gd name="T9" fmla="*/ 120 h 133"/>
                    <a:gd name="T10" fmla="*/ 73 w 133"/>
                    <a:gd name="T11" fmla="*/ 68 h 133"/>
                    <a:gd name="T12" fmla="*/ 99 w 133"/>
                    <a:gd name="T13" fmla="*/ 68 h 133"/>
                    <a:gd name="T14" fmla="*/ 103 w 133"/>
                    <a:gd name="T15" fmla="*/ 67 h 133"/>
                    <a:gd name="T16" fmla="*/ 131 w 133"/>
                    <a:gd name="T17" fmla="*/ 39 h 133"/>
                    <a:gd name="T18" fmla="*/ 132 w 133"/>
                    <a:gd name="T19" fmla="*/ 32 h 133"/>
                    <a:gd name="T20" fmla="*/ 126 w 133"/>
                    <a:gd name="T21" fmla="*/ 28 h 133"/>
                    <a:gd name="T22" fmla="*/ 105 w 133"/>
                    <a:gd name="T23" fmla="*/ 28 h 133"/>
                    <a:gd name="T24" fmla="*/ 105 w 133"/>
                    <a:gd name="T25" fmla="*/ 7 h 133"/>
                    <a:gd name="T26" fmla="*/ 101 w 133"/>
                    <a:gd name="T27" fmla="*/ 1 h 133"/>
                    <a:gd name="T28" fmla="*/ 94 w 133"/>
                    <a:gd name="T29" fmla="*/ 2 h 133"/>
                    <a:gd name="T30" fmla="*/ 66 w 133"/>
                    <a:gd name="T31" fmla="*/ 30 h 133"/>
                    <a:gd name="T32" fmla="*/ 64 w 133"/>
                    <a:gd name="T33" fmla="*/ 34 h 133"/>
                    <a:gd name="T34" fmla="*/ 64 w 133"/>
                    <a:gd name="T35" fmla="*/ 59 h 133"/>
                    <a:gd name="T36" fmla="*/ 12 w 133"/>
                    <a:gd name="T37" fmla="*/ 111 h 133"/>
                    <a:gd name="T38" fmla="*/ 11 w 133"/>
                    <a:gd name="T39" fmla="*/ 111 h 133"/>
                    <a:gd name="T40" fmla="*/ 94 w 133"/>
                    <a:gd name="T41" fmla="*/ 39 h 133"/>
                    <a:gd name="T42" fmla="*/ 99 w 133"/>
                    <a:gd name="T43" fmla="*/ 41 h 133"/>
                    <a:gd name="T44" fmla="*/ 111 w 133"/>
                    <a:gd name="T45" fmla="*/ 41 h 133"/>
                    <a:gd name="T46" fmla="*/ 96 w 133"/>
                    <a:gd name="T47" fmla="*/ 56 h 133"/>
                    <a:gd name="T48" fmla="*/ 77 w 133"/>
                    <a:gd name="T49" fmla="*/ 56 h 133"/>
                    <a:gd name="T50" fmla="*/ 77 w 133"/>
                    <a:gd name="T51" fmla="*/ 37 h 133"/>
                    <a:gd name="T52" fmla="*/ 92 w 133"/>
                    <a:gd name="T53" fmla="*/ 22 h 133"/>
                    <a:gd name="T54" fmla="*/ 92 w 133"/>
                    <a:gd name="T55" fmla="*/ 34 h 133"/>
                    <a:gd name="T56" fmla="*/ 94 w 133"/>
                    <a:gd name="T57" fmla="*/ 3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3" h="133">
                      <a:moveTo>
                        <a:pt x="11" y="111"/>
                      </a:moveTo>
                      <a:cubicBezTo>
                        <a:pt x="5" y="111"/>
                        <a:pt x="0" y="116"/>
                        <a:pt x="0" y="122"/>
                      </a:cubicBezTo>
                      <a:cubicBezTo>
                        <a:pt x="0" y="128"/>
                        <a:pt x="5" y="133"/>
                        <a:pt x="11" y="133"/>
                      </a:cubicBezTo>
                      <a:cubicBezTo>
                        <a:pt x="17" y="133"/>
                        <a:pt x="22" y="128"/>
                        <a:pt x="22" y="122"/>
                      </a:cubicBezTo>
                      <a:cubicBezTo>
                        <a:pt x="22" y="122"/>
                        <a:pt x="22" y="121"/>
                        <a:pt x="21" y="120"/>
                      </a:cubicBezTo>
                      <a:cubicBezTo>
                        <a:pt x="73" y="68"/>
                        <a:pt x="73" y="68"/>
                        <a:pt x="73" y="68"/>
                      </a:cubicBezTo>
                      <a:cubicBezTo>
                        <a:pt x="99" y="68"/>
                        <a:pt x="99" y="68"/>
                        <a:pt x="99" y="68"/>
                      </a:cubicBezTo>
                      <a:cubicBezTo>
                        <a:pt x="100" y="68"/>
                        <a:pt x="102" y="68"/>
                        <a:pt x="103" y="67"/>
                      </a:cubicBezTo>
                      <a:cubicBezTo>
                        <a:pt x="131" y="39"/>
                        <a:pt x="131" y="39"/>
                        <a:pt x="131" y="39"/>
                      </a:cubicBezTo>
                      <a:cubicBezTo>
                        <a:pt x="133" y="37"/>
                        <a:pt x="133" y="34"/>
                        <a:pt x="132" y="32"/>
                      </a:cubicBezTo>
                      <a:cubicBezTo>
                        <a:pt x="131" y="30"/>
                        <a:pt x="129" y="28"/>
                        <a:pt x="126" y="28"/>
                      </a:cubicBezTo>
                      <a:cubicBezTo>
                        <a:pt x="105" y="28"/>
                        <a:pt x="105" y="28"/>
                        <a:pt x="105" y="28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5" y="4"/>
                        <a:pt x="103" y="2"/>
                        <a:pt x="101" y="1"/>
                      </a:cubicBezTo>
                      <a:cubicBezTo>
                        <a:pt x="99" y="0"/>
                        <a:pt x="96" y="0"/>
                        <a:pt x="94" y="2"/>
                      </a:cubicBezTo>
                      <a:cubicBezTo>
                        <a:pt x="66" y="30"/>
                        <a:pt x="66" y="30"/>
                        <a:pt x="66" y="30"/>
                      </a:cubicBezTo>
                      <a:cubicBezTo>
                        <a:pt x="65" y="31"/>
                        <a:pt x="64" y="33"/>
                        <a:pt x="64" y="34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12" y="111"/>
                        <a:pt x="12" y="111"/>
                        <a:pt x="12" y="111"/>
                      </a:cubicBezTo>
                      <a:cubicBezTo>
                        <a:pt x="12" y="111"/>
                        <a:pt x="11" y="111"/>
                        <a:pt x="11" y="111"/>
                      </a:cubicBezTo>
                      <a:close/>
                      <a:moveTo>
                        <a:pt x="94" y="39"/>
                      </a:moveTo>
                      <a:cubicBezTo>
                        <a:pt x="95" y="40"/>
                        <a:pt x="97" y="41"/>
                        <a:pt x="99" y="41"/>
                      </a:cubicBezTo>
                      <a:cubicBezTo>
                        <a:pt x="111" y="41"/>
                        <a:pt x="111" y="41"/>
                        <a:pt x="111" y="41"/>
                      </a:cubicBezTo>
                      <a:cubicBezTo>
                        <a:pt x="96" y="56"/>
                        <a:pt x="96" y="56"/>
                        <a:pt x="96" y="56"/>
                      </a:cubicBezTo>
                      <a:cubicBezTo>
                        <a:pt x="77" y="56"/>
                        <a:pt x="77" y="56"/>
                        <a:pt x="77" y="56"/>
                      </a:cubicBezTo>
                      <a:cubicBezTo>
                        <a:pt x="77" y="37"/>
                        <a:pt x="77" y="37"/>
                        <a:pt x="77" y="37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2" y="34"/>
                        <a:pt x="92" y="34"/>
                        <a:pt x="92" y="34"/>
                      </a:cubicBezTo>
                      <a:cubicBezTo>
                        <a:pt x="92" y="36"/>
                        <a:pt x="93" y="38"/>
                        <a:pt x="9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EDF3AEBC-C84E-4E3B-9F37-80FFEAB04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" y="528"/>
                  <a:ext cx="252" cy="251"/>
                </a:xfrm>
                <a:custGeom>
                  <a:avLst/>
                  <a:gdLst>
                    <a:gd name="T0" fmla="*/ 123 w 170"/>
                    <a:gd name="T1" fmla="*/ 16 h 170"/>
                    <a:gd name="T2" fmla="*/ 120 w 170"/>
                    <a:gd name="T3" fmla="*/ 8 h 170"/>
                    <a:gd name="T4" fmla="*/ 119 w 170"/>
                    <a:gd name="T5" fmla="*/ 8 h 170"/>
                    <a:gd name="T6" fmla="*/ 85 w 170"/>
                    <a:gd name="T7" fmla="*/ 0 h 170"/>
                    <a:gd name="T8" fmla="*/ 0 w 170"/>
                    <a:gd name="T9" fmla="*/ 85 h 170"/>
                    <a:gd name="T10" fmla="*/ 85 w 170"/>
                    <a:gd name="T11" fmla="*/ 170 h 170"/>
                    <a:gd name="T12" fmla="*/ 170 w 170"/>
                    <a:gd name="T13" fmla="*/ 85 h 170"/>
                    <a:gd name="T14" fmla="*/ 162 w 170"/>
                    <a:gd name="T15" fmla="*/ 50 h 170"/>
                    <a:gd name="T16" fmla="*/ 158 w 170"/>
                    <a:gd name="T17" fmla="*/ 47 h 170"/>
                    <a:gd name="T18" fmla="*/ 154 w 170"/>
                    <a:gd name="T19" fmla="*/ 47 h 170"/>
                    <a:gd name="T20" fmla="*/ 150 w 170"/>
                    <a:gd name="T21" fmla="*/ 51 h 170"/>
                    <a:gd name="T22" fmla="*/ 151 w 170"/>
                    <a:gd name="T23" fmla="*/ 55 h 170"/>
                    <a:gd name="T24" fmla="*/ 157 w 170"/>
                    <a:gd name="T25" fmla="*/ 85 h 170"/>
                    <a:gd name="T26" fmla="*/ 85 w 170"/>
                    <a:gd name="T27" fmla="*/ 158 h 170"/>
                    <a:gd name="T28" fmla="*/ 12 w 170"/>
                    <a:gd name="T29" fmla="*/ 85 h 170"/>
                    <a:gd name="T30" fmla="*/ 85 w 170"/>
                    <a:gd name="T31" fmla="*/ 13 h 170"/>
                    <a:gd name="T32" fmla="*/ 114 w 170"/>
                    <a:gd name="T33" fmla="*/ 19 h 170"/>
                    <a:gd name="T34" fmla="*/ 123 w 170"/>
                    <a:gd name="T35" fmla="*/ 1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0" h="170">
                      <a:moveTo>
                        <a:pt x="123" y="16"/>
                      </a:moveTo>
                      <a:cubicBezTo>
                        <a:pt x="124" y="13"/>
                        <a:pt x="123" y="9"/>
                        <a:pt x="120" y="8"/>
                      </a:cubicBez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108" y="3"/>
                        <a:pt x="97" y="0"/>
                        <a:pt x="85" y="0"/>
                      </a:cubicBezTo>
                      <a:cubicBezTo>
                        <a:pt x="38" y="0"/>
                        <a:pt x="0" y="38"/>
                        <a:pt x="0" y="85"/>
                      </a:cubicBezTo>
                      <a:cubicBezTo>
                        <a:pt x="0" y="132"/>
                        <a:pt x="38" y="170"/>
                        <a:pt x="85" y="170"/>
                      </a:cubicBezTo>
                      <a:cubicBezTo>
                        <a:pt x="131" y="170"/>
                        <a:pt x="170" y="132"/>
                        <a:pt x="170" y="85"/>
                      </a:cubicBezTo>
                      <a:cubicBezTo>
                        <a:pt x="170" y="73"/>
                        <a:pt x="167" y="61"/>
                        <a:pt x="162" y="50"/>
                      </a:cubicBezTo>
                      <a:cubicBezTo>
                        <a:pt x="161" y="49"/>
                        <a:pt x="160" y="48"/>
                        <a:pt x="158" y="47"/>
                      </a:cubicBezTo>
                      <a:cubicBezTo>
                        <a:pt x="157" y="46"/>
                        <a:pt x="155" y="46"/>
                        <a:pt x="154" y="47"/>
                      </a:cubicBezTo>
                      <a:cubicBezTo>
                        <a:pt x="152" y="48"/>
                        <a:pt x="151" y="49"/>
                        <a:pt x="150" y="51"/>
                      </a:cubicBezTo>
                      <a:cubicBezTo>
                        <a:pt x="150" y="52"/>
                        <a:pt x="150" y="54"/>
                        <a:pt x="151" y="55"/>
                      </a:cubicBezTo>
                      <a:cubicBezTo>
                        <a:pt x="155" y="65"/>
                        <a:pt x="157" y="75"/>
                        <a:pt x="157" y="85"/>
                      </a:cubicBezTo>
                      <a:cubicBezTo>
                        <a:pt x="157" y="125"/>
                        <a:pt x="124" y="158"/>
                        <a:pt x="85" y="158"/>
                      </a:cubicBezTo>
                      <a:cubicBezTo>
                        <a:pt x="45" y="158"/>
                        <a:pt x="12" y="125"/>
                        <a:pt x="12" y="85"/>
                      </a:cubicBezTo>
                      <a:cubicBezTo>
                        <a:pt x="12" y="45"/>
                        <a:pt x="45" y="13"/>
                        <a:pt x="85" y="13"/>
                      </a:cubicBezTo>
                      <a:cubicBezTo>
                        <a:pt x="95" y="13"/>
                        <a:pt x="105" y="15"/>
                        <a:pt x="114" y="19"/>
                      </a:cubicBezTo>
                      <a:cubicBezTo>
                        <a:pt x="118" y="21"/>
                        <a:pt x="121" y="19"/>
                        <a:pt x="12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0" name="Freeform 7">
                  <a:extLst>
                    <a:ext uri="{FF2B5EF4-FFF2-40B4-BE49-F238E27FC236}">
                      <a16:creationId xmlns:a16="http://schemas.microsoft.com/office/drawing/2014/main" id="{B7BD31A5-2EA2-43DE-B244-F71C8A6BE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" y="583"/>
                  <a:ext cx="142" cy="141"/>
                </a:xfrm>
                <a:custGeom>
                  <a:avLst/>
                  <a:gdLst>
                    <a:gd name="T0" fmla="*/ 48 w 96"/>
                    <a:gd name="T1" fmla="*/ 13 h 96"/>
                    <a:gd name="T2" fmla="*/ 55 w 96"/>
                    <a:gd name="T3" fmla="*/ 14 h 96"/>
                    <a:gd name="T4" fmla="*/ 63 w 96"/>
                    <a:gd name="T5" fmla="*/ 9 h 96"/>
                    <a:gd name="T6" fmla="*/ 58 w 96"/>
                    <a:gd name="T7" fmla="*/ 2 h 96"/>
                    <a:gd name="T8" fmla="*/ 48 w 96"/>
                    <a:gd name="T9" fmla="*/ 0 h 96"/>
                    <a:gd name="T10" fmla="*/ 0 w 96"/>
                    <a:gd name="T11" fmla="*/ 48 h 96"/>
                    <a:gd name="T12" fmla="*/ 48 w 96"/>
                    <a:gd name="T13" fmla="*/ 96 h 96"/>
                    <a:gd name="T14" fmla="*/ 96 w 96"/>
                    <a:gd name="T15" fmla="*/ 48 h 96"/>
                    <a:gd name="T16" fmla="*/ 94 w 96"/>
                    <a:gd name="T17" fmla="*/ 38 h 96"/>
                    <a:gd name="T18" fmla="*/ 92 w 96"/>
                    <a:gd name="T19" fmla="*/ 34 h 96"/>
                    <a:gd name="T20" fmla="*/ 87 w 96"/>
                    <a:gd name="T21" fmla="*/ 33 h 96"/>
                    <a:gd name="T22" fmla="*/ 83 w 96"/>
                    <a:gd name="T23" fmla="*/ 36 h 96"/>
                    <a:gd name="T24" fmla="*/ 82 w 96"/>
                    <a:gd name="T25" fmla="*/ 40 h 96"/>
                    <a:gd name="T26" fmla="*/ 83 w 96"/>
                    <a:gd name="T27" fmla="*/ 48 h 96"/>
                    <a:gd name="T28" fmla="*/ 48 w 96"/>
                    <a:gd name="T29" fmla="*/ 84 h 96"/>
                    <a:gd name="T30" fmla="*/ 12 w 96"/>
                    <a:gd name="T31" fmla="*/ 48 h 96"/>
                    <a:gd name="T32" fmla="*/ 48 w 96"/>
                    <a:gd name="T33" fmla="*/ 13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6" h="96">
                      <a:moveTo>
                        <a:pt x="48" y="13"/>
                      </a:moveTo>
                      <a:cubicBezTo>
                        <a:pt x="50" y="13"/>
                        <a:pt x="53" y="13"/>
                        <a:pt x="55" y="14"/>
                      </a:cubicBezTo>
                      <a:cubicBezTo>
                        <a:pt x="59" y="15"/>
                        <a:pt x="62" y="12"/>
                        <a:pt x="63" y="9"/>
                      </a:cubicBezTo>
                      <a:cubicBezTo>
                        <a:pt x="64" y="6"/>
                        <a:pt x="62" y="2"/>
                        <a:pt x="58" y="2"/>
                      </a:cubicBezTo>
                      <a:cubicBezTo>
                        <a:pt x="55" y="1"/>
                        <a:pt x="51" y="0"/>
                        <a:pt x="48" y="0"/>
                      </a:cubicBezTo>
                      <a:cubicBezTo>
                        <a:pt x="21" y="0"/>
                        <a:pt x="0" y="22"/>
                        <a:pt x="0" y="48"/>
                      </a:cubicBezTo>
                      <a:cubicBezTo>
                        <a:pt x="0" y="75"/>
                        <a:pt x="21" y="96"/>
                        <a:pt x="48" y="96"/>
                      </a:cubicBezTo>
                      <a:cubicBezTo>
                        <a:pt x="74" y="96"/>
                        <a:pt x="96" y="75"/>
                        <a:pt x="96" y="48"/>
                      </a:cubicBezTo>
                      <a:cubicBezTo>
                        <a:pt x="96" y="45"/>
                        <a:pt x="95" y="41"/>
                        <a:pt x="94" y="38"/>
                      </a:cubicBezTo>
                      <a:cubicBezTo>
                        <a:pt x="94" y="36"/>
                        <a:pt x="93" y="35"/>
                        <a:pt x="92" y="34"/>
                      </a:cubicBezTo>
                      <a:cubicBezTo>
                        <a:pt x="90" y="33"/>
                        <a:pt x="88" y="32"/>
                        <a:pt x="87" y="33"/>
                      </a:cubicBezTo>
                      <a:cubicBezTo>
                        <a:pt x="85" y="33"/>
                        <a:pt x="84" y="34"/>
                        <a:pt x="83" y="36"/>
                      </a:cubicBezTo>
                      <a:cubicBezTo>
                        <a:pt x="82" y="37"/>
                        <a:pt x="82" y="39"/>
                        <a:pt x="82" y="40"/>
                      </a:cubicBezTo>
                      <a:cubicBezTo>
                        <a:pt x="83" y="43"/>
                        <a:pt x="83" y="46"/>
                        <a:pt x="83" y="48"/>
                      </a:cubicBezTo>
                      <a:cubicBezTo>
                        <a:pt x="83" y="68"/>
                        <a:pt x="67" y="84"/>
                        <a:pt x="48" y="84"/>
                      </a:cubicBezTo>
                      <a:cubicBezTo>
                        <a:pt x="28" y="84"/>
                        <a:pt x="12" y="68"/>
                        <a:pt x="12" y="48"/>
                      </a:cubicBezTo>
                      <a:cubicBezTo>
                        <a:pt x="12" y="29"/>
                        <a:pt x="28" y="13"/>
                        <a:pt x="48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1" name="Freeform 8">
                  <a:extLst>
                    <a:ext uri="{FF2B5EF4-FFF2-40B4-BE49-F238E27FC236}">
                      <a16:creationId xmlns:a16="http://schemas.microsoft.com/office/drawing/2014/main" id="{9012BF89-42F5-4627-8BFC-8A378A75C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" y="473"/>
                  <a:ext cx="362" cy="361"/>
                </a:xfrm>
                <a:custGeom>
                  <a:avLst/>
                  <a:gdLst>
                    <a:gd name="T0" fmla="*/ 234 w 244"/>
                    <a:gd name="T1" fmla="*/ 74 h 244"/>
                    <a:gd name="T2" fmla="*/ 230 w 244"/>
                    <a:gd name="T3" fmla="*/ 70 h 244"/>
                    <a:gd name="T4" fmla="*/ 225 w 244"/>
                    <a:gd name="T5" fmla="*/ 70 h 244"/>
                    <a:gd name="T6" fmla="*/ 222 w 244"/>
                    <a:gd name="T7" fmla="*/ 79 h 244"/>
                    <a:gd name="T8" fmla="*/ 231 w 244"/>
                    <a:gd name="T9" fmla="*/ 122 h 244"/>
                    <a:gd name="T10" fmla="*/ 122 w 244"/>
                    <a:gd name="T11" fmla="*/ 232 h 244"/>
                    <a:gd name="T12" fmla="*/ 12 w 244"/>
                    <a:gd name="T13" fmla="*/ 122 h 244"/>
                    <a:gd name="T14" fmla="*/ 122 w 244"/>
                    <a:gd name="T15" fmla="*/ 13 h 244"/>
                    <a:gd name="T16" fmla="*/ 165 w 244"/>
                    <a:gd name="T17" fmla="*/ 22 h 244"/>
                    <a:gd name="T18" fmla="*/ 170 w 244"/>
                    <a:gd name="T19" fmla="*/ 22 h 244"/>
                    <a:gd name="T20" fmla="*/ 173 w 244"/>
                    <a:gd name="T21" fmla="*/ 19 h 244"/>
                    <a:gd name="T22" fmla="*/ 174 w 244"/>
                    <a:gd name="T23" fmla="*/ 14 h 244"/>
                    <a:gd name="T24" fmla="*/ 170 w 244"/>
                    <a:gd name="T25" fmla="*/ 10 h 244"/>
                    <a:gd name="T26" fmla="*/ 122 w 244"/>
                    <a:gd name="T27" fmla="*/ 0 h 244"/>
                    <a:gd name="T28" fmla="*/ 0 w 244"/>
                    <a:gd name="T29" fmla="*/ 122 h 244"/>
                    <a:gd name="T30" fmla="*/ 122 w 244"/>
                    <a:gd name="T31" fmla="*/ 244 h 244"/>
                    <a:gd name="T32" fmla="*/ 244 w 244"/>
                    <a:gd name="T33" fmla="*/ 122 h 244"/>
                    <a:gd name="T34" fmla="*/ 234 w 244"/>
                    <a:gd name="T35" fmla="*/ 7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4" h="244">
                      <a:moveTo>
                        <a:pt x="234" y="74"/>
                      </a:moveTo>
                      <a:cubicBezTo>
                        <a:pt x="233" y="72"/>
                        <a:pt x="232" y="71"/>
                        <a:pt x="230" y="70"/>
                      </a:cubicBezTo>
                      <a:cubicBezTo>
                        <a:pt x="229" y="70"/>
                        <a:pt x="227" y="70"/>
                        <a:pt x="225" y="70"/>
                      </a:cubicBezTo>
                      <a:cubicBezTo>
                        <a:pt x="222" y="72"/>
                        <a:pt x="221" y="76"/>
                        <a:pt x="222" y="79"/>
                      </a:cubicBezTo>
                      <a:cubicBezTo>
                        <a:pt x="228" y="93"/>
                        <a:pt x="231" y="107"/>
                        <a:pt x="231" y="122"/>
                      </a:cubicBezTo>
                      <a:cubicBezTo>
                        <a:pt x="231" y="182"/>
                        <a:pt x="182" y="232"/>
                        <a:pt x="122" y="232"/>
                      </a:cubicBezTo>
                      <a:cubicBezTo>
                        <a:pt x="61" y="232"/>
                        <a:pt x="12" y="182"/>
                        <a:pt x="12" y="122"/>
                      </a:cubicBezTo>
                      <a:cubicBezTo>
                        <a:pt x="12" y="62"/>
                        <a:pt x="61" y="13"/>
                        <a:pt x="122" y="13"/>
                      </a:cubicBezTo>
                      <a:cubicBezTo>
                        <a:pt x="137" y="13"/>
                        <a:pt x="151" y="16"/>
                        <a:pt x="165" y="22"/>
                      </a:cubicBezTo>
                      <a:cubicBezTo>
                        <a:pt x="167" y="23"/>
                        <a:pt x="168" y="23"/>
                        <a:pt x="170" y="22"/>
                      </a:cubicBezTo>
                      <a:cubicBezTo>
                        <a:pt x="172" y="21"/>
                        <a:pt x="173" y="20"/>
                        <a:pt x="173" y="19"/>
                      </a:cubicBezTo>
                      <a:cubicBezTo>
                        <a:pt x="174" y="17"/>
                        <a:pt x="174" y="15"/>
                        <a:pt x="174" y="14"/>
                      </a:cubicBezTo>
                      <a:cubicBezTo>
                        <a:pt x="173" y="12"/>
                        <a:pt x="172" y="11"/>
                        <a:pt x="170" y="10"/>
                      </a:cubicBezTo>
                      <a:cubicBezTo>
                        <a:pt x="155" y="4"/>
                        <a:pt x="138" y="0"/>
                        <a:pt x="122" y="0"/>
                      </a:cubicBezTo>
                      <a:cubicBezTo>
                        <a:pt x="54" y="0"/>
                        <a:pt x="0" y="55"/>
                        <a:pt x="0" y="122"/>
                      </a:cubicBezTo>
                      <a:cubicBezTo>
                        <a:pt x="0" y="189"/>
                        <a:pt x="54" y="244"/>
                        <a:pt x="122" y="244"/>
                      </a:cubicBezTo>
                      <a:cubicBezTo>
                        <a:pt x="189" y="244"/>
                        <a:pt x="244" y="189"/>
                        <a:pt x="244" y="122"/>
                      </a:cubicBezTo>
                      <a:cubicBezTo>
                        <a:pt x="244" y="105"/>
                        <a:pt x="240" y="89"/>
                        <a:pt x="234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F88BC8-0E70-48BC-88D1-FE1694474E50}"/>
                </a:ext>
              </a:extLst>
            </p:cNvPr>
            <p:cNvGrpSpPr/>
            <p:nvPr/>
          </p:nvGrpSpPr>
          <p:grpSpPr>
            <a:xfrm>
              <a:off x="1997312" y="4034445"/>
              <a:ext cx="1150433" cy="1150733"/>
              <a:chOff x="1674169" y="4521362"/>
              <a:chExt cx="1150433" cy="115073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AF3FF4D-B96D-4F14-ADC6-1E22118473AF}"/>
                  </a:ext>
                </a:extLst>
              </p:cNvPr>
              <p:cNvSpPr/>
              <p:nvPr/>
            </p:nvSpPr>
            <p:spPr>
              <a:xfrm rot="623184">
                <a:off x="1674169" y="4521362"/>
                <a:ext cx="1150433" cy="11507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2DAF22-2063-4937-8F07-44298694B49B}"/>
                  </a:ext>
                </a:extLst>
              </p:cNvPr>
              <p:cNvSpPr/>
              <p:nvPr/>
            </p:nvSpPr>
            <p:spPr>
              <a:xfrm rot="623184">
                <a:off x="1767128" y="4614345"/>
                <a:ext cx="964514" cy="96476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74" name="Group 163">
                <a:extLst>
                  <a:ext uri="{FF2B5EF4-FFF2-40B4-BE49-F238E27FC236}">
                    <a16:creationId xmlns:a16="http://schemas.microsoft.com/office/drawing/2014/main" id="{B26636FF-3F51-4F3F-8695-6C24A7A901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62466" y="4854634"/>
                <a:ext cx="373838" cy="484188"/>
                <a:chOff x="4709" y="3202"/>
                <a:chExt cx="332" cy="430"/>
              </a:xfrm>
              <a:solidFill>
                <a:schemeClr val="bg1"/>
              </a:solidFill>
            </p:grpSpPr>
            <p:sp>
              <p:nvSpPr>
                <p:cNvPr id="75" name="Freeform 164">
                  <a:extLst>
                    <a:ext uri="{FF2B5EF4-FFF2-40B4-BE49-F238E27FC236}">
                      <a16:creationId xmlns:a16="http://schemas.microsoft.com/office/drawing/2014/main" id="{A14F40E2-676B-490A-A58D-AA15FB8BC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1" y="3295"/>
                  <a:ext cx="79" cy="138"/>
                </a:xfrm>
                <a:custGeom>
                  <a:avLst/>
                  <a:gdLst>
                    <a:gd name="T0" fmla="*/ 26 w 52"/>
                    <a:gd name="T1" fmla="*/ 93 h 93"/>
                    <a:gd name="T2" fmla="*/ 0 w 52"/>
                    <a:gd name="T3" fmla="*/ 66 h 93"/>
                    <a:gd name="T4" fmla="*/ 6 w 52"/>
                    <a:gd name="T5" fmla="*/ 60 h 93"/>
                    <a:gd name="T6" fmla="*/ 12 w 52"/>
                    <a:gd name="T7" fmla="*/ 66 h 93"/>
                    <a:gd name="T8" fmla="*/ 26 w 52"/>
                    <a:gd name="T9" fmla="*/ 81 h 93"/>
                    <a:gd name="T10" fmla="*/ 40 w 52"/>
                    <a:gd name="T11" fmla="*/ 66 h 93"/>
                    <a:gd name="T12" fmla="*/ 26 w 52"/>
                    <a:gd name="T13" fmla="*/ 52 h 93"/>
                    <a:gd name="T14" fmla="*/ 0 w 52"/>
                    <a:gd name="T15" fmla="*/ 26 h 93"/>
                    <a:gd name="T16" fmla="*/ 26 w 52"/>
                    <a:gd name="T17" fmla="*/ 0 h 93"/>
                    <a:gd name="T18" fmla="*/ 52 w 52"/>
                    <a:gd name="T19" fmla="*/ 26 h 93"/>
                    <a:gd name="T20" fmla="*/ 46 w 52"/>
                    <a:gd name="T21" fmla="*/ 32 h 93"/>
                    <a:gd name="T22" fmla="*/ 40 w 52"/>
                    <a:gd name="T23" fmla="*/ 26 h 93"/>
                    <a:gd name="T24" fmla="*/ 26 w 52"/>
                    <a:gd name="T25" fmla="*/ 12 h 93"/>
                    <a:gd name="T26" fmla="*/ 12 w 52"/>
                    <a:gd name="T27" fmla="*/ 26 h 93"/>
                    <a:gd name="T28" fmla="*/ 26 w 52"/>
                    <a:gd name="T29" fmla="*/ 40 h 93"/>
                    <a:gd name="T30" fmla="*/ 52 w 52"/>
                    <a:gd name="T31" fmla="*/ 66 h 93"/>
                    <a:gd name="T32" fmla="*/ 26 w 52"/>
                    <a:gd name="T33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93">
                      <a:moveTo>
                        <a:pt x="26" y="93"/>
                      </a:moveTo>
                      <a:cubicBezTo>
                        <a:pt x="12" y="93"/>
                        <a:pt x="0" y="81"/>
                        <a:pt x="0" y="66"/>
                      </a:cubicBezTo>
                      <a:cubicBezTo>
                        <a:pt x="0" y="63"/>
                        <a:pt x="3" y="60"/>
                        <a:pt x="6" y="60"/>
                      </a:cubicBezTo>
                      <a:cubicBezTo>
                        <a:pt x="9" y="60"/>
                        <a:pt x="12" y="63"/>
                        <a:pt x="12" y="66"/>
                      </a:cubicBezTo>
                      <a:cubicBezTo>
                        <a:pt x="12" y="74"/>
                        <a:pt x="18" y="81"/>
                        <a:pt x="26" y="81"/>
                      </a:cubicBezTo>
                      <a:cubicBezTo>
                        <a:pt x="34" y="81"/>
                        <a:pt x="40" y="74"/>
                        <a:pt x="40" y="66"/>
                      </a:cubicBezTo>
                      <a:cubicBezTo>
                        <a:pt x="40" y="59"/>
                        <a:pt x="34" y="52"/>
                        <a:pt x="26" y="52"/>
                      </a:cubicBez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41" y="0"/>
                        <a:pt x="52" y="12"/>
                        <a:pt x="52" y="26"/>
                      </a:cubicBezTo>
                      <a:cubicBezTo>
                        <a:pt x="52" y="29"/>
                        <a:pt x="50" y="32"/>
                        <a:pt x="46" y="32"/>
                      </a:cubicBezTo>
                      <a:cubicBezTo>
                        <a:pt x="43" y="32"/>
                        <a:pt x="40" y="29"/>
                        <a:pt x="40" y="26"/>
                      </a:cubicBezTo>
                      <a:cubicBezTo>
                        <a:pt x="40" y="18"/>
                        <a:pt x="34" y="12"/>
                        <a:pt x="26" y="12"/>
                      </a:cubicBezTo>
                      <a:cubicBezTo>
                        <a:pt x="18" y="12"/>
                        <a:pt x="12" y="18"/>
                        <a:pt x="12" y="26"/>
                      </a:cubicBezTo>
                      <a:cubicBezTo>
                        <a:pt x="12" y="34"/>
                        <a:pt x="18" y="40"/>
                        <a:pt x="26" y="40"/>
                      </a:cubicBezTo>
                      <a:cubicBezTo>
                        <a:pt x="41" y="40"/>
                        <a:pt x="52" y="52"/>
                        <a:pt x="52" y="66"/>
                      </a:cubicBezTo>
                      <a:cubicBezTo>
                        <a:pt x="52" y="81"/>
                        <a:pt x="41" y="93"/>
                        <a:pt x="26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65">
                  <a:extLst>
                    <a:ext uri="{FF2B5EF4-FFF2-40B4-BE49-F238E27FC236}">
                      <a16:creationId xmlns:a16="http://schemas.microsoft.com/office/drawing/2014/main" id="{564C05A5-9D22-4BA2-A2CC-6D642F310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1" y="3416"/>
                  <a:ext cx="19" cy="37"/>
                </a:xfrm>
                <a:custGeom>
                  <a:avLst/>
                  <a:gdLst>
                    <a:gd name="T0" fmla="*/ 6 w 12"/>
                    <a:gd name="T1" fmla="*/ 25 h 25"/>
                    <a:gd name="T2" fmla="*/ 0 w 12"/>
                    <a:gd name="T3" fmla="*/ 19 h 25"/>
                    <a:gd name="T4" fmla="*/ 0 w 12"/>
                    <a:gd name="T5" fmla="*/ 6 h 25"/>
                    <a:gd name="T6" fmla="*/ 6 w 12"/>
                    <a:gd name="T7" fmla="*/ 0 h 25"/>
                    <a:gd name="T8" fmla="*/ 12 w 12"/>
                    <a:gd name="T9" fmla="*/ 6 h 25"/>
                    <a:gd name="T10" fmla="*/ 12 w 12"/>
                    <a:gd name="T11" fmla="*/ 19 h 25"/>
                    <a:gd name="T12" fmla="*/ 6 w 12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3" y="25"/>
                        <a:pt x="0" y="23"/>
                        <a:pt x="0" y="19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2" y="23"/>
                        <a:pt x="10" y="25"/>
                        <a:pt x="6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66">
                  <a:extLst>
                    <a:ext uri="{FF2B5EF4-FFF2-40B4-BE49-F238E27FC236}">
                      <a16:creationId xmlns:a16="http://schemas.microsoft.com/office/drawing/2014/main" id="{37C8D1EA-5ABB-4623-B514-F44EBB918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1" y="3274"/>
                  <a:ext cx="19" cy="38"/>
                </a:xfrm>
                <a:custGeom>
                  <a:avLst/>
                  <a:gdLst>
                    <a:gd name="T0" fmla="*/ 6 w 12"/>
                    <a:gd name="T1" fmla="*/ 26 h 26"/>
                    <a:gd name="T2" fmla="*/ 0 w 12"/>
                    <a:gd name="T3" fmla="*/ 20 h 26"/>
                    <a:gd name="T4" fmla="*/ 0 w 12"/>
                    <a:gd name="T5" fmla="*/ 6 h 26"/>
                    <a:gd name="T6" fmla="*/ 6 w 12"/>
                    <a:gd name="T7" fmla="*/ 0 h 26"/>
                    <a:gd name="T8" fmla="*/ 12 w 12"/>
                    <a:gd name="T9" fmla="*/ 6 h 26"/>
                    <a:gd name="T10" fmla="*/ 12 w 12"/>
                    <a:gd name="T11" fmla="*/ 20 h 26"/>
                    <a:gd name="T12" fmla="*/ 6 w 12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6">
                      <a:moveTo>
                        <a:pt x="6" y="26"/>
                      </a:moveTo>
                      <a:cubicBezTo>
                        <a:pt x="3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3"/>
                        <a:pt x="10" y="26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167">
                  <a:extLst>
                    <a:ext uri="{FF2B5EF4-FFF2-40B4-BE49-F238E27FC236}">
                      <a16:creationId xmlns:a16="http://schemas.microsoft.com/office/drawing/2014/main" id="{53BF2BC4-874B-41D7-8D50-97FC5C5726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09" y="3202"/>
                  <a:ext cx="332" cy="430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2 w 216"/>
                    <a:gd name="T13" fmla="*/ 2 h 288"/>
                    <a:gd name="T14" fmla="*/ 214 w 216"/>
                    <a:gd name="T15" fmla="*/ 74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1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6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1" y="1"/>
                        <a:pt x="142" y="2"/>
                      </a:cubicBezTo>
                      <a:cubicBezTo>
                        <a:pt x="214" y="74"/>
                        <a:pt x="214" y="74"/>
                        <a:pt x="214" y="74"/>
                      </a:cubicBezTo>
                      <a:cubicBezTo>
                        <a:pt x="216" y="75"/>
                        <a:pt x="216" y="77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6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1"/>
                        <a:pt x="204" y="81"/>
                        <a:pt x="204" y="81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168">
                  <a:extLst>
                    <a:ext uri="{FF2B5EF4-FFF2-40B4-BE49-F238E27FC236}">
                      <a16:creationId xmlns:a16="http://schemas.microsoft.com/office/drawing/2014/main" id="{6274BD75-294B-4673-91B2-DB1D8CDAC5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3202"/>
                  <a:ext cx="129" cy="125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2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5"/>
                        <a:pt x="84" y="78"/>
                      </a:cubicBezTo>
                      <a:cubicBezTo>
                        <a:pt x="84" y="82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169">
                  <a:extLst>
                    <a:ext uri="{FF2B5EF4-FFF2-40B4-BE49-F238E27FC236}">
                      <a16:creationId xmlns:a16="http://schemas.microsoft.com/office/drawing/2014/main" id="{5BA89828-2E65-431C-A91B-70D9FF5AB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3489"/>
                  <a:ext cx="219" cy="18"/>
                </a:xfrm>
                <a:custGeom>
                  <a:avLst/>
                  <a:gdLst>
                    <a:gd name="T0" fmla="*/ 137 w 143"/>
                    <a:gd name="T1" fmla="*/ 12 h 12"/>
                    <a:gd name="T2" fmla="*/ 6 w 143"/>
                    <a:gd name="T3" fmla="*/ 12 h 12"/>
                    <a:gd name="T4" fmla="*/ 0 w 143"/>
                    <a:gd name="T5" fmla="*/ 6 h 12"/>
                    <a:gd name="T6" fmla="*/ 6 w 143"/>
                    <a:gd name="T7" fmla="*/ 0 h 12"/>
                    <a:gd name="T8" fmla="*/ 137 w 143"/>
                    <a:gd name="T9" fmla="*/ 0 h 12"/>
                    <a:gd name="T10" fmla="*/ 143 w 143"/>
                    <a:gd name="T11" fmla="*/ 6 h 12"/>
                    <a:gd name="T12" fmla="*/ 137 w 1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12">
                      <a:moveTo>
                        <a:pt x="1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1" y="0"/>
                        <a:pt x="143" y="3"/>
                        <a:pt x="143" y="6"/>
                      </a:cubicBezTo>
                      <a:cubicBezTo>
                        <a:pt x="143" y="10"/>
                        <a:pt x="141" y="12"/>
                        <a:pt x="1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170">
                  <a:extLst>
                    <a:ext uri="{FF2B5EF4-FFF2-40B4-BE49-F238E27FC236}">
                      <a16:creationId xmlns:a16="http://schemas.microsoft.com/office/drawing/2014/main" id="{897DA535-1C6C-44A1-B31A-5AFAB008B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5" y="3453"/>
                  <a:ext cx="110" cy="18"/>
                </a:xfrm>
                <a:custGeom>
                  <a:avLst/>
                  <a:gdLst>
                    <a:gd name="T0" fmla="*/ 66 w 72"/>
                    <a:gd name="T1" fmla="*/ 12 h 12"/>
                    <a:gd name="T2" fmla="*/ 6 w 72"/>
                    <a:gd name="T3" fmla="*/ 12 h 12"/>
                    <a:gd name="T4" fmla="*/ 0 w 72"/>
                    <a:gd name="T5" fmla="*/ 6 h 12"/>
                    <a:gd name="T6" fmla="*/ 6 w 72"/>
                    <a:gd name="T7" fmla="*/ 0 h 12"/>
                    <a:gd name="T8" fmla="*/ 66 w 72"/>
                    <a:gd name="T9" fmla="*/ 0 h 12"/>
                    <a:gd name="T10" fmla="*/ 72 w 72"/>
                    <a:gd name="T11" fmla="*/ 6 h 12"/>
                    <a:gd name="T12" fmla="*/ 66 w 7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" h="12">
                      <a:moveTo>
                        <a:pt x="6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70" y="0"/>
                        <a:pt x="72" y="3"/>
                        <a:pt x="72" y="6"/>
                      </a:cubicBezTo>
                      <a:cubicBezTo>
                        <a:pt x="72" y="10"/>
                        <a:pt x="70" y="12"/>
                        <a:pt x="6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71">
                  <a:extLst>
                    <a:ext uri="{FF2B5EF4-FFF2-40B4-BE49-F238E27FC236}">
                      <a16:creationId xmlns:a16="http://schemas.microsoft.com/office/drawing/2014/main" id="{D6F068A8-F587-4A92-9A6D-866B6CD9C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3417"/>
                  <a:ext cx="73" cy="18"/>
                </a:xfrm>
                <a:custGeom>
                  <a:avLst/>
                  <a:gdLst>
                    <a:gd name="T0" fmla="*/ 42 w 48"/>
                    <a:gd name="T1" fmla="*/ 12 h 12"/>
                    <a:gd name="T2" fmla="*/ 6 w 48"/>
                    <a:gd name="T3" fmla="*/ 12 h 12"/>
                    <a:gd name="T4" fmla="*/ 0 w 48"/>
                    <a:gd name="T5" fmla="*/ 6 h 12"/>
                    <a:gd name="T6" fmla="*/ 6 w 48"/>
                    <a:gd name="T7" fmla="*/ 0 h 12"/>
                    <a:gd name="T8" fmla="*/ 42 w 48"/>
                    <a:gd name="T9" fmla="*/ 0 h 12"/>
                    <a:gd name="T10" fmla="*/ 48 w 48"/>
                    <a:gd name="T11" fmla="*/ 6 h 12"/>
                    <a:gd name="T12" fmla="*/ 42 w 4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2">
                      <a:moveTo>
                        <a:pt x="4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6" y="0"/>
                        <a:pt x="48" y="3"/>
                        <a:pt x="48" y="6"/>
                      </a:cubicBezTo>
                      <a:cubicBezTo>
                        <a:pt x="48" y="10"/>
                        <a:pt x="46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72">
                  <a:extLst>
                    <a:ext uri="{FF2B5EF4-FFF2-40B4-BE49-F238E27FC236}">
                      <a16:creationId xmlns:a16="http://schemas.microsoft.com/office/drawing/2014/main" id="{EF4CD15B-8C5F-4D20-9C46-B8D174C3C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3381"/>
                  <a:ext cx="73" cy="18"/>
                </a:xfrm>
                <a:custGeom>
                  <a:avLst/>
                  <a:gdLst>
                    <a:gd name="T0" fmla="*/ 42 w 48"/>
                    <a:gd name="T1" fmla="*/ 12 h 12"/>
                    <a:gd name="T2" fmla="*/ 6 w 48"/>
                    <a:gd name="T3" fmla="*/ 12 h 12"/>
                    <a:gd name="T4" fmla="*/ 0 w 48"/>
                    <a:gd name="T5" fmla="*/ 6 h 12"/>
                    <a:gd name="T6" fmla="*/ 6 w 48"/>
                    <a:gd name="T7" fmla="*/ 0 h 12"/>
                    <a:gd name="T8" fmla="*/ 42 w 48"/>
                    <a:gd name="T9" fmla="*/ 0 h 12"/>
                    <a:gd name="T10" fmla="*/ 48 w 48"/>
                    <a:gd name="T11" fmla="*/ 6 h 12"/>
                    <a:gd name="T12" fmla="*/ 42 w 4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2">
                      <a:moveTo>
                        <a:pt x="4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6" y="0"/>
                        <a:pt x="48" y="3"/>
                        <a:pt x="48" y="6"/>
                      </a:cubicBezTo>
                      <a:cubicBezTo>
                        <a:pt x="48" y="10"/>
                        <a:pt x="46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73">
                  <a:extLst>
                    <a:ext uri="{FF2B5EF4-FFF2-40B4-BE49-F238E27FC236}">
                      <a16:creationId xmlns:a16="http://schemas.microsoft.com/office/drawing/2014/main" id="{EE576509-32DF-495D-827A-8EAC829944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3525"/>
                  <a:ext cx="219" cy="17"/>
                </a:xfrm>
                <a:custGeom>
                  <a:avLst/>
                  <a:gdLst>
                    <a:gd name="T0" fmla="*/ 137 w 143"/>
                    <a:gd name="T1" fmla="*/ 12 h 12"/>
                    <a:gd name="T2" fmla="*/ 6 w 143"/>
                    <a:gd name="T3" fmla="*/ 12 h 12"/>
                    <a:gd name="T4" fmla="*/ 0 w 143"/>
                    <a:gd name="T5" fmla="*/ 6 h 12"/>
                    <a:gd name="T6" fmla="*/ 6 w 143"/>
                    <a:gd name="T7" fmla="*/ 0 h 12"/>
                    <a:gd name="T8" fmla="*/ 137 w 143"/>
                    <a:gd name="T9" fmla="*/ 0 h 12"/>
                    <a:gd name="T10" fmla="*/ 143 w 143"/>
                    <a:gd name="T11" fmla="*/ 6 h 12"/>
                    <a:gd name="T12" fmla="*/ 137 w 1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12">
                      <a:moveTo>
                        <a:pt x="1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1" y="0"/>
                        <a:pt x="143" y="3"/>
                        <a:pt x="143" y="6"/>
                      </a:cubicBezTo>
                      <a:cubicBezTo>
                        <a:pt x="143" y="10"/>
                        <a:pt x="141" y="12"/>
                        <a:pt x="1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74">
                  <a:extLst>
                    <a:ext uri="{FF2B5EF4-FFF2-40B4-BE49-F238E27FC236}">
                      <a16:creationId xmlns:a16="http://schemas.microsoft.com/office/drawing/2014/main" id="{1F5DF56C-F164-4702-B058-2E0D9BC02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3560"/>
                  <a:ext cx="219" cy="18"/>
                </a:xfrm>
                <a:custGeom>
                  <a:avLst/>
                  <a:gdLst>
                    <a:gd name="T0" fmla="*/ 137 w 143"/>
                    <a:gd name="T1" fmla="*/ 12 h 12"/>
                    <a:gd name="T2" fmla="*/ 6 w 143"/>
                    <a:gd name="T3" fmla="*/ 12 h 12"/>
                    <a:gd name="T4" fmla="*/ 0 w 143"/>
                    <a:gd name="T5" fmla="*/ 6 h 12"/>
                    <a:gd name="T6" fmla="*/ 6 w 143"/>
                    <a:gd name="T7" fmla="*/ 0 h 12"/>
                    <a:gd name="T8" fmla="*/ 137 w 143"/>
                    <a:gd name="T9" fmla="*/ 0 h 12"/>
                    <a:gd name="T10" fmla="*/ 143 w 143"/>
                    <a:gd name="T11" fmla="*/ 6 h 12"/>
                    <a:gd name="T12" fmla="*/ 137 w 1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12">
                      <a:moveTo>
                        <a:pt x="1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1" y="0"/>
                        <a:pt x="143" y="3"/>
                        <a:pt x="143" y="6"/>
                      </a:cubicBezTo>
                      <a:cubicBezTo>
                        <a:pt x="143" y="10"/>
                        <a:pt x="141" y="12"/>
                        <a:pt x="1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BB848C-5F1A-4824-B909-0472ABA49F54}"/>
                </a:ext>
              </a:extLst>
            </p:cNvPr>
            <p:cNvGrpSpPr/>
            <p:nvPr/>
          </p:nvGrpSpPr>
          <p:grpSpPr>
            <a:xfrm>
              <a:off x="5001826" y="2183991"/>
              <a:ext cx="1150433" cy="1150733"/>
              <a:chOff x="4843846" y="2769131"/>
              <a:chExt cx="1150433" cy="115073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86EE49-DEAA-4D2F-904B-2F6D6A963CD8}"/>
                  </a:ext>
                </a:extLst>
              </p:cNvPr>
              <p:cNvSpPr/>
              <p:nvPr/>
            </p:nvSpPr>
            <p:spPr>
              <a:xfrm rot="623184">
                <a:off x="4843846" y="2769131"/>
                <a:ext cx="1150433" cy="11507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E79E10-8462-4782-A60D-5EEADE663589}"/>
                  </a:ext>
                </a:extLst>
              </p:cNvPr>
              <p:cNvGrpSpPr/>
              <p:nvPr/>
            </p:nvGrpSpPr>
            <p:grpSpPr>
              <a:xfrm>
                <a:off x="4936805" y="2862114"/>
                <a:ext cx="964514" cy="964766"/>
                <a:chOff x="4936805" y="2862114"/>
                <a:chExt cx="964514" cy="96476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65E3EF1-CC53-449B-A4DE-A2E103957EEE}"/>
                    </a:ext>
                  </a:extLst>
                </p:cNvPr>
                <p:cNvSpPr/>
                <p:nvPr/>
              </p:nvSpPr>
              <p:spPr>
                <a:xfrm rot="623184">
                  <a:off x="4936805" y="2862114"/>
                  <a:ext cx="964514" cy="96476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77">
                  <a:extLst>
                    <a:ext uri="{FF2B5EF4-FFF2-40B4-BE49-F238E27FC236}">
                      <a16:creationId xmlns:a16="http://schemas.microsoft.com/office/drawing/2014/main" id="{27CD8945-6D98-4627-8A78-FB07581616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165707" y="3127919"/>
                  <a:ext cx="506710" cy="433156"/>
                  <a:chOff x="3613" y="1954"/>
                  <a:chExt cx="434" cy="371"/>
                </a:xfrm>
                <a:solidFill>
                  <a:schemeClr val="bg1"/>
                </a:solidFill>
              </p:grpSpPr>
              <p:sp>
                <p:nvSpPr>
                  <p:cNvPr id="87" name="Freeform 78">
                    <a:extLst>
                      <a:ext uri="{FF2B5EF4-FFF2-40B4-BE49-F238E27FC236}">
                        <a16:creationId xmlns:a16="http://schemas.microsoft.com/office/drawing/2014/main" id="{2085BD1A-4E74-42F2-8229-1B828FC1B9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14" y="2078"/>
                    <a:ext cx="343" cy="247"/>
                  </a:xfrm>
                  <a:custGeom>
                    <a:avLst/>
                    <a:gdLst>
                      <a:gd name="T0" fmla="*/ 224 w 224"/>
                      <a:gd name="T1" fmla="*/ 109 h 165"/>
                      <a:gd name="T2" fmla="*/ 224 w 224"/>
                      <a:gd name="T3" fmla="*/ 108 h 165"/>
                      <a:gd name="T4" fmla="*/ 224 w 224"/>
                      <a:gd name="T5" fmla="*/ 107 h 165"/>
                      <a:gd name="T6" fmla="*/ 223 w 224"/>
                      <a:gd name="T7" fmla="*/ 107 h 165"/>
                      <a:gd name="T8" fmla="*/ 223 w 224"/>
                      <a:gd name="T9" fmla="*/ 106 h 165"/>
                      <a:gd name="T10" fmla="*/ 175 w 224"/>
                      <a:gd name="T11" fmla="*/ 58 h 165"/>
                      <a:gd name="T12" fmla="*/ 170 w 224"/>
                      <a:gd name="T13" fmla="*/ 56 h 165"/>
                      <a:gd name="T14" fmla="*/ 166 w 224"/>
                      <a:gd name="T15" fmla="*/ 58 h 165"/>
                      <a:gd name="T16" fmla="*/ 166 w 224"/>
                      <a:gd name="T17" fmla="*/ 67 h 165"/>
                      <a:gd name="T18" fmla="*/ 204 w 224"/>
                      <a:gd name="T19" fmla="*/ 104 h 165"/>
                      <a:gd name="T20" fmla="*/ 48 w 224"/>
                      <a:gd name="T21" fmla="*/ 104 h 165"/>
                      <a:gd name="T22" fmla="*/ 12 w 224"/>
                      <a:gd name="T23" fmla="*/ 68 h 165"/>
                      <a:gd name="T24" fmla="*/ 48 w 224"/>
                      <a:gd name="T25" fmla="*/ 32 h 165"/>
                      <a:gd name="T26" fmla="*/ 111 w 224"/>
                      <a:gd name="T27" fmla="*/ 32 h 165"/>
                      <a:gd name="T28" fmla="*/ 111 w 224"/>
                      <a:gd name="T29" fmla="*/ 44 h 165"/>
                      <a:gd name="T30" fmla="*/ 117 w 224"/>
                      <a:gd name="T31" fmla="*/ 50 h 165"/>
                      <a:gd name="T32" fmla="*/ 155 w 224"/>
                      <a:gd name="T33" fmla="*/ 50 h 165"/>
                      <a:gd name="T34" fmla="*/ 161 w 224"/>
                      <a:gd name="T35" fmla="*/ 44 h 165"/>
                      <a:gd name="T36" fmla="*/ 161 w 224"/>
                      <a:gd name="T37" fmla="*/ 6 h 165"/>
                      <a:gd name="T38" fmla="*/ 155 w 224"/>
                      <a:gd name="T39" fmla="*/ 0 h 165"/>
                      <a:gd name="T40" fmla="*/ 117 w 224"/>
                      <a:gd name="T41" fmla="*/ 0 h 165"/>
                      <a:gd name="T42" fmla="*/ 111 w 224"/>
                      <a:gd name="T43" fmla="*/ 6 h 165"/>
                      <a:gd name="T44" fmla="*/ 111 w 224"/>
                      <a:gd name="T45" fmla="*/ 21 h 165"/>
                      <a:gd name="T46" fmla="*/ 48 w 224"/>
                      <a:gd name="T47" fmla="*/ 21 h 165"/>
                      <a:gd name="T48" fmla="*/ 0 w 224"/>
                      <a:gd name="T49" fmla="*/ 68 h 165"/>
                      <a:gd name="T50" fmla="*/ 48 w 224"/>
                      <a:gd name="T51" fmla="*/ 116 h 165"/>
                      <a:gd name="T52" fmla="*/ 204 w 224"/>
                      <a:gd name="T53" fmla="*/ 116 h 165"/>
                      <a:gd name="T54" fmla="*/ 166 w 224"/>
                      <a:gd name="T55" fmla="*/ 154 h 165"/>
                      <a:gd name="T56" fmla="*/ 166 w 224"/>
                      <a:gd name="T57" fmla="*/ 163 h 165"/>
                      <a:gd name="T58" fmla="*/ 175 w 224"/>
                      <a:gd name="T59" fmla="*/ 163 h 165"/>
                      <a:gd name="T60" fmla="*/ 223 w 224"/>
                      <a:gd name="T61" fmla="*/ 115 h 165"/>
                      <a:gd name="T62" fmla="*/ 223 w 224"/>
                      <a:gd name="T63" fmla="*/ 114 h 165"/>
                      <a:gd name="T64" fmla="*/ 224 w 224"/>
                      <a:gd name="T65" fmla="*/ 113 h 165"/>
                      <a:gd name="T66" fmla="*/ 224 w 224"/>
                      <a:gd name="T67" fmla="*/ 113 h 165"/>
                      <a:gd name="T68" fmla="*/ 224 w 224"/>
                      <a:gd name="T69" fmla="*/ 112 h 165"/>
                      <a:gd name="T70" fmla="*/ 224 w 224"/>
                      <a:gd name="T71" fmla="*/ 112 h 165"/>
                      <a:gd name="T72" fmla="*/ 224 w 224"/>
                      <a:gd name="T73" fmla="*/ 109 h 165"/>
                      <a:gd name="T74" fmla="*/ 224 w 224"/>
                      <a:gd name="T75" fmla="*/ 109 h 165"/>
                      <a:gd name="T76" fmla="*/ 122 w 224"/>
                      <a:gd name="T77" fmla="*/ 12 h 165"/>
                      <a:gd name="T78" fmla="*/ 149 w 224"/>
                      <a:gd name="T79" fmla="*/ 12 h 165"/>
                      <a:gd name="T80" fmla="*/ 149 w 224"/>
                      <a:gd name="T81" fmla="*/ 38 h 165"/>
                      <a:gd name="T82" fmla="*/ 122 w 224"/>
                      <a:gd name="T83" fmla="*/ 38 h 165"/>
                      <a:gd name="T84" fmla="*/ 122 w 224"/>
                      <a:gd name="T85" fmla="*/ 12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24" h="165">
                        <a:moveTo>
                          <a:pt x="224" y="109"/>
                        </a:moveTo>
                        <a:cubicBezTo>
                          <a:pt x="224" y="108"/>
                          <a:pt x="224" y="108"/>
                          <a:pt x="224" y="108"/>
                        </a:cubicBezTo>
                        <a:cubicBezTo>
                          <a:pt x="224" y="108"/>
                          <a:pt x="224" y="108"/>
                          <a:pt x="224" y="107"/>
                        </a:cubicBezTo>
                        <a:cubicBezTo>
                          <a:pt x="224" y="107"/>
                          <a:pt x="223" y="107"/>
                          <a:pt x="223" y="107"/>
                        </a:cubicBezTo>
                        <a:cubicBezTo>
                          <a:pt x="223" y="107"/>
                          <a:pt x="223" y="106"/>
                          <a:pt x="223" y="106"/>
                        </a:cubicBezTo>
                        <a:cubicBezTo>
                          <a:pt x="175" y="58"/>
                          <a:pt x="175" y="58"/>
                          <a:pt x="175" y="58"/>
                        </a:cubicBezTo>
                        <a:cubicBezTo>
                          <a:pt x="174" y="57"/>
                          <a:pt x="172" y="56"/>
                          <a:pt x="170" y="56"/>
                        </a:cubicBezTo>
                        <a:cubicBezTo>
                          <a:pt x="169" y="56"/>
                          <a:pt x="167" y="57"/>
                          <a:pt x="166" y="58"/>
                        </a:cubicBezTo>
                        <a:cubicBezTo>
                          <a:pt x="164" y="61"/>
                          <a:pt x="164" y="64"/>
                          <a:pt x="166" y="67"/>
                        </a:cubicBezTo>
                        <a:cubicBezTo>
                          <a:pt x="204" y="104"/>
                          <a:pt x="204" y="104"/>
                          <a:pt x="204" y="104"/>
                        </a:cubicBezTo>
                        <a:cubicBezTo>
                          <a:pt x="48" y="104"/>
                          <a:pt x="48" y="104"/>
                          <a:pt x="48" y="104"/>
                        </a:cubicBezTo>
                        <a:cubicBezTo>
                          <a:pt x="28" y="104"/>
                          <a:pt x="12" y="88"/>
                          <a:pt x="12" y="68"/>
                        </a:cubicBezTo>
                        <a:cubicBezTo>
                          <a:pt x="12" y="49"/>
                          <a:pt x="28" y="32"/>
                          <a:pt x="48" y="32"/>
                        </a:cubicBezTo>
                        <a:cubicBezTo>
                          <a:pt x="111" y="32"/>
                          <a:pt x="111" y="32"/>
                          <a:pt x="111" y="32"/>
                        </a:cubicBezTo>
                        <a:cubicBezTo>
                          <a:pt x="111" y="44"/>
                          <a:pt x="111" y="44"/>
                          <a:pt x="111" y="44"/>
                        </a:cubicBezTo>
                        <a:cubicBezTo>
                          <a:pt x="111" y="48"/>
                          <a:pt x="113" y="50"/>
                          <a:pt x="117" y="50"/>
                        </a:cubicBezTo>
                        <a:cubicBezTo>
                          <a:pt x="155" y="50"/>
                          <a:pt x="155" y="50"/>
                          <a:pt x="155" y="50"/>
                        </a:cubicBezTo>
                        <a:cubicBezTo>
                          <a:pt x="158" y="50"/>
                          <a:pt x="161" y="48"/>
                          <a:pt x="161" y="44"/>
                        </a:cubicBezTo>
                        <a:cubicBezTo>
                          <a:pt x="161" y="6"/>
                          <a:pt x="161" y="6"/>
                          <a:pt x="161" y="6"/>
                        </a:cubicBezTo>
                        <a:cubicBezTo>
                          <a:pt x="161" y="3"/>
                          <a:pt x="158" y="0"/>
                          <a:pt x="155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113" y="0"/>
                          <a:pt x="111" y="3"/>
                          <a:pt x="111" y="6"/>
                        </a:cubicBezTo>
                        <a:cubicBezTo>
                          <a:pt x="111" y="21"/>
                          <a:pt x="111" y="21"/>
                          <a:pt x="111" y="21"/>
                        </a:cubicBezTo>
                        <a:cubicBezTo>
                          <a:pt x="48" y="21"/>
                          <a:pt x="48" y="21"/>
                          <a:pt x="48" y="21"/>
                        </a:cubicBezTo>
                        <a:cubicBezTo>
                          <a:pt x="21" y="21"/>
                          <a:pt x="0" y="42"/>
                          <a:pt x="0" y="68"/>
                        </a:cubicBezTo>
                        <a:cubicBezTo>
                          <a:pt x="0" y="95"/>
                          <a:pt x="21" y="116"/>
                          <a:pt x="48" y="116"/>
                        </a:cubicBezTo>
                        <a:cubicBezTo>
                          <a:pt x="204" y="116"/>
                          <a:pt x="204" y="116"/>
                          <a:pt x="204" y="116"/>
                        </a:cubicBezTo>
                        <a:cubicBezTo>
                          <a:pt x="166" y="154"/>
                          <a:pt x="166" y="154"/>
                          <a:pt x="166" y="154"/>
                        </a:cubicBezTo>
                        <a:cubicBezTo>
                          <a:pt x="164" y="156"/>
                          <a:pt x="164" y="160"/>
                          <a:pt x="166" y="163"/>
                        </a:cubicBezTo>
                        <a:cubicBezTo>
                          <a:pt x="169" y="165"/>
                          <a:pt x="172" y="165"/>
                          <a:pt x="175" y="163"/>
                        </a:cubicBezTo>
                        <a:cubicBezTo>
                          <a:pt x="223" y="115"/>
                          <a:pt x="223" y="115"/>
                          <a:pt x="223" y="115"/>
                        </a:cubicBezTo>
                        <a:cubicBezTo>
                          <a:pt x="223" y="114"/>
                          <a:pt x="223" y="114"/>
                          <a:pt x="223" y="114"/>
                        </a:cubicBezTo>
                        <a:cubicBezTo>
                          <a:pt x="223" y="114"/>
                          <a:pt x="224" y="113"/>
                          <a:pt x="224" y="113"/>
                        </a:cubicBezTo>
                        <a:cubicBezTo>
                          <a:pt x="224" y="113"/>
                          <a:pt x="224" y="113"/>
                          <a:pt x="224" y="113"/>
                        </a:cubicBezTo>
                        <a:cubicBezTo>
                          <a:pt x="224" y="113"/>
                          <a:pt x="224" y="112"/>
                          <a:pt x="224" y="112"/>
                        </a:cubicBezTo>
                        <a:cubicBezTo>
                          <a:pt x="224" y="112"/>
                          <a:pt x="224" y="112"/>
                          <a:pt x="224" y="112"/>
                        </a:cubicBezTo>
                        <a:cubicBezTo>
                          <a:pt x="224" y="111"/>
                          <a:pt x="224" y="110"/>
                          <a:pt x="224" y="109"/>
                        </a:cubicBezTo>
                        <a:cubicBezTo>
                          <a:pt x="224" y="109"/>
                          <a:pt x="224" y="109"/>
                          <a:pt x="224" y="109"/>
                        </a:cubicBezTo>
                        <a:close/>
                        <a:moveTo>
                          <a:pt x="122" y="12"/>
                        </a:moveTo>
                        <a:cubicBezTo>
                          <a:pt x="149" y="12"/>
                          <a:pt x="149" y="12"/>
                          <a:pt x="149" y="12"/>
                        </a:cubicBezTo>
                        <a:cubicBezTo>
                          <a:pt x="149" y="38"/>
                          <a:pt x="149" y="38"/>
                          <a:pt x="149" y="38"/>
                        </a:cubicBezTo>
                        <a:cubicBezTo>
                          <a:pt x="122" y="38"/>
                          <a:pt x="122" y="38"/>
                          <a:pt x="122" y="38"/>
                        </a:cubicBezTo>
                        <a:lnTo>
                          <a:pt x="12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79">
                    <a:extLst>
                      <a:ext uri="{FF2B5EF4-FFF2-40B4-BE49-F238E27FC236}">
                        <a16:creationId xmlns:a16="http://schemas.microsoft.com/office/drawing/2014/main" id="{385AD228-E476-4BB9-9BDD-2EB74DF8C3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971" y="2203"/>
                    <a:ext cx="76" cy="75"/>
                  </a:xfrm>
                  <a:custGeom>
                    <a:avLst/>
                    <a:gdLst>
                      <a:gd name="T0" fmla="*/ 44 w 50"/>
                      <a:gd name="T1" fmla="*/ 0 h 50"/>
                      <a:gd name="T2" fmla="*/ 6 w 50"/>
                      <a:gd name="T3" fmla="*/ 0 h 50"/>
                      <a:gd name="T4" fmla="*/ 0 w 50"/>
                      <a:gd name="T5" fmla="*/ 6 h 50"/>
                      <a:gd name="T6" fmla="*/ 0 w 50"/>
                      <a:gd name="T7" fmla="*/ 44 h 50"/>
                      <a:gd name="T8" fmla="*/ 6 w 50"/>
                      <a:gd name="T9" fmla="*/ 50 h 50"/>
                      <a:gd name="T10" fmla="*/ 44 w 50"/>
                      <a:gd name="T11" fmla="*/ 50 h 50"/>
                      <a:gd name="T12" fmla="*/ 50 w 50"/>
                      <a:gd name="T13" fmla="*/ 44 h 50"/>
                      <a:gd name="T14" fmla="*/ 50 w 50"/>
                      <a:gd name="T15" fmla="*/ 6 h 50"/>
                      <a:gd name="T16" fmla="*/ 44 w 50"/>
                      <a:gd name="T17" fmla="*/ 0 h 50"/>
                      <a:gd name="T18" fmla="*/ 38 w 50"/>
                      <a:gd name="T19" fmla="*/ 38 h 50"/>
                      <a:gd name="T20" fmla="*/ 12 w 50"/>
                      <a:gd name="T21" fmla="*/ 38 h 50"/>
                      <a:gd name="T22" fmla="*/ 12 w 50"/>
                      <a:gd name="T23" fmla="*/ 12 h 50"/>
                      <a:gd name="T24" fmla="*/ 38 w 50"/>
                      <a:gd name="T25" fmla="*/ 12 h 50"/>
                      <a:gd name="T26" fmla="*/ 38 w 50"/>
                      <a:gd name="T27" fmla="*/ 38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0" h="50">
                        <a:moveTo>
                          <a:pt x="44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47"/>
                          <a:pt x="3" y="50"/>
                          <a:pt x="6" y="50"/>
                        </a:cubicBezTo>
                        <a:cubicBezTo>
                          <a:pt x="44" y="50"/>
                          <a:pt x="44" y="50"/>
                          <a:pt x="44" y="50"/>
                        </a:cubicBezTo>
                        <a:cubicBezTo>
                          <a:pt x="48" y="50"/>
                          <a:pt x="50" y="47"/>
                          <a:pt x="50" y="44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3"/>
                          <a:pt x="48" y="0"/>
                          <a:pt x="44" y="0"/>
                        </a:cubicBezTo>
                        <a:close/>
                        <a:moveTo>
                          <a:pt x="38" y="38"/>
                        </a:move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lnTo>
                          <a:pt x="38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80">
                    <a:extLst>
                      <a:ext uri="{FF2B5EF4-FFF2-40B4-BE49-F238E27FC236}">
                        <a16:creationId xmlns:a16="http://schemas.microsoft.com/office/drawing/2014/main" id="{298CCB17-2A0E-4D15-B527-6473A76A3BF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13" y="1954"/>
                    <a:ext cx="434" cy="243"/>
                  </a:xfrm>
                  <a:custGeom>
                    <a:avLst/>
                    <a:gdLst>
                      <a:gd name="T0" fmla="*/ 193 w 284"/>
                      <a:gd name="T1" fmla="*/ 115 h 163"/>
                      <a:gd name="T2" fmla="*/ 236 w 284"/>
                      <a:gd name="T3" fmla="*/ 115 h 163"/>
                      <a:gd name="T4" fmla="*/ 284 w 284"/>
                      <a:gd name="T5" fmla="*/ 68 h 163"/>
                      <a:gd name="T6" fmla="*/ 236 w 284"/>
                      <a:gd name="T7" fmla="*/ 20 h 163"/>
                      <a:gd name="T8" fmla="*/ 50 w 284"/>
                      <a:gd name="T9" fmla="*/ 20 h 163"/>
                      <a:gd name="T10" fmla="*/ 50 w 284"/>
                      <a:gd name="T11" fmla="*/ 5 h 163"/>
                      <a:gd name="T12" fmla="*/ 44 w 284"/>
                      <a:gd name="T13" fmla="*/ 0 h 163"/>
                      <a:gd name="T14" fmla="*/ 6 w 284"/>
                      <a:gd name="T15" fmla="*/ 0 h 163"/>
                      <a:gd name="T16" fmla="*/ 0 w 284"/>
                      <a:gd name="T17" fmla="*/ 5 h 163"/>
                      <a:gd name="T18" fmla="*/ 0 w 284"/>
                      <a:gd name="T19" fmla="*/ 44 h 163"/>
                      <a:gd name="T20" fmla="*/ 6 w 284"/>
                      <a:gd name="T21" fmla="*/ 49 h 163"/>
                      <a:gd name="T22" fmla="*/ 44 w 284"/>
                      <a:gd name="T23" fmla="*/ 49 h 163"/>
                      <a:gd name="T24" fmla="*/ 50 w 284"/>
                      <a:gd name="T25" fmla="*/ 44 h 163"/>
                      <a:gd name="T26" fmla="*/ 50 w 284"/>
                      <a:gd name="T27" fmla="*/ 32 h 163"/>
                      <a:gd name="T28" fmla="*/ 236 w 284"/>
                      <a:gd name="T29" fmla="*/ 32 h 163"/>
                      <a:gd name="T30" fmla="*/ 272 w 284"/>
                      <a:gd name="T31" fmla="*/ 68 h 163"/>
                      <a:gd name="T32" fmla="*/ 236 w 284"/>
                      <a:gd name="T33" fmla="*/ 104 h 163"/>
                      <a:gd name="T34" fmla="*/ 192 w 284"/>
                      <a:gd name="T35" fmla="*/ 104 h 163"/>
                      <a:gd name="T36" fmla="*/ 192 w 284"/>
                      <a:gd name="T37" fmla="*/ 102 h 163"/>
                      <a:gd name="T38" fmla="*/ 229 w 284"/>
                      <a:gd name="T39" fmla="*/ 65 h 163"/>
                      <a:gd name="T40" fmla="*/ 229 w 284"/>
                      <a:gd name="T41" fmla="*/ 56 h 163"/>
                      <a:gd name="T42" fmla="*/ 225 w 284"/>
                      <a:gd name="T43" fmla="*/ 54 h 163"/>
                      <a:gd name="T44" fmla="*/ 221 w 284"/>
                      <a:gd name="T45" fmla="*/ 56 h 163"/>
                      <a:gd name="T46" fmla="*/ 173 w 284"/>
                      <a:gd name="T47" fmla="*/ 104 h 163"/>
                      <a:gd name="T48" fmla="*/ 172 w 284"/>
                      <a:gd name="T49" fmla="*/ 105 h 163"/>
                      <a:gd name="T50" fmla="*/ 172 w 284"/>
                      <a:gd name="T51" fmla="*/ 105 h 163"/>
                      <a:gd name="T52" fmla="*/ 171 w 284"/>
                      <a:gd name="T53" fmla="*/ 106 h 163"/>
                      <a:gd name="T54" fmla="*/ 171 w 284"/>
                      <a:gd name="T55" fmla="*/ 107 h 163"/>
                      <a:gd name="T56" fmla="*/ 171 w 284"/>
                      <a:gd name="T57" fmla="*/ 107 h 163"/>
                      <a:gd name="T58" fmla="*/ 171 w 284"/>
                      <a:gd name="T59" fmla="*/ 109 h 163"/>
                      <a:gd name="T60" fmla="*/ 171 w 284"/>
                      <a:gd name="T61" fmla="*/ 110 h 163"/>
                      <a:gd name="T62" fmla="*/ 171 w 284"/>
                      <a:gd name="T63" fmla="*/ 111 h 163"/>
                      <a:gd name="T64" fmla="*/ 172 w 284"/>
                      <a:gd name="T65" fmla="*/ 111 h 163"/>
                      <a:gd name="T66" fmla="*/ 172 w 284"/>
                      <a:gd name="T67" fmla="*/ 112 h 163"/>
                      <a:gd name="T68" fmla="*/ 173 w 284"/>
                      <a:gd name="T69" fmla="*/ 113 h 163"/>
                      <a:gd name="T70" fmla="*/ 221 w 284"/>
                      <a:gd name="T71" fmla="*/ 160 h 163"/>
                      <a:gd name="T72" fmla="*/ 229 w 284"/>
                      <a:gd name="T73" fmla="*/ 160 h 163"/>
                      <a:gd name="T74" fmla="*/ 229 w 284"/>
                      <a:gd name="T75" fmla="*/ 152 h 163"/>
                      <a:gd name="T76" fmla="*/ 193 w 284"/>
                      <a:gd name="T77" fmla="*/ 115 h 163"/>
                      <a:gd name="T78" fmla="*/ 38 w 284"/>
                      <a:gd name="T79" fmla="*/ 38 h 163"/>
                      <a:gd name="T80" fmla="*/ 12 w 284"/>
                      <a:gd name="T81" fmla="*/ 38 h 163"/>
                      <a:gd name="T82" fmla="*/ 12 w 284"/>
                      <a:gd name="T83" fmla="*/ 11 h 163"/>
                      <a:gd name="T84" fmla="*/ 38 w 284"/>
                      <a:gd name="T85" fmla="*/ 11 h 163"/>
                      <a:gd name="T86" fmla="*/ 38 w 284"/>
                      <a:gd name="T87" fmla="*/ 38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84" h="163">
                        <a:moveTo>
                          <a:pt x="193" y="115"/>
                        </a:moveTo>
                        <a:cubicBezTo>
                          <a:pt x="236" y="115"/>
                          <a:pt x="236" y="115"/>
                          <a:pt x="236" y="115"/>
                        </a:cubicBezTo>
                        <a:cubicBezTo>
                          <a:pt x="262" y="115"/>
                          <a:pt x="284" y="94"/>
                          <a:pt x="284" y="68"/>
                        </a:cubicBezTo>
                        <a:cubicBezTo>
                          <a:pt x="284" y="41"/>
                          <a:pt x="262" y="20"/>
                          <a:pt x="236" y="20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50" y="5"/>
                          <a:pt x="50" y="5"/>
                          <a:pt x="50" y="5"/>
                        </a:cubicBezTo>
                        <a:cubicBezTo>
                          <a:pt x="50" y="2"/>
                          <a:pt x="47" y="0"/>
                          <a:pt x="44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2"/>
                          <a:pt x="0" y="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47"/>
                          <a:pt x="3" y="49"/>
                          <a:pt x="6" y="49"/>
                        </a:cubicBezTo>
                        <a:cubicBezTo>
                          <a:pt x="44" y="49"/>
                          <a:pt x="44" y="49"/>
                          <a:pt x="44" y="49"/>
                        </a:cubicBezTo>
                        <a:cubicBezTo>
                          <a:pt x="47" y="49"/>
                          <a:pt x="50" y="47"/>
                          <a:pt x="50" y="44"/>
                        </a:cubicBezTo>
                        <a:cubicBezTo>
                          <a:pt x="50" y="32"/>
                          <a:pt x="50" y="32"/>
                          <a:pt x="50" y="32"/>
                        </a:cubicBezTo>
                        <a:cubicBezTo>
                          <a:pt x="236" y="32"/>
                          <a:pt x="236" y="32"/>
                          <a:pt x="236" y="32"/>
                        </a:cubicBezTo>
                        <a:cubicBezTo>
                          <a:pt x="256" y="32"/>
                          <a:pt x="272" y="48"/>
                          <a:pt x="272" y="68"/>
                        </a:cubicBezTo>
                        <a:cubicBezTo>
                          <a:pt x="272" y="87"/>
                          <a:pt x="256" y="104"/>
                          <a:pt x="236" y="104"/>
                        </a:cubicBezTo>
                        <a:cubicBezTo>
                          <a:pt x="192" y="104"/>
                          <a:pt x="192" y="104"/>
                          <a:pt x="192" y="104"/>
                        </a:cubicBezTo>
                        <a:cubicBezTo>
                          <a:pt x="192" y="102"/>
                          <a:pt x="192" y="102"/>
                          <a:pt x="192" y="102"/>
                        </a:cubicBezTo>
                        <a:cubicBezTo>
                          <a:pt x="229" y="65"/>
                          <a:pt x="229" y="65"/>
                          <a:pt x="229" y="65"/>
                        </a:cubicBezTo>
                        <a:cubicBezTo>
                          <a:pt x="232" y="62"/>
                          <a:pt x="232" y="58"/>
                          <a:pt x="229" y="56"/>
                        </a:cubicBezTo>
                        <a:cubicBezTo>
                          <a:pt x="228" y="55"/>
                          <a:pt x="227" y="54"/>
                          <a:pt x="225" y="54"/>
                        </a:cubicBezTo>
                        <a:cubicBezTo>
                          <a:pt x="223" y="54"/>
                          <a:pt x="222" y="55"/>
                          <a:pt x="221" y="56"/>
                        </a:cubicBezTo>
                        <a:cubicBezTo>
                          <a:pt x="173" y="104"/>
                          <a:pt x="173" y="104"/>
                          <a:pt x="173" y="104"/>
                        </a:cubicBezTo>
                        <a:cubicBezTo>
                          <a:pt x="173" y="104"/>
                          <a:pt x="172" y="105"/>
                          <a:pt x="172" y="105"/>
                        </a:cubicBezTo>
                        <a:cubicBezTo>
                          <a:pt x="172" y="105"/>
                          <a:pt x="172" y="105"/>
                          <a:pt x="172" y="105"/>
                        </a:cubicBezTo>
                        <a:cubicBezTo>
                          <a:pt x="172" y="106"/>
                          <a:pt x="172" y="106"/>
                          <a:pt x="171" y="106"/>
                        </a:cubicBezTo>
                        <a:cubicBezTo>
                          <a:pt x="171" y="106"/>
                          <a:pt x="171" y="106"/>
                          <a:pt x="171" y="107"/>
                        </a:cubicBezTo>
                        <a:cubicBezTo>
                          <a:pt x="171" y="107"/>
                          <a:pt x="171" y="107"/>
                          <a:pt x="171" y="107"/>
                        </a:cubicBezTo>
                        <a:cubicBezTo>
                          <a:pt x="171" y="108"/>
                          <a:pt x="171" y="109"/>
                          <a:pt x="171" y="109"/>
                        </a:cubicBezTo>
                        <a:cubicBezTo>
                          <a:pt x="171" y="110"/>
                          <a:pt x="171" y="110"/>
                          <a:pt x="171" y="110"/>
                        </a:cubicBezTo>
                        <a:cubicBezTo>
                          <a:pt x="171" y="110"/>
                          <a:pt x="171" y="110"/>
                          <a:pt x="171" y="111"/>
                        </a:cubicBezTo>
                        <a:cubicBezTo>
                          <a:pt x="172" y="111"/>
                          <a:pt x="172" y="111"/>
                          <a:pt x="172" y="111"/>
                        </a:cubicBezTo>
                        <a:cubicBezTo>
                          <a:pt x="172" y="111"/>
                          <a:pt x="172" y="111"/>
                          <a:pt x="172" y="112"/>
                        </a:cubicBezTo>
                        <a:cubicBezTo>
                          <a:pt x="172" y="112"/>
                          <a:pt x="173" y="112"/>
                          <a:pt x="173" y="113"/>
                        </a:cubicBezTo>
                        <a:cubicBezTo>
                          <a:pt x="221" y="160"/>
                          <a:pt x="221" y="160"/>
                          <a:pt x="221" y="160"/>
                        </a:cubicBezTo>
                        <a:cubicBezTo>
                          <a:pt x="223" y="163"/>
                          <a:pt x="227" y="163"/>
                          <a:pt x="229" y="160"/>
                        </a:cubicBezTo>
                        <a:cubicBezTo>
                          <a:pt x="232" y="158"/>
                          <a:pt x="232" y="154"/>
                          <a:pt x="229" y="152"/>
                        </a:cubicBezTo>
                        <a:lnTo>
                          <a:pt x="193" y="115"/>
                        </a:lnTo>
                        <a:close/>
                        <a:moveTo>
                          <a:pt x="38" y="38"/>
                        </a:move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lnTo>
                          <a:pt x="38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154B779-61EB-4039-BD6A-5DEAEA3195CA}"/>
                </a:ext>
              </a:extLst>
            </p:cNvPr>
            <p:cNvGrpSpPr/>
            <p:nvPr/>
          </p:nvGrpSpPr>
          <p:grpSpPr>
            <a:xfrm>
              <a:off x="6504084" y="1258764"/>
              <a:ext cx="1150433" cy="1150733"/>
              <a:chOff x="6384413" y="1816425"/>
              <a:chExt cx="1150433" cy="115073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CC65D5-A06C-4615-901C-2B995994642B}"/>
                  </a:ext>
                </a:extLst>
              </p:cNvPr>
              <p:cNvSpPr/>
              <p:nvPr/>
            </p:nvSpPr>
            <p:spPr>
              <a:xfrm rot="623184">
                <a:off x="6384413" y="1816425"/>
                <a:ext cx="1150433" cy="11507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AD50314-67A5-450D-9D4D-A2451713990B}"/>
                  </a:ext>
                </a:extLst>
              </p:cNvPr>
              <p:cNvSpPr/>
              <p:nvPr/>
            </p:nvSpPr>
            <p:spPr>
              <a:xfrm rot="623184">
                <a:off x="6477372" y="1909408"/>
                <a:ext cx="964514" cy="96476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90" name="Group 40">
                <a:extLst>
                  <a:ext uri="{FF2B5EF4-FFF2-40B4-BE49-F238E27FC236}">
                    <a16:creationId xmlns:a16="http://schemas.microsoft.com/office/drawing/2014/main" id="{A497E707-E426-4619-BF7F-BE7275D86E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32337" y="2166092"/>
                <a:ext cx="454585" cy="451399"/>
                <a:chOff x="5508" y="439"/>
                <a:chExt cx="428" cy="425"/>
              </a:xfrm>
              <a:solidFill>
                <a:schemeClr val="bg1"/>
              </a:solidFill>
            </p:grpSpPr>
            <p:sp>
              <p:nvSpPr>
                <p:cNvPr id="91" name="Freeform 41">
                  <a:extLst>
                    <a:ext uri="{FF2B5EF4-FFF2-40B4-BE49-F238E27FC236}">
                      <a16:creationId xmlns:a16="http://schemas.microsoft.com/office/drawing/2014/main" id="{DDB844D7-4B91-44D0-949B-FAB53A2A0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473"/>
                  <a:ext cx="355" cy="391"/>
                </a:xfrm>
                <a:custGeom>
                  <a:avLst/>
                  <a:gdLst>
                    <a:gd name="T0" fmla="*/ 234 w 240"/>
                    <a:gd name="T1" fmla="*/ 264 h 264"/>
                    <a:gd name="T2" fmla="*/ 6 w 240"/>
                    <a:gd name="T3" fmla="*/ 264 h 264"/>
                    <a:gd name="T4" fmla="*/ 0 w 240"/>
                    <a:gd name="T5" fmla="*/ 258 h 264"/>
                    <a:gd name="T6" fmla="*/ 0 w 240"/>
                    <a:gd name="T7" fmla="*/ 6 h 264"/>
                    <a:gd name="T8" fmla="*/ 6 w 240"/>
                    <a:gd name="T9" fmla="*/ 0 h 264"/>
                    <a:gd name="T10" fmla="*/ 174 w 240"/>
                    <a:gd name="T11" fmla="*/ 0 h 264"/>
                    <a:gd name="T12" fmla="*/ 180 w 240"/>
                    <a:gd name="T13" fmla="*/ 6 h 264"/>
                    <a:gd name="T14" fmla="*/ 174 w 240"/>
                    <a:gd name="T15" fmla="*/ 12 h 264"/>
                    <a:gd name="T16" fmla="*/ 12 w 240"/>
                    <a:gd name="T17" fmla="*/ 12 h 264"/>
                    <a:gd name="T18" fmla="*/ 12 w 240"/>
                    <a:gd name="T19" fmla="*/ 252 h 264"/>
                    <a:gd name="T20" fmla="*/ 228 w 240"/>
                    <a:gd name="T21" fmla="*/ 252 h 264"/>
                    <a:gd name="T22" fmla="*/ 228 w 240"/>
                    <a:gd name="T23" fmla="*/ 114 h 264"/>
                    <a:gd name="T24" fmla="*/ 234 w 240"/>
                    <a:gd name="T25" fmla="*/ 108 h 264"/>
                    <a:gd name="T26" fmla="*/ 240 w 240"/>
                    <a:gd name="T27" fmla="*/ 114 h 264"/>
                    <a:gd name="T28" fmla="*/ 240 w 240"/>
                    <a:gd name="T29" fmla="*/ 258 h 264"/>
                    <a:gd name="T30" fmla="*/ 234 w 240"/>
                    <a:gd name="T31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0" h="264">
                      <a:moveTo>
                        <a:pt x="234" y="264"/>
                      </a:moveTo>
                      <a:cubicBezTo>
                        <a:pt x="6" y="264"/>
                        <a:pt x="6" y="264"/>
                        <a:pt x="6" y="264"/>
                      </a:cubicBezTo>
                      <a:cubicBezTo>
                        <a:pt x="3" y="264"/>
                        <a:pt x="0" y="262"/>
                        <a:pt x="0" y="25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78" y="0"/>
                        <a:pt x="180" y="3"/>
                        <a:pt x="180" y="6"/>
                      </a:cubicBezTo>
                      <a:cubicBezTo>
                        <a:pt x="180" y="10"/>
                        <a:pt x="178" y="12"/>
                        <a:pt x="17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252"/>
                        <a:pt x="12" y="252"/>
                        <a:pt x="12" y="252"/>
                      </a:cubicBezTo>
                      <a:cubicBezTo>
                        <a:pt x="228" y="252"/>
                        <a:pt x="228" y="252"/>
                        <a:pt x="228" y="252"/>
                      </a:cubicBezTo>
                      <a:cubicBezTo>
                        <a:pt x="228" y="114"/>
                        <a:pt x="228" y="114"/>
                        <a:pt x="228" y="114"/>
                      </a:cubicBezTo>
                      <a:cubicBezTo>
                        <a:pt x="228" y="111"/>
                        <a:pt x="231" y="108"/>
                        <a:pt x="234" y="108"/>
                      </a:cubicBezTo>
                      <a:cubicBezTo>
                        <a:pt x="238" y="108"/>
                        <a:pt x="240" y="111"/>
                        <a:pt x="240" y="114"/>
                      </a:cubicBezTo>
                      <a:cubicBezTo>
                        <a:pt x="240" y="258"/>
                        <a:pt x="240" y="258"/>
                        <a:pt x="240" y="258"/>
                      </a:cubicBezTo>
                      <a:cubicBezTo>
                        <a:pt x="240" y="262"/>
                        <a:pt x="238" y="264"/>
                        <a:pt x="234" y="2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92" name="Freeform 42">
                  <a:extLst>
                    <a:ext uri="{FF2B5EF4-FFF2-40B4-BE49-F238E27FC236}">
                      <a16:creationId xmlns:a16="http://schemas.microsoft.com/office/drawing/2014/main" id="{8A447F4C-108A-40C1-837C-AD010AB5CA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38" y="439"/>
                  <a:ext cx="298" cy="294"/>
                </a:xfrm>
                <a:custGeom>
                  <a:avLst/>
                  <a:gdLst>
                    <a:gd name="T0" fmla="*/ 7 w 201"/>
                    <a:gd name="T1" fmla="*/ 199 h 199"/>
                    <a:gd name="T2" fmla="*/ 3 w 201"/>
                    <a:gd name="T3" fmla="*/ 198 h 199"/>
                    <a:gd name="T4" fmla="*/ 1 w 201"/>
                    <a:gd name="T5" fmla="*/ 191 h 199"/>
                    <a:gd name="T6" fmla="*/ 27 w 201"/>
                    <a:gd name="T7" fmla="*/ 132 h 199"/>
                    <a:gd name="T8" fmla="*/ 28 w 201"/>
                    <a:gd name="T9" fmla="*/ 130 h 199"/>
                    <a:gd name="T10" fmla="*/ 156 w 201"/>
                    <a:gd name="T11" fmla="*/ 2 h 199"/>
                    <a:gd name="T12" fmla="*/ 161 w 201"/>
                    <a:gd name="T13" fmla="*/ 0 h 199"/>
                    <a:gd name="T14" fmla="*/ 161 w 201"/>
                    <a:gd name="T15" fmla="*/ 0 h 199"/>
                    <a:gd name="T16" fmla="*/ 165 w 201"/>
                    <a:gd name="T17" fmla="*/ 2 h 199"/>
                    <a:gd name="T18" fmla="*/ 199 w 201"/>
                    <a:gd name="T19" fmla="*/ 36 h 199"/>
                    <a:gd name="T20" fmla="*/ 199 w 201"/>
                    <a:gd name="T21" fmla="*/ 44 h 199"/>
                    <a:gd name="T22" fmla="*/ 71 w 201"/>
                    <a:gd name="T23" fmla="*/ 172 h 199"/>
                    <a:gd name="T24" fmla="*/ 69 w 201"/>
                    <a:gd name="T25" fmla="*/ 174 h 199"/>
                    <a:gd name="T26" fmla="*/ 9 w 201"/>
                    <a:gd name="T27" fmla="*/ 199 h 199"/>
                    <a:gd name="T28" fmla="*/ 7 w 201"/>
                    <a:gd name="T29" fmla="*/ 199 h 199"/>
                    <a:gd name="T30" fmla="*/ 37 w 201"/>
                    <a:gd name="T31" fmla="*/ 137 h 199"/>
                    <a:gd name="T32" fmla="*/ 18 w 201"/>
                    <a:gd name="T33" fmla="*/ 182 h 199"/>
                    <a:gd name="T34" fmla="*/ 63 w 201"/>
                    <a:gd name="T35" fmla="*/ 163 h 199"/>
                    <a:gd name="T36" fmla="*/ 186 w 201"/>
                    <a:gd name="T37" fmla="*/ 40 h 199"/>
                    <a:gd name="T38" fmla="*/ 161 w 201"/>
                    <a:gd name="T39" fmla="*/ 14 h 199"/>
                    <a:gd name="T40" fmla="*/ 37 w 201"/>
                    <a:gd name="T41" fmla="*/ 137 h 199"/>
                    <a:gd name="T42" fmla="*/ 66 w 201"/>
                    <a:gd name="T43" fmla="*/ 168 h 199"/>
                    <a:gd name="T44" fmla="*/ 66 w 201"/>
                    <a:gd name="T45" fmla="*/ 168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1" h="199">
                      <a:moveTo>
                        <a:pt x="7" y="199"/>
                      </a:moveTo>
                      <a:cubicBezTo>
                        <a:pt x="5" y="199"/>
                        <a:pt x="4" y="199"/>
                        <a:pt x="3" y="198"/>
                      </a:cubicBezTo>
                      <a:cubicBezTo>
                        <a:pt x="1" y="196"/>
                        <a:pt x="0" y="193"/>
                        <a:pt x="1" y="191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27" y="131"/>
                        <a:pt x="28" y="130"/>
                        <a:pt x="28" y="130"/>
                      </a:cubicBezTo>
                      <a:cubicBezTo>
                        <a:pt x="156" y="2"/>
                        <a:pt x="156" y="2"/>
                        <a:pt x="156" y="2"/>
                      </a:cubicBezTo>
                      <a:cubicBezTo>
                        <a:pt x="157" y="1"/>
                        <a:pt x="159" y="0"/>
                        <a:pt x="16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2" y="0"/>
                        <a:pt x="164" y="1"/>
                        <a:pt x="165" y="2"/>
                      </a:cubicBezTo>
                      <a:cubicBezTo>
                        <a:pt x="199" y="36"/>
                        <a:pt x="199" y="36"/>
                        <a:pt x="199" y="36"/>
                      </a:cubicBezTo>
                      <a:cubicBezTo>
                        <a:pt x="201" y="38"/>
                        <a:pt x="201" y="42"/>
                        <a:pt x="199" y="44"/>
                      </a:cubicBezTo>
                      <a:cubicBezTo>
                        <a:pt x="71" y="172"/>
                        <a:pt x="71" y="172"/>
                        <a:pt x="71" y="172"/>
                      </a:cubicBezTo>
                      <a:cubicBezTo>
                        <a:pt x="70" y="173"/>
                        <a:pt x="69" y="173"/>
                        <a:pt x="69" y="174"/>
                      </a:cubicBezTo>
                      <a:cubicBezTo>
                        <a:pt x="9" y="199"/>
                        <a:pt x="9" y="199"/>
                        <a:pt x="9" y="199"/>
                      </a:cubicBezTo>
                      <a:cubicBezTo>
                        <a:pt x="9" y="199"/>
                        <a:pt x="8" y="199"/>
                        <a:pt x="7" y="199"/>
                      </a:cubicBezTo>
                      <a:close/>
                      <a:moveTo>
                        <a:pt x="37" y="137"/>
                      </a:moveTo>
                      <a:cubicBezTo>
                        <a:pt x="18" y="182"/>
                        <a:pt x="18" y="182"/>
                        <a:pt x="18" y="182"/>
                      </a:cubicBezTo>
                      <a:cubicBezTo>
                        <a:pt x="63" y="163"/>
                        <a:pt x="63" y="163"/>
                        <a:pt x="63" y="163"/>
                      </a:cubicBezTo>
                      <a:cubicBezTo>
                        <a:pt x="186" y="40"/>
                        <a:pt x="186" y="40"/>
                        <a:pt x="186" y="40"/>
                      </a:cubicBezTo>
                      <a:cubicBezTo>
                        <a:pt x="161" y="14"/>
                        <a:pt x="161" y="14"/>
                        <a:pt x="161" y="14"/>
                      </a:cubicBezTo>
                      <a:lnTo>
                        <a:pt x="37" y="137"/>
                      </a:lnTo>
                      <a:close/>
                      <a:moveTo>
                        <a:pt x="66" y="168"/>
                      </a:moveTo>
                      <a:cubicBezTo>
                        <a:pt x="66" y="168"/>
                        <a:pt x="66" y="168"/>
                        <a:pt x="66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93" name="Freeform 43">
                  <a:extLst>
                    <a:ext uri="{FF2B5EF4-FFF2-40B4-BE49-F238E27FC236}">
                      <a16:creationId xmlns:a16="http://schemas.microsoft.com/office/drawing/2014/main" id="{DE4A95D1-B72A-4E6A-8A68-326CBB02D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4" y="470"/>
                  <a:ext cx="69" cy="70"/>
                </a:xfrm>
                <a:custGeom>
                  <a:avLst/>
                  <a:gdLst>
                    <a:gd name="T0" fmla="*/ 40 w 47"/>
                    <a:gd name="T1" fmla="*/ 47 h 47"/>
                    <a:gd name="T2" fmla="*/ 36 w 47"/>
                    <a:gd name="T3" fmla="*/ 45 h 47"/>
                    <a:gd name="T4" fmla="*/ 2 w 47"/>
                    <a:gd name="T5" fmla="*/ 11 h 47"/>
                    <a:gd name="T6" fmla="*/ 2 w 47"/>
                    <a:gd name="T7" fmla="*/ 3 h 47"/>
                    <a:gd name="T8" fmla="*/ 11 w 47"/>
                    <a:gd name="T9" fmla="*/ 3 h 47"/>
                    <a:gd name="T10" fmla="*/ 45 w 47"/>
                    <a:gd name="T11" fmla="*/ 37 h 47"/>
                    <a:gd name="T12" fmla="*/ 45 w 47"/>
                    <a:gd name="T13" fmla="*/ 45 h 47"/>
                    <a:gd name="T14" fmla="*/ 40 w 47"/>
                    <a:gd name="T1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47">
                      <a:moveTo>
                        <a:pt x="40" y="47"/>
                      </a:moveTo>
                      <a:cubicBezTo>
                        <a:pt x="39" y="47"/>
                        <a:pt x="37" y="46"/>
                        <a:pt x="36" y="45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3"/>
                      </a:cubicBezTo>
                      <a:cubicBezTo>
                        <a:pt x="5" y="0"/>
                        <a:pt x="8" y="0"/>
                        <a:pt x="11" y="3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39"/>
                        <a:pt x="47" y="43"/>
                        <a:pt x="45" y="45"/>
                      </a:cubicBezTo>
                      <a:cubicBezTo>
                        <a:pt x="44" y="46"/>
                        <a:pt x="42" y="47"/>
                        <a:pt x="4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94" name="Freeform 44">
                  <a:extLst>
                    <a:ext uri="{FF2B5EF4-FFF2-40B4-BE49-F238E27FC236}">
                      <a16:creationId xmlns:a16="http://schemas.microsoft.com/office/drawing/2014/main" id="{990DB296-CBC6-46DC-8AC7-743918F9B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7" y="627"/>
                  <a:ext cx="69" cy="69"/>
                </a:xfrm>
                <a:custGeom>
                  <a:avLst/>
                  <a:gdLst>
                    <a:gd name="T0" fmla="*/ 40 w 47"/>
                    <a:gd name="T1" fmla="*/ 47 h 47"/>
                    <a:gd name="T2" fmla="*/ 36 w 47"/>
                    <a:gd name="T3" fmla="*/ 45 h 47"/>
                    <a:gd name="T4" fmla="*/ 2 w 47"/>
                    <a:gd name="T5" fmla="*/ 11 h 47"/>
                    <a:gd name="T6" fmla="*/ 2 w 47"/>
                    <a:gd name="T7" fmla="*/ 3 h 47"/>
                    <a:gd name="T8" fmla="*/ 11 w 47"/>
                    <a:gd name="T9" fmla="*/ 3 h 47"/>
                    <a:gd name="T10" fmla="*/ 45 w 47"/>
                    <a:gd name="T11" fmla="*/ 37 h 47"/>
                    <a:gd name="T12" fmla="*/ 45 w 47"/>
                    <a:gd name="T13" fmla="*/ 45 h 47"/>
                    <a:gd name="T14" fmla="*/ 40 w 47"/>
                    <a:gd name="T1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47">
                      <a:moveTo>
                        <a:pt x="40" y="47"/>
                      </a:moveTo>
                      <a:cubicBezTo>
                        <a:pt x="39" y="47"/>
                        <a:pt x="37" y="46"/>
                        <a:pt x="36" y="45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3"/>
                      </a:cubicBezTo>
                      <a:cubicBezTo>
                        <a:pt x="4" y="0"/>
                        <a:pt x="8" y="0"/>
                        <a:pt x="11" y="3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39"/>
                        <a:pt x="47" y="43"/>
                        <a:pt x="45" y="45"/>
                      </a:cubicBezTo>
                      <a:cubicBezTo>
                        <a:pt x="43" y="46"/>
                        <a:pt x="42" y="47"/>
                        <a:pt x="4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sp>
          <p:nvSpPr>
            <p:cNvPr id="108" name="AutoShape 4">
              <a:extLst>
                <a:ext uri="{FF2B5EF4-FFF2-40B4-BE49-F238E27FC236}">
                  <a16:creationId xmlns:a16="http://schemas.microsoft.com/office/drawing/2014/main" id="{B94A7F82-5879-4F86-8F5E-F6CAAEF30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155" y="5411927"/>
              <a:ext cx="50399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8000" tIns="0" rIns="0" bIns="0"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Go-Live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FB29E3D-881A-49EC-97A3-5445834158F0}"/>
                </a:ext>
              </a:extLst>
            </p:cNvPr>
            <p:cNvGrpSpPr/>
            <p:nvPr/>
          </p:nvGrpSpPr>
          <p:grpSpPr>
            <a:xfrm>
              <a:off x="495055" y="4959672"/>
              <a:ext cx="1150433" cy="1150733"/>
              <a:chOff x="1674169" y="5326497"/>
              <a:chExt cx="1150433" cy="115073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F12AACE-A124-4155-82ED-A6CECB3C2780}"/>
                  </a:ext>
                </a:extLst>
              </p:cNvPr>
              <p:cNvSpPr/>
              <p:nvPr/>
            </p:nvSpPr>
            <p:spPr>
              <a:xfrm rot="623184">
                <a:off x="1674169" y="5326497"/>
                <a:ext cx="1150433" cy="11507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F86CCA-A1D1-4D97-A6B8-75EA84171D4B}"/>
                  </a:ext>
                </a:extLst>
              </p:cNvPr>
              <p:cNvSpPr/>
              <p:nvPr/>
            </p:nvSpPr>
            <p:spPr>
              <a:xfrm rot="623184">
                <a:off x="1767128" y="5419480"/>
                <a:ext cx="964514" cy="96476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9990596E-6501-49E2-A107-0995A5B4F2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1201" y="5656761"/>
                <a:ext cx="336368" cy="490204"/>
              </a:xfrm>
              <a:custGeom>
                <a:avLst/>
                <a:gdLst>
                  <a:gd name="T0" fmla="*/ 32 w 198"/>
                  <a:gd name="T1" fmla="*/ 288 h 288"/>
                  <a:gd name="T2" fmla="*/ 32 w 198"/>
                  <a:gd name="T3" fmla="*/ 288 h 288"/>
                  <a:gd name="T4" fmla="*/ 28 w 198"/>
                  <a:gd name="T5" fmla="*/ 286 h 288"/>
                  <a:gd name="T6" fmla="*/ 1 w 198"/>
                  <a:gd name="T7" fmla="*/ 255 h 288"/>
                  <a:gd name="T8" fmla="*/ 0 w 198"/>
                  <a:gd name="T9" fmla="*/ 250 h 288"/>
                  <a:gd name="T10" fmla="*/ 2 w 198"/>
                  <a:gd name="T11" fmla="*/ 246 h 288"/>
                  <a:gd name="T12" fmla="*/ 122 w 198"/>
                  <a:gd name="T13" fmla="*/ 144 h 288"/>
                  <a:gd name="T14" fmla="*/ 2 w 198"/>
                  <a:gd name="T15" fmla="*/ 41 h 288"/>
                  <a:gd name="T16" fmla="*/ 0 w 198"/>
                  <a:gd name="T17" fmla="*/ 37 h 288"/>
                  <a:gd name="T18" fmla="*/ 1 w 198"/>
                  <a:gd name="T19" fmla="*/ 33 h 288"/>
                  <a:gd name="T20" fmla="*/ 28 w 198"/>
                  <a:gd name="T21" fmla="*/ 2 h 288"/>
                  <a:gd name="T22" fmla="*/ 32 w 198"/>
                  <a:gd name="T23" fmla="*/ 0 h 288"/>
                  <a:gd name="T24" fmla="*/ 36 w 198"/>
                  <a:gd name="T25" fmla="*/ 1 h 288"/>
                  <a:gd name="T26" fmla="*/ 196 w 198"/>
                  <a:gd name="T27" fmla="*/ 139 h 288"/>
                  <a:gd name="T28" fmla="*/ 198 w 198"/>
                  <a:gd name="T29" fmla="*/ 144 h 288"/>
                  <a:gd name="T30" fmla="*/ 196 w 198"/>
                  <a:gd name="T31" fmla="*/ 148 h 288"/>
                  <a:gd name="T32" fmla="*/ 36 w 198"/>
                  <a:gd name="T33" fmla="*/ 286 h 288"/>
                  <a:gd name="T34" fmla="*/ 32 w 198"/>
                  <a:gd name="T35" fmla="*/ 288 h 288"/>
                  <a:gd name="T36" fmla="*/ 14 w 198"/>
                  <a:gd name="T37" fmla="*/ 252 h 288"/>
                  <a:gd name="T38" fmla="*/ 33 w 198"/>
                  <a:gd name="T39" fmla="*/ 273 h 288"/>
                  <a:gd name="T40" fmla="*/ 182 w 198"/>
                  <a:gd name="T41" fmla="*/ 144 h 288"/>
                  <a:gd name="T42" fmla="*/ 33 w 198"/>
                  <a:gd name="T43" fmla="*/ 14 h 288"/>
                  <a:gd name="T44" fmla="*/ 14 w 198"/>
                  <a:gd name="T45" fmla="*/ 36 h 288"/>
                  <a:gd name="T46" fmla="*/ 136 w 198"/>
                  <a:gd name="T47" fmla="*/ 139 h 288"/>
                  <a:gd name="T48" fmla="*/ 138 w 198"/>
                  <a:gd name="T49" fmla="*/ 144 h 288"/>
                  <a:gd name="T50" fmla="*/ 136 w 198"/>
                  <a:gd name="T51" fmla="*/ 148 h 288"/>
                  <a:gd name="T52" fmla="*/ 14 w 198"/>
                  <a:gd name="T53" fmla="*/ 25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288">
                    <a:moveTo>
                      <a:pt x="32" y="288"/>
                    </a:moveTo>
                    <a:cubicBezTo>
                      <a:pt x="32" y="288"/>
                      <a:pt x="32" y="288"/>
                      <a:pt x="32" y="288"/>
                    </a:cubicBezTo>
                    <a:cubicBezTo>
                      <a:pt x="30" y="288"/>
                      <a:pt x="29" y="287"/>
                      <a:pt x="28" y="286"/>
                    </a:cubicBezTo>
                    <a:cubicBezTo>
                      <a:pt x="1" y="255"/>
                      <a:pt x="1" y="255"/>
                      <a:pt x="1" y="255"/>
                    </a:cubicBezTo>
                    <a:cubicBezTo>
                      <a:pt x="0" y="254"/>
                      <a:pt x="0" y="252"/>
                      <a:pt x="0" y="250"/>
                    </a:cubicBezTo>
                    <a:cubicBezTo>
                      <a:pt x="0" y="249"/>
                      <a:pt x="1" y="247"/>
                      <a:pt x="2" y="246"/>
                    </a:cubicBezTo>
                    <a:cubicBezTo>
                      <a:pt x="122" y="144"/>
                      <a:pt x="122" y="144"/>
                      <a:pt x="122" y="144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6"/>
                      <a:pt x="0" y="34"/>
                      <a:pt x="1" y="3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1"/>
                      <a:pt x="30" y="0"/>
                      <a:pt x="32" y="0"/>
                    </a:cubicBezTo>
                    <a:cubicBezTo>
                      <a:pt x="33" y="0"/>
                      <a:pt x="35" y="0"/>
                      <a:pt x="36" y="1"/>
                    </a:cubicBezTo>
                    <a:cubicBezTo>
                      <a:pt x="196" y="139"/>
                      <a:pt x="196" y="139"/>
                      <a:pt x="196" y="139"/>
                    </a:cubicBezTo>
                    <a:cubicBezTo>
                      <a:pt x="197" y="140"/>
                      <a:pt x="198" y="142"/>
                      <a:pt x="198" y="144"/>
                    </a:cubicBezTo>
                    <a:cubicBezTo>
                      <a:pt x="198" y="146"/>
                      <a:pt x="197" y="147"/>
                      <a:pt x="196" y="148"/>
                    </a:cubicBezTo>
                    <a:cubicBezTo>
                      <a:pt x="36" y="286"/>
                      <a:pt x="36" y="286"/>
                      <a:pt x="36" y="286"/>
                    </a:cubicBezTo>
                    <a:cubicBezTo>
                      <a:pt x="35" y="287"/>
                      <a:pt x="34" y="288"/>
                      <a:pt x="32" y="288"/>
                    </a:cubicBezTo>
                    <a:close/>
                    <a:moveTo>
                      <a:pt x="14" y="252"/>
                    </a:moveTo>
                    <a:cubicBezTo>
                      <a:pt x="33" y="273"/>
                      <a:pt x="33" y="273"/>
                      <a:pt x="33" y="273"/>
                    </a:cubicBezTo>
                    <a:cubicBezTo>
                      <a:pt x="182" y="144"/>
                      <a:pt x="182" y="144"/>
                      <a:pt x="182" y="14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6" y="139"/>
                      <a:pt x="136" y="139"/>
                      <a:pt x="136" y="139"/>
                    </a:cubicBezTo>
                    <a:cubicBezTo>
                      <a:pt x="137" y="140"/>
                      <a:pt x="138" y="142"/>
                      <a:pt x="138" y="144"/>
                    </a:cubicBezTo>
                    <a:cubicBezTo>
                      <a:pt x="138" y="146"/>
                      <a:pt x="137" y="147"/>
                      <a:pt x="136" y="148"/>
                    </a:cubicBezTo>
                    <a:lnTo>
                      <a:pt x="14" y="2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E682619-F2F5-4171-93A8-19C7E4A3184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59" y="2759357"/>
              <a:ext cx="91966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D122A91-29FA-4874-AF09-1BE507366FB1}"/>
                </a:ext>
              </a:extLst>
            </p:cNvPr>
            <p:cNvCxnSpPr>
              <a:cxnSpLocks/>
            </p:cNvCxnSpPr>
            <p:nvPr/>
          </p:nvCxnSpPr>
          <p:spPr>
            <a:xfrm>
              <a:off x="4650002" y="3684584"/>
              <a:ext cx="91966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869FF3F-D098-4EDE-846F-6EF3E31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3147745" y="4609811"/>
              <a:ext cx="91966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18EAAB0-8522-425D-8B0B-75A26500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645488" y="5535038"/>
              <a:ext cx="91966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FD01FF56-E3EA-C54C-A4B1-1562028A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6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3049492-E1DB-4F95-8377-57211C9844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0057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3049492-E1DB-4F95-8377-57211C984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B5EAE4E-A734-4B57-9E7E-0ADFF9482A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6F32D-ADB6-44B6-9E2C-DF587BC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</a:t>
            </a:r>
            <a:r>
              <a:rPr lang="de-DE" dirty="0"/>
              <a:t> Advantages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A15234-E355-49E1-9C2A-75F7A98FB39C}"/>
              </a:ext>
            </a:extLst>
          </p:cNvPr>
          <p:cNvSpPr/>
          <p:nvPr/>
        </p:nvSpPr>
        <p:spPr>
          <a:xfrm>
            <a:off x="375384" y="1832893"/>
            <a:ext cx="3600000" cy="1080000"/>
          </a:xfrm>
          <a:prstGeom prst="rect">
            <a:avLst/>
          </a:prstGeom>
          <a:solidFill>
            <a:schemeClr val="accent2"/>
          </a:solidFill>
        </p:spPr>
        <p:txBody>
          <a:bodyPr wrap="square" lIns="274320" tIns="72000" rIns="72000" bIns="7200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1st </a:t>
            </a:r>
            <a:r>
              <a:rPr lang="de-DE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to</a:t>
            </a: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 Market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8CFDA7-E922-449F-A9E4-8F19555C4B1F}"/>
              </a:ext>
            </a:extLst>
          </p:cNvPr>
          <p:cNvSpPr/>
          <p:nvPr/>
        </p:nvSpPr>
        <p:spPr>
          <a:xfrm>
            <a:off x="4313697" y="1832893"/>
            <a:ext cx="3600000" cy="1080000"/>
          </a:xfrm>
          <a:prstGeom prst="rect">
            <a:avLst/>
          </a:prstGeom>
          <a:solidFill>
            <a:schemeClr val="accent2"/>
          </a:solidFill>
        </p:spPr>
        <p:txBody>
          <a:bodyPr wrap="square" lIns="274320" tIns="72000" rIns="72000" bIns="7200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Benutzerfreundlichkeit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78DA44-BD37-447F-A55E-FEA2657723A3}"/>
              </a:ext>
            </a:extLst>
          </p:cNvPr>
          <p:cNvSpPr/>
          <p:nvPr/>
        </p:nvSpPr>
        <p:spPr>
          <a:xfrm>
            <a:off x="375384" y="4125108"/>
            <a:ext cx="3600000" cy="1080000"/>
          </a:xfrm>
          <a:prstGeom prst="rect">
            <a:avLst/>
          </a:prstGeom>
          <a:solidFill>
            <a:schemeClr val="accent2"/>
          </a:solidFill>
        </p:spPr>
        <p:txBody>
          <a:bodyPr wrap="square" lIns="274320" tIns="72000" rIns="72000" bIns="7200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Design &amp; Brand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099A6D-AE0E-410C-A231-F1A72326713D}"/>
              </a:ext>
            </a:extLst>
          </p:cNvPr>
          <p:cNvSpPr/>
          <p:nvPr/>
        </p:nvSpPr>
        <p:spPr>
          <a:xfrm>
            <a:off x="4313697" y="4125108"/>
            <a:ext cx="3600000" cy="1080000"/>
          </a:xfrm>
          <a:prstGeom prst="rect">
            <a:avLst/>
          </a:prstGeom>
          <a:solidFill>
            <a:schemeClr val="accent2"/>
          </a:solidFill>
        </p:spPr>
        <p:txBody>
          <a:bodyPr wrap="square" lIns="274320" tIns="72000" rIns="72000" bIns="7200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Profile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E4111C-1581-492A-BD72-050B97E3C103}"/>
              </a:ext>
            </a:extLst>
          </p:cNvPr>
          <p:cNvSpPr/>
          <p:nvPr/>
        </p:nvSpPr>
        <p:spPr>
          <a:xfrm>
            <a:off x="8216616" y="1832893"/>
            <a:ext cx="3600000" cy="1080000"/>
          </a:xfrm>
          <a:prstGeom prst="rect">
            <a:avLst/>
          </a:prstGeom>
          <a:solidFill>
            <a:schemeClr val="accent2"/>
          </a:solidFill>
        </p:spPr>
        <p:txBody>
          <a:bodyPr wrap="square" lIns="274320" tIns="72000" rIns="72000" bIns="7200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Anreize für Endnutzer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FB89D-296A-455C-BA49-C1E77B6ADB49}"/>
              </a:ext>
            </a:extLst>
          </p:cNvPr>
          <p:cNvSpPr/>
          <p:nvPr/>
        </p:nvSpPr>
        <p:spPr>
          <a:xfrm>
            <a:off x="8216616" y="4125108"/>
            <a:ext cx="3600000" cy="1080000"/>
          </a:xfrm>
          <a:prstGeom prst="rect">
            <a:avLst/>
          </a:prstGeom>
          <a:solidFill>
            <a:schemeClr val="accent2"/>
          </a:solidFill>
        </p:spPr>
        <p:txBody>
          <a:bodyPr wrap="square" lIns="274320" tIns="72000" rIns="72000" bIns="7200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de-DE" b="1" dirty="0">
                <a:solidFill>
                  <a:schemeClr val="bg1"/>
                </a:solidFill>
                <a:latin typeface="Arial Black" panose="020B0A04020102020204" pitchFamily="34" charset="0"/>
              </a:rPr>
              <a:t>Vorteile für Partnerunternehmen</a:t>
            </a:r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3CD54AAE-8D20-0248-87B6-30182F32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3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05780A-45C9-46DC-B752-1641B19EAB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974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05780A-45C9-46DC-B752-1641B19EA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69040B4-9D8B-4A25-AEF7-A8573AD08D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800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634D-3A04-4A67-ADA0-FB03D25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21D5D09C-5C09-4B0E-BD7D-3ACD0F90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6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05780A-45C9-46DC-B752-1641B19EAB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05780A-45C9-46DC-B752-1641B19EA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DD7634D-3A04-4A67-ADA0-FB03D25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21D5D09C-5C09-4B0E-BD7D-3ACD0F90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6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>
            <a:extLst>
              <a:ext uri="{FF2B5EF4-FFF2-40B4-BE49-F238E27FC236}">
                <a16:creationId xmlns:a16="http://schemas.microsoft.com/office/drawing/2014/main" id="{135D7B5F-EAFE-4212-BB3D-9D44BD65DC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3622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5" name="Object 34" hidden="1">
                        <a:extLst>
                          <a:ext uri="{FF2B5EF4-FFF2-40B4-BE49-F238E27FC236}">
                            <a16:creationId xmlns:a16="http://schemas.microsoft.com/office/drawing/2014/main" id="{135D7B5F-EAFE-4212-BB3D-9D44BD65D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ED3AC54C-0385-40C9-9D82-860FBAA8C2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2F437-2BBB-448D-92CE-625C5351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3" y="301752"/>
            <a:ext cx="11432303" cy="660774"/>
          </a:xfrm>
        </p:spPr>
        <p:txBody>
          <a:bodyPr/>
          <a:lstStyle/>
          <a:p>
            <a:r>
              <a:rPr lang="de-DE" dirty="0"/>
              <a:t>Customer Journey - Summary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0AD00DAC-1473-4152-B645-EAACF05AF3C6}"/>
              </a:ext>
            </a:extLst>
          </p:cNvPr>
          <p:cNvSpPr/>
          <p:nvPr/>
        </p:nvSpPr>
        <p:spPr>
          <a:xfrm>
            <a:off x="1672285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Aufruf der Website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2FD73F6C-77A1-4323-A15F-025182EE42E9}"/>
              </a:ext>
            </a:extLst>
          </p:cNvPr>
          <p:cNvSpPr/>
          <p:nvPr/>
        </p:nvSpPr>
        <p:spPr>
          <a:xfrm>
            <a:off x="4504620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Aufruf des </a:t>
            </a:r>
            <a:r>
              <a:rPr lang="de-DE" sz="1600" i="1" dirty="0" err="1">
                <a:solidFill>
                  <a:schemeClr val="tx1"/>
                </a:solidFill>
              </a:rPr>
              <a:t>Allocators</a:t>
            </a:r>
            <a:endParaRPr lang="de-DE" sz="1600" i="1" dirty="0">
              <a:solidFill>
                <a:schemeClr val="tx1"/>
              </a:solidFill>
            </a:endParaRP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7F57F5D1-CCB3-4246-9C2B-DC05647A8137}"/>
              </a:ext>
            </a:extLst>
          </p:cNvPr>
          <p:cNvSpPr/>
          <p:nvPr/>
        </p:nvSpPr>
        <p:spPr>
          <a:xfrm>
            <a:off x="6730787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Nutzung des </a:t>
            </a:r>
            <a:r>
              <a:rPr lang="de-DE" sz="1600" i="1" dirty="0" err="1">
                <a:solidFill>
                  <a:schemeClr val="tx1"/>
                </a:solidFill>
              </a:rPr>
              <a:t>Allocators</a:t>
            </a:r>
            <a:endParaRPr lang="de-DE" sz="1600" i="1" dirty="0">
              <a:solidFill>
                <a:schemeClr val="tx1"/>
              </a:solidFill>
            </a:endParaRP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436F658B-4460-408B-91BD-D553659693A3}"/>
              </a:ext>
            </a:extLst>
          </p:cNvPr>
          <p:cNvSpPr/>
          <p:nvPr/>
        </p:nvSpPr>
        <p:spPr>
          <a:xfrm>
            <a:off x="3292284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Anmeldung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B1A6C04-7310-43DD-9CDF-29AA5EBB2C9E}"/>
              </a:ext>
            </a:extLst>
          </p:cNvPr>
          <p:cNvSpPr/>
          <p:nvPr/>
        </p:nvSpPr>
        <p:spPr>
          <a:xfrm>
            <a:off x="6124619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Nutzen der Bewerbungshilfe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4DC4E791-D69B-4764-8156-AFE137088B37}"/>
              </a:ext>
            </a:extLst>
          </p:cNvPr>
          <p:cNvSpPr/>
          <p:nvPr/>
        </p:nvSpPr>
        <p:spPr>
          <a:xfrm>
            <a:off x="8350786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Bewerbung erfolgreich versendet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431A4FB0-15FE-4503-82CA-E82DCB0D27D1}"/>
              </a:ext>
            </a:extLst>
          </p:cNvPr>
          <p:cNvSpPr/>
          <p:nvPr/>
        </p:nvSpPr>
        <p:spPr>
          <a:xfrm>
            <a:off x="1066117" y="4236237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Auswählen des Partnerunternehmens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454C5900-3F98-4A8F-9D46-C33553A02FDC}"/>
              </a:ext>
            </a:extLst>
          </p:cNvPr>
          <p:cNvSpPr/>
          <p:nvPr/>
        </p:nvSpPr>
        <p:spPr>
          <a:xfrm>
            <a:off x="8956952" y="2139080"/>
            <a:ext cx="2160000" cy="540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Auswählen des Studiengangs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7E0D4AC5-B361-49B3-A422-102F53124B7C}"/>
              </a:ext>
            </a:extLst>
          </p:cNvPr>
          <p:cNvSpPr/>
          <p:nvPr/>
        </p:nvSpPr>
        <p:spPr>
          <a:xfrm>
            <a:off x="5518451" y="4236237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CC2F37E4-7C48-4E72-A23A-5BC494CB133D}"/>
              </a:ext>
            </a:extLst>
          </p:cNvPr>
          <p:cNvSpPr/>
          <p:nvPr/>
        </p:nvSpPr>
        <p:spPr>
          <a:xfrm>
            <a:off x="1066117" y="2139080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DE67D8C0-3718-4024-A2EC-72CB3AB30C22}"/>
              </a:ext>
            </a:extLst>
          </p:cNvPr>
          <p:cNvSpPr/>
          <p:nvPr/>
        </p:nvSpPr>
        <p:spPr>
          <a:xfrm>
            <a:off x="3898450" y="2160669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2CF034EF-8929-4ED4-9152-13AA9A9F483A}"/>
              </a:ext>
            </a:extLst>
          </p:cNvPr>
          <p:cNvSpPr/>
          <p:nvPr/>
        </p:nvSpPr>
        <p:spPr>
          <a:xfrm>
            <a:off x="10576951" y="4236237"/>
            <a:ext cx="540001" cy="54000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6BAFA4-E9DE-477A-923A-CF6D809F48EE}"/>
              </a:ext>
            </a:extLst>
          </p:cNvPr>
          <p:cNvSpPr txBox="1"/>
          <p:nvPr/>
        </p:nvSpPr>
        <p:spPr>
          <a:xfrm>
            <a:off x="148391" y="2722260"/>
            <a:ext cx="237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Aufmerksam geworden auf dual </a:t>
            </a:r>
            <a:r>
              <a:rPr lang="de-DE" sz="1400" dirty="0" err="1"/>
              <a:t>study</a:t>
            </a:r>
            <a:r>
              <a:rPr lang="de-DE" sz="1400" dirty="0"/>
              <a:t> fit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7D0CEC-D827-4AA0-9744-32209FFB67C6}"/>
              </a:ext>
            </a:extLst>
          </p:cNvPr>
          <p:cNvSpPr txBox="1"/>
          <p:nvPr/>
        </p:nvSpPr>
        <p:spPr>
          <a:xfrm>
            <a:off x="2980726" y="2722260"/>
            <a:ext cx="237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Aufmerksam geworden auf </a:t>
            </a:r>
            <a:r>
              <a:rPr lang="de-DE" sz="1400" dirty="0" err="1"/>
              <a:t>Allocator</a:t>
            </a:r>
            <a:endParaRPr lang="de-D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A3F970-D46D-442D-811D-142D24491656}"/>
              </a:ext>
            </a:extLst>
          </p:cNvPr>
          <p:cNvSpPr txBox="1"/>
          <p:nvPr/>
        </p:nvSpPr>
        <p:spPr>
          <a:xfrm>
            <a:off x="4600725" y="4834764"/>
            <a:ext cx="237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Nutzer im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01EE73-FDAD-4542-AEAE-1EF5964FC958}"/>
              </a:ext>
            </a:extLst>
          </p:cNvPr>
          <p:cNvSpPr txBox="1"/>
          <p:nvPr/>
        </p:nvSpPr>
        <p:spPr>
          <a:xfrm>
            <a:off x="9578050" y="4834764"/>
            <a:ext cx="253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Bewerbung bei Partnerunternehmen angekommen</a:t>
            </a:r>
          </a:p>
        </p:txBody>
      </p:sp>
      <p:sp>
        <p:nvSpPr>
          <p:cNvPr id="98" name="Arrow: Chevron 97">
            <a:extLst>
              <a:ext uri="{FF2B5EF4-FFF2-40B4-BE49-F238E27FC236}">
                <a16:creationId xmlns:a16="http://schemas.microsoft.com/office/drawing/2014/main" id="{66B090E2-22B5-4A18-99A7-DEC649156FA7}"/>
              </a:ext>
            </a:extLst>
          </p:cNvPr>
          <p:cNvSpPr/>
          <p:nvPr/>
        </p:nvSpPr>
        <p:spPr>
          <a:xfrm>
            <a:off x="10965530" y="4236238"/>
            <a:ext cx="526773" cy="5400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0ED1E02-0B29-44A2-8B88-E7EB8CA87662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H="1">
            <a:off x="1066117" y="2409080"/>
            <a:ext cx="10050835" cy="2097157"/>
          </a:xfrm>
          <a:prstGeom prst="curvedConnector5">
            <a:avLst>
              <a:gd name="adj1" fmla="val -6444"/>
              <a:gd name="adj2" fmla="val 50000"/>
              <a:gd name="adj3" fmla="val 1035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3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28150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Abweichungen von Ausgangskonzeption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9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Abweichungen von Ausgangskonzeption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1A655-3D4E-43D7-A112-7B5531E5FED7}"/>
              </a:ext>
            </a:extLst>
          </p:cNvPr>
          <p:cNvSpPr/>
          <p:nvPr/>
        </p:nvSpPr>
        <p:spPr bwMode="auto">
          <a:xfrm>
            <a:off x="1559496" y="1979216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8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7EC36F-83F3-437B-BEC8-202112F6B8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5395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7EC36F-83F3-437B-BEC8-202112F6B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40444D-099E-4609-989C-6059DDB6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515" y="301752"/>
            <a:ext cx="4128717" cy="660774"/>
          </a:xfrm>
        </p:spPr>
        <p:txBody>
          <a:bodyPr/>
          <a:lstStyle/>
          <a:p>
            <a:pPr algn="r"/>
            <a:r>
              <a:rPr lang="de-DE" dirty="0"/>
              <a:t>Geschäftsidee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BDA7E0-582D-4F57-9ED3-08EF71B38B61}"/>
              </a:ext>
            </a:extLst>
          </p:cNvPr>
          <p:cNvSpPr txBox="1">
            <a:spLocks/>
          </p:cNvSpPr>
          <p:nvPr/>
        </p:nvSpPr>
        <p:spPr>
          <a:xfrm>
            <a:off x="375383" y="969028"/>
            <a:ext cx="11439850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cap="none" dirty="0"/>
              <a:t>Dual </a:t>
            </a:r>
            <a:r>
              <a:rPr lang="en-US" sz="2000" b="0" i="1" cap="none" dirty="0"/>
              <a:t>study</a:t>
            </a:r>
            <a:r>
              <a:rPr lang="de-DE" sz="2000" b="0" i="1" cap="none" dirty="0"/>
              <a:t> fit unterstützt Studenten an verschiedenen Punkten auf dem Weg zum dualen Studium.</a:t>
            </a:r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16FA511-A7B1-45AB-8073-00E9B7B0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D0B27D6-0E3F-4F1E-850D-BF9B0DAB1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982" y="3587916"/>
            <a:ext cx="2298036" cy="73626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42B314C-9374-457B-986F-B86A0AC0A61C}"/>
              </a:ext>
            </a:extLst>
          </p:cNvPr>
          <p:cNvGrpSpPr/>
          <p:nvPr/>
        </p:nvGrpSpPr>
        <p:grpSpPr>
          <a:xfrm>
            <a:off x="1554480" y="3210494"/>
            <a:ext cx="3420799" cy="1491109"/>
            <a:chOff x="1554480" y="3149724"/>
            <a:chExt cx="3420799" cy="1491109"/>
          </a:xfrm>
        </p:grpSpPr>
        <p:sp>
          <p:nvSpPr>
            <p:cNvPr id="23" name="AutoShape 7">
              <a:extLst>
                <a:ext uri="{FF2B5EF4-FFF2-40B4-BE49-F238E27FC236}">
                  <a16:creationId xmlns:a16="http://schemas.microsoft.com/office/drawing/2014/main" id="{09C4708E-E894-40ED-BD9F-E74D6F54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485" y="3251200"/>
              <a:ext cx="2880000" cy="1389633"/>
            </a:xfrm>
            <a:prstGeom prst="homePlate">
              <a:avLst>
                <a:gd name="adj" fmla="val 12663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/>
                <a:t>Hilfe bei Auswahl des Studiengangs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/>
                <a:t>Fragebogen zur Entscheidungsfindung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A88460-4056-4A96-BD15-1C0EFD14A3F0}"/>
                </a:ext>
              </a:extLst>
            </p:cNvPr>
            <p:cNvSpPr/>
            <p:nvPr/>
          </p:nvSpPr>
          <p:spPr>
            <a:xfrm>
              <a:off x="1625485" y="3251200"/>
              <a:ext cx="2880000" cy="323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/>
                <a:t>Dual Study Allocator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FB40F5A-C935-487F-A3D5-90A700F5A963}"/>
                </a:ext>
              </a:extLst>
            </p:cNvPr>
            <p:cNvSpPr/>
            <p:nvPr/>
          </p:nvSpPr>
          <p:spPr>
            <a:xfrm rot="10800000">
              <a:off x="4204223" y="3149724"/>
              <a:ext cx="771056" cy="10267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221AEA-778D-4639-B33F-78F172583C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4480" y="3587916"/>
              <a:ext cx="284183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4C9E5-4C5C-4D08-A83D-D6820D423149}"/>
              </a:ext>
            </a:extLst>
          </p:cNvPr>
          <p:cNvGrpSpPr/>
          <p:nvPr/>
        </p:nvGrpSpPr>
        <p:grpSpPr>
          <a:xfrm>
            <a:off x="7203600" y="3180189"/>
            <a:ext cx="3362915" cy="1551719"/>
            <a:chOff x="7203600" y="3089115"/>
            <a:chExt cx="3362915" cy="1551719"/>
          </a:xfrm>
        </p:grpSpPr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AD3F6A9C-55D1-4FE1-B252-815C93EB4C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86515" y="3251200"/>
              <a:ext cx="2880000" cy="1389634"/>
            </a:xfrm>
            <a:prstGeom prst="homePlate">
              <a:avLst>
                <a:gd name="adj" fmla="val 12663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t"/>
            <a:lstStyle/>
            <a:p>
              <a:pPr marL="228600" indent="-114300" algn="l" eaLnBrk="0" hangingPunct="0">
                <a:buClr>
                  <a:schemeClr val="folHlink"/>
                </a:buClr>
              </a:pPr>
              <a:endParaRPr lang="de-DE" sz="1400" b="1" dirty="0"/>
            </a:p>
            <a:p>
              <a:pPr marL="228600" indent="-114300" algn="l" eaLnBrk="0" hangingPunct="0">
                <a:buClr>
                  <a:schemeClr val="folHlink"/>
                </a:buClr>
              </a:pPr>
              <a:endParaRPr lang="de-DE" sz="1400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400" dirty="0"/>
                <a:t>Vergleich der Studienschwerpunkte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400" dirty="0"/>
                <a:t>Hochschulübersicht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BD8C06-1041-461A-A3CC-16E59B55A8A8}"/>
                </a:ext>
              </a:extLst>
            </p:cNvPr>
            <p:cNvSpPr/>
            <p:nvPr/>
          </p:nvSpPr>
          <p:spPr>
            <a:xfrm>
              <a:off x="7686515" y="3251200"/>
              <a:ext cx="2880000" cy="323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de-DE" sz="1400" b="1" dirty="0"/>
                <a:t>Studiengangsübersicht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FADED58-A270-4F19-996E-CE915C6DAA49}"/>
                </a:ext>
              </a:extLst>
            </p:cNvPr>
            <p:cNvSpPr/>
            <p:nvPr/>
          </p:nvSpPr>
          <p:spPr>
            <a:xfrm rot="10440000">
              <a:off x="7203600" y="3089115"/>
              <a:ext cx="771056" cy="10267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946EB9-AC5C-443A-9780-C2A39B1D1560}"/>
                </a:ext>
              </a:extLst>
            </p:cNvPr>
            <p:cNvCxnSpPr>
              <a:cxnSpLocks/>
            </p:cNvCxnSpPr>
            <p:nvPr/>
          </p:nvCxnSpPr>
          <p:spPr>
            <a:xfrm>
              <a:off x="7724678" y="3587916"/>
              <a:ext cx="284183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1727C7-40BA-4256-8953-51FFCED8A1EC}"/>
              </a:ext>
            </a:extLst>
          </p:cNvPr>
          <p:cNvGrpSpPr/>
          <p:nvPr/>
        </p:nvGrpSpPr>
        <p:grpSpPr>
          <a:xfrm>
            <a:off x="4617413" y="1773870"/>
            <a:ext cx="2957175" cy="1440001"/>
            <a:chOff x="4631953" y="1682796"/>
            <a:chExt cx="2957175" cy="1440001"/>
          </a:xfrm>
        </p:grpSpPr>
        <p:sp>
          <p:nvSpPr>
            <p:cNvPr id="21" name="AutoShape 5">
              <a:extLst>
                <a:ext uri="{FF2B5EF4-FFF2-40B4-BE49-F238E27FC236}">
                  <a16:creationId xmlns:a16="http://schemas.microsoft.com/office/drawing/2014/main" id="{C28BE157-6D0E-4427-BA2A-62152B6A65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 flipV="1">
              <a:off x="5376000" y="962797"/>
              <a:ext cx="1440000" cy="2880000"/>
            </a:xfrm>
            <a:prstGeom prst="homePlate">
              <a:avLst>
                <a:gd name="adj" fmla="val 25000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rot="10800000" vert="eaVert" lIns="72000" tIns="72000" rIns="72000" bIns="72000" anchor="ctr"/>
            <a:lstStyle/>
            <a:p>
              <a:pPr marL="114300" indent="-114300" eaLnBrk="0" hangingPunct="0">
                <a:buClr>
                  <a:schemeClr val="folHlink"/>
                </a:buClr>
              </a:pPr>
              <a:endParaRPr lang="de-DE" sz="1400" b="1" dirty="0"/>
            </a:p>
            <a:p>
              <a:pPr marL="114300" indent="-114300" eaLnBrk="0" hangingPunct="0">
                <a:buClr>
                  <a:schemeClr val="folHlink"/>
                </a:buClr>
              </a:pPr>
              <a:r>
                <a:rPr lang="de-DE" sz="1400" b="1" dirty="0"/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400" dirty="0"/>
                <a:t>Übersicht der möglichen Studiengänge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400" dirty="0"/>
                <a:t>Vergleich der Vertragskonditionen</a:t>
              </a:r>
            </a:p>
            <a:p>
              <a:pPr algn="l" eaLnBrk="0" hangingPunct="0">
                <a:buClr>
                  <a:schemeClr val="bg1"/>
                </a:buClr>
              </a:pPr>
              <a:endParaRPr lang="de-DE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8F39EE-F5A1-4B57-B58C-4497E293832B}"/>
                </a:ext>
              </a:extLst>
            </p:cNvPr>
            <p:cNvSpPr/>
            <p:nvPr/>
          </p:nvSpPr>
          <p:spPr>
            <a:xfrm>
              <a:off x="4656000" y="1682796"/>
              <a:ext cx="2880000" cy="323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/>
                <a:t>Unternehmensübersicht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067729-9CFF-45DA-9742-A198337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4631953" y="2006646"/>
              <a:ext cx="2957175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02A981-A3DB-457D-A4C7-E77C4A6F8CA3}"/>
              </a:ext>
            </a:extLst>
          </p:cNvPr>
          <p:cNvGrpSpPr/>
          <p:nvPr/>
        </p:nvGrpSpPr>
        <p:grpSpPr>
          <a:xfrm>
            <a:off x="4617413" y="4793680"/>
            <a:ext cx="2957175" cy="1440000"/>
            <a:chOff x="4631953" y="4702606"/>
            <a:chExt cx="2957175" cy="1440000"/>
          </a:xfrm>
        </p:grpSpPr>
        <p:sp>
          <p:nvSpPr>
            <p:cNvPr id="20" name="AutoShape 4">
              <a:extLst>
                <a:ext uri="{FF2B5EF4-FFF2-40B4-BE49-F238E27FC236}">
                  <a16:creationId xmlns:a16="http://schemas.microsoft.com/office/drawing/2014/main" id="{094B5B36-C1BA-430D-8BB9-E52FE37940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376000" y="3982606"/>
              <a:ext cx="1440000" cy="2880000"/>
            </a:xfrm>
            <a:prstGeom prst="homePlate">
              <a:avLst>
                <a:gd name="adj" fmla="val 25000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rot="10800000" vert="eaVert" lIns="72000" tIns="72000" rIns="72000" bIns="72000" anchor="t"/>
            <a:lstStyle/>
            <a:p>
              <a:endParaRPr lang="de-DE" sz="1400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400" dirty="0"/>
                <a:t>Templates für Bewerbungsunterlagen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417209-CA39-4098-BB2C-056712243274}"/>
                </a:ext>
              </a:extLst>
            </p:cNvPr>
            <p:cNvSpPr/>
            <p:nvPr/>
          </p:nvSpPr>
          <p:spPr>
            <a:xfrm>
              <a:off x="4656000" y="5818756"/>
              <a:ext cx="2880000" cy="323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/>
                <a:t>Bewerbungsprozess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1B3F6C-8167-44E5-BF37-7081A27A6265}"/>
                </a:ext>
              </a:extLst>
            </p:cNvPr>
            <p:cNvCxnSpPr>
              <a:cxnSpLocks/>
            </p:cNvCxnSpPr>
            <p:nvPr/>
          </p:nvCxnSpPr>
          <p:spPr>
            <a:xfrm>
              <a:off x="4631953" y="5818756"/>
              <a:ext cx="2957175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4869D5E-659D-4D38-A07B-76B15E89DD4F}"/>
              </a:ext>
            </a:extLst>
          </p:cNvPr>
          <p:cNvSpPr txBox="1">
            <a:spLocks/>
          </p:cNvSpPr>
          <p:nvPr/>
        </p:nvSpPr>
        <p:spPr>
          <a:xfrm>
            <a:off x="375383" y="301752"/>
            <a:ext cx="5448474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Recap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17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7EC36F-83F3-437B-BEC8-202112F6B8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45614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7EC36F-83F3-437B-BEC8-202112F6B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40444D-099E-4609-989C-6059DDB6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301752"/>
            <a:ext cx="5947830" cy="660774"/>
          </a:xfrm>
        </p:spPr>
        <p:txBody>
          <a:bodyPr/>
          <a:lstStyle/>
          <a:p>
            <a:pPr algn="r"/>
            <a:r>
              <a:rPr lang="de-DE" dirty="0"/>
              <a:t>Geschäftsidee</a:t>
            </a:r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16FA511-A7B1-45AB-8073-00E9B7B0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E93EDDA-7AA6-4634-BC44-D6C579D84CD1}"/>
              </a:ext>
            </a:extLst>
          </p:cNvPr>
          <p:cNvSpPr txBox="1">
            <a:spLocks/>
          </p:cNvSpPr>
          <p:nvPr/>
        </p:nvSpPr>
        <p:spPr>
          <a:xfrm>
            <a:off x="375383" y="969028"/>
            <a:ext cx="11439850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cap="none" dirty="0"/>
              <a:t>Für die Kommerzialisierung von dual </a:t>
            </a:r>
            <a:r>
              <a:rPr lang="de-DE" sz="2000" b="0" i="1" cap="none" dirty="0" err="1"/>
              <a:t>study</a:t>
            </a:r>
            <a:r>
              <a:rPr lang="de-DE" sz="2000" b="0" i="1" cap="none" dirty="0"/>
              <a:t> fit wurden 3 Revenue Models in Betracht gezogen.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0F9F8B-D0B7-4F2D-BB8C-0EADD1E7D744}"/>
              </a:ext>
            </a:extLst>
          </p:cNvPr>
          <p:cNvSpPr/>
          <p:nvPr/>
        </p:nvSpPr>
        <p:spPr>
          <a:xfrm>
            <a:off x="375384" y="4393514"/>
            <a:ext cx="7636503" cy="947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	Werbung</a:t>
            </a:r>
            <a:r>
              <a:rPr lang="de-DE" dirty="0">
                <a:solidFill>
                  <a:schemeClr val="tx1"/>
                </a:solidFill>
              </a:rPr>
              <a:t> auf der Website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3009B-87F0-48BB-9D4F-467E6C78DDA3}"/>
              </a:ext>
            </a:extLst>
          </p:cNvPr>
          <p:cNvSpPr/>
          <p:nvPr/>
        </p:nvSpPr>
        <p:spPr>
          <a:xfrm>
            <a:off x="375383" y="1864498"/>
            <a:ext cx="7636503" cy="94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bg1"/>
                </a:solidFill>
              </a:rPr>
              <a:t>	Gebühr</a:t>
            </a:r>
            <a:r>
              <a:rPr lang="de-DE" dirty="0">
                <a:solidFill>
                  <a:schemeClr val="bg1"/>
                </a:solidFill>
              </a:rPr>
              <a:t> für die Nutzung der Plattform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874CF-9487-49B2-8FAD-338310AD155B}"/>
              </a:ext>
            </a:extLst>
          </p:cNvPr>
          <p:cNvSpPr/>
          <p:nvPr/>
        </p:nvSpPr>
        <p:spPr>
          <a:xfrm>
            <a:off x="375383" y="3129006"/>
            <a:ext cx="7636503" cy="94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bg1"/>
                </a:solidFill>
              </a:rPr>
              <a:t>	Provision</a:t>
            </a:r>
            <a:r>
              <a:rPr lang="de-DE" dirty="0">
                <a:solidFill>
                  <a:schemeClr val="bg1"/>
                </a:solidFill>
              </a:rPr>
              <a:t> für eine erfolgreiche Vermittlung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68BC1ED-2FCA-4F49-A7D8-57479210C636}"/>
              </a:ext>
            </a:extLst>
          </p:cNvPr>
          <p:cNvSpPr/>
          <p:nvPr/>
        </p:nvSpPr>
        <p:spPr>
          <a:xfrm flipH="1">
            <a:off x="8207828" y="1864498"/>
            <a:ext cx="3607403" cy="9470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Partnerunternehmen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0A6395D3-7881-4EFD-860C-FA700AA5DBF3}"/>
              </a:ext>
            </a:extLst>
          </p:cNvPr>
          <p:cNvSpPr/>
          <p:nvPr/>
        </p:nvSpPr>
        <p:spPr>
          <a:xfrm flipH="1">
            <a:off x="8207828" y="3129005"/>
            <a:ext cx="3607403" cy="9470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Partnerunternehmen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671F96BE-47BF-44BE-89F7-2A853956A1B4}"/>
              </a:ext>
            </a:extLst>
          </p:cNvPr>
          <p:cNvSpPr/>
          <p:nvPr/>
        </p:nvSpPr>
        <p:spPr>
          <a:xfrm flipH="1">
            <a:off x="8207828" y="4393512"/>
            <a:ext cx="3607403" cy="94705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Drittpartei</a:t>
            </a:r>
          </a:p>
        </p:txBody>
      </p:sp>
      <p:grpSp>
        <p:nvGrpSpPr>
          <p:cNvPr id="32" name="Group 78">
            <a:extLst>
              <a:ext uri="{FF2B5EF4-FFF2-40B4-BE49-F238E27FC236}">
                <a16:creationId xmlns:a16="http://schemas.microsoft.com/office/drawing/2014/main" id="{CF29E017-1990-4D55-8766-D31305FED8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3713" y="3403490"/>
            <a:ext cx="637200" cy="388361"/>
            <a:chOff x="1551" y="2020"/>
            <a:chExt cx="443" cy="270"/>
          </a:xfrm>
          <a:solidFill>
            <a:schemeClr val="bg1"/>
          </a:solidFill>
        </p:grpSpPr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BCDD8A92-962D-4B2A-830B-2FCDA24E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073"/>
              <a:ext cx="221" cy="91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88B3C1E2-FB0C-45C0-92B6-C4ABD9FD4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09"/>
              <a:ext cx="221" cy="91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1FFF40A0-EB6B-46ED-8B0F-82FC8773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44"/>
              <a:ext cx="221" cy="92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18B6339E-476F-487D-BDFF-6EA10A38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80"/>
              <a:ext cx="221" cy="92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B611AE7F-E1DC-49AA-9691-E7ED9DF61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4" y="2020"/>
              <a:ext cx="258" cy="270"/>
            </a:xfrm>
            <a:custGeom>
              <a:avLst/>
              <a:gdLst>
                <a:gd name="T0" fmla="*/ 90 w 168"/>
                <a:gd name="T1" fmla="*/ 180 h 180"/>
                <a:gd name="T2" fmla="*/ 6 w 168"/>
                <a:gd name="T3" fmla="*/ 180 h 180"/>
                <a:gd name="T4" fmla="*/ 0 w 168"/>
                <a:gd name="T5" fmla="*/ 174 h 180"/>
                <a:gd name="T6" fmla="*/ 0 w 168"/>
                <a:gd name="T7" fmla="*/ 60 h 180"/>
                <a:gd name="T8" fmla="*/ 2 w 168"/>
                <a:gd name="T9" fmla="*/ 55 h 180"/>
                <a:gd name="T10" fmla="*/ 74 w 168"/>
                <a:gd name="T11" fmla="*/ 1 h 180"/>
                <a:gd name="T12" fmla="*/ 78 w 168"/>
                <a:gd name="T13" fmla="*/ 0 h 180"/>
                <a:gd name="T14" fmla="*/ 162 w 168"/>
                <a:gd name="T15" fmla="*/ 0 h 180"/>
                <a:gd name="T16" fmla="*/ 167 w 168"/>
                <a:gd name="T17" fmla="*/ 4 h 180"/>
                <a:gd name="T18" fmla="*/ 165 w 168"/>
                <a:gd name="T19" fmla="*/ 11 h 180"/>
                <a:gd name="T20" fmla="*/ 96 w 168"/>
                <a:gd name="T21" fmla="*/ 63 h 180"/>
                <a:gd name="T22" fmla="*/ 96 w 168"/>
                <a:gd name="T23" fmla="*/ 174 h 180"/>
                <a:gd name="T24" fmla="*/ 90 w 168"/>
                <a:gd name="T25" fmla="*/ 180 h 180"/>
                <a:gd name="T26" fmla="*/ 12 w 168"/>
                <a:gd name="T27" fmla="*/ 168 h 180"/>
                <a:gd name="T28" fmla="*/ 84 w 168"/>
                <a:gd name="T29" fmla="*/ 168 h 180"/>
                <a:gd name="T30" fmla="*/ 84 w 168"/>
                <a:gd name="T31" fmla="*/ 60 h 180"/>
                <a:gd name="T32" fmla="*/ 86 w 168"/>
                <a:gd name="T33" fmla="*/ 55 h 180"/>
                <a:gd name="T34" fmla="*/ 144 w 168"/>
                <a:gd name="T35" fmla="*/ 12 h 180"/>
                <a:gd name="T36" fmla="*/ 80 w 168"/>
                <a:gd name="T37" fmla="*/ 12 h 180"/>
                <a:gd name="T38" fmla="*/ 12 w 168"/>
                <a:gd name="T39" fmla="*/ 63 h 180"/>
                <a:gd name="T40" fmla="*/ 12 w 168"/>
                <a:gd name="T41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180">
                  <a:moveTo>
                    <a:pt x="90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2" y="180"/>
                    <a:pt x="0" y="177"/>
                    <a:pt x="0" y="17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6"/>
                    <a:pt x="2" y="55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4" y="0"/>
                    <a:pt x="167" y="2"/>
                    <a:pt x="167" y="4"/>
                  </a:cubicBezTo>
                  <a:cubicBezTo>
                    <a:pt x="168" y="7"/>
                    <a:pt x="167" y="9"/>
                    <a:pt x="165" y="11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7"/>
                    <a:pt x="93" y="180"/>
                    <a:pt x="90" y="180"/>
                  </a:cubicBezTo>
                  <a:close/>
                  <a:moveTo>
                    <a:pt x="12" y="168"/>
                  </a:moveTo>
                  <a:cubicBezTo>
                    <a:pt x="84" y="168"/>
                    <a:pt x="84" y="168"/>
                    <a:pt x="84" y="168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58"/>
                    <a:pt x="85" y="56"/>
                    <a:pt x="86" y="55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12" y="63"/>
                    <a:pt x="12" y="63"/>
                    <a:pt x="12" y="63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FBA37FB5-8243-4E2C-834E-F11C4DF44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46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1E2CBFC0-DE0B-47A5-84C8-B326FB6B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82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4181A0CD-D39F-468B-9E00-4F730B2ED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218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15C91052-9EA2-4D54-B3F4-CB796E6D1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254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E753AB04-76E0-48F9-965F-B4CB3F190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2038"/>
              <a:ext cx="212" cy="90"/>
            </a:xfrm>
            <a:custGeom>
              <a:avLst/>
              <a:gdLst>
                <a:gd name="T0" fmla="*/ 60 w 138"/>
                <a:gd name="T1" fmla="*/ 60 h 60"/>
                <a:gd name="T2" fmla="*/ 0 w 138"/>
                <a:gd name="T3" fmla="*/ 60 h 60"/>
                <a:gd name="T4" fmla="*/ 0 w 138"/>
                <a:gd name="T5" fmla="*/ 48 h 60"/>
                <a:gd name="T6" fmla="*/ 58 w 138"/>
                <a:gd name="T7" fmla="*/ 48 h 60"/>
                <a:gd name="T8" fmla="*/ 112 w 138"/>
                <a:gd name="T9" fmla="*/ 12 h 60"/>
                <a:gd name="T10" fmla="*/ 54 w 138"/>
                <a:gd name="T11" fmla="*/ 12 h 60"/>
                <a:gd name="T12" fmla="*/ 54 w 138"/>
                <a:gd name="T13" fmla="*/ 0 h 60"/>
                <a:gd name="T14" fmla="*/ 132 w 138"/>
                <a:gd name="T15" fmla="*/ 0 h 60"/>
                <a:gd name="T16" fmla="*/ 137 w 138"/>
                <a:gd name="T17" fmla="*/ 4 h 60"/>
                <a:gd name="T18" fmla="*/ 135 w 138"/>
                <a:gd name="T19" fmla="*/ 11 h 60"/>
                <a:gd name="T20" fmla="*/ 63 w 138"/>
                <a:gd name="T21" fmla="*/ 59 h 60"/>
                <a:gd name="T22" fmla="*/ 60 w 138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0">
                  <a:moveTo>
                    <a:pt x="6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7" y="2"/>
                    <a:pt x="137" y="4"/>
                  </a:cubicBezTo>
                  <a:cubicBezTo>
                    <a:pt x="138" y="7"/>
                    <a:pt x="137" y="10"/>
                    <a:pt x="135" y="11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2" y="60"/>
                    <a:pt x="61" y="60"/>
                    <a:pt x="6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6AA1305C-E2BA-41C7-8FE8-4CD629529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" y="2038"/>
              <a:ext cx="185" cy="90"/>
            </a:xfrm>
            <a:custGeom>
              <a:avLst/>
              <a:gdLst>
                <a:gd name="T0" fmla="*/ 67 w 121"/>
                <a:gd name="T1" fmla="*/ 60 h 60"/>
                <a:gd name="T2" fmla="*/ 7 w 121"/>
                <a:gd name="T3" fmla="*/ 60 h 60"/>
                <a:gd name="T4" fmla="*/ 1 w 121"/>
                <a:gd name="T5" fmla="*/ 56 h 60"/>
                <a:gd name="T6" fmla="*/ 3 w 121"/>
                <a:gd name="T7" fmla="*/ 49 h 60"/>
                <a:gd name="T8" fmla="*/ 75 w 121"/>
                <a:gd name="T9" fmla="*/ 1 h 60"/>
                <a:gd name="T10" fmla="*/ 79 w 121"/>
                <a:gd name="T11" fmla="*/ 0 h 60"/>
                <a:gd name="T12" fmla="*/ 121 w 121"/>
                <a:gd name="T13" fmla="*/ 0 h 60"/>
                <a:gd name="T14" fmla="*/ 121 w 121"/>
                <a:gd name="T15" fmla="*/ 12 h 60"/>
                <a:gd name="T16" fmla="*/ 80 w 121"/>
                <a:gd name="T17" fmla="*/ 12 h 60"/>
                <a:gd name="T18" fmla="*/ 26 w 121"/>
                <a:gd name="T19" fmla="*/ 48 h 60"/>
                <a:gd name="T20" fmla="*/ 67 w 121"/>
                <a:gd name="T21" fmla="*/ 48 h 60"/>
                <a:gd name="T22" fmla="*/ 67 w 121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60">
                  <a:moveTo>
                    <a:pt x="67" y="60"/>
                  </a:move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1" y="56"/>
                  </a:cubicBezTo>
                  <a:cubicBezTo>
                    <a:pt x="0" y="53"/>
                    <a:pt x="1" y="51"/>
                    <a:pt x="3" y="49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7" y="0"/>
                    <a:pt x="7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67" y="48"/>
                    <a:pt x="67" y="48"/>
                    <a:pt x="67" y="48"/>
                  </a:cubicBezTo>
                  <a:lnTo>
                    <a:pt x="6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BA46518C-B674-4451-84F1-35CB780D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2227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91">
              <a:extLst>
                <a:ext uri="{FF2B5EF4-FFF2-40B4-BE49-F238E27FC236}">
                  <a16:creationId xmlns:a16="http://schemas.microsoft.com/office/drawing/2014/main" id="{0BDB2997-4087-4C91-B469-9DF0D251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2101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92">
              <a:extLst>
                <a:ext uri="{FF2B5EF4-FFF2-40B4-BE49-F238E27FC236}">
                  <a16:creationId xmlns:a16="http://schemas.microsoft.com/office/drawing/2014/main" id="{43621B62-8033-41AD-8444-05909F499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2119"/>
              <a:ext cx="74" cy="126"/>
            </a:xfrm>
            <a:custGeom>
              <a:avLst/>
              <a:gdLst>
                <a:gd name="T0" fmla="*/ 24 w 48"/>
                <a:gd name="T1" fmla="*/ 84 h 84"/>
                <a:gd name="T2" fmla="*/ 0 w 48"/>
                <a:gd name="T3" fmla="*/ 60 h 84"/>
                <a:gd name="T4" fmla="*/ 6 w 48"/>
                <a:gd name="T5" fmla="*/ 54 h 84"/>
                <a:gd name="T6" fmla="*/ 12 w 48"/>
                <a:gd name="T7" fmla="*/ 60 h 84"/>
                <a:gd name="T8" fmla="*/ 24 w 48"/>
                <a:gd name="T9" fmla="*/ 72 h 84"/>
                <a:gd name="T10" fmla="*/ 36 w 48"/>
                <a:gd name="T11" fmla="*/ 60 h 84"/>
                <a:gd name="T12" fmla="*/ 24 w 48"/>
                <a:gd name="T13" fmla="*/ 48 h 84"/>
                <a:gd name="T14" fmla="*/ 0 w 48"/>
                <a:gd name="T15" fmla="*/ 24 h 84"/>
                <a:gd name="T16" fmla="*/ 24 w 48"/>
                <a:gd name="T17" fmla="*/ 0 h 84"/>
                <a:gd name="T18" fmla="*/ 48 w 48"/>
                <a:gd name="T19" fmla="*/ 24 h 84"/>
                <a:gd name="T20" fmla="*/ 42 w 48"/>
                <a:gd name="T21" fmla="*/ 30 h 84"/>
                <a:gd name="T22" fmla="*/ 36 w 48"/>
                <a:gd name="T23" fmla="*/ 24 h 84"/>
                <a:gd name="T24" fmla="*/ 24 w 48"/>
                <a:gd name="T25" fmla="*/ 12 h 84"/>
                <a:gd name="T26" fmla="*/ 12 w 48"/>
                <a:gd name="T27" fmla="*/ 24 h 84"/>
                <a:gd name="T28" fmla="*/ 24 w 48"/>
                <a:gd name="T29" fmla="*/ 36 h 84"/>
                <a:gd name="T30" fmla="*/ 48 w 48"/>
                <a:gd name="T31" fmla="*/ 60 h 84"/>
                <a:gd name="T32" fmla="*/ 24 w 48"/>
                <a:gd name="T3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84">
                  <a:moveTo>
                    <a:pt x="24" y="84"/>
                  </a:moveTo>
                  <a:cubicBezTo>
                    <a:pt x="10" y="84"/>
                    <a:pt x="0" y="73"/>
                    <a:pt x="0" y="60"/>
                  </a:cubicBezTo>
                  <a:cubicBezTo>
                    <a:pt x="0" y="57"/>
                    <a:pt x="2" y="54"/>
                    <a:pt x="6" y="54"/>
                  </a:cubicBezTo>
                  <a:cubicBezTo>
                    <a:pt x="9" y="54"/>
                    <a:pt x="12" y="57"/>
                    <a:pt x="12" y="60"/>
                  </a:cubicBezTo>
                  <a:cubicBezTo>
                    <a:pt x="12" y="67"/>
                    <a:pt x="17" y="72"/>
                    <a:pt x="24" y="72"/>
                  </a:cubicBezTo>
                  <a:cubicBezTo>
                    <a:pt x="30" y="72"/>
                    <a:pt x="36" y="67"/>
                    <a:pt x="36" y="60"/>
                  </a:cubicBezTo>
                  <a:cubicBezTo>
                    <a:pt x="36" y="53"/>
                    <a:pt x="30" y="48"/>
                    <a:pt x="24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27"/>
                    <a:pt x="45" y="30"/>
                    <a:pt x="42" y="30"/>
                  </a:cubicBezTo>
                  <a:cubicBezTo>
                    <a:pt x="38" y="30"/>
                    <a:pt x="36" y="27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7" y="36"/>
                    <a:pt x="48" y="47"/>
                    <a:pt x="48" y="60"/>
                  </a:cubicBezTo>
                  <a:cubicBezTo>
                    <a:pt x="48" y="73"/>
                    <a:pt x="37" y="84"/>
                    <a:pt x="2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Group 184">
            <a:extLst>
              <a:ext uri="{FF2B5EF4-FFF2-40B4-BE49-F238E27FC236}">
                <a16:creationId xmlns:a16="http://schemas.microsoft.com/office/drawing/2014/main" id="{20056A63-C0E5-44B9-8714-64471EA90B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3396" y="2091426"/>
            <a:ext cx="637834" cy="493200"/>
            <a:chOff x="2585" y="3263"/>
            <a:chExt cx="441" cy="341"/>
          </a:xfrm>
          <a:solidFill>
            <a:schemeClr val="bg1"/>
          </a:solidFill>
        </p:grpSpPr>
        <p:sp>
          <p:nvSpPr>
            <p:cNvPr id="48" name="Freeform 185">
              <a:extLst>
                <a:ext uri="{FF2B5EF4-FFF2-40B4-BE49-F238E27FC236}">
                  <a16:creationId xmlns:a16="http://schemas.microsoft.com/office/drawing/2014/main" id="{1FF9C5FF-8EB8-4136-B777-58A01F8F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" y="3317"/>
              <a:ext cx="248" cy="287"/>
            </a:xfrm>
            <a:custGeom>
              <a:avLst/>
              <a:gdLst>
                <a:gd name="T0" fmla="*/ 156 w 162"/>
                <a:gd name="T1" fmla="*/ 192 h 192"/>
                <a:gd name="T2" fmla="*/ 66 w 162"/>
                <a:gd name="T3" fmla="*/ 192 h 192"/>
                <a:gd name="T4" fmla="*/ 0 w 162"/>
                <a:gd name="T5" fmla="*/ 126 h 192"/>
                <a:gd name="T6" fmla="*/ 0 w 162"/>
                <a:gd name="T7" fmla="*/ 86 h 192"/>
                <a:gd name="T8" fmla="*/ 78 w 162"/>
                <a:gd name="T9" fmla="*/ 0 h 192"/>
                <a:gd name="T10" fmla="*/ 114 w 162"/>
                <a:gd name="T11" fmla="*/ 0 h 192"/>
                <a:gd name="T12" fmla="*/ 144 w 162"/>
                <a:gd name="T13" fmla="*/ 24 h 192"/>
                <a:gd name="T14" fmla="*/ 144 w 162"/>
                <a:gd name="T15" fmla="*/ 30 h 192"/>
                <a:gd name="T16" fmla="*/ 114 w 162"/>
                <a:gd name="T17" fmla="*/ 54 h 192"/>
                <a:gd name="T18" fmla="*/ 95 w 162"/>
                <a:gd name="T19" fmla="*/ 54 h 192"/>
                <a:gd name="T20" fmla="*/ 54 w 162"/>
                <a:gd name="T21" fmla="*/ 96 h 192"/>
                <a:gd name="T22" fmla="*/ 48 w 162"/>
                <a:gd name="T23" fmla="*/ 90 h 192"/>
                <a:gd name="T24" fmla="*/ 54 w 162"/>
                <a:gd name="T25" fmla="*/ 84 h 192"/>
                <a:gd name="T26" fmla="*/ 84 w 162"/>
                <a:gd name="T27" fmla="*/ 47 h 192"/>
                <a:gd name="T28" fmla="*/ 90 w 162"/>
                <a:gd name="T29" fmla="*/ 42 h 192"/>
                <a:gd name="T30" fmla="*/ 114 w 162"/>
                <a:gd name="T31" fmla="*/ 42 h 192"/>
                <a:gd name="T32" fmla="*/ 132 w 162"/>
                <a:gd name="T33" fmla="*/ 30 h 192"/>
                <a:gd name="T34" fmla="*/ 132 w 162"/>
                <a:gd name="T35" fmla="*/ 24 h 192"/>
                <a:gd name="T36" fmla="*/ 114 w 162"/>
                <a:gd name="T37" fmla="*/ 12 h 192"/>
                <a:gd name="T38" fmla="*/ 78 w 162"/>
                <a:gd name="T39" fmla="*/ 12 h 192"/>
                <a:gd name="T40" fmla="*/ 12 w 162"/>
                <a:gd name="T41" fmla="*/ 86 h 192"/>
                <a:gd name="T42" fmla="*/ 12 w 162"/>
                <a:gd name="T43" fmla="*/ 126 h 192"/>
                <a:gd name="T44" fmla="*/ 66 w 162"/>
                <a:gd name="T45" fmla="*/ 180 h 192"/>
                <a:gd name="T46" fmla="*/ 156 w 162"/>
                <a:gd name="T47" fmla="*/ 180 h 192"/>
                <a:gd name="T48" fmla="*/ 162 w 162"/>
                <a:gd name="T49" fmla="*/ 186 h 192"/>
                <a:gd name="T50" fmla="*/ 156 w 162"/>
                <a:gd name="T51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2" h="192">
                  <a:moveTo>
                    <a:pt x="156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30" y="192"/>
                    <a:pt x="0" y="163"/>
                    <a:pt x="0" y="12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4"/>
                    <a:pt x="65" y="0"/>
                    <a:pt x="7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9" y="0"/>
                    <a:pt x="144" y="8"/>
                    <a:pt x="144" y="24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46"/>
                    <a:pt x="129" y="54"/>
                    <a:pt x="114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1" y="66"/>
                    <a:pt x="78" y="96"/>
                    <a:pt x="54" y="96"/>
                  </a:cubicBezTo>
                  <a:cubicBezTo>
                    <a:pt x="51" y="96"/>
                    <a:pt x="48" y="94"/>
                    <a:pt x="48" y="90"/>
                  </a:cubicBezTo>
                  <a:cubicBezTo>
                    <a:pt x="48" y="87"/>
                    <a:pt x="51" y="84"/>
                    <a:pt x="54" y="84"/>
                  </a:cubicBezTo>
                  <a:cubicBezTo>
                    <a:pt x="70" y="84"/>
                    <a:pt x="81" y="57"/>
                    <a:pt x="84" y="47"/>
                  </a:cubicBezTo>
                  <a:cubicBezTo>
                    <a:pt x="85" y="44"/>
                    <a:pt x="88" y="42"/>
                    <a:pt x="90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20" y="42"/>
                    <a:pt x="132" y="40"/>
                    <a:pt x="132" y="30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15"/>
                    <a:pt x="121" y="12"/>
                    <a:pt x="114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63" y="12"/>
                    <a:pt x="12" y="18"/>
                    <a:pt x="12" y="86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56"/>
                    <a:pt x="36" y="180"/>
                    <a:pt x="66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83"/>
                    <a:pt x="162" y="186"/>
                  </a:cubicBezTo>
                  <a:cubicBezTo>
                    <a:pt x="162" y="190"/>
                    <a:pt x="160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86">
              <a:extLst>
                <a:ext uri="{FF2B5EF4-FFF2-40B4-BE49-F238E27FC236}">
                  <a16:creationId xmlns:a16="http://schemas.microsoft.com/office/drawing/2014/main" id="{0E0E896C-EADC-453D-8E6A-84A20316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3478"/>
              <a:ext cx="165" cy="72"/>
            </a:xfrm>
            <a:custGeom>
              <a:avLst/>
              <a:gdLst>
                <a:gd name="T0" fmla="*/ 84 w 108"/>
                <a:gd name="T1" fmla="*/ 48 h 48"/>
                <a:gd name="T2" fmla="*/ 36 w 108"/>
                <a:gd name="T3" fmla="*/ 48 h 48"/>
                <a:gd name="T4" fmla="*/ 30 w 108"/>
                <a:gd name="T5" fmla="*/ 42 h 48"/>
                <a:gd name="T6" fmla="*/ 36 w 108"/>
                <a:gd name="T7" fmla="*/ 36 h 48"/>
                <a:gd name="T8" fmla="*/ 84 w 108"/>
                <a:gd name="T9" fmla="*/ 36 h 48"/>
                <a:gd name="T10" fmla="*/ 96 w 108"/>
                <a:gd name="T11" fmla="*/ 24 h 48"/>
                <a:gd name="T12" fmla="*/ 84 w 108"/>
                <a:gd name="T13" fmla="*/ 12 h 48"/>
                <a:gd name="T14" fmla="*/ 6 w 108"/>
                <a:gd name="T15" fmla="*/ 12 h 48"/>
                <a:gd name="T16" fmla="*/ 0 w 108"/>
                <a:gd name="T17" fmla="*/ 6 h 48"/>
                <a:gd name="T18" fmla="*/ 6 w 108"/>
                <a:gd name="T19" fmla="*/ 0 h 48"/>
                <a:gd name="T20" fmla="*/ 84 w 108"/>
                <a:gd name="T21" fmla="*/ 0 h 48"/>
                <a:gd name="T22" fmla="*/ 108 w 108"/>
                <a:gd name="T23" fmla="*/ 24 h 48"/>
                <a:gd name="T24" fmla="*/ 84 w 10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48">
                  <a:moveTo>
                    <a:pt x="84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3" y="48"/>
                    <a:pt x="30" y="46"/>
                    <a:pt x="30" y="42"/>
                  </a:cubicBezTo>
                  <a:cubicBezTo>
                    <a:pt x="30" y="39"/>
                    <a:pt x="33" y="36"/>
                    <a:pt x="36" y="36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36"/>
                    <a:pt x="96" y="31"/>
                    <a:pt x="96" y="24"/>
                  </a:cubicBezTo>
                  <a:cubicBezTo>
                    <a:pt x="96" y="18"/>
                    <a:pt x="91" y="12"/>
                    <a:pt x="8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7" y="0"/>
                    <a:pt x="108" y="11"/>
                    <a:pt x="108" y="24"/>
                  </a:cubicBezTo>
                  <a:cubicBezTo>
                    <a:pt x="108" y="37"/>
                    <a:pt x="97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7">
              <a:extLst>
                <a:ext uri="{FF2B5EF4-FFF2-40B4-BE49-F238E27FC236}">
                  <a16:creationId xmlns:a16="http://schemas.microsoft.com/office/drawing/2014/main" id="{54D4096E-9FB6-4F27-A74D-F4AA5CAE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3532"/>
              <a:ext cx="92" cy="72"/>
            </a:xfrm>
            <a:custGeom>
              <a:avLst/>
              <a:gdLst>
                <a:gd name="T0" fmla="*/ 36 w 60"/>
                <a:gd name="T1" fmla="*/ 48 h 48"/>
                <a:gd name="T2" fmla="*/ 18 w 60"/>
                <a:gd name="T3" fmla="*/ 48 h 48"/>
                <a:gd name="T4" fmla="*/ 12 w 60"/>
                <a:gd name="T5" fmla="*/ 42 h 48"/>
                <a:gd name="T6" fmla="*/ 18 w 60"/>
                <a:gd name="T7" fmla="*/ 36 h 48"/>
                <a:gd name="T8" fmla="*/ 36 w 60"/>
                <a:gd name="T9" fmla="*/ 36 h 48"/>
                <a:gd name="T10" fmla="*/ 48 w 60"/>
                <a:gd name="T11" fmla="*/ 24 h 48"/>
                <a:gd name="T12" fmla="*/ 36 w 60"/>
                <a:gd name="T13" fmla="*/ 12 h 48"/>
                <a:gd name="T14" fmla="*/ 6 w 60"/>
                <a:gd name="T15" fmla="*/ 12 h 48"/>
                <a:gd name="T16" fmla="*/ 0 w 60"/>
                <a:gd name="T17" fmla="*/ 6 h 48"/>
                <a:gd name="T18" fmla="*/ 6 w 60"/>
                <a:gd name="T19" fmla="*/ 0 h 48"/>
                <a:gd name="T20" fmla="*/ 36 w 60"/>
                <a:gd name="T21" fmla="*/ 0 h 48"/>
                <a:gd name="T22" fmla="*/ 60 w 60"/>
                <a:gd name="T23" fmla="*/ 24 h 48"/>
                <a:gd name="T24" fmla="*/ 36 w 60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8">
                  <a:moveTo>
                    <a:pt x="36" y="48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15" y="48"/>
                    <a:pt x="12" y="46"/>
                    <a:pt x="12" y="42"/>
                  </a:cubicBezTo>
                  <a:cubicBezTo>
                    <a:pt x="12" y="39"/>
                    <a:pt x="15" y="36"/>
                    <a:pt x="1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3" y="36"/>
                    <a:pt x="48" y="31"/>
                    <a:pt x="48" y="24"/>
                  </a:cubicBezTo>
                  <a:cubicBezTo>
                    <a:pt x="48" y="18"/>
                    <a:pt x="43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9" y="0"/>
                    <a:pt x="60" y="11"/>
                    <a:pt x="60" y="24"/>
                  </a:cubicBezTo>
                  <a:cubicBezTo>
                    <a:pt x="60" y="37"/>
                    <a:pt x="49" y="48"/>
                    <a:pt x="3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88">
              <a:extLst>
                <a:ext uri="{FF2B5EF4-FFF2-40B4-BE49-F238E27FC236}">
                  <a16:creationId xmlns:a16="http://schemas.microsoft.com/office/drawing/2014/main" id="{B6CA49AD-97C1-4A62-B731-7C7BA0E3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3335"/>
              <a:ext cx="240" cy="18"/>
            </a:xfrm>
            <a:custGeom>
              <a:avLst/>
              <a:gdLst>
                <a:gd name="T0" fmla="*/ 151 w 157"/>
                <a:gd name="T1" fmla="*/ 12 h 12"/>
                <a:gd name="T2" fmla="*/ 6 w 157"/>
                <a:gd name="T3" fmla="*/ 12 h 12"/>
                <a:gd name="T4" fmla="*/ 0 w 157"/>
                <a:gd name="T5" fmla="*/ 6 h 12"/>
                <a:gd name="T6" fmla="*/ 6 w 157"/>
                <a:gd name="T7" fmla="*/ 0 h 12"/>
                <a:gd name="T8" fmla="*/ 151 w 157"/>
                <a:gd name="T9" fmla="*/ 0 h 12"/>
                <a:gd name="T10" fmla="*/ 157 w 157"/>
                <a:gd name="T11" fmla="*/ 6 h 12"/>
                <a:gd name="T12" fmla="*/ 151 w 15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2">
                  <a:moveTo>
                    <a:pt x="15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5" y="0"/>
                    <a:pt x="157" y="3"/>
                    <a:pt x="157" y="6"/>
                  </a:cubicBezTo>
                  <a:cubicBezTo>
                    <a:pt x="157" y="10"/>
                    <a:pt x="155" y="12"/>
                    <a:pt x="15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:a16="http://schemas.microsoft.com/office/drawing/2014/main" id="{B9B90403-33F3-4B19-BC9C-1EDD3B20F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63"/>
              <a:ext cx="349" cy="233"/>
            </a:xfrm>
            <a:custGeom>
              <a:avLst/>
              <a:gdLst>
                <a:gd name="T0" fmla="*/ 204 w 228"/>
                <a:gd name="T1" fmla="*/ 156 h 156"/>
                <a:gd name="T2" fmla="*/ 24 w 228"/>
                <a:gd name="T3" fmla="*/ 156 h 156"/>
                <a:gd name="T4" fmla="*/ 0 w 228"/>
                <a:gd name="T5" fmla="*/ 132 h 156"/>
                <a:gd name="T6" fmla="*/ 0 w 228"/>
                <a:gd name="T7" fmla="*/ 122 h 156"/>
                <a:gd name="T8" fmla="*/ 6 w 228"/>
                <a:gd name="T9" fmla="*/ 116 h 156"/>
                <a:gd name="T10" fmla="*/ 12 w 228"/>
                <a:gd name="T11" fmla="*/ 122 h 156"/>
                <a:gd name="T12" fmla="*/ 12 w 228"/>
                <a:gd name="T13" fmla="*/ 132 h 156"/>
                <a:gd name="T14" fmla="*/ 24 w 228"/>
                <a:gd name="T15" fmla="*/ 144 h 156"/>
                <a:gd name="T16" fmla="*/ 204 w 228"/>
                <a:gd name="T17" fmla="*/ 144 h 156"/>
                <a:gd name="T18" fmla="*/ 216 w 228"/>
                <a:gd name="T19" fmla="*/ 132 h 156"/>
                <a:gd name="T20" fmla="*/ 216 w 228"/>
                <a:gd name="T21" fmla="*/ 24 h 156"/>
                <a:gd name="T22" fmla="*/ 204 w 228"/>
                <a:gd name="T23" fmla="*/ 12 h 156"/>
                <a:gd name="T24" fmla="*/ 24 w 228"/>
                <a:gd name="T25" fmla="*/ 12 h 156"/>
                <a:gd name="T26" fmla="*/ 12 w 228"/>
                <a:gd name="T27" fmla="*/ 24 h 156"/>
                <a:gd name="T28" fmla="*/ 12 w 228"/>
                <a:gd name="T29" fmla="*/ 42 h 156"/>
                <a:gd name="T30" fmla="*/ 6 w 228"/>
                <a:gd name="T31" fmla="*/ 48 h 156"/>
                <a:gd name="T32" fmla="*/ 0 w 228"/>
                <a:gd name="T33" fmla="*/ 42 h 156"/>
                <a:gd name="T34" fmla="*/ 0 w 228"/>
                <a:gd name="T35" fmla="*/ 24 h 156"/>
                <a:gd name="T36" fmla="*/ 24 w 228"/>
                <a:gd name="T37" fmla="*/ 0 h 156"/>
                <a:gd name="T38" fmla="*/ 204 w 228"/>
                <a:gd name="T39" fmla="*/ 0 h 156"/>
                <a:gd name="T40" fmla="*/ 228 w 228"/>
                <a:gd name="T41" fmla="*/ 24 h 156"/>
                <a:gd name="T42" fmla="*/ 228 w 228"/>
                <a:gd name="T43" fmla="*/ 132 h 156"/>
                <a:gd name="T44" fmla="*/ 204 w 228"/>
                <a:gd name="T4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56">
                  <a:moveTo>
                    <a:pt x="204" y="156"/>
                  </a:moveTo>
                  <a:cubicBezTo>
                    <a:pt x="24" y="156"/>
                    <a:pt x="24" y="156"/>
                    <a:pt x="24" y="156"/>
                  </a:cubicBezTo>
                  <a:cubicBezTo>
                    <a:pt x="11" y="156"/>
                    <a:pt x="0" y="145"/>
                    <a:pt x="0" y="13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9"/>
                    <a:pt x="3" y="116"/>
                    <a:pt x="6" y="116"/>
                  </a:cubicBezTo>
                  <a:cubicBezTo>
                    <a:pt x="10" y="116"/>
                    <a:pt x="12" y="119"/>
                    <a:pt x="12" y="12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39"/>
                    <a:pt x="18" y="144"/>
                    <a:pt x="24" y="144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11" y="144"/>
                    <a:pt x="216" y="139"/>
                    <a:pt x="216" y="132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18"/>
                    <a:pt x="211" y="12"/>
                    <a:pt x="20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8" y="12"/>
                    <a:pt x="12" y="18"/>
                    <a:pt x="12" y="2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ubicBezTo>
                    <a:pt x="3" y="48"/>
                    <a:pt x="0" y="46"/>
                    <a:pt x="0" y="4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7" y="0"/>
                    <a:pt x="228" y="11"/>
                    <a:pt x="228" y="24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28" y="145"/>
                    <a:pt x="217" y="156"/>
                    <a:pt x="204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:a16="http://schemas.microsoft.com/office/drawing/2014/main" id="{CECB6975-4DEC-4676-9981-C611C7E4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371"/>
              <a:ext cx="73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250FCC5F-CEEC-4B0A-9B49-35D8C23B0A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3713" y="4686839"/>
            <a:ext cx="637200" cy="360407"/>
            <a:chOff x="3616" y="753"/>
            <a:chExt cx="442" cy="250"/>
          </a:xfrm>
          <a:solidFill>
            <a:schemeClr val="tx1"/>
          </a:solidFill>
        </p:grpSpPr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7B6ECE35-52DA-4F6B-B3BF-04A0F4DED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" y="753"/>
              <a:ext cx="442" cy="250"/>
            </a:xfrm>
            <a:custGeom>
              <a:avLst/>
              <a:gdLst>
                <a:gd name="T0" fmla="*/ 144 w 289"/>
                <a:gd name="T1" fmla="*/ 168 h 168"/>
                <a:gd name="T2" fmla="*/ 2 w 289"/>
                <a:gd name="T3" fmla="*/ 88 h 168"/>
                <a:gd name="T4" fmla="*/ 2 w 289"/>
                <a:gd name="T5" fmla="*/ 81 h 168"/>
                <a:gd name="T6" fmla="*/ 144 w 289"/>
                <a:gd name="T7" fmla="*/ 0 h 168"/>
                <a:gd name="T8" fmla="*/ 287 w 289"/>
                <a:gd name="T9" fmla="*/ 81 h 168"/>
                <a:gd name="T10" fmla="*/ 287 w 289"/>
                <a:gd name="T11" fmla="*/ 88 h 168"/>
                <a:gd name="T12" fmla="*/ 144 w 289"/>
                <a:gd name="T13" fmla="*/ 168 h 168"/>
                <a:gd name="T14" fmla="*/ 14 w 289"/>
                <a:gd name="T15" fmla="*/ 84 h 168"/>
                <a:gd name="T16" fmla="*/ 144 w 289"/>
                <a:gd name="T17" fmla="*/ 156 h 168"/>
                <a:gd name="T18" fmla="*/ 275 w 289"/>
                <a:gd name="T19" fmla="*/ 84 h 168"/>
                <a:gd name="T20" fmla="*/ 144 w 289"/>
                <a:gd name="T21" fmla="*/ 12 h 168"/>
                <a:gd name="T22" fmla="*/ 14 w 289"/>
                <a:gd name="T23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168">
                  <a:moveTo>
                    <a:pt x="144" y="168"/>
                  </a:moveTo>
                  <a:cubicBezTo>
                    <a:pt x="66" y="168"/>
                    <a:pt x="4" y="91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4" y="77"/>
                    <a:pt x="66" y="0"/>
                    <a:pt x="144" y="0"/>
                  </a:cubicBezTo>
                  <a:cubicBezTo>
                    <a:pt x="223" y="0"/>
                    <a:pt x="285" y="77"/>
                    <a:pt x="287" y="81"/>
                  </a:cubicBezTo>
                  <a:cubicBezTo>
                    <a:pt x="289" y="83"/>
                    <a:pt x="289" y="86"/>
                    <a:pt x="287" y="88"/>
                  </a:cubicBezTo>
                  <a:cubicBezTo>
                    <a:pt x="285" y="91"/>
                    <a:pt x="223" y="168"/>
                    <a:pt x="144" y="168"/>
                  </a:cubicBezTo>
                  <a:close/>
                  <a:moveTo>
                    <a:pt x="14" y="84"/>
                  </a:moveTo>
                  <a:cubicBezTo>
                    <a:pt x="28" y="99"/>
                    <a:pt x="81" y="156"/>
                    <a:pt x="144" y="156"/>
                  </a:cubicBezTo>
                  <a:cubicBezTo>
                    <a:pt x="207" y="156"/>
                    <a:pt x="261" y="99"/>
                    <a:pt x="275" y="84"/>
                  </a:cubicBezTo>
                  <a:cubicBezTo>
                    <a:pt x="261" y="69"/>
                    <a:pt x="207" y="12"/>
                    <a:pt x="144" y="12"/>
                  </a:cubicBezTo>
                  <a:cubicBezTo>
                    <a:pt x="81" y="12"/>
                    <a:pt x="28" y="69"/>
                    <a:pt x="1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596807B0-39C7-47A3-9592-D3B4A4362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753"/>
              <a:ext cx="257" cy="250"/>
            </a:xfrm>
            <a:custGeom>
              <a:avLst/>
              <a:gdLst>
                <a:gd name="T0" fmla="*/ 84 w 168"/>
                <a:gd name="T1" fmla="*/ 168 h 168"/>
                <a:gd name="T2" fmla="*/ 0 w 168"/>
                <a:gd name="T3" fmla="*/ 84 h 168"/>
                <a:gd name="T4" fmla="*/ 84 w 168"/>
                <a:gd name="T5" fmla="*/ 0 h 168"/>
                <a:gd name="T6" fmla="*/ 168 w 168"/>
                <a:gd name="T7" fmla="*/ 84 h 168"/>
                <a:gd name="T8" fmla="*/ 84 w 168"/>
                <a:gd name="T9" fmla="*/ 168 h 168"/>
                <a:gd name="T10" fmla="*/ 84 w 168"/>
                <a:gd name="T11" fmla="*/ 12 h 168"/>
                <a:gd name="T12" fmla="*/ 12 w 168"/>
                <a:gd name="T13" fmla="*/ 84 h 168"/>
                <a:gd name="T14" fmla="*/ 84 w 168"/>
                <a:gd name="T15" fmla="*/ 156 h 168"/>
                <a:gd name="T16" fmla="*/ 156 w 168"/>
                <a:gd name="T17" fmla="*/ 84 h 168"/>
                <a:gd name="T18" fmla="*/ 84 w 168"/>
                <a:gd name="T19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cubicBezTo>
                    <a:pt x="38" y="168"/>
                    <a:pt x="0" y="131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131"/>
                    <a:pt x="131" y="168"/>
                    <a:pt x="84" y="168"/>
                  </a:cubicBezTo>
                  <a:close/>
                  <a:moveTo>
                    <a:pt x="84" y="12"/>
                  </a:moveTo>
                  <a:cubicBezTo>
                    <a:pt x="45" y="12"/>
                    <a:pt x="12" y="45"/>
                    <a:pt x="12" y="84"/>
                  </a:cubicBezTo>
                  <a:cubicBezTo>
                    <a:pt x="12" y="124"/>
                    <a:pt x="45" y="156"/>
                    <a:pt x="84" y="156"/>
                  </a:cubicBezTo>
                  <a:cubicBezTo>
                    <a:pt x="124" y="156"/>
                    <a:pt x="156" y="124"/>
                    <a:pt x="156" y="84"/>
                  </a:cubicBezTo>
                  <a:cubicBezTo>
                    <a:pt x="156" y="45"/>
                    <a:pt x="124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9AD33D7C-5CAC-47C2-912A-C10CD963E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809"/>
              <a:ext cx="82" cy="139"/>
            </a:xfrm>
            <a:custGeom>
              <a:avLst/>
              <a:gdLst>
                <a:gd name="T0" fmla="*/ 26 w 53"/>
                <a:gd name="T1" fmla="*/ 93 h 93"/>
                <a:gd name="T2" fmla="*/ 0 w 53"/>
                <a:gd name="T3" fmla="*/ 66 h 93"/>
                <a:gd name="T4" fmla="*/ 6 w 53"/>
                <a:gd name="T5" fmla="*/ 60 h 93"/>
                <a:gd name="T6" fmla="*/ 12 w 53"/>
                <a:gd name="T7" fmla="*/ 66 h 93"/>
                <a:gd name="T8" fmla="*/ 26 w 53"/>
                <a:gd name="T9" fmla="*/ 81 h 93"/>
                <a:gd name="T10" fmla="*/ 41 w 53"/>
                <a:gd name="T11" fmla="*/ 66 h 93"/>
                <a:gd name="T12" fmla="*/ 26 w 53"/>
                <a:gd name="T13" fmla="*/ 52 h 93"/>
                <a:gd name="T14" fmla="*/ 0 w 53"/>
                <a:gd name="T15" fmla="*/ 26 h 93"/>
                <a:gd name="T16" fmla="*/ 26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6 w 53"/>
                <a:gd name="T25" fmla="*/ 12 h 93"/>
                <a:gd name="T26" fmla="*/ 12 w 53"/>
                <a:gd name="T27" fmla="*/ 26 h 93"/>
                <a:gd name="T28" fmla="*/ 26 w 53"/>
                <a:gd name="T29" fmla="*/ 40 h 93"/>
                <a:gd name="T30" fmla="*/ 53 w 53"/>
                <a:gd name="T31" fmla="*/ 66 h 93"/>
                <a:gd name="T32" fmla="*/ 26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6" y="93"/>
                  </a:moveTo>
                  <a:cubicBezTo>
                    <a:pt x="12" y="93"/>
                    <a:pt x="0" y="81"/>
                    <a:pt x="0" y="66"/>
                  </a:cubicBezTo>
                  <a:cubicBezTo>
                    <a:pt x="0" y="63"/>
                    <a:pt x="3" y="60"/>
                    <a:pt x="6" y="60"/>
                  </a:cubicBezTo>
                  <a:cubicBezTo>
                    <a:pt x="10" y="60"/>
                    <a:pt x="12" y="63"/>
                    <a:pt x="12" y="66"/>
                  </a:cubicBezTo>
                  <a:cubicBezTo>
                    <a:pt x="12" y="74"/>
                    <a:pt x="19" y="81"/>
                    <a:pt x="26" y="81"/>
                  </a:cubicBezTo>
                  <a:cubicBezTo>
                    <a:pt x="34" y="81"/>
                    <a:pt x="41" y="74"/>
                    <a:pt x="41" y="66"/>
                  </a:cubicBezTo>
                  <a:cubicBezTo>
                    <a:pt x="41" y="59"/>
                    <a:pt x="34" y="52"/>
                    <a:pt x="26" y="52"/>
                  </a:cubicBez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0" y="32"/>
                    <a:pt x="47" y="32"/>
                  </a:cubicBezTo>
                  <a:cubicBezTo>
                    <a:pt x="43" y="32"/>
                    <a:pt x="41" y="29"/>
                    <a:pt x="41" y="26"/>
                  </a:cubicBezTo>
                  <a:cubicBezTo>
                    <a:pt x="41" y="18"/>
                    <a:pt x="34" y="12"/>
                    <a:pt x="26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6" y="40"/>
                  </a:cubicBezTo>
                  <a:cubicBezTo>
                    <a:pt x="41" y="40"/>
                    <a:pt x="53" y="52"/>
                    <a:pt x="53" y="66"/>
                  </a:cubicBezTo>
                  <a:cubicBezTo>
                    <a:pt x="53" y="81"/>
                    <a:pt x="41" y="93"/>
                    <a:pt x="2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94E1C21C-2D2F-4633-8F2F-9A414D93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930"/>
              <a:ext cx="18" cy="38"/>
            </a:xfrm>
            <a:custGeom>
              <a:avLst/>
              <a:gdLst>
                <a:gd name="T0" fmla="*/ 6 w 12"/>
                <a:gd name="T1" fmla="*/ 25 h 25"/>
                <a:gd name="T2" fmla="*/ 0 w 12"/>
                <a:gd name="T3" fmla="*/ 19 h 25"/>
                <a:gd name="T4" fmla="*/ 0 w 12"/>
                <a:gd name="T5" fmla="*/ 6 h 25"/>
                <a:gd name="T6" fmla="*/ 6 w 12"/>
                <a:gd name="T7" fmla="*/ 0 h 25"/>
                <a:gd name="T8" fmla="*/ 12 w 12"/>
                <a:gd name="T9" fmla="*/ 6 h 25"/>
                <a:gd name="T10" fmla="*/ 12 w 12"/>
                <a:gd name="T11" fmla="*/ 19 h 25"/>
                <a:gd name="T12" fmla="*/ 6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3" y="25"/>
                    <a:pt x="0" y="23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3"/>
                    <a:pt x="10" y="25"/>
                    <a:pt x="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8C2D9385-5EB9-4BA3-BADD-DA107E43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788"/>
              <a:ext cx="18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0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A324D20-99FA-D847-A481-062ABB988053}"/>
              </a:ext>
            </a:extLst>
          </p:cNvPr>
          <p:cNvSpPr/>
          <p:nvPr/>
        </p:nvSpPr>
        <p:spPr>
          <a:xfrm>
            <a:off x="375384" y="5760105"/>
            <a:ext cx="11367437" cy="498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de-DE" b="1" dirty="0">
                <a:solidFill>
                  <a:schemeClr val="tx1"/>
                </a:solidFill>
                <a:sym typeface="Wingdings" panose="05000000000000000000" pitchFamily="2" charset="2"/>
              </a:rPr>
              <a:t> f</a:t>
            </a:r>
            <a:r>
              <a:rPr lang="de-DE" b="1" dirty="0">
                <a:solidFill>
                  <a:schemeClr val="tx1"/>
                </a:solidFill>
              </a:rPr>
              <a:t>ür den Endnutzer kostenfrei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8A556-24B1-4C85-8E2D-29C3CE1132DE}"/>
              </a:ext>
            </a:extLst>
          </p:cNvPr>
          <p:cNvSpPr txBox="1"/>
          <p:nvPr/>
        </p:nvSpPr>
        <p:spPr>
          <a:xfrm>
            <a:off x="8207828" y="1512605"/>
            <a:ext cx="360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Geschäftspartner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138D30-39CA-4F7C-B351-D97EE7BEE9A4}"/>
              </a:ext>
            </a:extLst>
          </p:cNvPr>
          <p:cNvCxnSpPr>
            <a:cxnSpLocks/>
          </p:cNvCxnSpPr>
          <p:nvPr/>
        </p:nvCxnSpPr>
        <p:spPr>
          <a:xfrm>
            <a:off x="375384" y="5760105"/>
            <a:ext cx="114398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13E7FE52-6CE1-42A5-A602-8BCAD7F092E8}"/>
              </a:ext>
            </a:extLst>
          </p:cNvPr>
          <p:cNvSpPr txBox="1">
            <a:spLocks/>
          </p:cNvSpPr>
          <p:nvPr/>
        </p:nvSpPr>
        <p:spPr>
          <a:xfrm>
            <a:off x="375383" y="301752"/>
            <a:ext cx="5448474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Recap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02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C87FC1C-4B39-430E-A4C6-530E1FDF1D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943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C87FC1C-4B39-430E-A4C6-530E1FDF1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C50A1A-D645-4F62-94D5-EE3C7DE931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b="1" dirty="0">
              <a:latin typeface="Gill Sans MT" panose="020B0502020104020203" pitchFamily="34" charset="0"/>
              <a:ea typeface="+mj-ea"/>
              <a:cs typeface="+mj-cs"/>
              <a:sym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CD393-42BE-4175-B005-712B6E5B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4" y="301752"/>
            <a:ext cx="5812972" cy="660774"/>
          </a:xfrm>
        </p:spPr>
        <p:txBody>
          <a:bodyPr/>
          <a:lstStyle/>
          <a:p>
            <a:pPr algn="r"/>
            <a:r>
              <a:rPr lang="de-DE" dirty="0"/>
              <a:t>Market Validation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1FEF1-7CE7-42E6-BFD2-85E891953A19}"/>
              </a:ext>
            </a:extLst>
          </p:cNvPr>
          <p:cNvGrpSpPr/>
          <p:nvPr/>
        </p:nvGrpSpPr>
        <p:grpSpPr>
          <a:xfrm>
            <a:off x="1741072" y="1482320"/>
            <a:ext cx="8709857" cy="4285247"/>
            <a:chOff x="645899" y="1828799"/>
            <a:chExt cx="8709857" cy="42852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0355AC-F193-44C5-9475-ABDCB724F513}"/>
                </a:ext>
              </a:extLst>
            </p:cNvPr>
            <p:cNvGrpSpPr/>
            <p:nvPr/>
          </p:nvGrpSpPr>
          <p:grpSpPr>
            <a:xfrm>
              <a:off x="3731827" y="1828799"/>
              <a:ext cx="2538000" cy="4285247"/>
              <a:chOff x="3867728" y="1828799"/>
              <a:chExt cx="2538000" cy="428524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1CC9AE9-8FBB-4FB6-9B43-158EAB0BA632}"/>
                  </a:ext>
                </a:extLst>
              </p:cNvPr>
              <p:cNvGrpSpPr/>
              <p:nvPr/>
            </p:nvGrpSpPr>
            <p:grpSpPr>
              <a:xfrm>
                <a:off x="3867728" y="1828799"/>
                <a:ext cx="2536371" cy="3367760"/>
                <a:chOff x="5889171" y="2035628"/>
                <a:chExt cx="2536371" cy="336776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FC28D33-10FC-407D-883B-EC9E6D4C1BFA}"/>
                    </a:ext>
                  </a:extLst>
                </p:cNvPr>
                <p:cNvSpPr/>
                <p:nvPr/>
              </p:nvSpPr>
              <p:spPr>
                <a:xfrm>
                  <a:off x="5889171" y="2035628"/>
                  <a:ext cx="2536371" cy="253637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4000" dirty="0">
                      <a:latin typeface="Arial Black" panose="020B0A04020102020204" pitchFamily="34" charset="0"/>
                    </a:rPr>
                    <a:t>146%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3C5DBF-F466-4E49-ADEE-86E1F7303C34}"/>
                    </a:ext>
                  </a:extLst>
                </p:cNvPr>
                <p:cNvSpPr txBox="1"/>
                <p:nvPr/>
              </p:nvSpPr>
              <p:spPr>
                <a:xfrm>
                  <a:off x="5889171" y="4757057"/>
                  <a:ext cx="2536371" cy="646331"/>
                </a:xfrm>
                <a:prstGeom prst="rect">
                  <a:avLst/>
                </a:prstGeom>
                <a:noFill/>
              </p:spPr>
              <p:txBody>
                <a:bodyPr wrap="square" lIns="36000" rIns="36000" rtlCol="0">
                  <a:spAutoFit/>
                </a:bodyPr>
                <a:lstStyle/>
                <a:p>
                  <a:pPr algn="ctr"/>
                  <a:r>
                    <a:rPr lang="de-DE" dirty="0"/>
                    <a:t>Anstieg dual Studierender (seit 2004)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4DF4D8-F045-4DC5-B84C-2CBCFAC841DC}"/>
                  </a:ext>
                </a:extLst>
              </p:cNvPr>
              <p:cNvSpPr/>
              <p:nvPr/>
            </p:nvSpPr>
            <p:spPr>
              <a:xfrm>
                <a:off x="3867728" y="5394046"/>
                <a:ext cx="2538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2.897.000</a:t>
                </a:r>
              </a:p>
              <a:p>
                <a:pPr algn="ctr"/>
                <a:r>
                  <a:rPr lang="de-DE" dirty="0"/>
                  <a:t>Studierende (2019)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34758B-58ED-4703-ADBB-6CD906E0C90F}"/>
                </a:ext>
              </a:extLst>
            </p:cNvPr>
            <p:cNvGrpSpPr/>
            <p:nvPr/>
          </p:nvGrpSpPr>
          <p:grpSpPr>
            <a:xfrm>
              <a:off x="645899" y="1828799"/>
              <a:ext cx="2538000" cy="4285247"/>
              <a:chOff x="645899" y="1828799"/>
              <a:chExt cx="2538000" cy="428524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FB78637-0D27-442B-9962-6AFA5DA552CA}"/>
                  </a:ext>
                </a:extLst>
              </p:cNvPr>
              <p:cNvGrpSpPr/>
              <p:nvPr/>
            </p:nvGrpSpPr>
            <p:grpSpPr>
              <a:xfrm>
                <a:off x="645899" y="1828799"/>
                <a:ext cx="2536372" cy="3367760"/>
                <a:chOff x="527785" y="2035628"/>
                <a:chExt cx="2536372" cy="336776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44A998-A518-4DA7-B82F-DBA446B5A8B7}"/>
                    </a:ext>
                  </a:extLst>
                </p:cNvPr>
                <p:cNvSpPr/>
                <p:nvPr/>
              </p:nvSpPr>
              <p:spPr>
                <a:xfrm>
                  <a:off x="527785" y="2035628"/>
                  <a:ext cx="2536371" cy="253637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4000" dirty="0">
                      <a:latin typeface="Arial Black" panose="020B0A04020102020204" pitchFamily="34" charset="0"/>
                    </a:rPr>
                    <a:t>48%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464510-D14C-43F5-836C-1ED445A6018C}"/>
                    </a:ext>
                  </a:extLst>
                </p:cNvPr>
                <p:cNvSpPr txBox="1"/>
                <p:nvPr/>
              </p:nvSpPr>
              <p:spPr>
                <a:xfrm>
                  <a:off x="527785" y="4757057"/>
                  <a:ext cx="25363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Anstieg Studierender</a:t>
                  </a:r>
                </a:p>
                <a:p>
                  <a:pPr algn="ctr"/>
                  <a:r>
                    <a:rPr lang="de-DE" dirty="0"/>
                    <a:t>(seit 2004)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836D1F-E42B-41ED-A4B2-7BB18FF80299}"/>
                  </a:ext>
                </a:extLst>
              </p:cNvPr>
              <p:cNvSpPr/>
              <p:nvPr/>
            </p:nvSpPr>
            <p:spPr>
              <a:xfrm>
                <a:off x="645899" y="5394046"/>
                <a:ext cx="2538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100.739</a:t>
                </a:r>
              </a:p>
              <a:p>
                <a:pPr algn="ctr"/>
                <a:r>
                  <a:rPr lang="de-DE" dirty="0"/>
                  <a:t>Studierende (2016)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6D6AF9-6D48-4151-A2BD-B0DF388C5993}"/>
                </a:ext>
              </a:extLst>
            </p:cNvPr>
            <p:cNvGrpSpPr/>
            <p:nvPr/>
          </p:nvGrpSpPr>
          <p:grpSpPr>
            <a:xfrm>
              <a:off x="6817756" y="1828799"/>
              <a:ext cx="2538000" cy="4285247"/>
              <a:chOff x="6817756" y="1828799"/>
              <a:chExt cx="2538000" cy="428524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D58A277-3340-4A6A-A5B4-FA810700E597}"/>
                  </a:ext>
                </a:extLst>
              </p:cNvPr>
              <p:cNvGrpSpPr/>
              <p:nvPr/>
            </p:nvGrpSpPr>
            <p:grpSpPr>
              <a:xfrm>
                <a:off x="6817756" y="1828799"/>
                <a:ext cx="2536371" cy="3367760"/>
                <a:chOff x="5889171" y="2035628"/>
                <a:chExt cx="2536371" cy="336776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A01A320-AF6F-43B5-96C7-878AFE0AE09F}"/>
                    </a:ext>
                  </a:extLst>
                </p:cNvPr>
                <p:cNvSpPr/>
                <p:nvPr/>
              </p:nvSpPr>
              <p:spPr>
                <a:xfrm>
                  <a:off x="5889171" y="2035628"/>
                  <a:ext cx="2536371" cy="253637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de-DE" sz="4000" dirty="0">
                      <a:latin typeface="Arial Black" panose="020B0A04020102020204" pitchFamily="34" charset="0"/>
                    </a:rPr>
                    <a:t>433.236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C8B78E-3FAA-47CE-9456-AE16951C528A}"/>
                    </a:ext>
                  </a:extLst>
                </p:cNvPr>
                <p:cNvSpPr txBox="1"/>
                <p:nvPr/>
              </p:nvSpPr>
              <p:spPr>
                <a:xfrm>
                  <a:off x="5889171" y="4757057"/>
                  <a:ext cx="2536371" cy="646331"/>
                </a:xfrm>
                <a:prstGeom prst="rect">
                  <a:avLst/>
                </a:prstGeom>
                <a:noFill/>
              </p:spPr>
              <p:txBody>
                <a:bodyPr wrap="square" lIns="36000" rIns="36000" rtlCol="0">
                  <a:spAutoFit/>
                </a:bodyPr>
                <a:lstStyle/>
                <a:p>
                  <a:pPr algn="ctr"/>
                  <a:r>
                    <a:rPr lang="de-DE" dirty="0"/>
                    <a:t>Abiturienten </a:t>
                  </a:r>
                </a:p>
                <a:p>
                  <a:pPr algn="ctr"/>
                  <a:r>
                    <a:rPr lang="de-DE" dirty="0"/>
                    <a:t>(2019)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21B386-B986-4C63-8C88-332C9ADB6EE3}"/>
                  </a:ext>
                </a:extLst>
              </p:cNvPr>
              <p:cNvSpPr/>
              <p:nvPr/>
            </p:nvSpPr>
            <p:spPr>
              <a:xfrm>
                <a:off x="6817756" y="5394046"/>
                <a:ext cx="2538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508.229 Studienanfänger (2019)</a:t>
                </a:r>
              </a:p>
            </p:txBody>
          </p: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C0B672CB-2EC6-435B-8F03-99244B513E27}"/>
              </a:ext>
            </a:extLst>
          </p:cNvPr>
          <p:cNvSpPr txBox="1">
            <a:spLocks/>
          </p:cNvSpPr>
          <p:nvPr/>
        </p:nvSpPr>
        <p:spPr>
          <a:xfrm>
            <a:off x="375383" y="301752"/>
            <a:ext cx="5448474" cy="66077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3EE0094-2CA4-4045-AC3A-A7EFF06D0CB1}"/>
              </a:ext>
            </a:extLst>
          </p:cNvPr>
          <p:cNvSpPr txBox="1">
            <a:spLocks/>
          </p:cNvSpPr>
          <p:nvPr/>
        </p:nvSpPr>
        <p:spPr>
          <a:xfrm>
            <a:off x="375383" y="969028"/>
            <a:ext cx="11439850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cap="none" dirty="0"/>
              <a:t>Das duale Studium stellt einen wachsenden Markt dar!</a:t>
            </a:r>
          </a:p>
        </p:txBody>
      </p:sp>
      <p:sp>
        <p:nvSpPr>
          <p:cNvPr id="23" name="Footer Placeholder 11">
            <a:extLst>
              <a:ext uri="{FF2B5EF4-FFF2-40B4-BE49-F238E27FC236}">
                <a16:creationId xmlns:a16="http://schemas.microsoft.com/office/drawing/2014/main" id="{3748D152-48C0-F544-9235-B279BAAC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5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Abweichungen von Ausgangskonzeption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1A655-3D4E-43D7-A112-7B5531E5FED7}"/>
              </a:ext>
            </a:extLst>
          </p:cNvPr>
          <p:cNvSpPr/>
          <p:nvPr/>
        </p:nvSpPr>
        <p:spPr bwMode="auto">
          <a:xfrm>
            <a:off x="1559496" y="2581246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9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79721E3-A3D8-4FFC-9054-2519044BD8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1944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79721E3-A3D8-4FFC-9054-2519044BD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D24B27-E630-4647-8DC1-BCBD5367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3" y="301752"/>
            <a:ext cx="11457387" cy="660774"/>
          </a:xfrm>
        </p:spPr>
        <p:txBody>
          <a:bodyPr/>
          <a:lstStyle/>
          <a:p>
            <a:r>
              <a:rPr lang="de-DE" dirty="0"/>
              <a:t>Achievements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CD5332-648F-4BA9-831C-D17B303BCD8B}"/>
              </a:ext>
            </a:extLst>
          </p:cNvPr>
          <p:cNvSpPr txBox="1">
            <a:spLocks/>
          </p:cNvSpPr>
          <p:nvPr/>
        </p:nvSpPr>
        <p:spPr>
          <a:xfrm>
            <a:off x="375383" y="969028"/>
            <a:ext cx="11439850" cy="3303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0" i="1" cap="none" dirty="0"/>
              <a:t>dual </a:t>
            </a:r>
            <a:r>
              <a:rPr lang="de-DE" sz="2000" b="0" i="1" cap="none" dirty="0" err="1"/>
              <a:t>study</a:t>
            </a:r>
            <a:r>
              <a:rPr lang="de-DE" sz="2000" b="0" i="1" cap="none" dirty="0"/>
              <a:t> fit hat große Fortschritte in der Entwicklung gemacht!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B91887-DA4E-45E3-9AC4-BE15CC4F96ED}"/>
              </a:ext>
            </a:extLst>
          </p:cNvPr>
          <p:cNvGrpSpPr/>
          <p:nvPr/>
        </p:nvGrpSpPr>
        <p:grpSpPr>
          <a:xfrm>
            <a:off x="852694" y="1832893"/>
            <a:ext cx="10486613" cy="4035364"/>
            <a:chOff x="1346157" y="1672470"/>
            <a:chExt cx="10486613" cy="403536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57BBDF5-FC1F-462B-93BE-0D48DEB32E71}"/>
                </a:ext>
              </a:extLst>
            </p:cNvPr>
            <p:cNvGrpSpPr/>
            <p:nvPr/>
          </p:nvGrpSpPr>
          <p:grpSpPr>
            <a:xfrm>
              <a:off x="1346157" y="3150152"/>
              <a:ext cx="5040000" cy="1080000"/>
              <a:chOff x="375384" y="3150152"/>
              <a:chExt cx="5040000" cy="1080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73E264-0526-47CD-817F-786FAE72C077}"/>
                  </a:ext>
                </a:extLst>
              </p:cNvPr>
              <p:cNvSpPr/>
              <p:nvPr/>
            </p:nvSpPr>
            <p:spPr>
              <a:xfrm>
                <a:off x="375384" y="3150152"/>
                <a:ext cx="5040000" cy="108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74320" tIns="72000" rIns="72000" bIns="72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de-DE" sz="16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“Profil ändern” implementiert</a:t>
                </a:r>
              </a:p>
            </p:txBody>
          </p:sp>
          <p:grpSp>
            <p:nvGrpSpPr>
              <p:cNvPr id="14" name="Group 89">
                <a:extLst>
                  <a:ext uri="{FF2B5EF4-FFF2-40B4-BE49-F238E27FC236}">
                    <a16:creationId xmlns:a16="http://schemas.microsoft.com/office/drawing/2014/main" id="{8E7DBD75-F225-406B-8361-F8326DDA35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83924" y="3432582"/>
                <a:ext cx="529516" cy="515140"/>
                <a:chOff x="2584" y="1942"/>
                <a:chExt cx="442" cy="430"/>
              </a:xfrm>
              <a:solidFill>
                <a:schemeClr val="bg1"/>
              </a:solidFill>
            </p:grpSpPr>
            <p:sp>
              <p:nvSpPr>
                <p:cNvPr id="15" name="Freeform 90">
                  <a:extLst>
                    <a:ext uri="{FF2B5EF4-FFF2-40B4-BE49-F238E27FC236}">
                      <a16:creationId xmlns:a16="http://schemas.microsoft.com/office/drawing/2014/main" id="{64AF9F2F-9144-4AC0-AF48-8AFEE19D60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22" y="2173"/>
                  <a:ext cx="204" cy="199"/>
                </a:xfrm>
                <a:custGeom>
                  <a:avLst/>
                  <a:gdLst>
                    <a:gd name="T0" fmla="*/ 6 w 133"/>
                    <a:gd name="T1" fmla="*/ 133 h 133"/>
                    <a:gd name="T2" fmla="*/ 2 w 133"/>
                    <a:gd name="T3" fmla="*/ 131 h 133"/>
                    <a:gd name="T4" fmla="*/ 0 w 133"/>
                    <a:gd name="T5" fmla="*/ 125 h 133"/>
                    <a:gd name="T6" fmla="*/ 12 w 133"/>
                    <a:gd name="T7" fmla="*/ 83 h 133"/>
                    <a:gd name="T8" fmla="*/ 14 w 133"/>
                    <a:gd name="T9" fmla="*/ 81 h 133"/>
                    <a:gd name="T10" fmla="*/ 92 w 133"/>
                    <a:gd name="T11" fmla="*/ 3 h 133"/>
                    <a:gd name="T12" fmla="*/ 100 w 133"/>
                    <a:gd name="T13" fmla="*/ 3 h 133"/>
                    <a:gd name="T14" fmla="*/ 130 w 133"/>
                    <a:gd name="T15" fmla="*/ 33 h 133"/>
                    <a:gd name="T16" fmla="*/ 130 w 133"/>
                    <a:gd name="T17" fmla="*/ 41 h 133"/>
                    <a:gd name="T18" fmla="*/ 52 w 133"/>
                    <a:gd name="T19" fmla="*/ 119 h 133"/>
                    <a:gd name="T20" fmla="*/ 50 w 133"/>
                    <a:gd name="T21" fmla="*/ 121 h 133"/>
                    <a:gd name="T22" fmla="*/ 8 w 133"/>
                    <a:gd name="T23" fmla="*/ 133 h 133"/>
                    <a:gd name="T24" fmla="*/ 6 w 133"/>
                    <a:gd name="T25" fmla="*/ 133 h 133"/>
                    <a:gd name="T26" fmla="*/ 23 w 133"/>
                    <a:gd name="T27" fmla="*/ 88 h 133"/>
                    <a:gd name="T28" fmla="*/ 15 w 133"/>
                    <a:gd name="T29" fmla="*/ 118 h 133"/>
                    <a:gd name="T30" fmla="*/ 45 w 133"/>
                    <a:gd name="T31" fmla="*/ 109 h 133"/>
                    <a:gd name="T32" fmla="*/ 118 w 133"/>
                    <a:gd name="T33" fmla="*/ 37 h 133"/>
                    <a:gd name="T34" fmla="*/ 96 w 133"/>
                    <a:gd name="T35" fmla="*/ 15 h 133"/>
                    <a:gd name="T36" fmla="*/ 23 w 133"/>
                    <a:gd name="T37" fmla="*/ 88 h 133"/>
                    <a:gd name="T38" fmla="*/ 48 w 133"/>
                    <a:gd name="T39" fmla="*/ 115 h 133"/>
                    <a:gd name="T40" fmla="*/ 48 w 133"/>
                    <a:gd name="T41" fmla="*/ 115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3" h="133">
                      <a:moveTo>
                        <a:pt x="6" y="133"/>
                      </a:moveTo>
                      <a:cubicBezTo>
                        <a:pt x="4" y="133"/>
                        <a:pt x="3" y="132"/>
                        <a:pt x="2" y="131"/>
                      </a:cubicBezTo>
                      <a:cubicBezTo>
                        <a:pt x="0" y="130"/>
                        <a:pt x="0" y="127"/>
                        <a:pt x="0" y="125"/>
                      </a:cubicBezTo>
                      <a:cubicBezTo>
                        <a:pt x="12" y="83"/>
                        <a:pt x="12" y="83"/>
                        <a:pt x="12" y="83"/>
                      </a:cubicBezTo>
                      <a:cubicBezTo>
                        <a:pt x="13" y="82"/>
                        <a:pt x="13" y="81"/>
                        <a:pt x="14" y="81"/>
                      </a:cubicBezTo>
                      <a:cubicBezTo>
                        <a:pt x="92" y="3"/>
                        <a:pt x="92" y="3"/>
                        <a:pt x="92" y="3"/>
                      </a:cubicBezTo>
                      <a:cubicBezTo>
                        <a:pt x="94" y="0"/>
                        <a:pt x="98" y="0"/>
                        <a:pt x="100" y="3"/>
                      </a:cubicBezTo>
                      <a:cubicBezTo>
                        <a:pt x="130" y="33"/>
                        <a:pt x="130" y="33"/>
                        <a:pt x="130" y="33"/>
                      </a:cubicBezTo>
                      <a:cubicBezTo>
                        <a:pt x="133" y="35"/>
                        <a:pt x="133" y="39"/>
                        <a:pt x="130" y="41"/>
                      </a:cubicBezTo>
                      <a:cubicBezTo>
                        <a:pt x="52" y="119"/>
                        <a:pt x="52" y="119"/>
                        <a:pt x="52" y="119"/>
                      </a:cubicBezTo>
                      <a:cubicBezTo>
                        <a:pt x="52" y="120"/>
                        <a:pt x="51" y="120"/>
                        <a:pt x="50" y="121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7" y="133"/>
                        <a:pt x="7" y="133"/>
                        <a:pt x="6" y="133"/>
                      </a:cubicBezTo>
                      <a:close/>
                      <a:moveTo>
                        <a:pt x="23" y="88"/>
                      </a:moveTo>
                      <a:cubicBezTo>
                        <a:pt x="15" y="118"/>
                        <a:pt x="15" y="118"/>
                        <a:pt x="15" y="118"/>
                      </a:cubicBezTo>
                      <a:cubicBezTo>
                        <a:pt x="45" y="109"/>
                        <a:pt x="45" y="109"/>
                        <a:pt x="45" y="109"/>
                      </a:cubicBezTo>
                      <a:cubicBezTo>
                        <a:pt x="118" y="37"/>
                        <a:pt x="118" y="37"/>
                        <a:pt x="118" y="37"/>
                      </a:cubicBezTo>
                      <a:cubicBezTo>
                        <a:pt x="96" y="15"/>
                        <a:pt x="96" y="15"/>
                        <a:pt x="96" y="15"/>
                      </a:cubicBezTo>
                      <a:lnTo>
                        <a:pt x="23" y="88"/>
                      </a:lnTo>
                      <a:close/>
                      <a:moveTo>
                        <a:pt x="48" y="115"/>
                      </a:moveTo>
                      <a:cubicBezTo>
                        <a:pt x="48" y="115"/>
                        <a:pt x="48" y="115"/>
                        <a:pt x="48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91">
                  <a:extLst>
                    <a:ext uri="{FF2B5EF4-FFF2-40B4-BE49-F238E27FC236}">
                      <a16:creationId xmlns:a16="http://schemas.microsoft.com/office/drawing/2014/main" id="{A0635EA1-0BEB-4AD0-925D-08649DB7F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6" y="2213"/>
                  <a:ext cx="58" cy="57"/>
                </a:xfrm>
                <a:custGeom>
                  <a:avLst/>
                  <a:gdLst>
                    <a:gd name="T0" fmla="*/ 46 w 58"/>
                    <a:gd name="T1" fmla="*/ 57 h 57"/>
                    <a:gd name="T2" fmla="*/ 0 w 58"/>
                    <a:gd name="T3" fmla="*/ 12 h 57"/>
                    <a:gd name="T4" fmla="*/ 13 w 58"/>
                    <a:gd name="T5" fmla="*/ 0 h 57"/>
                    <a:gd name="T6" fmla="*/ 58 w 58"/>
                    <a:gd name="T7" fmla="*/ 45 h 57"/>
                    <a:gd name="T8" fmla="*/ 46 w 58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6" y="57"/>
                      </a:moveTo>
                      <a:lnTo>
                        <a:pt x="0" y="12"/>
                      </a:lnTo>
                      <a:lnTo>
                        <a:pt x="13" y="0"/>
                      </a:lnTo>
                      <a:lnTo>
                        <a:pt x="58" y="45"/>
                      </a:lnTo>
                      <a:lnTo>
                        <a:pt x="46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92">
                  <a:extLst>
                    <a:ext uri="{FF2B5EF4-FFF2-40B4-BE49-F238E27FC236}">
                      <a16:creationId xmlns:a16="http://schemas.microsoft.com/office/drawing/2014/main" id="{14C29547-9646-4E4B-8ADD-144DA2BB8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9" y="2290"/>
                  <a:ext cx="67" cy="64"/>
                </a:xfrm>
                <a:custGeom>
                  <a:avLst/>
                  <a:gdLst>
                    <a:gd name="T0" fmla="*/ 37 w 44"/>
                    <a:gd name="T1" fmla="*/ 43 h 43"/>
                    <a:gd name="T2" fmla="*/ 33 w 44"/>
                    <a:gd name="T3" fmla="*/ 41 h 43"/>
                    <a:gd name="T4" fmla="*/ 3 w 44"/>
                    <a:gd name="T5" fmla="*/ 11 h 43"/>
                    <a:gd name="T6" fmla="*/ 3 w 44"/>
                    <a:gd name="T7" fmla="*/ 3 h 43"/>
                    <a:gd name="T8" fmla="*/ 11 w 44"/>
                    <a:gd name="T9" fmla="*/ 3 h 43"/>
                    <a:gd name="T10" fmla="*/ 41 w 44"/>
                    <a:gd name="T11" fmla="*/ 33 h 43"/>
                    <a:gd name="T12" fmla="*/ 41 w 44"/>
                    <a:gd name="T13" fmla="*/ 41 h 43"/>
                    <a:gd name="T14" fmla="*/ 37 w 44"/>
                    <a:gd name="T15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43">
                      <a:moveTo>
                        <a:pt x="37" y="43"/>
                      </a:moveTo>
                      <a:cubicBezTo>
                        <a:pt x="36" y="43"/>
                        <a:pt x="34" y="42"/>
                        <a:pt x="33" y="4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9"/>
                        <a:pt x="0" y="5"/>
                        <a:pt x="3" y="3"/>
                      </a:cubicBezTo>
                      <a:cubicBezTo>
                        <a:pt x="5" y="0"/>
                        <a:pt x="9" y="0"/>
                        <a:pt x="11" y="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4" y="35"/>
                        <a:pt x="44" y="39"/>
                        <a:pt x="41" y="41"/>
                      </a:cubicBezTo>
                      <a:cubicBezTo>
                        <a:pt x="40" y="42"/>
                        <a:pt x="39" y="43"/>
                        <a:pt x="37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93">
                  <a:extLst>
                    <a:ext uri="{FF2B5EF4-FFF2-40B4-BE49-F238E27FC236}">
                      <a16:creationId xmlns:a16="http://schemas.microsoft.com/office/drawing/2014/main" id="{3FB8F62C-A2E8-4F47-B75A-B9221222D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4" y="1942"/>
                  <a:ext cx="304" cy="358"/>
                </a:xfrm>
                <a:custGeom>
                  <a:avLst/>
                  <a:gdLst>
                    <a:gd name="T0" fmla="*/ 132 w 199"/>
                    <a:gd name="T1" fmla="*/ 239 h 239"/>
                    <a:gd name="T2" fmla="*/ 6 w 199"/>
                    <a:gd name="T3" fmla="*/ 239 h 239"/>
                    <a:gd name="T4" fmla="*/ 2 w 199"/>
                    <a:gd name="T5" fmla="*/ 237 h 239"/>
                    <a:gd name="T6" fmla="*/ 0 w 199"/>
                    <a:gd name="T7" fmla="*/ 233 h 239"/>
                    <a:gd name="T8" fmla="*/ 7 w 199"/>
                    <a:gd name="T9" fmla="*/ 183 h 239"/>
                    <a:gd name="T10" fmla="*/ 59 w 199"/>
                    <a:gd name="T11" fmla="*/ 154 h 239"/>
                    <a:gd name="T12" fmla="*/ 84 w 199"/>
                    <a:gd name="T13" fmla="*/ 145 h 239"/>
                    <a:gd name="T14" fmla="*/ 84 w 199"/>
                    <a:gd name="T15" fmla="*/ 122 h 239"/>
                    <a:gd name="T16" fmla="*/ 66 w 199"/>
                    <a:gd name="T17" fmla="*/ 86 h 239"/>
                    <a:gd name="T18" fmla="*/ 62 w 199"/>
                    <a:gd name="T19" fmla="*/ 71 h 239"/>
                    <a:gd name="T20" fmla="*/ 63 w 199"/>
                    <a:gd name="T21" fmla="*/ 61 h 239"/>
                    <a:gd name="T22" fmla="*/ 65 w 199"/>
                    <a:gd name="T23" fmla="*/ 56 h 239"/>
                    <a:gd name="T24" fmla="*/ 65 w 199"/>
                    <a:gd name="T25" fmla="*/ 56 h 239"/>
                    <a:gd name="T26" fmla="*/ 66 w 199"/>
                    <a:gd name="T27" fmla="*/ 21 h 239"/>
                    <a:gd name="T28" fmla="*/ 81 w 199"/>
                    <a:gd name="T29" fmla="*/ 16 h 239"/>
                    <a:gd name="T30" fmla="*/ 124 w 199"/>
                    <a:gd name="T31" fmla="*/ 0 h 239"/>
                    <a:gd name="T32" fmla="*/ 124 w 199"/>
                    <a:gd name="T33" fmla="*/ 0 h 239"/>
                    <a:gd name="T34" fmla="*/ 169 w 199"/>
                    <a:gd name="T35" fmla="*/ 21 h 239"/>
                    <a:gd name="T36" fmla="*/ 164 w 199"/>
                    <a:gd name="T37" fmla="*/ 54 h 239"/>
                    <a:gd name="T38" fmla="*/ 171 w 199"/>
                    <a:gd name="T39" fmla="*/ 70 h 239"/>
                    <a:gd name="T40" fmla="*/ 168 w 199"/>
                    <a:gd name="T41" fmla="*/ 82 h 239"/>
                    <a:gd name="T42" fmla="*/ 162 w 199"/>
                    <a:gd name="T43" fmla="*/ 88 h 239"/>
                    <a:gd name="T44" fmla="*/ 144 w 199"/>
                    <a:gd name="T45" fmla="*/ 122 h 239"/>
                    <a:gd name="T46" fmla="*/ 144 w 199"/>
                    <a:gd name="T47" fmla="*/ 145 h 239"/>
                    <a:gd name="T48" fmla="*/ 174 w 199"/>
                    <a:gd name="T49" fmla="*/ 157 h 239"/>
                    <a:gd name="T50" fmla="*/ 199 w 199"/>
                    <a:gd name="T51" fmla="*/ 167 h 239"/>
                    <a:gd name="T52" fmla="*/ 195 w 199"/>
                    <a:gd name="T53" fmla="*/ 179 h 239"/>
                    <a:gd name="T54" fmla="*/ 169 w 199"/>
                    <a:gd name="T55" fmla="*/ 168 h 239"/>
                    <a:gd name="T56" fmla="*/ 136 w 199"/>
                    <a:gd name="T57" fmla="*/ 155 h 239"/>
                    <a:gd name="T58" fmla="*/ 132 w 199"/>
                    <a:gd name="T59" fmla="*/ 149 h 239"/>
                    <a:gd name="T60" fmla="*/ 132 w 199"/>
                    <a:gd name="T61" fmla="*/ 119 h 239"/>
                    <a:gd name="T62" fmla="*/ 136 w 199"/>
                    <a:gd name="T63" fmla="*/ 113 h 239"/>
                    <a:gd name="T64" fmla="*/ 150 w 199"/>
                    <a:gd name="T65" fmla="*/ 83 h 239"/>
                    <a:gd name="T66" fmla="*/ 156 w 199"/>
                    <a:gd name="T67" fmla="*/ 77 h 239"/>
                    <a:gd name="T68" fmla="*/ 159 w 199"/>
                    <a:gd name="T69" fmla="*/ 70 h 239"/>
                    <a:gd name="T70" fmla="*/ 156 w 199"/>
                    <a:gd name="T71" fmla="*/ 64 h 239"/>
                    <a:gd name="T72" fmla="*/ 150 w 199"/>
                    <a:gd name="T73" fmla="*/ 58 h 239"/>
                    <a:gd name="T74" fmla="*/ 152 w 199"/>
                    <a:gd name="T75" fmla="*/ 51 h 239"/>
                    <a:gd name="T76" fmla="*/ 157 w 199"/>
                    <a:gd name="T77" fmla="*/ 24 h 239"/>
                    <a:gd name="T78" fmla="*/ 124 w 199"/>
                    <a:gd name="T79" fmla="*/ 12 h 239"/>
                    <a:gd name="T80" fmla="*/ 124 w 199"/>
                    <a:gd name="T81" fmla="*/ 12 h 239"/>
                    <a:gd name="T82" fmla="*/ 90 w 199"/>
                    <a:gd name="T83" fmla="*/ 24 h 239"/>
                    <a:gd name="T84" fmla="*/ 83 w 199"/>
                    <a:gd name="T85" fmla="*/ 29 h 239"/>
                    <a:gd name="T86" fmla="*/ 75 w 199"/>
                    <a:gd name="T87" fmla="*/ 29 h 239"/>
                    <a:gd name="T88" fmla="*/ 77 w 199"/>
                    <a:gd name="T89" fmla="*/ 53 h 239"/>
                    <a:gd name="T90" fmla="*/ 78 w 199"/>
                    <a:gd name="T91" fmla="*/ 59 h 239"/>
                    <a:gd name="T92" fmla="*/ 74 w 199"/>
                    <a:gd name="T93" fmla="*/ 64 h 239"/>
                    <a:gd name="T94" fmla="*/ 74 w 199"/>
                    <a:gd name="T95" fmla="*/ 77 h 239"/>
                    <a:gd name="T96" fmla="*/ 78 w 199"/>
                    <a:gd name="T97" fmla="*/ 83 h 239"/>
                    <a:gd name="T98" fmla="*/ 92 w 199"/>
                    <a:gd name="T99" fmla="*/ 113 h 239"/>
                    <a:gd name="T100" fmla="*/ 96 w 199"/>
                    <a:gd name="T101" fmla="*/ 119 h 239"/>
                    <a:gd name="T102" fmla="*/ 96 w 199"/>
                    <a:gd name="T103" fmla="*/ 149 h 239"/>
                    <a:gd name="T104" fmla="*/ 92 w 199"/>
                    <a:gd name="T105" fmla="*/ 154 h 239"/>
                    <a:gd name="T106" fmla="*/ 63 w 199"/>
                    <a:gd name="T107" fmla="*/ 165 h 239"/>
                    <a:gd name="T108" fmla="*/ 19 w 199"/>
                    <a:gd name="T109" fmla="*/ 187 h 239"/>
                    <a:gd name="T110" fmla="*/ 12 w 199"/>
                    <a:gd name="T111" fmla="*/ 227 h 239"/>
                    <a:gd name="T112" fmla="*/ 132 w 199"/>
                    <a:gd name="T113" fmla="*/ 227 h 239"/>
                    <a:gd name="T114" fmla="*/ 132 w 199"/>
                    <a:gd name="T115" fmla="*/ 239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9" h="239">
                      <a:moveTo>
                        <a:pt x="132" y="239"/>
                      </a:moveTo>
                      <a:cubicBezTo>
                        <a:pt x="6" y="239"/>
                        <a:pt x="6" y="239"/>
                        <a:pt x="6" y="239"/>
                      </a:cubicBezTo>
                      <a:cubicBezTo>
                        <a:pt x="4" y="239"/>
                        <a:pt x="3" y="239"/>
                        <a:pt x="2" y="237"/>
                      </a:cubicBezTo>
                      <a:cubicBezTo>
                        <a:pt x="1" y="236"/>
                        <a:pt x="0" y="235"/>
                        <a:pt x="0" y="233"/>
                      </a:cubicBezTo>
                      <a:cubicBezTo>
                        <a:pt x="0" y="232"/>
                        <a:pt x="1" y="201"/>
                        <a:pt x="7" y="183"/>
                      </a:cubicBezTo>
                      <a:cubicBezTo>
                        <a:pt x="12" y="170"/>
                        <a:pt x="33" y="162"/>
                        <a:pt x="59" y="154"/>
                      </a:cubicBezTo>
                      <a:cubicBezTo>
                        <a:pt x="67" y="151"/>
                        <a:pt x="76" y="148"/>
                        <a:pt x="84" y="145"/>
                      </a:cubicBezTo>
                      <a:cubicBezTo>
                        <a:pt x="84" y="122"/>
                        <a:pt x="84" y="122"/>
                        <a:pt x="84" y="122"/>
                      </a:cubicBezTo>
                      <a:cubicBezTo>
                        <a:pt x="78" y="118"/>
                        <a:pt x="67" y="108"/>
                        <a:pt x="66" y="86"/>
                      </a:cubicBezTo>
                      <a:cubicBezTo>
                        <a:pt x="63" y="84"/>
                        <a:pt x="62" y="78"/>
                        <a:pt x="62" y="71"/>
                      </a:cubicBezTo>
                      <a:cubicBezTo>
                        <a:pt x="62" y="67"/>
                        <a:pt x="62" y="63"/>
                        <a:pt x="63" y="61"/>
                      </a:cubicBezTo>
                      <a:cubicBezTo>
                        <a:pt x="64" y="59"/>
                        <a:pt x="64" y="57"/>
                        <a:pt x="65" y="56"/>
                      </a:cubicBez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3" y="47"/>
                        <a:pt x="58" y="30"/>
                        <a:pt x="66" y="21"/>
                      </a:cubicBezTo>
                      <a:cubicBezTo>
                        <a:pt x="70" y="18"/>
                        <a:pt x="75" y="16"/>
                        <a:pt x="81" y="16"/>
                      </a:cubicBezTo>
                      <a:cubicBezTo>
                        <a:pt x="88" y="4"/>
                        <a:pt x="107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42" y="0"/>
                        <a:pt x="165" y="5"/>
                        <a:pt x="169" y="21"/>
                      </a:cubicBezTo>
                      <a:cubicBezTo>
                        <a:pt x="172" y="34"/>
                        <a:pt x="167" y="47"/>
                        <a:pt x="164" y="54"/>
                      </a:cubicBezTo>
                      <a:cubicBezTo>
                        <a:pt x="168" y="57"/>
                        <a:pt x="171" y="63"/>
                        <a:pt x="171" y="70"/>
                      </a:cubicBezTo>
                      <a:cubicBezTo>
                        <a:pt x="171" y="75"/>
                        <a:pt x="170" y="79"/>
                        <a:pt x="168" y="82"/>
                      </a:cubicBezTo>
                      <a:cubicBezTo>
                        <a:pt x="166" y="85"/>
                        <a:pt x="164" y="86"/>
                        <a:pt x="162" y="88"/>
                      </a:cubicBezTo>
                      <a:cubicBezTo>
                        <a:pt x="160" y="109"/>
                        <a:pt x="150" y="118"/>
                        <a:pt x="144" y="122"/>
                      </a:cubicBezTo>
                      <a:cubicBezTo>
                        <a:pt x="144" y="145"/>
                        <a:pt x="144" y="145"/>
                        <a:pt x="144" y="145"/>
                      </a:cubicBezTo>
                      <a:cubicBezTo>
                        <a:pt x="152" y="147"/>
                        <a:pt x="163" y="152"/>
                        <a:pt x="174" y="157"/>
                      </a:cubicBezTo>
                      <a:cubicBezTo>
                        <a:pt x="185" y="161"/>
                        <a:pt x="195" y="166"/>
                        <a:pt x="199" y="167"/>
                      </a:cubicBezTo>
                      <a:cubicBezTo>
                        <a:pt x="195" y="179"/>
                        <a:pt x="195" y="179"/>
                        <a:pt x="195" y="179"/>
                      </a:cubicBezTo>
                      <a:cubicBezTo>
                        <a:pt x="191" y="177"/>
                        <a:pt x="181" y="173"/>
                        <a:pt x="169" y="168"/>
                      </a:cubicBezTo>
                      <a:cubicBezTo>
                        <a:pt x="157" y="163"/>
                        <a:pt x="142" y="157"/>
                        <a:pt x="136" y="155"/>
                      </a:cubicBezTo>
                      <a:cubicBezTo>
                        <a:pt x="134" y="154"/>
                        <a:pt x="132" y="151"/>
                        <a:pt x="132" y="149"/>
                      </a:cubicBezTo>
                      <a:cubicBezTo>
                        <a:pt x="132" y="119"/>
                        <a:pt x="132" y="119"/>
                        <a:pt x="132" y="119"/>
                      </a:cubicBezTo>
                      <a:cubicBezTo>
                        <a:pt x="132" y="116"/>
                        <a:pt x="134" y="114"/>
                        <a:pt x="136" y="113"/>
                      </a:cubicBezTo>
                      <a:cubicBezTo>
                        <a:pt x="136" y="113"/>
                        <a:pt x="150" y="107"/>
                        <a:pt x="150" y="83"/>
                      </a:cubicBezTo>
                      <a:cubicBezTo>
                        <a:pt x="150" y="79"/>
                        <a:pt x="153" y="77"/>
                        <a:pt x="156" y="77"/>
                      </a:cubicBezTo>
                      <a:cubicBezTo>
                        <a:pt x="158" y="77"/>
                        <a:pt x="159" y="73"/>
                        <a:pt x="159" y="70"/>
                      </a:cubicBezTo>
                      <a:cubicBezTo>
                        <a:pt x="159" y="68"/>
                        <a:pt x="158" y="64"/>
                        <a:pt x="156" y="64"/>
                      </a:cubicBezTo>
                      <a:cubicBezTo>
                        <a:pt x="153" y="64"/>
                        <a:pt x="150" y="61"/>
                        <a:pt x="150" y="58"/>
                      </a:cubicBezTo>
                      <a:cubicBezTo>
                        <a:pt x="150" y="56"/>
                        <a:pt x="151" y="54"/>
                        <a:pt x="152" y="51"/>
                      </a:cubicBezTo>
                      <a:cubicBezTo>
                        <a:pt x="155" y="45"/>
                        <a:pt x="159" y="34"/>
                        <a:pt x="157" y="24"/>
                      </a:cubicBezTo>
                      <a:cubicBezTo>
                        <a:pt x="155" y="17"/>
                        <a:pt x="141" y="12"/>
                        <a:pt x="124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06" y="12"/>
                        <a:pt x="92" y="17"/>
                        <a:pt x="90" y="24"/>
                      </a:cubicBezTo>
                      <a:cubicBezTo>
                        <a:pt x="90" y="27"/>
                        <a:pt x="86" y="29"/>
                        <a:pt x="83" y="29"/>
                      </a:cubicBezTo>
                      <a:cubicBezTo>
                        <a:pt x="81" y="28"/>
                        <a:pt x="77" y="28"/>
                        <a:pt x="75" y="29"/>
                      </a:cubicBezTo>
                      <a:cubicBezTo>
                        <a:pt x="71" y="33"/>
                        <a:pt x="75" y="48"/>
                        <a:pt x="77" y="53"/>
                      </a:cubicBezTo>
                      <a:cubicBezTo>
                        <a:pt x="78" y="56"/>
                        <a:pt x="78" y="57"/>
                        <a:pt x="78" y="59"/>
                      </a:cubicBezTo>
                      <a:cubicBezTo>
                        <a:pt x="78" y="61"/>
                        <a:pt x="77" y="63"/>
                        <a:pt x="74" y="64"/>
                      </a:cubicBezTo>
                      <a:cubicBezTo>
                        <a:pt x="73" y="67"/>
                        <a:pt x="73" y="74"/>
                        <a:pt x="74" y="77"/>
                      </a:cubicBezTo>
                      <a:cubicBezTo>
                        <a:pt x="77" y="78"/>
                        <a:pt x="78" y="80"/>
                        <a:pt x="78" y="83"/>
                      </a:cubicBezTo>
                      <a:cubicBezTo>
                        <a:pt x="78" y="107"/>
                        <a:pt x="92" y="113"/>
                        <a:pt x="92" y="113"/>
                      </a:cubicBezTo>
                      <a:cubicBezTo>
                        <a:pt x="95" y="114"/>
                        <a:pt x="96" y="116"/>
                        <a:pt x="96" y="119"/>
                      </a:cubicBezTo>
                      <a:cubicBezTo>
                        <a:pt x="96" y="149"/>
                        <a:pt x="96" y="149"/>
                        <a:pt x="96" y="149"/>
                      </a:cubicBezTo>
                      <a:cubicBezTo>
                        <a:pt x="96" y="151"/>
                        <a:pt x="95" y="153"/>
                        <a:pt x="92" y="154"/>
                      </a:cubicBezTo>
                      <a:cubicBezTo>
                        <a:pt x="83" y="158"/>
                        <a:pt x="73" y="162"/>
                        <a:pt x="63" y="165"/>
                      </a:cubicBezTo>
                      <a:cubicBezTo>
                        <a:pt x="44" y="171"/>
                        <a:pt x="21" y="179"/>
                        <a:pt x="19" y="187"/>
                      </a:cubicBezTo>
                      <a:cubicBezTo>
                        <a:pt x="15" y="198"/>
                        <a:pt x="13" y="217"/>
                        <a:pt x="12" y="227"/>
                      </a:cubicBezTo>
                      <a:cubicBezTo>
                        <a:pt x="132" y="227"/>
                        <a:pt x="132" y="227"/>
                        <a:pt x="132" y="227"/>
                      </a:cubicBezTo>
                      <a:lnTo>
                        <a:pt x="132" y="2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926902F-7B41-4E03-959B-A2BEF2C103B1}"/>
                </a:ext>
              </a:extLst>
            </p:cNvPr>
            <p:cNvGrpSpPr/>
            <p:nvPr/>
          </p:nvGrpSpPr>
          <p:grpSpPr>
            <a:xfrm>
              <a:off x="1346157" y="1672470"/>
              <a:ext cx="5040000" cy="1080000"/>
              <a:chOff x="375384" y="1672470"/>
              <a:chExt cx="5040000" cy="108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1D281F-4F6F-4A89-B20D-1FE1969B911D}"/>
                  </a:ext>
                </a:extLst>
              </p:cNvPr>
              <p:cNvSpPr/>
              <p:nvPr/>
            </p:nvSpPr>
            <p:spPr>
              <a:xfrm>
                <a:off x="375384" y="1672470"/>
                <a:ext cx="5040000" cy="108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74320" tIns="72000" rIns="72000" bIns="72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de-DE" sz="16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Allocator überarbeitet</a:t>
                </a:r>
              </a:p>
            </p:txBody>
          </p:sp>
          <p:grpSp>
            <p:nvGrpSpPr>
              <p:cNvPr id="19" name="Group 40">
                <a:extLst>
                  <a:ext uri="{FF2B5EF4-FFF2-40B4-BE49-F238E27FC236}">
                    <a16:creationId xmlns:a16="http://schemas.microsoft.com/office/drawing/2014/main" id="{D67A969B-D667-4AC8-8A70-0E63B538DC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83924" y="1986771"/>
                <a:ext cx="454585" cy="451399"/>
                <a:chOff x="5508" y="439"/>
                <a:chExt cx="428" cy="425"/>
              </a:xfrm>
              <a:solidFill>
                <a:schemeClr val="bg1"/>
              </a:solidFill>
            </p:grpSpPr>
            <p:sp>
              <p:nvSpPr>
                <p:cNvPr id="20" name="Freeform 41">
                  <a:extLst>
                    <a:ext uri="{FF2B5EF4-FFF2-40B4-BE49-F238E27FC236}">
                      <a16:creationId xmlns:a16="http://schemas.microsoft.com/office/drawing/2014/main" id="{0DED60E2-1025-40D7-8253-B63E1ABB6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473"/>
                  <a:ext cx="355" cy="391"/>
                </a:xfrm>
                <a:custGeom>
                  <a:avLst/>
                  <a:gdLst>
                    <a:gd name="T0" fmla="*/ 234 w 240"/>
                    <a:gd name="T1" fmla="*/ 264 h 264"/>
                    <a:gd name="T2" fmla="*/ 6 w 240"/>
                    <a:gd name="T3" fmla="*/ 264 h 264"/>
                    <a:gd name="T4" fmla="*/ 0 w 240"/>
                    <a:gd name="T5" fmla="*/ 258 h 264"/>
                    <a:gd name="T6" fmla="*/ 0 w 240"/>
                    <a:gd name="T7" fmla="*/ 6 h 264"/>
                    <a:gd name="T8" fmla="*/ 6 w 240"/>
                    <a:gd name="T9" fmla="*/ 0 h 264"/>
                    <a:gd name="T10" fmla="*/ 174 w 240"/>
                    <a:gd name="T11" fmla="*/ 0 h 264"/>
                    <a:gd name="T12" fmla="*/ 180 w 240"/>
                    <a:gd name="T13" fmla="*/ 6 h 264"/>
                    <a:gd name="T14" fmla="*/ 174 w 240"/>
                    <a:gd name="T15" fmla="*/ 12 h 264"/>
                    <a:gd name="T16" fmla="*/ 12 w 240"/>
                    <a:gd name="T17" fmla="*/ 12 h 264"/>
                    <a:gd name="T18" fmla="*/ 12 w 240"/>
                    <a:gd name="T19" fmla="*/ 252 h 264"/>
                    <a:gd name="T20" fmla="*/ 228 w 240"/>
                    <a:gd name="T21" fmla="*/ 252 h 264"/>
                    <a:gd name="T22" fmla="*/ 228 w 240"/>
                    <a:gd name="T23" fmla="*/ 114 h 264"/>
                    <a:gd name="T24" fmla="*/ 234 w 240"/>
                    <a:gd name="T25" fmla="*/ 108 h 264"/>
                    <a:gd name="T26" fmla="*/ 240 w 240"/>
                    <a:gd name="T27" fmla="*/ 114 h 264"/>
                    <a:gd name="T28" fmla="*/ 240 w 240"/>
                    <a:gd name="T29" fmla="*/ 258 h 264"/>
                    <a:gd name="T30" fmla="*/ 234 w 240"/>
                    <a:gd name="T31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0" h="264">
                      <a:moveTo>
                        <a:pt x="234" y="264"/>
                      </a:moveTo>
                      <a:cubicBezTo>
                        <a:pt x="6" y="264"/>
                        <a:pt x="6" y="264"/>
                        <a:pt x="6" y="264"/>
                      </a:cubicBezTo>
                      <a:cubicBezTo>
                        <a:pt x="3" y="264"/>
                        <a:pt x="0" y="262"/>
                        <a:pt x="0" y="25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78" y="0"/>
                        <a:pt x="180" y="3"/>
                        <a:pt x="180" y="6"/>
                      </a:cubicBezTo>
                      <a:cubicBezTo>
                        <a:pt x="180" y="10"/>
                        <a:pt x="178" y="12"/>
                        <a:pt x="17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252"/>
                        <a:pt x="12" y="252"/>
                        <a:pt x="12" y="252"/>
                      </a:cubicBezTo>
                      <a:cubicBezTo>
                        <a:pt x="228" y="252"/>
                        <a:pt x="228" y="252"/>
                        <a:pt x="228" y="252"/>
                      </a:cubicBezTo>
                      <a:cubicBezTo>
                        <a:pt x="228" y="114"/>
                        <a:pt x="228" y="114"/>
                        <a:pt x="228" y="114"/>
                      </a:cubicBezTo>
                      <a:cubicBezTo>
                        <a:pt x="228" y="111"/>
                        <a:pt x="231" y="108"/>
                        <a:pt x="234" y="108"/>
                      </a:cubicBezTo>
                      <a:cubicBezTo>
                        <a:pt x="238" y="108"/>
                        <a:pt x="240" y="111"/>
                        <a:pt x="240" y="114"/>
                      </a:cubicBezTo>
                      <a:cubicBezTo>
                        <a:pt x="240" y="258"/>
                        <a:pt x="240" y="258"/>
                        <a:pt x="240" y="258"/>
                      </a:cubicBezTo>
                      <a:cubicBezTo>
                        <a:pt x="240" y="262"/>
                        <a:pt x="238" y="264"/>
                        <a:pt x="234" y="2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1" name="Freeform 42">
                  <a:extLst>
                    <a:ext uri="{FF2B5EF4-FFF2-40B4-BE49-F238E27FC236}">
                      <a16:creationId xmlns:a16="http://schemas.microsoft.com/office/drawing/2014/main" id="{1DF82B91-3ECC-42A6-90A6-A77B8C282C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38" y="439"/>
                  <a:ext cx="298" cy="294"/>
                </a:xfrm>
                <a:custGeom>
                  <a:avLst/>
                  <a:gdLst>
                    <a:gd name="T0" fmla="*/ 7 w 201"/>
                    <a:gd name="T1" fmla="*/ 199 h 199"/>
                    <a:gd name="T2" fmla="*/ 3 w 201"/>
                    <a:gd name="T3" fmla="*/ 198 h 199"/>
                    <a:gd name="T4" fmla="*/ 1 w 201"/>
                    <a:gd name="T5" fmla="*/ 191 h 199"/>
                    <a:gd name="T6" fmla="*/ 27 w 201"/>
                    <a:gd name="T7" fmla="*/ 132 h 199"/>
                    <a:gd name="T8" fmla="*/ 28 w 201"/>
                    <a:gd name="T9" fmla="*/ 130 h 199"/>
                    <a:gd name="T10" fmla="*/ 156 w 201"/>
                    <a:gd name="T11" fmla="*/ 2 h 199"/>
                    <a:gd name="T12" fmla="*/ 161 w 201"/>
                    <a:gd name="T13" fmla="*/ 0 h 199"/>
                    <a:gd name="T14" fmla="*/ 161 w 201"/>
                    <a:gd name="T15" fmla="*/ 0 h 199"/>
                    <a:gd name="T16" fmla="*/ 165 w 201"/>
                    <a:gd name="T17" fmla="*/ 2 h 199"/>
                    <a:gd name="T18" fmla="*/ 199 w 201"/>
                    <a:gd name="T19" fmla="*/ 36 h 199"/>
                    <a:gd name="T20" fmla="*/ 199 w 201"/>
                    <a:gd name="T21" fmla="*/ 44 h 199"/>
                    <a:gd name="T22" fmla="*/ 71 w 201"/>
                    <a:gd name="T23" fmla="*/ 172 h 199"/>
                    <a:gd name="T24" fmla="*/ 69 w 201"/>
                    <a:gd name="T25" fmla="*/ 174 h 199"/>
                    <a:gd name="T26" fmla="*/ 9 w 201"/>
                    <a:gd name="T27" fmla="*/ 199 h 199"/>
                    <a:gd name="T28" fmla="*/ 7 w 201"/>
                    <a:gd name="T29" fmla="*/ 199 h 199"/>
                    <a:gd name="T30" fmla="*/ 37 w 201"/>
                    <a:gd name="T31" fmla="*/ 137 h 199"/>
                    <a:gd name="T32" fmla="*/ 18 w 201"/>
                    <a:gd name="T33" fmla="*/ 182 h 199"/>
                    <a:gd name="T34" fmla="*/ 63 w 201"/>
                    <a:gd name="T35" fmla="*/ 163 h 199"/>
                    <a:gd name="T36" fmla="*/ 186 w 201"/>
                    <a:gd name="T37" fmla="*/ 40 h 199"/>
                    <a:gd name="T38" fmla="*/ 161 w 201"/>
                    <a:gd name="T39" fmla="*/ 14 h 199"/>
                    <a:gd name="T40" fmla="*/ 37 w 201"/>
                    <a:gd name="T41" fmla="*/ 137 h 199"/>
                    <a:gd name="T42" fmla="*/ 66 w 201"/>
                    <a:gd name="T43" fmla="*/ 168 h 199"/>
                    <a:gd name="T44" fmla="*/ 66 w 201"/>
                    <a:gd name="T45" fmla="*/ 168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1" h="199">
                      <a:moveTo>
                        <a:pt x="7" y="199"/>
                      </a:moveTo>
                      <a:cubicBezTo>
                        <a:pt x="5" y="199"/>
                        <a:pt x="4" y="199"/>
                        <a:pt x="3" y="198"/>
                      </a:cubicBezTo>
                      <a:cubicBezTo>
                        <a:pt x="1" y="196"/>
                        <a:pt x="0" y="193"/>
                        <a:pt x="1" y="191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27" y="131"/>
                        <a:pt x="28" y="130"/>
                        <a:pt x="28" y="130"/>
                      </a:cubicBezTo>
                      <a:cubicBezTo>
                        <a:pt x="156" y="2"/>
                        <a:pt x="156" y="2"/>
                        <a:pt x="156" y="2"/>
                      </a:cubicBezTo>
                      <a:cubicBezTo>
                        <a:pt x="157" y="1"/>
                        <a:pt x="159" y="0"/>
                        <a:pt x="16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2" y="0"/>
                        <a:pt x="164" y="1"/>
                        <a:pt x="165" y="2"/>
                      </a:cubicBezTo>
                      <a:cubicBezTo>
                        <a:pt x="199" y="36"/>
                        <a:pt x="199" y="36"/>
                        <a:pt x="199" y="36"/>
                      </a:cubicBezTo>
                      <a:cubicBezTo>
                        <a:pt x="201" y="38"/>
                        <a:pt x="201" y="42"/>
                        <a:pt x="199" y="44"/>
                      </a:cubicBezTo>
                      <a:cubicBezTo>
                        <a:pt x="71" y="172"/>
                        <a:pt x="71" y="172"/>
                        <a:pt x="71" y="172"/>
                      </a:cubicBezTo>
                      <a:cubicBezTo>
                        <a:pt x="70" y="173"/>
                        <a:pt x="69" y="173"/>
                        <a:pt x="69" y="174"/>
                      </a:cubicBezTo>
                      <a:cubicBezTo>
                        <a:pt x="9" y="199"/>
                        <a:pt x="9" y="199"/>
                        <a:pt x="9" y="199"/>
                      </a:cubicBezTo>
                      <a:cubicBezTo>
                        <a:pt x="9" y="199"/>
                        <a:pt x="8" y="199"/>
                        <a:pt x="7" y="199"/>
                      </a:cubicBezTo>
                      <a:close/>
                      <a:moveTo>
                        <a:pt x="37" y="137"/>
                      </a:moveTo>
                      <a:cubicBezTo>
                        <a:pt x="18" y="182"/>
                        <a:pt x="18" y="182"/>
                        <a:pt x="18" y="182"/>
                      </a:cubicBezTo>
                      <a:cubicBezTo>
                        <a:pt x="63" y="163"/>
                        <a:pt x="63" y="163"/>
                        <a:pt x="63" y="163"/>
                      </a:cubicBezTo>
                      <a:cubicBezTo>
                        <a:pt x="186" y="40"/>
                        <a:pt x="186" y="40"/>
                        <a:pt x="186" y="40"/>
                      </a:cubicBezTo>
                      <a:cubicBezTo>
                        <a:pt x="161" y="14"/>
                        <a:pt x="161" y="14"/>
                        <a:pt x="161" y="14"/>
                      </a:cubicBezTo>
                      <a:lnTo>
                        <a:pt x="37" y="137"/>
                      </a:lnTo>
                      <a:close/>
                      <a:moveTo>
                        <a:pt x="66" y="168"/>
                      </a:moveTo>
                      <a:cubicBezTo>
                        <a:pt x="66" y="168"/>
                        <a:pt x="66" y="168"/>
                        <a:pt x="66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2" name="Freeform 43">
                  <a:extLst>
                    <a:ext uri="{FF2B5EF4-FFF2-40B4-BE49-F238E27FC236}">
                      <a16:creationId xmlns:a16="http://schemas.microsoft.com/office/drawing/2014/main" id="{B6608999-4049-4B25-9A27-179B9FD2E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4" y="470"/>
                  <a:ext cx="69" cy="70"/>
                </a:xfrm>
                <a:custGeom>
                  <a:avLst/>
                  <a:gdLst>
                    <a:gd name="T0" fmla="*/ 40 w 47"/>
                    <a:gd name="T1" fmla="*/ 47 h 47"/>
                    <a:gd name="T2" fmla="*/ 36 w 47"/>
                    <a:gd name="T3" fmla="*/ 45 h 47"/>
                    <a:gd name="T4" fmla="*/ 2 w 47"/>
                    <a:gd name="T5" fmla="*/ 11 h 47"/>
                    <a:gd name="T6" fmla="*/ 2 w 47"/>
                    <a:gd name="T7" fmla="*/ 3 h 47"/>
                    <a:gd name="T8" fmla="*/ 11 w 47"/>
                    <a:gd name="T9" fmla="*/ 3 h 47"/>
                    <a:gd name="T10" fmla="*/ 45 w 47"/>
                    <a:gd name="T11" fmla="*/ 37 h 47"/>
                    <a:gd name="T12" fmla="*/ 45 w 47"/>
                    <a:gd name="T13" fmla="*/ 45 h 47"/>
                    <a:gd name="T14" fmla="*/ 40 w 47"/>
                    <a:gd name="T1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47">
                      <a:moveTo>
                        <a:pt x="40" y="47"/>
                      </a:moveTo>
                      <a:cubicBezTo>
                        <a:pt x="39" y="47"/>
                        <a:pt x="37" y="46"/>
                        <a:pt x="36" y="45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3"/>
                      </a:cubicBezTo>
                      <a:cubicBezTo>
                        <a:pt x="5" y="0"/>
                        <a:pt x="8" y="0"/>
                        <a:pt x="11" y="3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39"/>
                        <a:pt x="47" y="43"/>
                        <a:pt x="45" y="45"/>
                      </a:cubicBezTo>
                      <a:cubicBezTo>
                        <a:pt x="44" y="46"/>
                        <a:pt x="42" y="47"/>
                        <a:pt x="4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3" name="Freeform 44">
                  <a:extLst>
                    <a:ext uri="{FF2B5EF4-FFF2-40B4-BE49-F238E27FC236}">
                      <a16:creationId xmlns:a16="http://schemas.microsoft.com/office/drawing/2014/main" id="{A301E3EC-4ABD-4A40-9F66-51096E2D6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7" y="627"/>
                  <a:ext cx="69" cy="69"/>
                </a:xfrm>
                <a:custGeom>
                  <a:avLst/>
                  <a:gdLst>
                    <a:gd name="T0" fmla="*/ 40 w 47"/>
                    <a:gd name="T1" fmla="*/ 47 h 47"/>
                    <a:gd name="T2" fmla="*/ 36 w 47"/>
                    <a:gd name="T3" fmla="*/ 45 h 47"/>
                    <a:gd name="T4" fmla="*/ 2 w 47"/>
                    <a:gd name="T5" fmla="*/ 11 h 47"/>
                    <a:gd name="T6" fmla="*/ 2 w 47"/>
                    <a:gd name="T7" fmla="*/ 3 h 47"/>
                    <a:gd name="T8" fmla="*/ 11 w 47"/>
                    <a:gd name="T9" fmla="*/ 3 h 47"/>
                    <a:gd name="T10" fmla="*/ 45 w 47"/>
                    <a:gd name="T11" fmla="*/ 37 h 47"/>
                    <a:gd name="T12" fmla="*/ 45 w 47"/>
                    <a:gd name="T13" fmla="*/ 45 h 47"/>
                    <a:gd name="T14" fmla="*/ 40 w 47"/>
                    <a:gd name="T1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47">
                      <a:moveTo>
                        <a:pt x="40" y="47"/>
                      </a:moveTo>
                      <a:cubicBezTo>
                        <a:pt x="39" y="47"/>
                        <a:pt x="37" y="46"/>
                        <a:pt x="36" y="45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3"/>
                      </a:cubicBezTo>
                      <a:cubicBezTo>
                        <a:pt x="4" y="0"/>
                        <a:pt x="8" y="0"/>
                        <a:pt x="11" y="3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39"/>
                        <a:pt x="47" y="43"/>
                        <a:pt x="45" y="45"/>
                      </a:cubicBezTo>
                      <a:cubicBezTo>
                        <a:pt x="43" y="46"/>
                        <a:pt x="42" y="47"/>
                        <a:pt x="4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DEA1898-1428-4E09-9B2E-BB53680EF3DA}"/>
                </a:ext>
              </a:extLst>
            </p:cNvPr>
            <p:cNvGrpSpPr/>
            <p:nvPr/>
          </p:nvGrpSpPr>
          <p:grpSpPr>
            <a:xfrm>
              <a:off x="6792770" y="1672470"/>
              <a:ext cx="5040000" cy="1080000"/>
              <a:chOff x="6792770" y="1672470"/>
              <a:chExt cx="5040000" cy="108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2AF2A5-AF80-4FD1-B93A-678427C87E57}"/>
                  </a:ext>
                </a:extLst>
              </p:cNvPr>
              <p:cNvSpPr/>
              <p:nvPr/>
            </p:nvSpPr>
            <p:spPr>
              <a:xfrm>
                <a:off x="6792770" y="1672470"/>
                <a:ext cx="5040000" cy="108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74320" tIns="72000" rIns="72000" bIns="72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de-DE" sz="16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Datenbank initial befüllt</a:t>
                </a:r>
              </a:p>
            </p:txBody>
          </p:sp>
          <p:grpSp>
            <p:nvGrpSpPr>
              <p:cNvPr id="24" name="Group 119">
                <a:extLst>
                  <a:ext uri="{FF2B5EF4-FFF2-40B4-BE49-F238E27FC236}">
                    <a16:creationId xmlns:a16="http://schemas.microsoft.com/office/drawing/2014/main" id="{D44BF15B-DF57-45EB-9CF2-0A6CE5E7943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988202" y="1976429"/>
                <a:ext cx="473188" cy="472082"/>
                <a:chOff x="4481" y="1719"/>
                <a:chExt cx="428" cy="427"/>
              </a:xfrm>
              <a:solidFill>
                <a:schemeClr val="bg1"/>
              </a:solidFill>
            </p:grpSpPr>
            <p:sp>
              <p:nvSpPr>
                <p:cNvPr id="25" name="Freeform 120">
                  <a:extLst>
                    <a:ext uri="{FF2B5EF4-FFF2-40B4-BE49-F238E27FC236}">
                      <a16:creationId xmlns:a16="http://schemas.microsoft.com/office/drawing/2014/main" id="{84216ABA-B7D1-4E4C-B606-F0EC726CAD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4" y="1931"/>
                  <a:ext cx="215" cy="215"/>
                </a:xfrm>
                <a:custGeom>
                  <a:avLst/>
                  <a:gdLst>
                    <a:gd name="T0" fmla="*/ 6 w 145"/>
                    <a:gd name="T1" fmla="*/ 145 h 145"/>
                    <a:gd name="T2" fmla="*/ 2 w 145"/>
                    <a:gd name="T3" fmla="*/ 143 h 145"/>
                    <a:gd name="T4" fmla="*/ 1 w 145"/>
                    <a:gd name="T5" fmla="*/ 137 h 145"/>
                    <a:gd name="T6" fmla="*/ 13 w 145"/>
                    <a:gd name="T7" fmla="*/ 95 h 145"/>
                    <a:gd name="T8" fmla="*/ 14 w 145"/>
                    <a:gd name="T9" fmla="*/ 93 h 145"/>
                    <a:gd name="T10" fmla="*/ 104 w 145"/>
                    <a:gd name="T11" fmla="*/ 3 h 145"/>
                    <a:gd name="T12" fmla="*/ 113 w 145"/>
                    <a:gd name="T13" fmla="*/ 3 h 145"/>
                    <a:gd name="T14" fmla="*/ 143 w 145"/>
                    <a:gd name="T15" fmla="*/ 33 h 145"/>
                    <a:gd name="T16" fmla="*/ 143 w 145"/>
                    <a:gd name="T17" fmla="*/ 41 h 145"/>
                    <a:gd name="T18" fmla="*/ 53 w 145"/>
                    <a:gd name="T19" fmla="*/ 131 h 145"/>
                    <a:gd name="T20" fmla="*/ 50 w 145"/>
                    <a:gd name="T21" fmla="*/ 133 h 145"/>
                    <a:gd name="T22" fmla="*/ 8 w 145"/>
                    <a:gd name="T23" fmla="*/ 145 h 145"/>
                    <a:gd name="T24" fmla="*/ 6 w 145"/>
                    <a:gd name="T25" fmla="*/ 145 h 145"/>
                    <a:gd name="T26" fmla="*/ 24 w 145"/>
                    <a:gd name="T27" fmla="*/ 100 h 145"/>
                    <a:gd name="T28" fmla="*/ 15 w 145"/>
                    <a:gd name="T29" fmla="*/ 130 h 145"/>
                    <a:gd name="T30" fmla="*/ 45 w 145"/>
                    <a:gd name="T31" fmla="*/ 121 h 145"/>
                    <a:gd name="T32" fmla="*/ 130 w 145"/>
                    <a:gd name="T33" fmla="*/ 37 h 145"/>
                    <a:gd name="T34" fmla="*/ 108 w 145"/>
                    <a:gd name="T35" fmla="*/ 15 h 145"/>
                    <a:gd name="T36" fmla="*/ 24 w 145"/>
                    <a:gd name="T37" fmla="*/ 100 h 145"/>
                    <a:gd name="T38" fmla="*/ 48 w 145"/>
                    <a:gd name="T39" fmla="*/ 127 h 145"/>
                    <a:gd name="T40" fmla="*/ 48 w 145"/>
                    <a:gd name="T41" fmla="*/ 127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5" h="145">
                      <a:moveTo>
                        <a:pt x="6" y="145"/>
                      </a:moveTo>
                      <a:cubicBezTo>
                        <a:pt x="5" y="145"/>
                        <a:pt x="3" y="144"/>
                        <a:pt x="2" y="143"/>
                      </a:cubicBezTo>
                      <a:cubicBezTo>
                        <a:pt x="1" y="142"/>
                        <a:pt x="0" y="139"/>
                        <a:pt x="1" y="137"/>
                      </a:cubicBezTo>
                      <a:cubicBezTo>
                        <a:pt x="13" y="95"/>
                        <a:pt x="13" y="95"/>
                        <a:pt x="13" y="95"/>
                      </a:cubicBezTo>
                      <a:cubicBezTo>
                        <a:pt x="13" y="94"/>
                        <a:pt x="13" y="93"/>
                        <a:pt x="14" y="93"/>
                      </a:cubicBezTo>
                      <a:cubicBezTo>
                        <a:pt x="104" y="3"/>
                        <a:pt x="104" y="3"/>
                        <a:pt x="104" y="3"/>
                      </a:cubicBezTo>
                      <a:cubicBezTo>
                        <a:pt x="107" y="0"/>
                        <a:pt x="110" y="0"/>
                        <a:pt x="113" y="3"/>
                      </a:cubicBezTo>
                      <a:cubicBezTo>
                        <a:pt x="143" y="33"/>
                        <a:pt x="143" y="33"/>
                        <a:pt x="143" y="33"/>
                      </a:cubicBezTo>
                      <a:cubicBezTo>
                        <a:pt x="145" y="35"/>
                        <a:pt x="145" y="39"/>
                        <a:pt x="143" y="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52" y="132"/>
                        <a:pt x="51" y="132"/>
                        <a:pt x="50" y="133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7" y="145"/>
                        <a:pt x="6" y="145"/>
                      </a:cubicBezTo>
                      <a:close/>
                      <a:moveTo>
                        <a:pt x="24" y="100"/>
                      </a:moveTo>
                      <a:cubicBezTo>
                        <a:pt x="15" y="130"/>
                        <a:pt x="15" y="130"/>
                        <a:pt x="15" y="130"/>
                      </a:cubicBezTo>
                      <a:cubicBezTo>
                        <a:pt x="45" y="121"/>
                        <a:pt x="45" y="121"/>
                        <a:pt x="45" y="121"/>
                      </a:cubicBezTo>
                      <a:cubicBezTo>
                        <a:pt x="130" y="37"/>
                        <a:pt x="130" y="37"/>
                        <a:pt x="130" y="37"/>
                      </a:cubicBezTo>
                      <a:cubicBezTo>
                        <a:pt x="108" y="15"/>
                        <a:pt x="108" y="15"/>
                        <a:pt x="108" y="15"/>
                      </a:cubicBezTo>
                      <a:lnTo>
                        <a:pt x="24" y="100"/>
                      </a:lnTo>
                      <a:close/>
                      <a:moveTo>
                        <a:pt x="48" y="127"/>
                      </a:moveTo>
                      <a:cubicBezTo>
                        <a:pt x="48" y="127"/>
                        <a:pt x="48" y="127"/>
                        <a:pt x="48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6" name="Freeform 121">
                  <a:extLst>
                    <a:ext uri="{FF2B5EF4-FFF2-40B4-BE49-F238E27FC236}">
                      <a16:creationId xmlns:a16="http://schemas.microsoft.com/office/drawing/2014/main" id="{6BA8BD55-DD0A-4839-976B-BB60B41E9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971"/>
                  <a:ext cx="57" cy="56"/>
                </a:xfrm>
                <a:custGeom>
                  <a:avLst/>
                  <a:gdLst>
                    <a:gd name="T0" fmla="*/ 44 w 57"/>
                    <a:gd name="T1" fmla="*/ 56 h 56"/>
                    <a:gd name="T2" fmla="*/ 0 w 57"/>
                    <a:gd name="T3" fmla="*/ 12 h 56"/>
                    <a:gd name="T4" fmla="*/ 13 w 57"/>
                    <a:gd name="T5" fmla="*/ 0 h 56"/>
                    <a:gd name="T6" fmla="*/ 57 w 57"/>
                    <a:gd name="T7" fmla="*/ 44 h 56"/>
                    <a:gd name="T8" fmla="*/ 44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44" y="56"/>
                      </a:moveTo>
                      <a:lnTo>
                        <a:pt x="0" y="12"/>
                      </a:lnTo>
                      <a:lnTo>
                        <a:pt x="13" y="0"/>
                      </a:lnTo>
                      <a:lnTo>
                        <a:pt x="57" y="44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7" name="Freeform 122">
                  <a:extLst>
                    <a:ext uri="{FF2B5EF4-FFF2-40B4-BE49-F238E27FC236}">
                      <a16:creationId xmlns:a16="http://schemas.microsoft.com/office/drawing/2014/main" id="{D1A2BEA9-6E02-4186-B329-5B74E2D01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064"/>
                  <a:ext cx="64" cy="64"/>
                </a:xfrm>
                <a:custGeom>
                  <a:avLst/>
                  <a:gdLst>
                    <a:gd name="T0" fmla="*/ 36 w 43"/>
                    <a:gd name="T1" fmla="*/ 43 h 43"/>
                    <a:gd name="T2" fmla="*/ 32 w 43"/>
                    <a:gd name="T3" fmla="*/ 41 h 43"/>
                    <a:gd name="T4" fmla="*/ 2 w 43"/>
                    <a:gd name="T5" fmla="*/ 11 h 43"/>
                    <a:gd name="T6" fmla="*/ 2 w 43"/>
                    <a:gd name="T7" fmla="*/ 3 h 43"/>
                    <a:gd name="T8" fmla="*/ 11 w 43"/>
                    <a:gd name="T9" fmla="*/ 3 h 43"/>
                    <a:gd name="T10" fmla="*/ 41 w 43"/>
                    <a:gd name="T11" fmla="*/ 33 h 43"/>
                    <a:gd name="T12" fmla="*/ 41 w 43"/>
                    <a:gd name="T13" fmla="*/ 41 h 43"/>
                    <a:gd name="T14" fmla="*/ 36 w 43"/>
                    <a:gd name="T15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3">
                      <a:moveTo>
                        <a:pt x="36" y="43"/>
                      </a:moveTo>
                      <a:cubicBezTo>
                        <a:pt x="35" y="43"/>
                        <a:pt x="33" y="42"/>
                        <a:pt x="32" y="4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3"/>
                      </a:cubicBezTo>
                      <a:cubicBezTo>
                        <a:pt x="5" y="0"/>
                        <a:pt x="8" y="0"/>
                        <a:pt x="11" y="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3" y="35"/>
                        <a:pt x="43" y="39"/>
                        <a:pt x="41" y="41"/>
                      </a:cubicBezTo>
                      <a:cubicBezTo>
                        <a:pt x="39" y="42"/>
                        <a:pt x="38" y="43"/>
                        <a:pt x="3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8" name="Freeform 123">
                  <a:extLst>
                    <a:ext uri="{FF2B5EF4-FFF2-40B4-BE49-F238E27FC236}">
                      <a16:creationId xmlns:a16="http://schemas.microsoft.com/office/drawing/2014/main" id="{91358D22-587B-4BB6-AF8E-F2C3C30C93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1" y="1719"/>
                  <a:ext cx="355" cy="160"/>
                </a:xfrm>
                <a:custGeom>
                  <a:avLst/>
                  <a:gdLst>
                    <a:gd name="T0" fmla="*/ 120 w 240"/>
                    <a:gd name="T1" fmla="*/ 108 h 108"/>
                    <a:gd name="T2" fmla="*/ 0 w 240"/>
                    <a:gd name="T3" fmla="*/ 54 h 108"/>
                    <a:gd name="T4" fmla="*/ 120 w 240"/>
                    <a:gd name="T5" fmla="*/ 0 h 108"/>
                    <a:gd name="T6" fmla="*/ 240 w 240"/>
                    <a:gd name="T7" fmla="*/ 54 h 108"/>
                    <a:gd name="T8" fmla="*/ 120 w 240"/>
                    <a:gd name="T9" fmla="*/ 108 h 108"/>
                    <a:gd name="T10" fmla="*/ 120 w 240"/>
                    <a:gd name="T11" fmla="*/ 12 h 108"/>
                    <a:gd name="T12" fmla="*/ 12 w 240"/>
                    <a:gd name="T13" fmla="*/ 54 h 108"/>
                    <a:gd name="T14" fmla="*/ 120 w 240"/>
                    <a:gd name="T15" fmla="*/ 96 h 108"/>
                    <a:gd name="T16" fmla="*/ 228 w 240"/>
                    <a:gd name="T17" fmla="*/ 54 h 108"/>
                    <a:gd name="T18" fmla="*/ 120 w 240"/>
                    <a:gd name="T19" fmla="*/ 12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08">
                      <a:moveTo>
                        <a:pt x="120" y="108"/>
                      </a:moveTo>
                      <a:cubicBezTo>
                        <a:pt x="53" y="108"/>
                        <a:pt x="0" y="84"/>
                        <a:pt x="0" y="54"/>
                      </a:cubicBezTo>
                      <a:cubicBezTo>
                        <a:pt x="0" y="24"/>
                        <a:pt x="53" y="0"/>
                        <a:pt x="120" y="0"/>
                      </a:cubicBezTo>
                      <a:cubicBezTo>
                        <a:pt x="188" y="0"/>
                        <a:pt x="240" y="24"/>
                        <a:pt x="240" y="54"/>
                      </a:cubicBezTo>
                      <a:cubicBezTo>
                        <a:pt x="240" y="84"/>
                        <a:pt x="188" y="108"/>
                        <a:pt x="120" y="108"/>
                      </a:cubicBezTo>
                      <a:close/>
                      <a:moveTo>
                        <a:pt x="120" y="12"/>
                      </a:moveTo>
                      <a:cubicBezTo>
                        <a:pt x="57" y="12"/>
                        <a:pt x="12" y="34"/>
                        <a:pt x="12" y="54"/>
                      </a:cubicBezTo>
                      <a:cubicBezTo>
                        <a:pt x="12" y="74"/>
                        <a:pt x="57" y="96"/>
                        <a:pt x="120" y="96"/>
                      </a:cubicBezTo>
                      <a:cubicBezTo>
                        <a:pt x="184" y="96"/>
                        <a:pt x="228" y="74"/>
                        <a:pt x="228" y="54"/>
                      </a:cubicBezTo>
                      <a:cubicBezTo>
                        <a:pt x="228" y="34"/>
                        <a:pt x="184" y="12"/>
                        <a:pt x="12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9" name="Freeform 124">
                  <a:extLst>
                    <a:ext uri="{FF2B5EF4-FFF2-40B4-BE49-F238E27FC236}">
                      <a16:creationId xmlns:a16="http://schemas.microsoft.com/office/drawing/2014/main" id="{63A98D82-30AF-4CA8-98AA-1DBDD7B35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1" y="1861"/>
                  <a:ext cx="187" cy="89"/>
                </a:xfrm>
                <a:custGeom>
                  <a:avLst/>
                  <a:gdLst>
                    <a:gd name="T0" fmla="*/ 120 w 126"/>
                    <a:gd name="T1" fmla="*/ 60 h 60"/>
                    <a:gd name="T2" fmla="*/ 0 w 126"/>
                    <a:gd name="T3" fmla="*/ 6 h 60"/>
                    <a:gd name="T4" fmla="*/ 6 w 126"/>
                    <a:gd name="T5" fmla="*/ 0 h 60"/>
                    <a:gd name="T6" fmla="*/ 12 w 126"/>
                    <a:gd name="T7" fmla="*/ 6 h 60"/>
                    <a:gd name="T8" fmla="*/ 120 w 126"/>
                    <a:gd name="T9" fmla="*/ 48 h 60"/>
                    <a:gd name="T10" fmla="*/ 126 w 126"/>
                    <a:gd name="T11" fmla="*/ 54 h 60"/>
                    <a:gd name="T12" fmla="*/ 120 w 126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60">
                      <a:moveTo>
                        <a:pt x="120" y="60"/>
                      </a:moveTo>
                      <a:cubicBezTo>
                        <a:pt x="53" y="60"/>
                        <a:pt x="0" y="3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6"/>
                        <a:pt x="57" y="48"/>
                        <a:pt x="120" y="48"/>
                      </a:cubicBezTo>
                      <a:cubicBezTo>
                        <a:pt x="124" y="48"/>
                        <a:pt x="126" y="51"/>
                        <a:pt x="126" y="54"/>
                      </a:cubicBezTo>
                      <a:cubicBezTo>
                        <a:pt x="126" y="57"/>
                        <a:pt x="124" y="60"/>
                        <a:pt x="120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0" name="Freeform 125">
                  <a:extLst>
                    <a:ext uri="{FF2B5EF4-FFF2-40B4-BE49-F238E27FC236}">
                      <a16:creationId xmlns:a16="http://schemas.microsoft.com/office/drawing/2014/main" id="{F6C8E15F-0618-4A8B-859F-23D3390D7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1" y="1941"/>
                  <a:ext cx="161" cy="88"/>
                </a:xfrm>
                <a:custGeom>
                  <a:avLst/>
                  <a:gdLst>
                    <a:gd name="T0" fmla="*/ 102 w 109"/>
                    <a:gd name="T1" fmla="*/ 59 h 59"/>
                    <a:gd name="T2" fmla="*/ 102 w 109"/>
                    <a:gd name="T3" fmla="*/ 59 h 59"/>
                    <a:gd name="T4" fmla="*/ 0 w 109"/>
                    <a:gd name="T5" fmla="*/ 6 h 59"/>
                    <a:gd name="T6" fmla="*/ 6 w 109"/>
                    <a:gd name="T7" fmla="*/ 0 h 59"/>
                    <a:gd name="T8" fmla="*/ 12 w 109"/>
                    <a:gd name="T9" fmla="*/ 6 h 59"/>
                    <a:gd name="T10" fmla="*/ 103 w 109"/>
                    <a:gd name="T11" fmla="*/ 47 h 59"/>
                    <a:gd name="T12" fmla="*/ 108 w 109"/>
                    <a:gd name="T13" fmla="*/ 54 h 59"/>
                    <a:gd name="T14" fmla="*/ 102 w 109"/>
                    <a:gd name="T1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59">
                      <a:moveTo>
                        <a:pt x="102" y="59"/>
                      </a:moveTo>
                      <a:cubicBezTo>
                        <a:pt x="102" y="59"/>
                        <a:pt x="102" y="59"/>
                        <a:pt x="102" y="59"/>
                      </a:cubicBezTo>
                      <a:cubicBezTo>
                        <a:pt x="42" y="55"/>
                        <a:pt x="0" y="33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6"/>
                        <a:pt x="52" y="44"/>
                        <a:pt x="103" y="47"/>
                      </a:cubicBezTo>
                      <a:cubicBezTo>
                        <a:pt x="106" y="47"/>
                        <a:pt x="109" y="50"/>
                        <a:pt x="108" y="54"/>
                      </a:cubicBezTo>
                      <a:cubicBezTo>
                        <a:pt x="108" y="57"/>
                        <a:pt x="106" y="59"/>
                        <a:pt x="102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1" name="Freeform 126">
                  <a:extLst>
                    <a:ext uri="{FF2B5EF4-FFF2-40B4-BE49-F238E27FC236}">
                      <a16:creationId xmlns:a16="http://schemas.microsoft.com/office/drawing/2014/main" id="{1979F885-22C7-4FE5-B78A-706622C6A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1" y="1790"/>
                  <a:ext cx="170" cy="320"/>
                </a:xfrm>
                <a:custGeom>
                  <a:avLst/>
                  <a:gdLst>
                    <a:gd name="T0" fmla="*/ 108 w 115"/>
                    <a:gd name="T1" fmla="*/ 216 h 216"/>
                    <a:gd name="T2" fmla="*/ 108 w 115"/>
                    <a:gd name="T3" fmla="*/ 216 h 216"/>
                    <a:gd name="T4" fmla="*/ 0 w 115"/>
                    <a:gd name="T5" fmla="*/ 162 h 216"/>
                    <a:gd name="T6" fmla="*/ 0 w 115"/>
                    <a:gd name="T7" fmla="*/ 6 h 216"/>
                    <a:gd name="T8" fmla="*/ 6 w 115"/>
                    <a:gd name="T9" fmla="*/ 0 h 216"/>
                    <a:gd name="T10" fmla="*/ 12 w 115"/>
                    <a:gd name="T11" fmla="*/ 6 h 216"/>
                    <a:gd name="T12" fmla="*/ 12 w 115"/>
                    <a:gd name="T13" fmla="*/ 162 h 216"/>
                    <a:gd name="T14" fmla="*/ 109 w 115"/>
                    <a:gd name="T15" fmla="*/ 204 h 216"/>
                    <a:gd name="T16" fmla="*/ 114 w 115"/>
                    <a:gd name="T17" fmla="*/ 210 h 216"/>
                    <a:gd name="T18" fmla="*/ 108 w 115"/>
                    <a:gd name="T19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216">
                      <a:moveTo>
                        <a:pt x="108" y="216"/>
                      </a:moveTo>
                      <a:cubicBezTo>
                        <a:pt x="108" y="216"/>
                        <a:pt x="108" y="216"/>
                        <a:pt x="108" y="216"/>
                      </a:cubicBezTo>
                      <a:cubicBezTo>
                        <a:pt x="46" y="213"/>
                        <a:pt x="0" y="190"/>
                        <a:pt x="0" y="16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162"/>
                        <a:pt x="12" y="162"/>
                        <a:pt x="12" y="162"/>
                      </a:cubicBezTo>
                      <a:cubicBezTo>
                        <a:pt x="12" y="180"/>
                        <a:pt x="49" y="201"/>
                        <a:pt x="109" y="204"/>
                      </a:cubicBezTo>
                      <a:cubicBezTo>
                        <a:pt x="112" y="204"/>
                        <a:pt x="115" y="207"/>
                        <a:pt x="114" y="210"/>
                      </a:cubicBezTo>
                      <a:cubicBezTo>
                        <a:pt x="114" y="213"/>
                        <a:pt x="112" y="216"/>
                        <a:pt x="108" y="2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2" name="Freeform 127">
                  <a:extLst>
                    <a:ext uri="{FF2B5EF4-FFF2-40B4-BE49-F238E27FC236}">
                      <a16:creationId xmlns:a16="http://schemas.microsoft.com/office/drawing/2014/main" id="{67CFEB29-6F25-4F31-A864-663D6B88F8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1790"/>
                  <a:ext cx="18" cy="98"/>
                </a:xfrm>
                <a:custGeom>
                  <a:avLst/>
                  <a:gdLst>
                    <a:gd name="T0" fmla="*/ 6 w 12"/>
                    <a:gd name="T1" fmla="*/ 66 h 66"/>
                    <a:gd name="T2" fmla="*/ 0 w 12"/>
                    <a:gd name="T3" fmla="*/ 60 h 66"/>
                    <a:gd name="T4" fmla="*/ 0 w 12"/>
                    <a:gd name="T5" fmla="*/ 6 h 66"/>
                    <a:gd name="T6" fmla="*/ 6 w 12"/>
                    <a:gd name="T7" fmla="*/ 0 h 66"/>
                    <a:gd name="T8" fmla="*/ 12 w 12"/>
                    <a:gd name="T9" fmla="*/ 6 h 66"/>
                    <a:gd name="T10" fmla="*/ 12 w 12"/>
                    <a:gd name="T11" fmla="*/ 60 h 66"/>
                    <a:gd name="T12" fmla="*/ 6 w 12"/>
                    <a:gd name="T13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66">
                      <a:moveTo>
                        <a:pt x="6" y="66"/>
                      </a:moveTo>
                      <a:cubicBezTo>
                        <a:pt x="3" y="66"/>
                        <a:pt x="0" y="63"/>
                        <a:pt x="0" y="6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2" y="63"/>
                        <a:pt x="10" y="66"/>
                        <a:pt x="6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3756D0-2B13-4902-9ECE-A7633F10FA55}"/>
                </a:ext>
              </a:extLst>
            </p:cNvPr>
            <p:cNvGrpSpPr/>
            <p:nvPr/>
          </p:nvGrpSpPr>
          <p:grpSpPr>
            <a:xfrm>
              <a:off x="6792770" y="3150152"/>
              <a:ext cx="5040000" cy="1080000"/>
              <a:chOff x="6792770" y="3150152"/>
              <a:chExt cx="5040000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4C382D-C089-4F7E-9583-D6D1094F02C6}"/>
                  </a:ext>
                </a:extLst>
              </p:cNvPr>
              <p:cNvSpPr/>
              <p:nvPr/>
            </p:nvSpPr>
            <p:spPr>
              <a:xfrm>
                <a:off x="6792770" y="3150152"/>
                <a:ext cx="5040000" cy="108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74320" tIns="72000" rIns="72000" bIns="72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de-DE" sz="16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Redirects implementiert</a:t>
                </a:r>
              </a:p>
            </p:txBody>
          </p:sp>
          <p:grpSp>
            <p:nvGrpSpPr>
              <p:cNvPr id="33" name="Group 86">
                <a:extLst>
                  <a:ext uri="{FF2B5EF4-FFF2-40B4-BE49-F238E27FC236}">
                    <a16:creationId xmlns:a16="http://schemas.microsoft.com/office/drawing/2014/main" id="{3DE2ABB7-90EA-43A5-8BCB-84EDEDE1BCF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19544" y="3491152"/>
                <a:ext cx="410504" cy="398000"/>
                <a:chOff x="3453" y="1740"/>
                <a:chExt cx="394" cy="382"/>
              </a:xfrm>
              <a:solidFill>
                <a:schemeClr val="bg1"/>
              </a:solidFill>
            </p:grpSpPr>
            <p:sp>
              <p:nvSpPr>
                <p:cNvPr id="34" name="Freeform 87">
                  <a:extLst>
                    <a:ext uri="{FF2B5EF4-FFF2-40B4-BE49-F238E27FC236}">
                      <a16:creationId xmlns:a16="http://schemas.microsoft.com/office/drawing/2014/main" id="{AB2452E2-96A0-4A51-BE8C-521E67B60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6" y="1740"/>
                  <a:ext cx="231" cy="221"/>
                </a:xfrm>
                <a:custGeom>
                  <a:avLst/>
                  <a:gdLst>
                    <a:gd name="T0" fmla="*/ 71 w 156"/>
                    <a:gd name="T1" fmla="*/ 149 h 149"/>
                    <a:gd name="T2" fmla="*/ 50 w 156"/>
                    <a:gd name="T3" fmla="*/ 141 h 149"/>
                    <a:gd name="T4" fmla="*/ 49 w 156"/>
                    <a:gd name="T5" fmla="*/ 140 h 149"/>
                    <a:gd name="T6" fmla="*/ 49 w 156"/>
                    <a:gd name="T7" fmla="*/ 131 h 149"/>
                    <a:gd name="T8" fmla="*/ 57 w 156"/>
                    <a:gd name="T9" fmla="*/ 131 h 149"/>
                    <a:gd name="T10" fmla="*/ 59 w 156"/>
                    <a:gd name="T11" fmla="*/ 132 h 149"/>
                    <a:gd name="T12" fmla="*/ 84 w 156"/>
                    <a:gd name="T13" fmla="*/ 132 h 149"/>
                    <a:gd name="T14" fmla="*/ 132 w 156"/>
                    <a:gd name="T15" fmla="*/ 85 h 149"/>
                    <a:gd name="T16" fmla="*/ 132 w 156"/>
                    <a:gd name="T17" fmla="*/ 42 h 149"/>
                    <a:gd name="T18" fmla="*/ 110 w 156"/>
                    <a:gd name="T19" fmla="*/ 21 h 149"/>
                    <a:gd name="T20" fmla="*/ 89 w 156"/>
                    <a:gd name="T21" fmla="*/ 12 h 149"/>
                    <a:gd name="T22" fmla="*/ 68 w 156"/>
                    <a:gd name="T23" fmla="*/ 21 h 149"/>
                    <a:gd name="T24" fmla="*/ 20 w 156"/>
                    <a:gd name="T25" fmla="*/ 69 h 149"/>
                    <a:gd name="T26" fmla="*/ 20 w 156"/>
                    <a:gd name="T27" fmla="*/ 94 h 149"/>
                    <a:gd name="T28" fmla="*/ 21 w 156"/>
                    <a:gd name="T29" fmla="*/ 95 h 149"/>
                    <a:gd name="T30" fmla="*/ 22 w 156"/>
                    <a:gd name="T31" fmla="*/ 104 h 149"/>
                    <a:gd name="T32" fmla="*/ 13 w 156"/>
                    <a:gd name="T33" fmla="*/ 104 h 149"/>
                    <a:gd name="T34" fmla="*/ 12 w 156"/>
                    <a:gd name="T35" fmla="*/ 103 h 149"/>
                    <a:gd name="T36" fmla="*/ 12 w 156"/>
                    <a:gd name="T37" fmla="*/ 60 h 149"/>
                    <a:gd name="T38" fmla="*/ 60 w 156"/>
                    <a:gd name="T39" fmla="*/ 13 h 149"/>
                    <a:gd name="T40" fmla="*/ 89 w 156"/>
                    <a:gd name="T41" fmla="*/ 0 h 149"/>
                    <a:gd name="T42" fmla="*/ 119 w 156"/>
                    <a:gd name="T43" fmla="*/ 13 h 149"/>
                    <a:gd name="T44" fmla="*/ 140 w 156"/>
                    <a:gd name="T45" fmla="*/ 34 h 149"/>
                    <a:gd name="T46" fmla="*/ 140 w 156"/>
                    <a:gd name="T47" fmla="*/ 93 h 149"/>
                    <a:gd name="T48" fmla="*/ 92 w 156"/>
                    <a:gd name="T49" fmla="*/ 141 h 149"/>
                    <a:gd name="T50" fmla="*/ 71 w 156"/>
                    <a:gd name="T51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56" h="149">
                      <a:moveTo>
                        <a:pt x="71" y="149"/>
                      </a:moveTo>
                      <a:cubicBezTo>
                        <a:pt x="64" y="149"/>
                        <a:pt x="56" y="147"/>
                        <a:pt x="50" y="141"/>
                      </a:cubicBezTo>
                      <a:cubicBezTo>
                        <a:pt x="49" y="140"/>
                        <a:pt x="49" y="140"/>
                        <a:pt x="49" y="140"/>
                      </a:cubicBezTo>
                      <a:cubicBezTo>
                        <a:pt x="47" y="137"/>
                        <a:pt x="47" y="134"/>
                        <a:pt x="49" y="131"/>
                      </a:cubicBezTo>
                      <a:cubicBezTo>
                        <a:pt x="51" y="129"/>
                        <a:pt x="55" y="129"/>
                        <a:pt x="57" y="131"/>
                      </a:cubicBezTo>
                      <a:cubicBezTo>
                        <a:pt x="59" y="132"/>
                        <a:pt x="59" y="132"/>
                        <a:pt x="59" y="132"/>
                      </a:cubicBezTo>
                      <a:cubicBezTo>
                        <a:pt x="66" y="139"/>
                        <a:pt x="77" y="139"/>
                        <a:pt x="84" y="132"/>
                      </a:cubicBezTo>
                      <a:cubicBezTo>
                        <a:pt x="132" y="85"/>
                        <a:pt x="132" y="85"/>
                        <a:pt x="132" y="85"/>
                      </a:cubicBezTo>
                      <a:cubicBezTo>
                        <a:pt x="143" y="73"/>
                        <a:pt x="143" y="54"/>
                        <a:pt x="132" y="42"/>
                      </a:cubicBezTo>
                      <a:cubicBezTo>
                        <a:pt x="110" y="21"/>
                        <a:pt x="110" y="21"/>
                        <a:pt x="110" y="21"/>
                      </a:cubicBezTo>
                      <a:cubicBezTo>
                        <a:pt x="105" y="16"/>
                        <a:pt x="97" y="12"/>
                        <a:pt x="89" y="12"/>
                      </a:cubicBezTo>
                      <a:cubicBezTo>
                        <a:pt x="81" y="12"/>
                        <a:pt x="74" y="16"/>
                        <a:pt x="68" y="21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13" y="76"/>
                        <a:pt x="13" y="87"/>
                        <a:pt x="20" y="94"/>
                      </a:cubicBezTo>
                      <a:cubicBezTo>
                        <a:pt x="21" y="95"/>
                        <a:pt x="21" y="95"/>
                        <a:pt x="21" y="95"/>
                      </a:cubicBezTo>
                      <a:cubicBezTo>
                        <a:pt x="24" y="97"/>
                        <a:pt x="24" y="101"/>
                        <a:pt x="22" y="104"/>
                      </a:cubicBezTo>
                      <a:cubicBezTo>
                        <a:pt x="19" y="106"/>
                        <a:pt x="15" y="106"/>
                        <a:pt x="13" y="104"/>
                      </a:cubicBezTo>
                      <a:cubicBezTo>
                        <a:pt x="12" y="103"/>
                        <a:pt x="12" y="103"/>
                        <a:pt x="12" y="103"/>
                      </a:cubicBezTo>
                      <a:cubicBezTo>
                        <a:pt x="0" y="91"/>
                        <a:pt x="0" y="72"/>
                        <a:pt x="12" y="60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7" y="5"/>
                        <a:pt x="78" y="0"/>
                        <a:pt x="89" y="0"/>
                      </a:cubicBezTo>
                      <a:cubicBezTo>
                        <a:pt x="100" y="0"/>
                        <a:pt x="111" y="5"/>
                        <a:pt x="119" y="13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56" y="50"/>
                        <a:pt x="156" y="77"/>
                        <a:pt x="140" y="93"/>
                      </a:cubicBezTo>
                      <a:cubicBezTo>
                        <a:pt x="92" y="141"/>
                        <a:pt x="92" y="141"/>
                        <a:pt x="92" y="141"/>
                      </a:cubicBezTo>
                      <a:cubicBezTo>
                        <a:pt x="87" y="147"/>
                        <a:pt x="79" y="149"/>
                        <a:pt x="71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5" name="Freeform 88">
                  <a:extLst>
                    <a:ext uri="{FF2B5EF4-FFF2-40B4-BE49-F238E27FC236}">
                      <a16:creationId xmlns:a16="http://schemas.microsoft.com/office/drawing/2014/main" id="{BE3A0E87-607F-43A7-8B1E-0350728BC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3" y="1897"/>
                  <a:ext cx="231" cy="225"/>
                </a:xfrm>
                <a:custGeom>
                  <a:avLst/>
                  <a:gdLst>
                    <a:gd name="T0" fmla="*/ 67 w 156"/>
                    <a:gd name="T1" fmla="*/ 152 h 152"/>
                    <a:gd name="T2" fmla="*/ 38 w 156"/>
                    <a:gd name="T3" fmla="*/ 140 h 152"/>
                    <a:gd name="T4" fmla="*/ 16 w 156"/>
                    <a:gd name="T5" fmla="*/ 119 h 152"/>
                    <a:gd name="T6" fmla="*/ 16 w 156"/>
                    <a:gd name="T7" fmla="*/ 60 h 152"/>
                    <a:gd name="T8" fmla="*/ 64 w 156"/>
                    <a:gd name="T9" fmla="*/ 12 h 152"/>
                    <a:gd name="T10" fmla="*/ 106 w 156"/>
                    <a:gd name="T11" fmla="*/ 12 h 152"/>
                    <a:gd name="T12" fmla="*/ 107 w 156"/>
                    <a:gd name="T13" fmla="*/ 13 h 152"/>
                    <a:gd name="T14" fmla="*/ 108 w 156"/>
                    <a:gd name="T15" fmla="*/ 22 h 152"/>
                    <a:gd name="T16" fmla="*/ 99 w 156"/>
                    <a:gd name="T17" fmla="*/ 22 h 152"/>
                    <a:gd name="T18" fmla="*/ 98 w 156"/>
                    <a:gd name="T19" fmla="*/ 21 h 152"/>
                    <a:gd name="T20" fmla="*/ 73 w 156"/>
                    <a:gd name="T21" fmla="*/ 21 h 152"/>
                    <a:gd name="T22" fmla="*/ 25 w 156"/>
                    <a:gd name="T23" fmla="*/ 68 h 152"/>
                    <a:gd name="T24" fmla="*/ 25 w 156"/>
                    <a:gd name="T25" fmla="*/ 111 h 152"/>
                    <a:gd name="T26" fmla="*/ 46 w 156"/>
                    <a:gd name="T27" fmla="*/ 132 h 152"/>
                    <a:gd name="T28" fmla="*/ 67 w 156"/>
                    <a:gd name="T29" fmla="*/ 140 h 152"/>
                    <a:gd name="T30" fmla="*/ 88 w 156"/>
                    <a:gd name="T31" fmla="*/ 132 h 152"/>
                    <a:gd name="T32" fmla="*/ 136 w 156"/>
                    <a:gd name="T33" fmla="*/ 84 h 152"/>
                    <a:gd name="T34" fmla="*/ 136 w 156"/>
                    <a:gd name="T35" fmla="*/ 59 h 152"/>
                    <a:gd name="T36" fmla="*/ 135 w 156"/>
                    <a:gd name="T37" fmla="*/ 58 h 152"/>
                    <a:gd name="T38" fmla="*/ 135 w 156"/>
                    <a:gd name="T39" fmla="*/ 49 h 152"/>
                    <a:gd name="T40" fmla="*/ 143 w 156"/>
                    <a:gd name="T41" fmla="*/ 49 h 152"/>
                    <a:gd name="T42" fmla="*/ 145 w 156"/>
                    <a:gd name="T43" fmla="*/ 50 h 152"/>
                    <a:gd name="T44" fmla="*/ 145 w 156"/>
                    <a:gd name="T45" fmla="*/ 93 h 152"/>
                    <a:gd name="T46" fmla="*/ 97 w 156"/>
                    <a:gd name="T47" fmla="*/ 140 h 152"/>
                    <a:gd name="T48" fmla="*/ 67 w 156"/>
                    <a:gd name="T4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52">
                      <a:moveTo>
                        <a:pt x="67" y="152"/>
                      </a:moveTo>
                      <a:cubicBezTo>
                        <a:pt x="56" y="152"/>
                        <a:pt x="45" y="148"/>
                        <a:pt x="38" y="140"/>
                      </a:cubicBezTo>
                      <a:cubicBezTo>
                        <a:pt x="16" y="119"/>
                        <a:pt x="16" y="119"/>
                        <a:pt x="16" y="119"/>
                      </a:cubicBezTo>
                      <a:cubicBezTo>
                        <a:pt x="0" y="103"/>
                        <a:pt x="0" y="76"/>
                        <a:pt x="16" y="60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76" y="0"/>
                        <a:pt x="95" y="0"/>
                        <a:pt x="106" y="12"/>
                      </a:cubicBezTo>
                      <a:cubicBezTo>
                        <a:pt x="107" y="13"/>
                        <a:pt x="107" y="13"/>
                        <a:pt x="107" y="13"/>
                      </a:cubicBezTo>
                      <a:cubicBezTo>
                        <a:pt x="110" y="15"/>
                        <a:pt x="110" y="19"/>
                        <a:pt x="108" y="22"/>
                      </a:cubicBezTo>
                      <a:cubicBezTo>
                        <a:pt x="105" y="24"/>
                        <a:pt x="101" y="24"/>
                        <a:pt x="99" y="22"/>
                      </a:cubicBezTo>
                      <a:cubicBezTo>
                        <a:pt x="98" y="21"/>
                        <a:pt x="98" y="21"/>
                        <a:pt x="98" y="21"/>
                      </a:cubicBezTo>
                      <a:cubicBezTo>
                        <a:pt x="91" y="14"/>
                        <a:pt x="80" y="14"/>
                        <a:pt x="73" y="21"/>
                      </a:cubicBezTo>
                      <a:cubicBezTo>
                        <a:pt x="25" y="68"/>
                        <a:pt x="25" y="68"/>
                        <a:pt x="25" y="68"/>
                      </a:cubicBezTo>
                      <a:cubicBezTo>
                        <a:pt x="13" y="80"/>
                        <a:pt x="13" y="99"/>
                        <a:pt x="25" y="111"/>
                      </a:cubicBezTo>
                      <a:cubicBezTo>
                        <a:pt x="46" y="132"/>
                        <a:pt x="46" y="132"/>
                        <a:pt x="46" y="132"/>
                      </a:cubicBezTo>
                      <a:cubicBezTo>
                        <a:pt x="52" y="137"/>
                        <a:pt x="59" y="140"/>
                        <a:pt x="67" y="140"/>
                      </a:cubicBezTo>
                      <a:cubicBezTo>
                        <a:pt x="75" y="140"/>
                        <a:pt x="83" y="137"/>
                        <a:pt x="88" y="132"/>
                      </a:cubicBezTo>
                      <a:cubicBezTo>
                        <a:pt x="136" y="84"/>
                        <a:pt x="136" y="84"/>
                        <a:pt x="136" y="84"/>
                      </a:cubicBezTo>
                      <a:cubicBezTo>
                        <a:pt x="143" y="77"/>
                        <a:pt x="143" y="66"/>
                        <a:pt x="136" y="59"/>
                      </a:cubicBezTo>
                      <a:cubicBezTo>
                        <a:pt x="135" y="58"/>
                        <a:pt x="135" y="58"/>
                        <a:pt x="135" y="58"/>
                      </a:cubicBezTo>
                      <a:cubicBezTo>
                        <a:pt x="133" y="55"/>
                        <a:pt x="133" y="52"/>
                        <a:pt x="135" y="49"/>
                      </a:cubicBezTo>
                      <a:cubicBezTo>
                        <a:pt x="137" y="47"/>
                        <a:pt x="141" y="47"/>
                        <a:pt x="143" y="49"/>
                      </a:cubicBezTo>
                      <a:cubicBezTo>
                        <a:pt x="145" y="50"/>
                        <a:pt x="145" y="50"/>
                        <a:pt x="145" y="50"/>
                      </a:cubicBezTo>
                      <a:cubicBezTo>
                        <a:pt x="156" y="62"/>
                        <a:pt x="156" y="81"/>
                        <a:pt x="145" y="93"/>
                      </a:cubicBezTo>
                      <a:cubicBezTo>
                        <a:pt x="97" y="140"/>
                        <a:pt x="97" y="140"/>
                        <a:pt x="97" y="140"/>
                      </a:cubicBezTo>
                      <a:cubicBezTo>
                        <a:pt x="89" y="148"/>
                        <a:pt x="78" y="152"/>
                        <a:pt x="67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6" name="Freeform 89">
                  <a:extLst>
                    <a:ext uri="{FF2B5EF4-FFF2-40B4-BE49-F238E27FC236}">
                      <a16:creationId xmlns:a16="http://schemas.microsoft.com/office/drawing/2014/main" id="{0DCA7D3C-2A7E-468B-93C4-03C37B1026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" y="1853"/>
                  <a:ext cx="156" cy="157"/>
                </a:xfrm>
                <a:custGeom>
                  <a:avLst/>
                  <a:gdLst>
                    <a:gd name="T0" fmla="*/ 7 w 106"/>
                    <a:gd name="T1" fmla="*/ 106 h 106"/>
                    <a:gd name="T2" fmla="*/ 2 w 106"/>
                    <a:gd name="T3" fmla="*/ 104 h 106"/>
                    <a:gd name="T4" fmla="*/ 2 w 106"/>
                    <a:gd name="T5" fmla="*/ 96 h 106"/>
                    <a:gd name="T6" fmla="*/ 96 w 106"/>
                    <a:gd name="T7" fmla="*/ 3 h 106"/>
                    <a:gd name="T8" fmla="*/ 104 w 106"/>
                    <a:gd name="T9" fmla="*/ 3 h 106"/>
                    <a:gd name="T10" fmla="*/ 104 w 106"/>
                    <a:gd name="T11" fmla="*/ 11 h 106"/>
                    <a:gd name="T12" fmla="*/ 11 w 106"/>
                    <a:gd name="T13" fmla="*/ 104 h 106"/>
                    <a:gd name="T14" fmla="*/ 7 w 106"/>
                    <a:gd name="T15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6" h="106">
                      <a:moveTo>
                        <a:pt x="7" y="106"/>
                      </a:moveTo>
                      <a:cubicBezTo>
                        <a:pt x="5" y="106"/>
                        <a:pt x="3" y="106"/>
                        <a:pt x="2" y="104"/>
                      </a:cubicBezTo>
                      <a:cubicBezTo>
                        <a:pt x="0" y="102"/>
                        <a:pt x="0" y="98"/>
                        <a:pt x="2" y="96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8" y="0"/>
                        <a:pt x="102" y="0"/>
                        <a:pt x="104" y="3"/>
                      </a:cubicBezTo>
                      <a:cubicBezTo>
                        <a:pt x="106" y="5"/>
                        <a:pt x="106" y="9"/>
                        <a:pt x="104" y="11"/>
                      </a:cubicBezTo>
                      <a:cubicBezTo>
                        <a:pt x="11" y="104"/>
                        <a:pt x="11" y="104"/>
                        <a:pt x="11" y="104"/>
                      </a:cubicBezTo>
                      <a:cubicBezTo>
                        <a:pt x="10" y="106"/>
                        <a:pt x="8" y="106"/>
                        <a:pt x="7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02B16A0-C37D-414C-8931-31663B85A982}"/>
                </a:ext>
              </a:extLst>
            </p:cNvPr>
            <p:cNvGrpSpPr/>
            <p:nvPr/>
          </p:nvGrpSpPr>
          <p:grpSpPr>
            <a:xfrm>
              <a:off x="1346157" y="4627834"/>
              <a:ext cx="5040000" cy="1080000"/>
              <a:chOff x="375384" y="4627834"/>
              <a:chExt cx="5040000" cy="108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94ABC1-38CD-4F8F-AFF5-0877CF15AD50}"/>
                  </a:ext>
                </a:extLst>
              </p:cNvPr>
              <p:cNvSpPr/>
              <p:nvPr/>
            </p:nvSpPr>
            <p:spPr>
              <a:xfrm>
                <a:off x="375384" y="4627834"/>
                <a:ext cx="5040000" cy="108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74320" tIns="72000" rIns="72000" bIns="72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de-DE" sz="16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Navbar-Änderung nach Login implementiert</a:t>
                </a:r>
              </a:p>
            </p:txBody>
          </p:sp>
          <p:grpSp>
            <p:nvGrpSpPr>
              <p:cNvPr id="37" name="Group 108">
                <a:extLst>
                  <a:ext uri="{FF2B5EF4-FFF2-40B4-BE49-F238E27FC236}">
                    <a16:creationId xmlns:a16="http://schemas.microsoft.com/office/drawing/2014/main" id="{7061B25E-C2FC-4956-935B-2F9D4C606AC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83924" y="4898836"/>
                <a:ext cx="541794" cy="537996"/>
                <a:chOff x="5505" y="1721"/>
                <a:chExt cx="428" cy="425"/>
              </a:xfrm>
              <a:solidFill>
                <a:schemeClr val="bg1"/>
              </a:solidFill>
            </p:grpSpPr>
            <p:sp>
              <p:nvSpPr>
                <p:cNvPr id="38" name="Freeform 109">
                  <a:extLst>
                    <a:ext uri="{FF2B5EF4-FFF2-40B4-BE49-F238E27FC236}">
                      <a16:creationId xmlns:a16="http://schemas.microsoft.com/office/drawing/2014/main" id="{561E7741-206B-4834-ABAE-0F8D6C176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" y="1897"/>
                  <a:ext cx="251" cy="249"/>
                </a:xfrm>
                <a:custGeom>
                  <a:avLst/>
                  <a:gdLst>
                    <a:gd name="T0" fmla="*/ 7 w 169"/>
                    <a:gd name="T1" fmla="*/ 169 h 169"/>
                    <a:gd name="T2" fmla="*/ 2 w 169"/>
                    <a:gd name="T3" fmla="*/ 167 h 169"/>
                    <a:gd name="T4" fmla="*/ 2 w 169"/>
                    <a:gd name="T5" fmla="*/ 158 h 169"/>
                    <a:gd name="T6" fmla="*/ 158 w 169"/>
                    <a:gd name="T7" fmla="*/ 2 h 169"/>
                    <a:gd name="T8" fmla="*/ 167 w 169"/>
                    <a:gd name="T9" fmla="*/ 2 h 169"/>
                    <a:gd name="T10" fmla="*/ 167 w 169"/>
                    <a:gd name="T11" fmla="*/ 11 h 169"/>
                    <a:gd name="T12" fmla="*/ 11 w 169"/>
                    <a:gd name="T13" fmla="*/ 167 h 169"/>
                    <a:gd name="T14" fmla="*/ 7 w 169"/>
                    <a:gd name="T15" fmla="*/ 16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9">
                      <a:moveTo>
                        <a:pt x="7" y="169"/>
                      </a:moveTo>
                      <a:cubicBezTo>
                        <a:pt x="5" y="169"/>
                        <a:pt x="4" y="168"/>
                        <a:pt x="2" y="167"/>
                      </a:cubicBezTo>
                      <a:cubicBezTo>
                        <a:pt x="0" y="165"/>
                        <a:pt x="0" y="161"/>
                        <a:pt x="2" y="158"/>
                      </a:cubicBezTo>
                      <a:cubicBezTo>
                        <a:pt x="158" y="2"/>
                        <a:pt x="158" y="2"/>
                        <a:pt x="158" y="2"/>
                      </a:cubicBezTo>
                      <a:cubicBezTo>
                        <a:pt x="161" y="0"/>
                        <a:pt x="165" y="0"/>
                        <a:pt x="167" y="2"/>
                      </a:cubicBezTo>
                      <a:cubicBezTo>
                        <a:pt x="169" y="5"/>
                        <a:pt x="169" y="9"/>
                        <a:pt x="167" y="11"/>
                      </a:cubicBezTo>
                      <a:cubicBezTo>
                        <a:pt x="11" y="167"/>
                        <a:pt x="11" y="167"/>
                        <a:pt x="11" y="167"/>
                      </a:cubicBezTo>
                      <a:cubicBezTo>
                        <a:pt x="10" y="168"/>
                        <a:pt x="8" y="169"/>
                        <a:pt x="7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110">
                  <a:extLst>
                    <a:ext uri="{FF2B5EF4-FFF2-40B4-BE49-F238E27FC236}">
                      <a16:creationId xmlns:a16="http://schemas.microsoft.com/office/drawing/2014/main" id="{CEA25022-2E25-43DC-B3DA-5246D6D5D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2" y="1845"/>
                  <a:ext cx="71" cy="18"/>
                </a:xfrm>
                <a:custGeom>
                  <a:avLst/>
                  <a:gdLst>
                    <a:gd name="T0" fmla="*/ 42 w 48"/>
                    <a:gd name="T1" fmla="*/ 12 h 12"/>
                    <a:gd name="T2" fmla="*/ 6 w 48"/>
                    <a:gd name="T3" fmla="*/ 12 h 12"/>
                    <a:gd name="T4" fmla="*/ 0 w 48"/>
                    <a:gd name="T5" fmla="*/ 6 h 12"/>
                    <a:gd name="T6" fmla="*/ 6 w 48"/>
                    <a:gd name="T7" fmla="*/ 0 h 12"/>
                    <a:gd name="T8" fmla="*/ 42 w 48"/>
                    <a:gd name="T9" fmla="*/ 0 h 12"/>
                    <a:gd name="T10" fmla="*/ 48 w 48"/>
                    <a:gd name="T11" fmla="*/ 6 h 12"/>
                    <a:gd name="T12" fmla="*/ 42 w 4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2">
                      <a:moveTo>
                        <a:pt x="4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6"/>
                      </a:cubicBezTo>
                      <a:cubicBezTo>
                        <a:pt x="48" y="9"/>
                        <a:pt x="45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111">
                  <a:extLst>
                    <a:ext uri="{FF2B5EF4-FFF2-40B4-BE49-F238E27FC236}">
                      <a16:creationId xmlns:a16="http://schemas.microsoft.com/office/drawing/2014/main" id="{BFF7809E-EE53-472F-BB16-F241BBE13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3" y="1755"/>
                  <a:ext cx="55" cy="55"/>
                </a:xfrm>
                <a:custGeom>
                  <a:avLst/>
                  <a:gdLst>
                    <a:gd name="T0" fmla="*/ 7 w 37"/>
                    <a:gd name="T1" fmla="*/ 37 h 37"/>
                    <a:gd name="T2" fmla="*/ 2 w 37"/>
                    <a:gd name="T3" fmla="*/ 35 h 37"/>
                    <a:gd name="T4" fmla="*/ 2 w 37"/>
                    <a:gd name="T5" fmla="*/ 26 h 37"/>
                    <a:gd name="T6" fmla="*/ 26 w 37"/>
                    <a:gd name="T7" fmla="*/ 2 h 37"/>
                    <a:gd name="T8" fmla="*/ 35 w 37"/>
                    <a:gd name="T9" fmla="*/ 2 h 37"/>
                    <a:gd name="T10" fmla="*/ 35 w 37"/>
                    <a:gd name="T11" fmla="*/ 11 h 37"/>
                    <a:gd name="T12" fmla="*/ 11 w 37"/>
                    <a:gd name="T13" fmla="*/ 35 h 37"/>
                    <a:gd name="T14" fmla="*/ 7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7" y="37"/>
                      </a:moveTo>
                      <a:cubicBezTo>
                        <a:pt x="5" y="37"/>
                        <a:pt x="4" y="36"/>
                        <a:pt x="2" y="35"/>
                      </a:cubicBezTo>
                      <a:cubicBezTo>
                        <a:pt x="0" y="33"/>
                        <a:pt x="0" y="29"/>
                        <a:pt x="2" y="26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9" y="0"/>
                        <a:pt x="33" y="0"/>
                        <a:pt x="35" y="2"/>
                      </a:cubicBezTo>
                      <a:cubicBezTo>
                        <a:pt x="37" y="5"/>
                        <a:pt x="37" y="9"/>
                        <a:pt x="35" y="11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0" y="36"/>
                        <a:pt x="8" y="37"/>
                        <a:pt x="7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112">
                  <a:extLst>
                    <a:ext uri="{FF2B5EF4-FFF2-40B4-BE49-F238E27FC236}">
                      <a16:creationId xmlns:a16="http://schemas.microsoft.com/office/drawing/2014/main" id="{F4892BC5-1C02-40E1-B122-5F21FDEB2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" y="1721"/>
                  <a:ext cx="18" cy="71"/>
                </a:xfrm>
                <a:custGeom>
                  <a:avLst/>
                  <a:gdLst>
                    <a:gd name="T0" fmla="*/ 6 w 12"/>
                    <a:gd name="T1" fmla="*/ 48 h 48"/>
                    <a:gd name="T2" fmla="*/ 0 w 12"/>
                    <a:gd name="T3" fmla="*/ 42 h 48"/>
                    <a:gd name="T4" fmla="*/ 0 w 12"/>
                    <a:gd name="T5" fmla="*/ 6 h 48"/>
                    <a:gd name="T6" fmla="*/ 6 w 12"/>
                    <a:gd name="T7" fmla="*/ 0 h 48"/>
                    <a:gd name="T8" fmla="*/ 12 w 12"/>
                    <a:gd name="T9" fmla="*/ 6 h 48"/>
                    <a:gd name="T10" fmla="*/ 12 w 12"/>
                    <a:gd name="T11" fmla="*/ 42 h 48"/>
                    <a:gd name="T12" fmla="*/ 6 w 12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8">
                      <a:moveTo>
                        <a:pt x="6" y="48"/>
                      </a:moveTo>
                      <a:cubicBezTo>
                        <a:pt x="2" y="48"/>
                        <a:pt x="0" y="4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45"/>
                        <a:pt x="9" y="48"/>
                        <a:pt x="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113">
                  <a:extLst>
                    <a:ext uri="{FF2B5EF4-FFF2-40B4-BE49-F238E27FC236}">
                      <a16:creationId xmlns:a16="http://schemas.microsoft.com/office/drawing/2014/main" id="{F79611A8-ACE4-47A2-85B7-F7FD13A67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1" y="1755"/>
                  <a:ext cx="55" cy="55"/>
                </a:xfrm>
                <a:custGeom>
                  <a:avLst/>
                  <a:gdLst>
                    <a:gd name="T0" fmla="*/ 31 w 37"/>
                    <a:gd name="T1" fmla="*/ 37 h 37"/>
                    <a:gd name="T2" fmla="*/ 26 w 37"/>
                    <a:gd name="T3" fmla="*/ 35 h 37"/>
                    <a:gd name="T4" fmla="*/ 2 w 37"/>
                    <a:gd name="T5" fmla="*/ 11 h 37"/>
                    <a:gd name="T6" fmla="*/ 2 w 37"/>
                    <a:gd name="T7" fmla="*/ 2 h 37"/>
                    <a:gd name="T8" fmla="*/ 11 w 37"/>
                    <a:gd name="T9" fmla="*/ 2 h 37"/>
                    <a:gd name="T10" fmla="*/ 35 w 37"/>
                    <a:gd name="T11" fmla="*/ 26 h 37"/>
                    <a:gd name="T12" fmla="*/ 35 w 37"/>
                    <a:gd name="T13" fmla="*/ 35 h 37"/>
                    <a:gd name="T14" fmla="*/ 31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31" y="37"/>
                      </a:moveTo>
                      <a:cubicBezTo>
                        <a:pt x="29" y="37"/>
                        <a:pt x="28" y="36"/>
                        <a:pt x="26" y="35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2"/>
                      </a:cubicBezTo>
                      <a:cubicBezTo>
                        <a:pt x="5" y="0"/>
                        <a:pt x="9" y="0"/>
                        <a:pt x="11" y="2"/>
                      </a:cubicBezTo>
                      <a:cubicBezTo>
                        <a:pt x="35" y="26"/>
                        <a:pt x="35" y="26"/>
                        <a:pt x="35" y="26"/>
                      </a:cubicBezTo>
                      <a:cubicBezTo>
                        <a:pt x="37" y="29"/>
                        <a:pt x="37" y="33"/>
                        <a:pt x="35" y="35"/>
                      </a:cubicBezTo>
                      <a:cubicBezTo>
                        <a:pt x="34" y="36"/>
                        <a:pt x="32" y="37"/>
                        <a:pt x="3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114">
                  <a:extLst>
                    <a:ext uri="{FF2B5EF4-FFF2-40B4-BE49-F238E27FC236}">
                      <a16:creationId xmlns:a16="http://schemas.microsoft.com/office/drawing/2014/main" id="{58357491-AD1B-41B0-9D93-3D0610620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" y="1845"/>
                  <a:ext cx="71" cy="18"/>
                </a:xfrm>
                <a:custGeom>
                  <a:avLst/>
                  <a:gdLst>
                    <a:gd name="T0" fmla="*/ 42 w 48"/>
                    <a:gd name="T1" fmla="*/ 12 h 12"/>
                    <a:gd name="T2" fmla="*/ 6 w 48"/>
                    <a:gd name="T3" fmla="*/ 12 h 12"/>
                    <a:gd name="T4" fmla="*/ 0 w 48"/>
                    <a:gd name="T5" fmla="*/ 6 h 12"/>
                    <a:gd name="T6" fmla="*/ 6 w 48"/>
                    <a:gd name="T7" fmla="*/ 0 h 12"/>
                    <a:gd name="T8" fmla="*/ 42 w 48"/>
                    <a:gd name="T9" fmla="*/ 0 h 12"/>
                    <a:gd name="T10" fmla="*/ 48 w 48"/>
                    <a:gd name="T11" fmla="*/ 6 h 12"/>
                    <a:gd name="T12" fmla="*/ 42 w 4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2">
                      <a:moveTo>
                        <a:pt x="4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6"/>
                      </a:cubicBezTo>
                      <a:cubicBezTo>
                        <a:pt x="48" y="9"/>
                        <a:pt x="45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115">
                  <a:extLst>
                    <a:ext uri="{FF2B5EF4-FFF2-40B4-BE49-F238E27FC236}">
                      <a16:creationId xmlns:a16="http://schemas.microsoft.com/office/drawing/2014/main" id="{F97E69CD-FFE8-4A94-AC14-A1B281FF65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" y="1898"/>
                  <a:ext cx="18" cy="71"/>
                </a:xfrm>
                <a:custGeom>
                  <a:avLst/>
                  <a:gdLst>
                    <a:gd name="T0" fmla="*/ 6 w 12"/>
                    <a:gd name="T1" fmla="*/ 48 h 48"/>
                    <a:gd name="T2" fmla="*/ 0 w 12"/>
                    <a:gd name="T3" fmla="*/ 42 h 48"/>
                    <a:gd name="T4" fmla="*/ 0 w 12"/>
                    <a:gd name="T5" fmla="*/ 6 h 48"/>
                    <a:gd name="T6" fmla="*/ 6 w 12"/>
                    <a:gd name="T7" fmla="*/ 0 h 48"/>
                    <a:gd name="T8" fmla="*/ 12 w 12"/>
                    <a:gd name="T9" fmla="*/ 6 h 48"/>
                    <a:gd name="T10" fmla="*/ 12 w 12"/>
                    <a:gd name="T11" fmla="*/ 42 h 48"/>
                    <a:gd name="T12" fmla="*/ 6 w 12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8">
                      <a:moveTo>
                        <a:pt x="6" y="48"/>
                      </a:moveTo>
                      <a:cubicBezTo>
                        <a:pt x="2" y="48"/>
                        <a:pt x="0" y="4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45"/>
                        <a:pt x="9" y="48"/>
                        <a:pt x="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116">
                  <a:extLst>
                    <a:ext uri="{FF2B5EF4-FFF2-40B4-BE49-F238E27FC236}">
                      <a16:creationId xmlns:a16="http://schemas.microsoft.com/office/drawing/2014/main" id="{DBE26CB4-65B6-42AE-80C2-282EE77E7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3" y="1879"/>
                  <a:ext cx="55" cy="55"/>
                </a:xfrm>
                <a:custGeom>
                  <a:avLst/>
                  <a:gdLst>
                    <a:gd name="T0" fmla="*/ 31 w 37"/>
                    <a:gd name="T1" fmla="*/ 37 h 37"/>
                    <a:gd name="T2" fmla="*/ 26 w 37"/>
                    <a:gd name="T3" fmla="*/ 35 h 37"/>
                    <a:gd name="T4" fmla="*/ 2 w 37"/>
                    <a:gd name="T5" fmla="*/ 11 h 37"/>
                    <a:gd name="T6" fmla="*/ 2 w 37"/>
                    <a:gd name="T7" fmla="*/ 2 h 37"/>
                    <a:gd name="T8" fmla="*/ 11 w 37"/>
                    <a:gd name="T9" fmla="*/ 2 h 37"/>
                    <a:gd name="T10" fmla="*/ 35 w 37"/>
                    <a:gd name="T11" fmla="*/ 26 h 37"/>
                    <a:gd name="T12" fmla="*/ 35 w 37"/>
                    <a:gd name="T13" fmla="*/ 35 h 37"/>
                    <a:gd name="T14" fmla="*/ 31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31" y="37"/>
                      </a:moveTo>
                      <a:cubicBezTo>
                        <a:pt x="29" y="37"/>
                        <a:pt x="28" y="36"/>
                        <a:pt x="26" y="35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2"/>
                      </a:cubicBezTo>
                      <a:cubicBezTo>
                        <a:pt x="5" y="0"/>
                        <a:pt x="9" y="0"/>
                        <a:pt x="11" y="2"/>
                      </a:cubicBezTo>
                      <a:cubicBezTo>
                        <a:pt x="35" y="26"/>
                        <a:pt x="35" y="26"/>
                        <a:pt x="35" y="26"/>
                      </a:cubicBezTo>
                      <a:cubicBezTo>
                        <a:pt x="37" y="29"/>
                        <a:pt x="37" y="33"/>
                        <a:pt x="35" y="35"/>
                      </a:cubicBezTo>
                      <a:cubicBezTo>
                        <a:pt x="34" y="36"/>
                        <a:pt x="32" y="37"/>
                        <a:pt x="3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0A89479-535A-48A4-84E1-B8C8540FFD51}"/>
                </a:ext>
              </a:extLst>
            </p:cNvPr>
            <p:cNvGrpSpPr/>
            <p:nvPr/>
          </p:nvGrpSpPr>
          <p:grpSpPr>
            <a:xfrm>
              <a:off x="6792770" y="4627834"/>
              <a:ext cx="5040000" cy="1080000"/>
              <a:chOff x="6792770" y="4627834"/>
              <a:chExt cx="5040000" cy="108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1BEEF4-2A58-4E7E-A237-4CF452F0947D}"/>
                  </a:ext>
                </a:extLst>
              </p:cNvPr>
              <p:cNvSpPr/>
              <p:nvPr/>
            </p:nvSpPr>
            <p:spPr>
              <a:xfrm>
                <a:off x="6792770" y="4627834"/>
                <a:ext cx="5040000" cy="108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74320" tIns="72000" rIns="72000" bIns="72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de-DE" sz="16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kleinere Fixes durchgeführt</a:t>
                </a:r>
              </a:p>
            </p:txBody>
          </p:sp>
          <p:grpSp>
            <p:nvGrpSpPr>
              <p:cNvPr id="46" name="Group 34">
                <a:extLst>
                  <a:ext uri="{FF2B5EF4-FFF2-40B4-BE49-F238E27FC236}">
                    <a16:creationId xmlns:a16="http://schemas.microsoft.com/office/drawing/2014/main" id="{D2C3F397-8C11-45C0-BA15-E332ECF859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05430" y="4927980"/>
                <a:ext cx="499648" cy="479708"/>
                <a:chOff x="3438" y="446"/>
                <a:chExt cx="426" cy="409"/>
              </a:xfrm>
              <a:solidFill>
                <a:schemeClr val="bg1"/>
              </a:solidFill>
            </p:grpSpPr>
            <p:sp>
              <p:nvSpPr>
                <p:cNvPr id="47" name="Freeform 35">
                  <a:extLst>
                    <a:ext uri="{FF2B5EF4-FFF2-40B4-BE49-F238E27FC236}">
                      <a16:creationId xmlns:a16="http://schemas.microsoft.com/office/drawing/2014/main" id="{7A51E91F-1AC3-4883-9176-21431E14D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553"/>
                  <a:ext cx="17" cy="53"/>
                </a:xfrm>
                <a:custGeom>
                  <a:avLst/>
                  <a:gdLst>
                    <a:gd name="T0" fmla="*/ 6 w 12"/>
                    <a:gd name="T1" fmla="*/ 36 h 36"/>
                    <a:gd name="T2" fmla="*/ 0 w 12"/>
                    <a:gd name="T3" fmla="*/ 30 h 36"/>
                    <a:gd name="T4" fmla="*/ 0 w 12"/>
                    <a:gd name="T5" fmla="*/ 6 h 36"/>
                    <a:gd name="T6" fmla="*/ 6 w 12"/>
                    <a:gd name="T7" fmla="*/ 0 h 36"/>
                    <a:gd name="T8" fmla="*/ 12 w 12"/>
                    <a:gd name="T9" fmla="*/ 6 h 36"/>
                    <a:gd name="T10" fmla="*/ 12 w 12"/>
                    <a:gd name="T11" fmla="*/ 30 h 36"/>
                    <a:gd name="T12" fmla="*/ 6 w 1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6">
                      <a:moveTo>
                        <a:pt x="6" y="36"/>
                      </a:move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3"/>
                        <a:pt x="10" y="36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36">
                  <a:extLst>
                    <a:ext uri="{FF2B5EF4-FFF2-40B4-BE49-F238E27FC236}">
                      <a16:creationId xmlns:a16="http://schemas.microsoft.com/office/drawing/2014/main" id="{DDB98FC0-7B73-4DC6-8C46-591A4616B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8" y="553"/>
                  <a:ext cx="18" cy="53"/>
                </a:xfrm>
                <a:custGeom>
                  <a:avLst/>
                  <a:gdLst>
                    <a:gd name="T0" fmla="*/ 6 w 12"/>
                    <a:gd name="T1" fmla="*/ 36 h 36"/>
                    <a:gd name="T2" fmla="*/ 0 w 12"/>
                    <a:gd name="T3" fmla="*/ 30 h 36"/>
                    <a:gd name="T4" fmla="*/ 0 w 12"/>
                    <a:gd name="T5" fmla="*/ 6 h 36"/>
                    <a:gd name="T6" fmla="*/ 6 w 12"/>
                    <a:gd name="T7" fmla="*/ 0 h 36"/>
                    <a:gd name="T8" fmla="*/ 12 w 12"/>
                    <a:gd name="T9" fmla="*/ 6 h 36"/>
                    <a:gd name="T10" fmla="*/ 12 w 12"/>
                    <a:gd name="T11" fmla="*/ 30 h 36"/>
                    <a:gd name="T12" fmla="*/ 6 w 1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6">
                      <a:moveTo>
                        <a:pt x="6" y="36"/>
                      </a:move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3"/>
                        <a:pt x="10" y="36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37">
                  <a:extLst>
                    <a:ext uri="{FF2B5EF4-FFF2-40B4-BE49-F238E27FC236}">
                      <a16:creationId xmlns:a16="http://schemas.microsoft.com/office/drawing/2014/main" id="{AAA48220-77A5-467E-8385-3CEF06CF7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2" y="642"/>
                  <a:ext cx="18" cy="53"/>
                </a:xfrm>
                <a:custGeom>
                  <a:avLst/>
                  <a:gdLst>
                    <a:gd name="T0" fmla="*/ 6 w 12"/>
                    <a:gd name="T1" fmla="*/ 36 h 36"/>
                    <a:gd name="T2" fmla="*/ 0 w 12"/>
                    <a:gd name="T3" fmla="*/ 30 h 36"/>
                    <a:gd name="T4" fmla="*/ 0 w 12"/>
                    <a:gd name="T5" fmla="*/ 6 h 36"/>
                    <a:gd name="T6" fmla="*/ 6 w 12"/>
                    <a:gd name="T7" fmla="*/ 0 h 36"/>
                    <a:gd name="T8" fmla="*/ 12 w 12"/>
                    <a:gd name="T9" fmla="*/ 6 h 36"/>
                    <a:gd name="T10" fmla="*/ 12 w 12"/>
                    <a:gd name="T11" fmla="*/ 30 h 36"/>
                    <a:gd name="T12" fmla="*/ 6 w 1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6">
                      <a:moveTo>
                        <a:pt x="6" y="36"/>
                      </a:move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3"/>
                        <a:pt x="10" y="36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38">
                  <a:extLst>
                    <a:ext uri="{FF2B5EF4-FFF2-40B4-BE49-F238E27FC236}">
                      <a16:creationId xmlns:a16="http://schemas.microsoft.com/office/drawing/2014/main" id="{8948F7C8-F784-40B1-B7D6-0EF67904FE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8" y="642"/>
                  <a:ext cx="18" cy="53"/>
                </a:xfrm>
                <a:custGeom>
                  <a:avLst/>
                  <a:gdLst>
                    <a:gd name="T0" fmla="*/ 6 w 12"/>
                    <a:gd name="T1" fmla="*/ 36 h 36"/>
                    <a:gd name="T2" fmla="*/ 0 w 12"/>
                    <a:gd name="T3" fmla="*/ 30 h 36"/>
                    <a:gd name="T4" fmla="*/ 0 w 12"/>
                    <a:gd name="T5" fmla="*/ 6 h 36"/>
                    <a:gd name="T6" fmla="*/ 6 w 12"/>
                    <a:gd name="T7" fmla="*/ 0 h 36"/>
                    <a:gd name="T8" fmla="*/ 12 w 12"/>
                    <a:gd name="T9" fmla="*/ 6 h 36"/>
                    <a:gd name="T10" fmla="*/ 12 w 12"/>
                    <a:gd name="T11" fmla="*/ 30 h 36"/>
                    <a:gd name="T12" fmla="*/ 6 w 1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6">
                      <a:moveTo>
                        <a:pt x="6" y="36"/>
                      </a:move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3"/>
                        <a:pt x="10" y="36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Freeform 39">
                  <a:extLst>
                    <a:ext uri="{FF2B5EF4-FFF2-40B4-BE49-F238E27FC236}">
                      <a16:creationId xmlns:a16="http://schemas.microsoft.com/office/drawing/2014/main" id="{AE1B0BBA-961B-47B2-BB19-91A5AF9AFC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27" y="553"/>
                  <a:ext cx="53" cy="53"/>
                </a:xfrm>
                <a:custGeom>
                  <a:avLst/>
                  <a:gdLst>
                    <a:gd name="T0" fmla="*/ 30 w 36"/>
                    <a:gd name="T1" fmla="*/ 36 h 36"/>
                    <a:gd name="T2" fmla="*/ 6 w 36"/>
                    <a:gd name="T3" fmla="*/ 36 h 36"/>
                    <a:gd name="T4" fmla="*/ 0 w 36"/>
                    <a:gd name="T5" fmla="*/ 30 h 36"/>
                    <a:gd name="T6" fmla="*/ 0 w 36"/>
                    <a:gd name="T7" fmla="*/ 6 h 36"/>
                    <a:gd name="T8" fmla="*/ 6 w 36"/>
                    <a:gd name="T9" fmla="*/ 0 h 36"/>
                    <a:gd name="T10" fmla="*/ 30 w 36"/>
                    <a:gd name="T11" fmla="*/ 0 h 36"/>
                    <a:gd name="T12" fmla="*/ 36 w 36"/>
                    <a:gd name="T13" fmla="*/ 6 h 36"/>
                    <a:gd name="T14" fmla="*/ 36 w 36"/>
                    <a:gd name="T15" fmla="*/ 30 h 36"/>
                    <a:gd name="T16" fmla="*/ 30 w 36"/>
                    <a:gd name="T17" fmla="*/ 36 h 36"/>
                    <a:gd name="T18" fmla="*/ 12 w 36"/>
                    <a:gd name="T19" fmla="*/ 24 h 36"/>
                    <a:gd name="T20" fmla="*/ 24 w 36"/>
                    <a:gd name="T21" fmla="*/ 24 h 36"/>
                    <a:gd name="T22" fmla="*/ 24 w 36"/>
                    <a:gd name="T23" fmla="*/ 12 h 36"/>
                    <a:gd name="T24" fmla="*/ 12 w 36"/>
                    <a:gd name="T25" fmla="*/ 12 h 36"/>
                    <a:gd name="T26" fmla="*/ 12 w 36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36">
                      <a:moveTo>
                        <a:pt x="30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4" y="0"/>
                        <a:pt x="36" y="3"/>
                        <a:pt x="36" y="6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3"/>
                        <a:pt x="34" y="36"/>
                        <a:pt x="30" y="36"/>
                      </a:cubicBezTo>
                      <a:close/>
                      <a:moveTo>
                        <a:pt x="1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Freeform 40">
                  <a:extLst>
                    <a:ext uri="{FF2B5EF4-FFF2-40B4-BE49-F238E27FC236}">
                      <a16:creationId xmlns:a16="http://schemas.microsoft.com/office/drawing/2014/main" id="{AD7C0E31-CF93-4E77-A3E5-AA79CA0883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92" y="642"/>
                  <a:ext cx="53" cy="53"/>
                </a:xfrm>
                <a:custGeom>
                  <a:avLst/>
                  <a:gdLst>
                    <a:gd name="T0" fmla="*/ 30 w 36"/>
                    <a:gd name="T1" fmla="*/ 36 h 36"/>
                    <a:gd name="T2" fmla="*/ 6 w 36"/>
                    <a:gd name="T3" fmla="*/ 36 h 36"/>
                    <a:gd name="T4" fmla="*/ 0 w 36"/>
                    <a:gd name="T5" fmla="*/ 30 h 36"/>
                    <a:gd name="T6" fmla="*/ 0 w 36"/>
                    <a:gd name="T7" fmla="*/ 6 h 36"/>
                    <a:gd name="T8" fmla="*/ 6 w 36"/>
                    <a:gd name="T9" fmla="*/ 0 h 36"/>
                    <a:gd name="T10" fmla="*/ 30 w 36"/>
                    <a:gd name="T11" fmla="*/ 0 h 36"/>
                    <a:gd name="T12" fmla="*/ 36 w 36"/>
                    <a:gd name="T13" fmla="*/ 6 h 36"/>
                    <a:gd name="T14" fmla="*/ 36 w 36"/>
                    <a:gd name="T15" fmla="*/ 30 h 36"/>
                    <a:gd name="T16" fmla="*/ 30 w 36"/>
                    <a:gd name="T17" fmla="*/ 36 h 36"/>
                    <a:gd name="T18" fmla="*/ 12 w 36"/>
                    <a:gd name="T19" fmla="*/ 24 h 36"/>
                    <a:gd name="T20" fmla="*/ 24 w 36"/>
                    <a:gd name="T21" fmla="*/ 24 h 36"/>
                    <a:gd name="T22" fmla="*/ 24 w 36"/>
                    <a:gd name="T23" fmla="*/ 12 h 36"/>
                    <a:gd name="T24" fmla="*/ 12 w 36"/>
                    <a:gd name="T25" fmla="*/ 12 h 36"/>
                    <a:gd name="T26" fmla="*/ 12 w 36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36">
                      <a:moveTo>
                        <a:pt x="30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4" y="0"/>
                        <a:pt x="36" y="3"/>
                        <a:pt x="36" y="6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3"/>
                        <a:pt x="34" y="36"/>
                        <a:pt x="30" y="36"/>
                      </a:cubicBezTo>
                      <a:close/>
                      <a:moveTo>
                        <a:pt x="1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3" name="Freeform 41">
                  <a:extLst>
                    <a:ext uri="{FF2B5EF4-FFF2-40B4-BE49-F238E27FC236}">
                      <a16:creationId xmlns:a16="http://schemas.microsoft.com/office/drawing/2014/main" id="{F258D5C0-363C-4687-ACA1-EEC99F445C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2" y="730"/>
                  <a:ext cx="54" cy="54"/>
                </a:xfrm>
                <a:custGeom>
                  <a:avLst/>
                  <a:gdLst>
                    <a:gd name="T0" fmla="*/ 30 w 36"/>
                    <a:gd name="T1" fmla="*/ 36 h 36"/>
                    <a:gd name="T2" fmla="*/ 6 w 36"/>
                    <a:gd name="T3" fmla="*/ 36 h 36"/>
                    <a:gd name="T4" fmla="*/ 0 w 36"/>
                    <a:gd name="T5" fmla="*/ 30 h 36"/>
                    <a:gd name="T6" fmla="*/ 0 w 36"/>
                    <a:gd name="T7" fmla="*/ 6 h 36"/>
                    <a:gd name="T8" fmla="*/ 6 w 36"/>
                    <a:gd name="T9" fmla="*/ 0 h 36"/>
                    <a:gd name="T10" fmla="*/ 30 w 36"/>
                    <a:gd name="T11" fmla="*/ 0 h 36"/>
                    <a:gd name="T12" fmla="*/ 36 w 36"/>
                    <a:gd name="T13" fmla="*/ 6 h 36"/>
                    <a:gd name="T14" fmla="*/ 36 w 36"/>
                    <a:gd name="T15" fmla="*/ 30 h 36"/>
                    <a:gd name="T16" fmla="*/ 30 w 36"/>
                    <a:gd name="T17" fmla="*/ 36 h 36"/>
                    <a:gd name="T18" fmla="*/ 12 w 36"/>
                    <a:gd name="T19" fmla="*/ 24 h 36"/>
                    <a:gd name="T20" fmla="*/ 24 w 36"/>
                    <a:gd name="T21" fmla="*/ 24 h 36"/>
                    <a:gd name="T22" fmla="*/ 24 w 36"/>
                    <a:gd name="T23" fmla="*/ 12 h 36"/>
                    <a:gd name="T24" fmla="*/ 12 w 36"/>
                    <a:gd name="T25" fmla="*/ 12 h 36"/>
                    <a:gd name="T26" fmla="*/ 12 w 36"/>
                    <a:gd name="T27" fmla="*/ 2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36">
                      <a:moveTo>
                        <a:pt x="30" y="36"/>
                      </a:move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4" y="0"/>
                        <a:pt x="36" y="3"/>
                        <a:pt x="36" y="6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3"/>
                        <a:pt x="34" y="36"/>
                        <a:pt x="30" y="36"/>
                      </a:cubicBezTo>
                      <a:close/>
                      <a:moveTo>
                        <a:pt x="1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4" name="Freeform 42">
                  <a:extLst>
                    <a:ext uri="{FF2B5EF4-FFF2-40B4-BE49-F238E27FC236}">
                      <a16:creationId xmlns:a16="http://schemas.microsoft.com/office/drawing/2014/main" id="{21383395-96C3-4A86-9707-C80420402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730"/>
                  <a:ext cx="17" cy="54"/>
                </a:xfrm>
                <a:custGeom>
                  <a:avLst/>
                  <a:gdLst>
                    <a:gd name="T0" fmla="*/ 6 w 12"/>
                    <a:gd name="T1" fmla="*/ 36 h 36"/>
                    <a:gd name="T2" fmla="*/ 0 w 12"/>
                    <a:gd name="T3" fmla="*/ 30 h 36"/>
                    <a:gd name="T4" fmla="*/ 0 w 12"/>
                    <a:gd name="T5" fmla="*/ 6 h 36"/>
                    <a:gd name="T6" fmla="*/ 6 w 12"/>
                    <a:gd name="T7" fmla="*/ 0 h 36"/>
                    <a:gd name="T8" fmla="*/ 12 w 12"/>
                    <a:gd name="T9" fmla="*/ 6 h 36"/>
                    <a:gd name="T10" fmla="*/ 12 w 12"/>
                    <a:gd name="T11" fmla="*/ 30 h 36"/>
                    <a:gd name="T12" fmla="*/ 6 w 1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6">
                      <a:moveTo>
                        <a:pt x="6" y="36"/>
                      </a:move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3"/>
                        <a:pt x="10" y="36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5" name="Freeform 43">
                  <a:extLst>
                    <a:ext uri="{FF2B5EF4-FFF2-40B4-BE49-F238E27FC236}">
                      <a16:creationId xmlns:a16="http://schemas.microsoft.com/office/drawing/2014/main" id="{783349B7-0A86-4650-9A55-7580C200E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" y="730"/>
                  <a:ext cx="18" cy="54"/>
                </a:xfrm>
                <a:custGeom>
                  <a:avLst/>
                  <a:gdLst>
                    <a:gd name="T0" fmla="*/ 6 w 12"/>
                    <a:gd name="T1" fmla="*/ 36 h 36"/>
                    <a:gd name="T2" fmla="*/ 0 w 12"/>
                    <a:gd name="T3" fmla="*/ 30 h 36"/>
                    <a:gd name="T4" fmla="*/ 0 w 12"/>
                    <a:gd name="T5" fmla="*/ 6 h 36"/>
                    <a:gd name="T6" fmla="*/ 6 w 12"/>
                    <a:gd name="T7" fmla="*/ 0 h 36"/>
                    <a:gd name="T8" fmla="*/ 12 w 12"/>
                    <a:gd name="T9" fmla="*/ 6 h 36"/>
                    <a:gd name="T10" fmla="*/ 12 w 12"/>
                    <a:gd name="T11" fmla="*/ 30 h 36"/>
                    <a:gd name="T12" fmla="*/ 6 w 1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6">
                      <a:moveTo>
                        <a:pt x="6" y="36"/>
                      </a:moveTo>
                      <a:cubicBezTo>
                        <a:pt x="3" y="36"/>
                        <a:pt x="0" y="33"/>
                        <a:pt x="0" y="3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3"/>
                        <a:pt x="10" y="36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6" name="Freeform 44">
                  <a:extLst>
                    <a:ext uri="{FF2B5EF4-FFF2-40B4-BE49-F238E27FC236}">
                      <a16:creationId xmlns:a16="http://schemas.microsoft.com/office/drawing/2014/main" id="{4F63A8E2-409E-469A-BEB5-47CFE44752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51" y="640"/>
                  <a:ext cx="213" cy="215"/>
                </a:xfrm>
                <a:custGeom>
                  <a:avLst/>
                  <a:gdLst>
                    <a:gd name="T0" fmla="*/ 6 w 144"/>
                    <a:gd name="T1" fmla="*/ 145 h 145"/>
                    <a:gd name="T2" fmla="*/ 2 w 144"/>
                    <a:gd name="T3" fmla="*/ 143 h 145"/>
                    <a:gd name="T4" fmla="*/ 1 w 144"/>
                    <a:gd name="T5" fmla="*/ 137 h 145"/>
                    <a:gd name="T6" fmla="*/ 13 w 144"/>
                    <a:gd name="T7" fmla="*/ 95 h 145"/>
                    <a:gd name="T8" fmla="*/ 14 w 144"/>
                    <a:gd name="T9" fmla="*/ 93 h 145"/>
                    <a:gd name="T10" fmla="*/ 104 w 144"/>
                    <a:gd name="T11" fmla="*/ 3 h 145"/>
                    <a:gd name="T12" fmla="*/ 113 w 144"/>
                    <a:gd name="T13" fmla="*/ 3 h 145"/>
                    <a:gd name="T14" fmla="*/ 143 w 144"/>
                    <a:gd name="T15" fmla="*/ 33 h 145"/>
                    <a:gd name="T16" fmla="*/ 144 w 144"/>
                    <a:gd name="T17" fmla="*/ 37 h 145"/>
                    <a:gd name="T18" fmla="*/ 143 w 144"/>
                    <a:gd name="T19" fmla="*/ 41 h 145"/>
                    <a:gd name="T20" fmla="*/ 53 w 144"/>
                    <a:gd name="T21" fmla="*/ 131 h 145"/>
                    <a:gd name="T22" fmla="*/ 50 w 144"/>
                    <a:gd name="T23" fmla="*/ 133 h 145"/>
                    <a:gd name="T24" fmla="*/ 8 w 144"/>
                    <a:gd name="T25" fmla="*/ 145 h 145"/>
                    <a:gd name="T26" fmla="*/ 6 w 144"/>
                    <a:gd name="T27" fmla="*/ 145 h 145"/>
                    <a:gd name="T28" fmla="*/ 24 w 144"/>
                    <a:gd name="T29" fmla="*/ 100 h 145"/>
                    <a:gd name="T30" fmla="*/ 15 w 144"/>
                    <a:gd name="T31" fmla="*/ 130 h 145"/>
                    <a:gd name="T32" fmla="*/ 45 w 144"/>
                    <a:gd name="T33" fmla="*/ 122 h 145"/>
                    <a:gd name="T34" fmla="*/ 130 w 144"/>
                    <a:gd name="T35" fmla="*/ 37 h 145"/>
                    <a:gd name="T36" fmla="*/ 108 w 144"/>
                    <a:gd name="T37" fmla="*/ 16 h 145"/>
                    <a:gd name="T38" fmla="*/ 24 w 144"/>
                    <a:gd name="T39" fmla="*/ 100 h 145"/>
                    <a:gd name="T40" fmla="*/ 48 w 144"/>
                    <a:gd name="T41" fmla="*/ 127 h 145"/>
                    <a:gd name="T42" fmla="*/ 48 w 144"/>
                    <a:gd name="T43" fmla="*/ 127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4" h="145">
                      <a:moveTo>
                        <a:pt x="6" y="145"/>
                      </a:moveTo>
                      <a:cubicBezTo>
                        <a:pt x="5" y="145"/>
                        <a:pt x="3" y="144"/>
                        <a:pt x="2" y="143"/>
                      </a:cubicBezTo>
                      <a:cubicBezTo>
                        <a:pt x="1" y="142"/>
                        <a:pt x="0" y="139"/>
                        <a:pt x="1" y="137"/>
                      </a:cubicBezTo>
                      <a:cubicBezTo>
                        <a:pt x="13" y="95"/>
                        <a:pt x="13" y="95"/>
                        <a:pt x="13" y="95"/>
                      </a:cubicBezTo>
                      <a:cubicBezTo>
                        <a:pt x="13" y="94"/>
                        <a:pt x="13" y="94"/>
                        <a:pt x="14" y="93"/>
                      </a:cubicBezTo>
                      <a:cubicBezTo>
                        <a:pt x="104" y="3"/>
                        <a:pt x="104" y="3"/>
                        <a:pt x="104" y="3"/>
                      </a:cubicBezTo>
                      <a:cubicBezTo>
                        <a:pt x="107" y="0"/>
                        <a:pt x="110" y="0"/>
                        <a:pt x="113" y="3"/>
                      </a:cubicBezTo>
                      <a:cubicBezTo>
                        <a:pt x="143" y="33"/>
                        <a:pt x="143" y="33"/>
                        <a:pt x="143" y="33"/>
                      </a:cubicBezTo>
                      <a:cubicBezTo>
                        <a:pt x="144" y="34"/>
                        <a:pt x="144" y="35"/>
                        <a:pt x="144" y="37"/>
                      </a:cubicBezTo>
                      <a:cubicBezTo>
                        <a:pt x="144" y="39"/>
                        <a:pt x="144" y="40"/>
                        <a:pt x="143" y="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52" y="132"/>
                        <a:pt x="51" y="133"/>
                        <a:pt x="50" y="133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7" y="145"/>
                        <a:pt x="6" y="145"/>
                      </a:cubicBezTo>
                      <a:close/>
                      <a:moveTo>
                        <a:pt x="24" y="100"/>
                      </a:moveTo>
                      <a:cubicBezTo>
                        <a:pt x="15" y="130"/>
                        <a:pt x="15" y="130"/>
                        <a:pt x="15" y="130"/>
                      </a:cubicBezTo>
                      <a:cubicBezTo>
                        <a:pt x="45" y="122"/>
                        <a:pt x="45" y="122"/>
                        <a:pt x="45" y="122"/>
                      </a:cubicBezTo>
                      <a:cubicBezTo>
                        <a:pt x="130" y="37"/>
                        <a:pt x="130" y="37"/>
                        <a:pt x="130" y="37"/>
                      </a:cubicBezTo>
                      <a:cubicBezTo>
                        <a:pt x="108" y="16"/>
                        <a:pt x="108" y="16"/>
                        <a:pt x="108" y="16"/>
                      </a:cubicBezTo>
                      <a:lnTo>
                        <a:pt x="24" y="100"/>
                      </a:lnTo>
                      <a:close/>
                      <a:moveTo>
                        <a:pt x="48" y="127"/>
                      </a:moveTo>
                      <a:cubicBezTo>
                        <a:pt x="48" y="127"/>
                        <a:pt x="48" y="127"/>
                        <a:pt x="48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7" name="Freeform 45">
                  <a:extLst>
                    <a:ext uri="{FF2B5EF4-FFF2-40B4-BE49-F238E27FC236}">
                      <a16:creationId xmlns:a16="http://schemas.microsoft.com/office/drawing/2014/main" id="{7AF99EF6-3EAA-45AB-B6F7-4EA8B48F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0" y="680"/>
                  <a:ext cx="57" cy="56"/>
                </a:xfrm>
                <a:custGeom>
                  <a:avLst/>
                  <a:gdLst>
                    <a:gd name="T0" fmla="*/ 44 w 57"/>
                    <a:gd name="T1" fmla="*/ 56 h 56"/>
                    <a:gd name="T2" fmla="*/ 0 w 57"/>
                    <a:gd name="T3" fmla="*/ 12 h 56"/>
                    <a:gd name="T4" fmla="*/ 13 w 57"/>
                    <a:gd name="T5" fmla="*/ 0 h 56"/>
                    <a:gd name="T6" fmla="*/ 57 w 57"/>
                    <a:gd name="T7" fmla="*/ 44 h 56"/>
                    <a:gd name="T8" fmla="*/ 44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44" y="56"/>
                      </a:moveTo>
                      <a:lnTo>
                        <a:pt x="0" y="12"/>
                      </a:lnTo>
                      <a:lnTo>
                        <a:pt x="13" y="0"/>
                      </a:lnTo>
                      <a:lnTo>
                        <a:pt x="57" y="44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8" name="Freeform 46">
                  <a:extLst>
                    <a:ext uri="{FF2B5EF4-FFF2-40B4-BE49-F238E27FC236}">
                      <a16:creationId xmlns:a16="http://schemas.microsoft.com/office/drawing/2014/main" id="{E0D91ED3-4182-472D-A1A1-B348B5A70B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9" y="773"/>
                  <a:ext cx="64" cy="64"/>
                </a:xfrm>
                <a:custGeom>
                  <a:avLst/>
                  <a:gdLst>
                    <a:gd name="T0" fmla="*/ 36 w 43"/>
                    <a:gd name="T1" fmla="*/ 43 h 43"/>
                    <a:gd name="T2" fmla="*/ 32 w 43"/>
                    <a:gd name="T3" fmla="*/ 41 h 43"/>
                    <a:gd name="T4" fmla="*/ 2 w 43"/>
                    <a:gd name="T5" fmla="*/ 11 h 43"/>
                    <a:gd name="T6" fmla="*/ 2 w 43"/>
                    <a:gd name="T7" fmla="*/ 3 h 43"/>
                    <a:gd name="T8" fmla="*/ 11 w 43"/>
                    <a:gd name="T9" fmla="*/ 3 h 43"/>
                    <a:gd name="T10" fmla="*/ 41 w 43"/>
                    <a:gd name="T11" fmla="*/ 33 h 43"/>
                    <a:gd name="T12" fmla="*/ 41 w 43"/>
                    <a:gd name="T13" fmla="*/ 41 h 43"/>
                    <a:gd name="T14" fmla="*/ 36 w 43"/>
                    <a:gd name="T15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3">
                      <a:moveTo>
                        <a:pt x="36" y="43"/>
                      </a:moveTo>
                      <a:cubicBezTo>
                        <a:pt x="35" y="43"/>
                        <a:pt x="33" y="42"/>
                        <a:pt x="32" y="4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9"/>
                        <a:pt x="0" y="5"/>
                        <a:pt x="2" y="3"/>
                      </a:cubicBezTo>
                      <a:cubicBezTo>
                        <a:pt x="5" y="0"/>
                        <a:pt x="8" y="0"/>
                        <a:pt x="11" y="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3" y="35"/>
                        <a:pt x="43" y="39"/>
                        <a:pt x="41" y="41"/>
                      </a:cubicBezTo>
                      <a:cubicBezTo>
                        <a:pt x="39" y="42"/>
                        <a:pt x="38" y="43"/>
                        <a:pt x="3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9" name="Freeform 47">
                  <a:extLst>
                    <a:ext uri="{FF2B5EF4-FFF2-40B4-BE49-F238E27FC236}">
                      <a16:creationId xmlns:a16="http://schemas.microsoft.com/office/drawing/2014/main" id="{1F4D5DA4-1A40-4520-B4EA-D331486C3E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8" y="446"/>
                  <a:ext cx="302" cy="391"/>
                </a:xfrm>
                <a:custGeom>
                  <a:avLst/>
                  <a:gdLst>
                    <a:gd name="T0" fmla="*/ 132 w 204"/>
                    <a:gd name="T1" fmla="*/ 264 h 264"/>
                    <a:gd name="T2" fmla="*/ 6 w 204"/>
                    <a:gd name="T3" fmla="*/ 264 h 264"/>
                    <a:gd name="T4" fmla="*/ 0 w 204"/>
                    <a:gd name="T5" fmla="*/ 258 h 264"/>
                    <a:gd name="T6" fmla="*/ 0 w 204"/>
                    <a:gd name="T7" fmla="*/ 6 h 264"/>
                    <a:gd name="T8" fmla="*/ 6 w 204"/>
                    <a:gd name="T9" fmla="*/ 0 h 264"/>
                    <a:gd name="T10" fmla="*/ 138 w 204"/>
                    <a:gd name="T11" fmla="*/ 0 h 264"/>
                    <a:gd name="T12" fmla="*/ 143 w 204"/>
                    <a:gd name="T13" fmla="*/ 2 h 264"/>
                    <a:gd name="T14" fmla="*/ 203 w 204"/>
                    <a:gd name="T15" fmla="*/ 62 h 264"/>
                    <a:gd name="T16" fmla="*/ 204 w 204"/>
                    <a:gd name="T17" fmla="*/ 66 h 264"/>
                    <a:gd name="T18" fmla="*/ 204 w 204"/>
                    <a:gd name="T19" fmla="*/ 144 h 264"/>
                    <a:gd name="T20" fmla="*/ 192 w 204"/>
                    <a:gd name="T21" fmla="*/ 144 h 264"/>
                    <a:gd name="T22" fmla="*/ 192 w 204"/>
                    <a:gd name="T23" fmla="*/ 69 h 264"/>
                    <a:gd name="T24" fmla="*/ 136 w 204"/>
                    <a:gd name="T25" fmla="*/ 12 h 264"/>
                    <a:gd name="T26" fmla="*/ 12 w 204"/>
                    <a:gd name="T27" fmla="*/ 12 h 264"/>
                    <a:gd name="T28" fmla="*/ 12 w 204"/>
                    <a:gd name="T29" fmla="*/ 252 h 264"/>
                    <a:gd name="T30" fmla="*/ 132 w 204"/>
                    <a:gd name="T31" fmla="*/ 252 h 264"/>
                    <a:gd name="T32" fmla="*/ 132 w 204"/>
                    <a:gd name="T33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4" h="264">
                      <a:moveTo>
                        <a:pt x="132" y="264"/>
                      </a:moveTo>
                      <a:cubicBezTo>
                        <a:pt x="6" y="264"/>
                        <a:pt x="6" y="264"/>
                        <a:pt x="6" y="264"/>
                      </a:cubicBezTo>
                      <a:cubicBezTo>
                        <a:pt x="3" y="264"/>
                        <a:pt x="0" y="261"/>
                        <a:pt x="0" y="25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1"/>
                        <a:pt x="143" y="2"/>
                      </a:cubicBezTo>
                      <a:cubicBezTo>
                        <a:pt x="203" y="62"/>
                        <a:pt x="203" y="62"/>
                        <a:pt x="203" y="62"/>
                      </a:cubicBezTo>
                      <a:cubicBezTo>
                        <a:pt x="204" y="63"/>
                        <a:pt x="204" y="64"/>
                        <a:pt x="204" y="66"/>
                      </a:cubicBezTo>
                      <a:cubicBezTo>
                        <a:pt x="204" y="144"/>
                        <a:pt x="204" y="144"/>
                        <a:pt x="204" y="144"/>
                      </a:cubicBezTo>
                      <a:cubicBezTo>
                        <a:pt x="192" y="144"/>
                        <a:pt x="192" y="144"/>
                        <a:pt x="192" y="144"/>
                      </a:cubicBezTo>
                      <a:cubicBezTo>
                        <a:pt x="192" y="69"/>
                        <a:pt x="192" y="69"/>
                        <a:pt x="192" y="69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252"/>
                        <a:pt x="12" y="252"/>
                        <a:pt x="12" y="252"/>
                      </a:cubicBezTo>
                      <a:cubicBezTo>
                        <a:pt x="132" y="252"/>
                        <a:pt x="132" y="252"/>
                        <a:pt x="132" y="252"/>
                      </a:cubicBezTo>
                      <a:lnTo>
                        <a:pt x="1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0" name="Freeform 48">
                  <a:extLst>
                    <a:ext uri="{FF2B5EF4-FFF2-40B4-BE49-F238E27FC236}">
                      <a16:creationId xmlns:a16="http://schemas.microsoft.com/office/drawing/2014/main" id="{6598E8AE-3D1E-4774-B3BC-F32D67D07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" y="446"/>
                  <a:ext cx="107" cy="107"/>
                </a:xfrm>
                <a:custGeom>
                  <a:avLst/>
                  <a:gdLst>
                    <a:gd name="T0" fmla="*/ 66 w 72"/>
                    <a:gd name="T1" fmla="*/ 72 h 72"/>
                    <a:gd name="T2" fmla="*/ 6 w 72"/>
                    <a:gd name="T3" fmla="*/ 72 h 72"/>
                    <a:gd name="T4" fmla="*/ 0 w 72"/>
                    <a:gd name="T5" fmla="*/ 66 h 72"/>
                    <a:gd name="T6" fmla="*/ 0 w 72"/>
                    <a:gd name="T7" fmla="*/ 6 h 72"/>
                    <a:gd name="T8" fmla="*/ 6 w 72"/>
                    <a:gd name="T9" fmla="*/ 0 h 72"/>
                    <a:gd name="T10" fmla="*/ 12 w 72"/>
                    <a:gd name="T11" fmla="*/ 6 h 72"/>
                    <a:gd name="T12" fmla="*/ 12 w 72"/>
                    <a:gd name="T13" fmla="*/ 60 h 72"/>
                    <a:gd name="T14" fmla="*/ 66 w 72"/>
                    <a:gd name="T15" fmla="*/ 60 h 72"/>
                    <a:gd name="T16" fmla="*/ 72 w 72"/>
                    <a:gd name="T17" fmla="*/ 66 h 72"/>
                    <a:gd name="T18" fmla="*/ 66 w 72"/>
                    <a:gd name="T19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72">
                      <a:moveTo>
                        <a:pt x="66" y="72"/>
                      </a:moveTo>
                      <a:cubicBezTo>
                        <a:pt x="6" y="72"/>
                        <a:pt x="6" y="72"/>
                        <a:pt x="6" y="72"/>
                      </a:cubicBezTo>
                      <a:cubicBezTo>
                        <a:pt x="3" y="72"/>
                        <a:pt x="0" y="69"/>
                        <a:pt x="0" y="6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70" y="60"/>
                        <a:pt x="72" y="63"/>
                        <a:pt x="72" y="66"/>
                      </a:cubicBezTo>
                      <a:cubicBezTo>
                        <a:pt x="72" y="69"/>
                        <a:pt x="70" y="72"/>
                        <a:pt x="66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74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0A10D55-92B5-469B-B0AA-75EA91D9A2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0A10D55-92B5-469B-B0AA-75EA91D9A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3544CB-F0B9-4434-B5CC-12F0029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4" y="301752"/>
            <a:ext cx="8980372" cy="660774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9EEA2-55D0-426F-B0FC-F77471B0BBD9}"/>
              </a:ext>
            </a:extLst>
          </p:cNvPr>
          <p:cNvSpPr txBox="1">
            <a:spLocks/>
          </p:cNvSpPr>
          <p:nvPr/>
        </p:nvSpPr>
        <p:spPr>
          <a:xfrm>
            <a:off x="368300" y="1285785"/>
            <a:ext cx="11351296" cy="4286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Abweichungen von Ausgangskonzeption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 Präsentation</a:t>
            </a:r>
          </a:p>
          <a:p>
            <a:pPr marL="1463645" lvl="5" indent="-285750">
              <a:spcAft>
                <a:spcPts val="1800"/>
              </a:spcAft>
              <a:buFont typeface="Arial" panose="020B0604020202020204" pitchFamily="34" charset="0"/>
              <a:buChar char="█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4CCE96-990E-40E5-9925-F6252FC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84" y="6556247"/>
            <a:ext cx="6862233" cy="229563"/>
          </a:xfrm>
          <a:prstGeom prst="rect">
            <a:avLst/>
          </a:prstGeom>
        </p:spPr>
        <p:txBody>
          <a:bodyPr/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dual study fit. All rights reserved. </a:t>
            </a:r>
            <a:endParaRPr lang="de-DE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1A655-3D4E-43D7-A112-7B5531E5FED7}"/>
              </a:ext>
            </a:extLst>
          </p:cNvPr>
          <p:cNvSpPr/>
          <p:nvPr/>
        </p:nvSpPr>
        <p:spPr bwMode="auto">
          <a:xfrm>
            <a:off x="1559496" y="3176972"/>
            <a:ext cx="6031497" cy="5040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123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D9xYQBbBMe9bRNybeA8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pnEXomRBvoLOQq9XA4q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MwCiP7rWHT1ZiKH17bb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EzdUGmIglN751l2sE5X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TT58pm8Td9elQK6i6z4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h2xXSfqFI4lHW8.WnxF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vIo_yRpr53V9mDUtb0i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6BZbSF7OnugDuOAbSiF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UqWQD3D2W_BXD.jjy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1uqouP8UTseVGWEhYK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m5NeJZQCDp.S3u2Wuk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XdeqDey2yBs.EGRsL84w"/>
</p:tagLst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1272</TotalTime>
  <Words>490</Words>
  <Application>Microsoft Macintosh PowerPoint</Application>
  <PresentationFormat>Widescreen</PresentationFormat>
  <Paragraphs>148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Gill Sans MT</vt:lpstr>
      <vt:lpstr>Wingdings</vt:lpstr>
      <vt:lpstr>Paket</vt:lpstr>
      <vt:lpstr>think-cell Slide</vt:lpstr>
      <vt:lpstr>dual study fit</vt:lpstr>
      <vt:lpstr>agenda</vt:lpstr>
      <vt:lpstr>agenda</vt:lpstr>
      <vt:lpstr>Geschäftsidee</vt:lpstr>
      <vt:lpstr>Geschäftsidee</vt:lpstr>
      <vt:lpstr>Market Validation</vt:lpstr>
      <vt:lpstr>agenda</vt:lpstr>
      <vt:lpstr>Achievements</vt:lpstr>
      <vt:lpstr>agenda</vt:lpstr>
      <vt:lpstr>Abweichungen von Ausgangskonzeption</vt:lpstr>
      <vt:lpstr>agenda</vt:lpstr>
      <vt:lpstr>agenda</vt:lpstr>
      <vt:lpstr>Ausblick</vt:lpstr>
      <vt:lpstr>Competitive Advantages</vt:lpstr>
      <vt:lpstr>Vielen Dank!</vt:lpstr>
      <vt:lpstr>Appendix</vt:lpstr>
      <vt:lpstr>Customer Journey 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Study Fit</dc:title>
  <dc:creator>Msoffice20829</dc:creator>
  <cp:lastModifiedBy>Jonas Radtke</cp:lastModifiedBy>
  <cp:revision>124</cp:revision>
  <dcterms:created xsi:type="dcterms:W3CDTF">2019-11-10T16:11:13Z</dcterms:created>
  <dcterms:modified xsi:type="dcterms:W3CDTF">2019-12-06T08:45:39Z</dcterms:modified>
</cp:coreProperties>
</file>