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6" r:id="rId3"/>
    <p:sldId id="266" r:id="rId4"/>
    <p:sldId id="267" r:id="rId5"/>
    <p:sldId id="268" r:id="rId6"/>
    <p:sldId id="269" r:id="rId7"/>
    <p:sldId id="273" r:id="rId8"/>
    <p:sldId id="274" r:id="rId9"/>
    <p:sldId id="260" r:id="rId10"/>
    <p:sldId id="270" r:id="rId11"/>
    <p:sldId id="271" r:id="rId12"/>
    <p:sldId id="272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292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FF221-FA25-4D52-9447-2CACAA305124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EBEE7-F892-49A1-A990-3F31546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92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  wenig</a:t>
            </a:r>
            <a:r>
              <a:rPr lang="de-DE" baseline="0" dirty="0" smtClean="0">
                <a:sym typeface="Wingdings" panose="05000000000000000000" pitchFamily="2" charset="2"/>
              </a:rPr>
              <a:t> Zeit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BEE7-F892-49A1-A990-3F31546C09A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20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Von Studenten für Studenten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BEE7-F892-49A1-A990-3F31546C09A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069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Hot</a:t>
            </a:r>
            <a:r>
              <a:rPr lang="de-DE" baseline="0" dirty="0" smtClean="0"/>
              <a:t> List der Woche – die meistgekochten Gerichte</a:t>
            </a:r>
          </a:p>
          <a:p>
            <a:r>
              <a:rPr lang="de-DE" baseline="0" dirty="0" err="1" smtClean="0"/>
              <a:t>Einloggfunktion</a:t>
            </a:r>
            <a:r>
              <a:rPr lang="de-DE" baseline="0" dirty="0" smtClean="0"/>
              <a:t> mit Wochenplan und automatisch erstellter Einkaufsliste </a:t>
            </a:r>
            <a:r>
              <a:rPr lang="de-DE" baseline="0" dirty="0" smtClean="0">
                <a:sym typeface="Wingdings" panose="05000000000000000000" pitchFamily="2" charset="2"/>
              </a:rPr>
              <a:t> nicht mehr überlegen was man alles kaufen muss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Extra für Studenten: für jedes Gericht werden Preise angezeigt</a:t>
            </a:r>
          </a:p>
          <a:p>
            <a:r>
              <a:rPr lang="de-DE" baseline="0" dirty="0" err="1" smtClean="0">
                <a:sym typeface="Wingdings" panose="05000000000000000000" pitchFamily="2" charset="2"/>
              </a:rPr>
              <a:t>Foodporn</a:t>
            </a:r>
            <a:r>
              <a:rPr lang="de-DE" baseline="0" dirty="0" smtClean="0">
                <a:sym typeface="Wingdings" panose="05000000000000000000" pitchFamily="2" charset="2"/>
              </a:rPr>
              <a:t> Kategorie mit hochgeladenen Bildern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Karte zeigt alle Supermärkte in der Umgebung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Rezepte bewerten, kommentieren oder für sich selbst abändern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BEE7-F892-49A1-A990-3F31546C09A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BEE7-F892-49A1-A990-3F31546C09A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8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134D-1E8D-47CF-B417-0683A24BA952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62B2-CEC1-4DFC-8719-DB0EB7FB6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28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134D-1E8D-47CF-B417-0683A24BA952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62B2-CEC1-4DFC-8719-DB0EB7FB6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28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134D-1E8D-47CF-B417-0683A24BA952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62B2-CEC1-4DFC-8719-DB0EB7FB6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4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134D-1E8D-47CF-B417-0683A24BA952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62B2-CEC1-4DFC-8719-DB0EB7FB6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00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134D-1E8D-47CF-B417-0683A24BA952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62B2-CEC1-4DFC-8719-DB0EB7FB6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51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134D-1E8D-47CF-B417-0683A24BA952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62B2-CEC1-4DFC-8719-DB0EB7FB6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7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134D-1E8D-47CF-B417-0683A24BA952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62B2-CEC1-4DFC-8719-DB0EB7FB6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08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134D-1E8D-47CF-B417-0683A24BA952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62B2-CEC1-4DFC-8719-DB0EB7FB6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65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134D-1E8D-47CF-B417-0683A24BA952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62B2-CEC1-4DFC-8719-DB0EB7FB6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4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134D-1E8D-47CF-B417-0683A24BA952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62B2-CEC1-4DFC-8719-DB0EB7FB6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90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134D-1E8D-47CF-B417-0683A24BA952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62B2-CEC1-4DFC-8719-DB0EB7FB6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00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accent1">
                <a:lumMod val="7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2134D-1E8D-47CF-B417-0683A24BA952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A62B2-CEC1-4DFC-8719-DB0EB7FB6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3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2.wdp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9.png"/><Relationship Id="rId10" Type="http://schemas.microsoft.com/office/2007/relationships/hdphoto" Target="../media/hdphoto8.wdp"/><Relationship Id="rId4" Type="http://schemas.openxmlformats.org/officeDocument/2006/relationships/image" Target="../media/image8.jpe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Ã¼r hut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46" y="115548"/>
            <a:ext cx="1226306" cy="110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All for One Steeb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0FBA-CAD2-4752-96A3-A9C3C7727AAF}" type="slidenum">
              <a:rPr lang="de-DE" smtClean="0"/>
              <a:t>1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009097" y="1221772"/>
            <a:ext cx="2506400" cy="29120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b="1" dirty="0" err="1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661558" y="1294702"/>
            <a:ext cx="4815615" cy="864000"/>
          </a:xfrm>
        </p:spPr>
        <p:txBody>
          <a:bodyPr/>
          <a:lstStyle/>
          <a:p>
            <a:pPr algn="ctr"/>
            <a:r>
              <a:rPr lang="de-DE" dirty="0" smtClean="0"/>
              <a:t>Tom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236164" y="2098407"/>
            <a:ext cx="211802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 smtClean="0"/>
              <a:t>21 </a:t>
            </a:r>
            <a:r>
              <a:rPr lang="de-DE" dirty="0"/>
              <a:t>Jahre alt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 err="1" smtClean="0"/>
              <a:t>single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smtClean="0"/>
              <a:t>-    Tourismusstudent</a:t>
            </a:r>
            <a:endParaRPr lang="de-DE" dirty="0"/>
          </a:p>
          <a:p>
            <a:pPr>
              <a:lnSpc>
                <a:spcPct val="200000"/>
              </a:lnSpc>
            </a:pPr>
            <a:endParaRPr lang="de-DE" dirty="0" err="1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22" b="96667" l="10000" r="90000"/>
                    </a14:imgEffect>
                  </a14:imgLayer>
                </a14:imgProps>
              </a:ext>
            </a:extLst>
          </a:blip>
          <a:srcRect t="11588"/>
          <a:stretch/>
        </p:blipFill>
        <p:spPr>
          <a:xfrm>
            <a:off x="389532" y="719481"/>
            <a:ext cx="3236229" cy="286121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35" b="9735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8199" y="3672811"/>
            <a:ext cx="2714755" cy="271475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9722" l="10000" r="9805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2154" y="-226614"/>
            <a:ext cx="2634996" cy="2634996"/>
          </a:xfrm>
          <a:prstGeom prst="rect">
            <a:avLst/>
          </a:prstGeom>
        </p:spPr>
      </p:pic>
      <p:pic>
        <p:nvPicPr>
          <p:cNvPr id="1026" name="Picture 2" descr="Bildergebnis für weißes männchen lerne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611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94" y="3704026"/>
            <a:ext cx="2860530" cy="286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08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" b="54920"/>
          <a:stretch/>
        </p:blipFill>
        <p:spPr>
          <a:xfrm>
            <a:off x="2806719" y="123819"/>
            <a:ext cx="6587088" cy="476354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43" b="1207"/>
          <a:stretch/>
        </p:blipFill>
        <p:spPr>
          <a:xfrm>
            <a:off x="2806719" y="4887364"/>
            <a:ext cx="6587089" cy="19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81"/>
          <a:stretch/>
        </p:blipFill>
        <p:spPr>
          <a:xfrm>
            <a:off x="2769108" y="0"/>
            <a:ext cx="6653783" cy="6858000"/>
          </a:xfrm>
        </p:spPr>
      </p:pic>
    </p:spTree>
    <p:extLst>
      <p:ext uri="{BB962C8B-B14F-4D97-AF65-F5344CB8AC3E}">
        <p14:creationId xmlns:p14="http://schemas.microsoft.com/office/powerpoint/2010/main" val="15309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28"/>
          <a:stretch/>
        </p:blipFill>
        <p:spPr>
          <a:xfrm>
            <a:off x="2673733" y="96770"/>
            <a:ext cx="6844533" cy="6598320"/>
          </a:xfrm>
        </p:spPr>
      </p:pic>
    </p:spTree>
    <p:extLst>
      <p:ext uri="{BB962C8B-B14F-4D97-AF65-F5344CB8AC3E}">
        <p14:creationId xmlns:p14="http://schemas.microsoft.com/office/powerpoint/2010/main" val="395856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 </a:t>
            </a:r>
            <a:r>
              <a:rPr lang="de-DE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♥</a:t>
            </a:r>
            <a:r>
              <a:rPr lang="de-DE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Food!</a:t>
            </a:r>
            <a:endParaRPr lang="de-DE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72593" y="2412433"/>
            <a:ext cx="5686697" cy="376453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Schnell</a:t>
            </a:r>
          </a:p>
          <a:p>
            <a:pPr marL="0" indent="0" algn="ctr">
              <a:buNone/>
            </a:pPr>
            <a:r>
              <a:rPr lang="de-DE" dirty="0" smtClean="0"/>
              <a:t>Einfach </a:t>
            </a:r>
          </a:p>
          <a:p>
            <a:pPr marL="0" indent="0" algn="ctr">
              <a:buNone/>
            </a:pPr>
            <a:r>
              <a:rPr lang="de-DE" dirty="0" smtClean="0"/>
              <a:t>Gesund</a:t>
            </a:r>
          </a:p>
          <a:p>
            <a:pPr marL="0" indent="0" algn="ctr">
              <a:buNone/>
            </a:pPr>
            <a:r>
              <a:rPr lang="de-DE" dirty="0" smtClean="0"/>
              <a:t>Günstig </a:t>
            </a:r>
          </a:p>
          <a:p>
            <a:pPr marL="0" indent="0" algn="ctr">
              <a:buNone/>
            </a:pPr>
            <a:r>
              <a:rPr lang="de-DE" dirty="0" smtClean="0"/>
              <a:t>---------------</a:t>
            </a:r>
          </a:p>
          <a:p>
            <a:pPr marL="0" indent="0" algn="ctr">
              <a:buNone/>
            </a:pPr>
            <a:endParaRPr lang="de-DE" sz="1400" dirty="0" smtClean="0"/>
          </a:p>
          <a:p>
            <a:pPr marL="0" indent="0" algn="ctr">
              <a:buNone/>
            </a:pPr>
            <a:r>
              <a:rPr lang="de-DE" dirty="0" smtClean="0"/>
              <a:t>Für dein Studentenleben!</a:t>
            </a:r>
            <a:endParaRPr lang="de-DE" dirty="0"/>
          </a:p>
        </p:txBody>
      </p:sp>
      <p:pic>
        <p:nvPicPr>
          <p:cNvPr id="4" name="Picture 4" descr="Bildergebnis für weißes männchen koch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" b="97600" l="9581" r="89521">
                        <a14:foregroundMark x1="39820" y1="4200" x2="70060" y2="6800"/>
                        <a14:foregroundMark x1="75749" y1="19200" x2="71557" y2="32400"/>
                        <a14:foregroundMark x1="79341" y1="18200" x2="73653" y2="26800"/>
                        <a14:foregroundMark x1="85928" y1="18000" x2="77246" y2="34400"/>
                        <a14:foregroundMark x1="82635" y1="22800" x2="78144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86"/>
          <a:stretch/>
        </p:blipFill>
        <p:spPr bwMode="auto">
          <a:xfrm>
            <a:off x="9741686" y="295456"/>
            <a:ext cx="2142901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dergebnis für uhr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94" b="97794" l="10000" r="90000">
                        <a14:foregroundMark x1="20444" y1="50588" x2="27111" y2="49706"/>
                        <a14:foregroundMark x1="24667" y1="29412" x2="30333" y2="34265"/>
                        <a14:foregroundMark x1="36222" y1="13088" x2="39222" y2="21029"/>
                        <a14:foregroundMark x1="52333" y1="10000" x2="51778" y2="50000"/>
                        <a14:foregroundMark x1="67222" y1="16324" x2="64111" y2="22059"/>
                        <a14:foregroundMark x1="79222" y1="30294" x2="74444" y2="33382"/>
                        <a14:foregroundMark x1="84333" y1="50588" x2="78000" y2="50294"/>
                        <a14:foregroundMark x1="79444" y1="71324" x2="74889" y2="67206"/>
                        <a14:foregroundMark x1="67778" y1="87794" x2="65222" y2="80000"/>
                        <a14:foregroundMark x1="52333" y1="92794" x2="52333" y2="85735"/>
                        <a14:foregroundMark x1="36222" y1="86912" x2="39444" y2="79559"/>
                        <a14:foregroundMark x1="24778" y1="70441" x2="29444" y2="67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87" y="295456"/>
            <a:ext cx="3159733" cy="238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dergebnis für weißes männchen gesund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39" b="9638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99" y="2777788"/>
            <a:ext cx="3496055" cy="349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9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26200"/>
            <a:ext cx="9144000" cy="2387600"/>
          </a:xfrm>
        </p:spPr>
        <p:txBody>
          <a:bodyPr>
            <a:normAutofit/>
          </a:bodyPr>
          <a:lstStyle/>
          <a:p>
            <a:r>
              <a:rPr lang="de-DE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 </a:t>
            </a:r>
            <a:r>
              <a:rPr lang="de-DE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♥</a:t>
            </a:r>
            <a:r>
              <a:rPr lang="de-DE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Food!</a:t>
            </a:r>
            <a:endParaRPr lang="de-DE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141969"/>
            <a:ext cx="9144000" cy="1655762"/>
          </a:xfrm>
        </p:spPr>
        <p:txBody>
          <a:bodyPr>
            <a:normAutofit/>
          </a:bodyPr>
          <a:lstStyle/>
          <a:p>
            <a:r>
              <a:rPr lang="de-DE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auch?</a:t>
            </a:r>
            <a:endParaRPr lang="de-DE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30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Unser Team - </a:t>
            </a:r>
            <a:r>
              <a:rPr lang="de-D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Projektleitung</a:t>
            </a:r>
            <a:endParaRPr lang="de-DE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Vanessa Jörg – das Organisationtalent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 smtClean="0"/>
              <a:t>Duale Studentin bei der Bayrischen Landesbank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 smtClean="0"/>
              <a:t>Erfahrung im juristischen Bereich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 smtClean="0"/>
              <a:t>Die Traumnote 1,0 im Bereich </a:t>
            </a:r>
            <a:r>
              <a:rPr lang="de-DE" dirty="0" err="1" smtClean="0"/>
              <a:t>Requirements</a:t>
            </a:r>
            <a:r>
              <a:rPr lang="de-DE" dirty="0" smtClean="0"/>
              <a:t> Engineering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6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Hendrik </a:t>
            </a:r>
            <a:r>
              <a:rPr lang="de-DE" dirty="0" err="1" smtClean="0"/>
              <a:t>Burhop</a:t>
            </a:r>
            <a:r>
              <a:rPr lang="de-DE" dirty="0" smtClean="0"/>
              <a:t> – das Programmiergenie</a:t>
            </a:r>
          </a:p>
          <a:p>
            <a:pPr marL="0" indent="0">
              <a:buNone/>
            </a:pPr>
            <a:endParaRPr lang="de-DE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 smtClean="0"/>
              <a:t>Duales Studium bei Accenture Technology Solutions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 smtClean="0"/>
              <a:t>Jahrelange praxisnahe Programmiererfahrung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 smtClean="0"/>
              <a:t>Auch hobbymäßig immer am programmieren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Unser Team </a:t>
            </a:r>
            <a:r>
              <a:rPr lang="de-DE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de-D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endParaRPr lang="de-DE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6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Caroline Eggart – die Kreative</a:t>
            </a:r>
          </a:p>
          <a:p>
            <a:pPr marL="0" indent="0">
              <a:buNone/>
            </a:pPr>
            <a:endParaRPr lang="de-DE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 smtClean="0"/>
              <a:t>Duales Studium bei der All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Group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 smtClean="0"/>
              <a:t>Erfahrung im Bereich Filmproduktion v.a. Werbefilm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 err="1" smtClean="0"/>
              <a:t>Promotionerfahrung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Unser Team </a:t>
            </a:r>
            <a:r>
              <a:rPr lang="de-DE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de-D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u. </a:t>
            </a:r>
            <a:r>
              <a:rPr lang="de-DE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  <a:endParaRPr lang="de-DE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6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327" y="27237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Warum WI </a:t>
            </a:r>
            <a:r>
              <a:rPr lang="de-DE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♥</a:t>
            </a:r>
            <a:r>
              <a:rPr lang="de-DE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Food! ?</a:t>
            </a:r>
          </a:p>
        </p:txBody>
      </p:sp>
      <p:pic>
        <p:nvPicPr>
          <p:cNvPr id="1028" name="Picture 4" descr="Bildergebnis für weißes männche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738" l="9639" r="891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971" y="3377808"/>
            <a:ext cx="2357846" cy="313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ma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112" y="4055437"/>
            <a:ext cx="3207736" cy="24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 </a:t>
            </a:r>
            <a:r>
              <a:rPr lang="de-DE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♥</a:t>
            </a:r>
            <a:r>
              <a:rPr lang="de-DE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Food!</a:t>
            </a:r>
            <a:endParaRPr lang="de-DE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8" descr="thumb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891" y="289355"/>
            <a:ext cx="3453973" cy="259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6907" y1="69112" x2="50515" y2="97683"/>
                        <a14:foregroundMark x1="33505" y1="88417" x2="65464" y2="82239"/>
                        <a14:foregroundMark x1="62371" y1="92278" x2="49485" y2="849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2736" y="1049531"/>
            <a:ext cx="1489050" cy="198795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00" b="10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974" y="3947130"/>
            <a:ext cx="2531454" cy="210954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322" b="96264" l="10000" r="90000">
                        <a14:foregroundMark x1="22097" y1="28161" x2="37742" y2="71264"/>
                        <a14:backgroundMark x1="34677" y1="74425" x2="72742" y2="913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3771" y="2216534"/>
            <a:ext cx="3524457" cy="19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332186" y="8275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 </a:t>
            </a:r>
            <a:r>
              <a:rPr lang="de-DE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	</a:t>
            </a:r>
            <a:r>
              <a:rPr lang="de-DE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Food!</a:t>
            </a:r>
            <a:endParaRPr lang="de-DE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Bildergebnis für weißes männchen lie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62" b="93846" l="3615" r="94308">
                        <a14:foregroundMark x1="22846" y1="79077" x2="14385" y2="92077"/>
                        <a14:foregroundMark x1="34231" y1="81385" x2="33308" y2="90923"/>
                        <a14:backgroundMark x1="36308" y1="81385" x2="76692" y2="90692"/>
                        <a14:backgroundMark x1="28308" y1="80462" x2="27846" y2="87769"/>
                        <a14:backgroundMark x1="17538" y1="80692" x2="14154" y2="86846"/>
                        <a14:backgroundMark x1="58000" y1="43462" x2="58000" y2="43462"/>
                        <a14:backgroundMark x1="57308" y1="37538" x2="57308" y2="37538"/>
                        <a14:backgroundMark x1="50231" y1="51000" x2="50231" y2="51000"/>
                        <a14:backgroundMark x1="53231" y1="54385" x2="53231" y2="54385"/>
                        <a14:backgroundMark x1="51846" y1="56923" x2="51846" y2="56923"/>
                        <a14:backgroundMark x1="41077" y1="56231" x2="41077" y2="56231"/>
                        <a14:backgroundMark x1="26692" y1="55769" x2="26692" y2="55769"/>
                        <a14:backgroundMark x1="46308" y1="78154" x2="46308" y2="78154"/>
                        <a14:backgroundMark x1="52077" y1="78846" x2="52077" y2="78846"/>
                        <a14:backgroundMark x1="60538" y1="60538" x2="60538" y2="60538"/>
                        <a14:backgroundMark x1="75615" y1="67615" x2="75615" y2="67615"/>
                        <a14:backgroundMark x1="82692" y1="67615" x2="82692" y2="67615"/>
                        <a14:backgroundMark x1="57538" y1="63077" x2="57538" y2="63077"/>
                        <a14:backgroundMark x1="50000" y1="60308" x2="50000" y2="60308"/>
                        <a14:backgroundMark x1="42000" y1="59923" x2="42000" y2="59923"/>
                        <a14:backgroundMark x1="29692" y1="77692" x2="29692" y2="776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04"/>
          <a:stretch/>
        </p:blipFill>
        <p:spPr bwMode="auto">
          <a:xfrm>
            <a:off x="2680140" y="704192"/>
            <a:ext cx="6399814" cy="56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D-weiße Menschen. Paare in der Liebe auf einer Parkbank mit einem herzförmigen Ballon. Isolierte weißen Hintergrund. Standard-Bild - 2409637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32" b="39890" l="41147" r="6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567" r="26633" b="55678"/>
          <a:stretch/>
        </p:blipFill>
        <p:spPr bwMode="auto">
          <a:xfrm>
            <a:off x="5223641" y="401428"/>
            <a:ext cx="2081048" cy="257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78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Breitbild</PresentationFormat>
  <Paragraphs>52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Tom</vt:lpstr>
      <vt:lpstr>WI ♥ Food!</vt:lpstr>
      <vt:lpstr>Unser Team - Projektleitung</vt:lpstr>
      <vt:lpstr>Unser Team – Developer</vt:lpstr>
      <vt:lpstr>Unser Team – Marketing u. FrontEnd</vt:lpstr>
      <vt:lpstr>Warum WI ♥ Food! ?</vt:lpstr>
      <vt:lpstr>WI ♥ Food!</vt:lpstr>
      <vt:lpstr>WI        Food!</vt:lpstr>
      <vt:lpstr>PowerPoint-Präsentation</vt:lpstr>
      <vt:lpstr>PowerPoint-Präsentation</vt:lpstr>
      <vt:lpstr>PowerPoint-Präsentation</vt:lpstr>
      <vt:lpstr>PowerPoint-Präsentation</vt:lpstr>
      <vt:lpstr>WI ♥ Food!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 ♥ Food!</dc:title>
  <dc:creator>Caro Eggart</dc:creator>
  <cp:lastModifiedBy>Caro Eggart</cp:lastModifiedBy>
  <cp:revision>45</cp:revision>
  <dcterms:created xsi:type="dcterms:W3CDTF">2019-11-06T13:14:37Z</dcterms:created>
  <dcterms:modified xsi:type="dcterms:W3CDTF">2019-11-15T12:47:27Z</dcterms:modified>
</cp:coreProperties>
</file>