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7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8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0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6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8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72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60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5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Une image contenant rayé&#10;&#10;Description générée automatiquement">
            <a:extLst>
              <a:ext uri="{FF2B5EF4-FFF2-40B4-BE49-F238E27FC236}">
                <a16:creationId xmlns:a16="http://schemas.microsoft.com/office/drawing/2014/main" id="{6ACD7513-E55B-6730-EA14-395495E885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8481" r="1" b="25229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B0E1743-42B9-7EC7-C238-742FCCBE2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fr-CH" sz="6600">
                <a:solidFill>
                  <a:srgbClr val="FFFFFF"/>
                </a:solidFill>
              </a:rPr>
              <a:t>Labo SMTP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55BC45-EDBC-2EBD-E962-FF2A3062C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fr-CH" sz="2000" dirty="0">
                <a:solidFill>
                  <a:srgbClr val="FFFFFF"/>
                </a:solidFill>
              </a:rPr>
              <a:t>Paul Gillet, Miguel Jalube</a:t>
            </a:r>
            <a:br>
              <a:rPr lang="fr-CH" sz="2000" dirty="0">
                <a:solidFill>
                  <a:srgbClr val="FFFFFF"/>
                </a:solidFill>
              </a:rPr>
            </a:br>
            <a:br>
              <a:rPr lang="fr-CH" sz="2000" dirty="0">
                <a:solidFill>
                  <a:srgbClr val="FFFFFF"/>
                </a:solidFill>
              </a:rPr>
            </a:br>
            <a:r>
              <a:rPr lang="fr-CH" sz="2000" dirty="0">
                <a:solidFill>
                  <a:srgbClr val="FFFFFF"/>
                </a:solidFill>
              </a:rPr>
              <a:t>DAI 2021-2022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05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B2FAE8-29AF-3B9A-EE21-E9552D27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fr-CH" sz="5600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C7D8B-8586-984D-DF59-A1A566DEA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fr-CH" sz="1800" dirty="0"/>
              <a:t>Introduction</a:t>
            </a:r>
          </a:p>
          <a:p>
            <a:r>
              <a:rPr lang="fr-CH" sz="1800" dirty="0" err="1"/>
              <a:t>Demo</a:t>
            </a:r>
            <a:endParaRPr lang="fr-CH" sz="1800" dirty="0"/>
          </a:p>
          <a:p>
            <a:r>
              <a:rPr lang="fr-CH" sz="1800" dirty="0" err="1"/>
              <a:t>MockMock</a:t>
            </a:r>
            <a:endParaRPr lang="fr-CH" sz="1800" dirty="0"/>
          </a:p>
          <a:p>
            <a:r>
              <a:rPr lang="fr-CH" sz="1800" dirty="0"/>
              <a:t>Docker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4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E50E3D-F29F-CF9A-2BE1-44307EB3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fr-CH" sz="56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D8735C7C-55E4-32E7-1890-CF8432CE1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H" sz="1800" b="1" dirty="0"/>
              <a:t>Cadre</a:t>
            </a:r>
            <a:r>
              <a:rPr lang="fr-CH" sz="1800" dirty="0"/>
              <a:t> : </a:t>
            </a:r>
          </a:p>
          <a:p>
            <a:r>
              <a:rPr lang="fr-CH" sz="1800" dirty="0"/>
              <a:t>Laboratoire SMTP DAI 2021-2022</a:t>
            </a:r>
          </a:p>
          <a:p>
            <a:pPr marL="0" indent="0">
              <a:buNone/>
            </a:pPr>
            <a:r>
              <a:rPr lang="fr-CH" sz="1800" b="1" dirty="0"/>
              <a:t>Objectifs</a:t>
            </a:r>
            <a:r>
              <a:rPr lang="fr-CH" sz="1800" dirty="0"/>
              <a:t> :</a:t>
            </a:r>
          </a:p>
          <a:p>
            <a:r>
              <a:rPr lang="fr-CH" sz="1800" dirty="0"/>
              <a:t>En utilisant les sockets dans Java</a:t>
            </a:r>
          </a:p>
          <a:p>
            <a:r>
              <a:rPr lang="fr-CH" sz="1800" dirty="0"/>
              <a:t>Générer des </a:t>
            </a:r>
            <a:r>
              <a:rPr lang="fr-CH" sz="1800" dirty="0" err="1"/>
              <a:t>pranks</a:t>
            </a:r>
            <a:endParaRPr lang="fr-CH" sz="1800" dirty="0"/>
          </a:p>
          <a:p>
            <a:r>
              <a:rPr lang="fr-CH" sz="1800" dirty="0"/>
              <a:t>Envoyer les </a:t>
            </a:r>
            <a:r>
              <a:rPr lang="fr-CH" sz="1800" dirty="0" err="1"/>
              <a:t>pranks</a:t>
            </a:r>
            <a:r>
              <a:rPr lang="fr-CH" sz="1800" dirty="0"/>
              <a:t> par mail a une liste de victimes</a:t>
            </a:r>
          </a:p>
          <a:p>
            <a:r>
              <a:rPr lang="fr-CH" sz="1800" dirty="0"/>
              <a:t>Utiliser un serveur </a:t>
            </a:r>
            <a:r>
              <a:rPr lang="fr-CH" sz="1800" dirty="0" err="1"/>
              <a:t>MockMock</a:t>
            </a:r>
            <a:r>
              <a:rPr lang="fr-CH" sz="1800" dirty="0"/>
              <a:t> comme SMTP</a:t>
            </a:r>
          </a:p>
          <a:p>
            <a:pPr marL="0" indent="0">
              <a:buNone/>
            </a:pPr>
            <a:endParaRPr lang="fr-CH" sz="1800" dirty="0"/>
          </a:p>
          <a:p>
            <a:endParaRPr lang="fr-CH" sz="1800" dirty="0"/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91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Écran">
            <a:extLst>
              <a:ext uri="{FF2B5EF4-FFF2-40B4-BE49-F238E27FC236}">
                <a16:creationId xmlns:a16="http://schemas.microsoft.com/office/drawing/2014/main" id="{AF58664B-C827-513A-E140-99DED95C9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B684653-D9C8-FD79-5AC2-E5EEAEDD347C}"/>
              </a:ext>
            </a:extLst>
          </p:cNvPr>
          <p:cNvSpPr txBox="1">
            <a:spLocks/>
          </p:cNvSpPr>
          <p:nvPr/>
        </p:nvSpPr>
        <p:spPr>
          <a:xfrm>
            <a:off x="1188069" y="381935"/>
            <a:ext cx="4008583" cy="5974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5600" dirty="0" err="1">
                <a:solidFill>
                  <a:schemeClr val="bg1"/>
                </a:solidFill>
              </a:rPr>
              <a:t>Demo</a:t>
            </a:r>
            <a:endParaRPr lang="fr-CH" sz="5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5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0324A7-54A9-18B6-2675-5583BF7E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fr-CH" sz="5400"/>
              <a:t>MockMock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07E8DD-6DCA-72EC-1182-E82AA8BE8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2384675"/>
            <a:ext cx="5221625" cy="20886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9914D-7270-25FD-1161-7F29D06DA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fr-CH" sz="1800" dirty="0"/>
              <a:t>Permet de tester les mails sortants</a:t>
            </a:r>
          </a:p>
          <a:p>
            <a:r>
              <a:rPr lang="fr-CH" sz="1800" dirty="0"/>
              <a:t>Sans spammer le destinataire du mail</a:t>
            </a:r>
          </a:p>
          <a:p>
            <a:r>
              <a:rPr lang="fr-CH" sz="1800" dirty="0"/>
              <a:t>Accessible depuis un navigateur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6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ogo Docker: la historia y el significado del logotipo, la marca y el símbolo. | png, vector">
            <a:extLst>
              <a:ext uri="{FF2B5EF4-FFF2-40B4-BE49-F238E27FC236}">
                <a16:creationId xmlns:a16="http://schemas.microsoft.com/office/drawing/2014/main" id="{9ADCCBB5-2BDF-E1BB-8F0D-CB629CF7B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5130" y="2404266"/>
            <a:ext cx="5569864" cy="164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1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E7AA7C-07A9-7C7B-7AF8-4BF0046D1FD8}"/>
              </a:ext>
            </a:extLst>
          </p:cNvPr>
          <p:cNvSpPr txBox="1"/>
          <p:nvPr/>
        </p:nvSpPr>
        <p:spPr>
          <a:xfrm>
            <a:off x="378823" y="1688087"/>
            <a:ext cx="48659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Il </a:t>
            </a:r>
            <a:r>
              <a:rPr lang="en-US" sz="1800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s’agit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d’un </a:t>
            </a:r>
            <a:r>
              <a:rPr lang="en-US" sz="1800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logiciel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de virtualization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+mn-lt"/>
              </a:rPr>
              <a:t>facilitant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la mise </a:t>
            </a:r>
            <a:r>
              <a:rPr lang="en-US" sz="1800" dirty="0" err="1">
                <a:solidFill>
                  <a:schemeClr val="bg1"/>
                </a:solidFill>
                <a:latin typeface="+mn-lt"/>
              </a:rPr>
              <a:t>en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place d’un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1800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environnement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preconfigure.</a:t>
            </a:r>
            <a:b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</a:br>
            <a:endParaRPr lang="en-US" sz="1800" i="0" kern="1200" baseline="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Permet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de faire </a:t>
            </a:r>
            <a:r>
              <a:rPr lang="en-US" sz="1800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tourner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des applications </a:t>
            </a:r>
            <a:r>
              <a:rPr lang="en-US" sz="1800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ou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services qui </a:t>
            </a:r>
            <a:r>
              <a:rPr lang="en-US" sz="1800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necessitent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1800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certaines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configs bien précises.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ea typeface="+mj-ea"/>
                <a:cs typeface="+mj-cs"/>
              </a:rPr>
              <a:t>Utilisé</a:t>
            </a: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 dans le </a:t>
            </a:r>
            <a:r>
              <a:rPr lang="en-US" dirty="0" err="1">
                <a:solidFill>
                  <a:schemeClr val="bg1"/>
                </a:solidFill>
                <a:ea typeface="+mj-ea"/>
                <a:cs typeface="+mj-cs"/>
              </a:rPr>
              <a:t>labo</a:t>
            </a: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 SMTP pour faire </a:t>
            </a:r>
            <a:r>
              <a:rPr lang="en-US" dirty="0" err="1">
                <a:solidFill>
                  <a:schemeClr val="bg1"/>
                </a:solidFill>
                <a:ea typeface="+mj-ea"/>
                <a:cs typeface="+mj-cs"/>
              </a:rPr>
              <a:t>tourner</a:t>
            </a: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ea"/>
                <a:cs typeface="+mj-cs"/>
              </a:rPr>
              <a:t>MockMock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58281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Ion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108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Gill Sans Nova</vt:lpstr>
      <vt:lpstr>Univers</vt:lpstr>
      <vt:lpstr>GradientVTI</vt:lpstr>
      <vt:lpstr>Labo SMTP</vt:lpstr>
      <vt:lpstr>Sommaire</vt:lpstr>
      <vt:lpstr>Introduction</vt:lpstr>
      <vt:lpstr>Présentation PowerPoint</vt:lpstr>
      <vt:lpstr>MockMock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 SMTP</dc:title>
  <dc:creator>Jalube Miguel</dc:creator>
  <cp:lastModifiedBy>Jalube Miguel</cp:lastModifiedBy>
  <cp:revision>10</cp:revision>
  <dcterms:created xsi:type="dcterms:W3CDTF">2022-12-04T10:54:54Z</dcterms:created>
  <dcterms:modified xsi:type="dcterms:W3CDTF">2022-12-05T12:29:49Z</dcterms:modified>
</cp:coreProperties>
</file>