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verage" panose="020B0604020202020204" charset="0"/>
      <p:regular r:id="rId14"/>
    </p:embeddedFont>
    <p:embeddedFont>
      <p:font typeface="Oswald" panose="00000500000000000000"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73" autoAdjust="0"/>
  </p:normalViewPr>
  <p:slideViewPr>
    <p:cSldViewPr snapToGrid="0">
      <p:cViewPr varScale="1">
        <p:scale>
          <a:sx n="97" d="100"/>
          <a:sy n="97" d="100"/>
        </p:scale>
        <p:origin x="104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901168cb5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901168cb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9892e72f2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9892e72f2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901168cb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901168cb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901168cb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901168cb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9892e72f2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9892e72f2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901168cb5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901168cb5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9892e72f2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9892e72f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9892e72f2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9892e72f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9892e72f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9892e72f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74061a85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74061a85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drive.google.com/file/d/1YsZZWD3hKtJfvQXAp_sTleaznqPQI2BP/view"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hyperlink" Target="http://drive.google.com/file/d/1MB_88L406x67wBeui7_BLPuO42MEzfOq/view"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drive.google.com/file/d/1BMaa_NacEAhoF9k0BpVOWxg_bWw2dinj/view"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51750" y="1383150"/>
            <a:ext cx="8520600" cy="1046700"/>
          </a:xfrm>
          <a:prstGeom prst="rect">
            <a:avLst/>
          </a:prstGeom>
          <a:effectLst>
            <a:outerShdw blurRad="57150" dist="19050" dir="5400000" algn="bl" rotWithShape="0">
              <a:srgbClr val="000000"/>
            </a:outerShdw>
          </a:effectLst>
        </p:spPr>
        <p:txBody>
          <a:bodyPr spcFirstLastPara="1" wrap="square" lIns="91425" tIns="91425" rIns="91425" bIns="91425" anchor="b" anchorCtr="0">
            <a:normAutofit/>
          </a:bodyPr>
          <a:lstStyle/>
          <a:p>
            <a:pPr marL="0" lvl="0" indent="0" algn="ctr" rtl="0">
              <a:spcBef>
                <a:spcPts val="0"/>
              </a:spcBef>
              <a:spcAft>
                <a:spcPts val="0"/>
              </a:spcAft>
              <a:buNone/>
            </a:pPr>
            <a:r>
              <a:rPr lang="en-GB" u="sng">
                <a:latin typeface="Times New Roman"/>
                <a:ea typeface="Times New Roman"/>
                <a:cs typeface="Times New Roman"/>
                <a:sym typeface="Times New Roman"/>
              </a:rPr>
              <a:t>Bostorek</a:t>
            </a:r>
            <a:endParaRPr u="sng">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351750" y="2333825"/>
            <a:ext cx="8520600" cy="486000"/>
          </a:xfrm>
          <a:prstGeom prst="rect">
            <a:avLst/>
          </a:prstGeom>
          <a:effectLst>
            <a:outerShdw blurRad="57150" dist="19050" dir="5400000" algn="bl" rotWithShape="0">
              <a:srgbClr val="000000"/>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GB">
                <a:latin typeface="Times New Roman"/>
                <a:ea typeface="Times New Roman"/>
                <a:cs typeface="Times New Roman"/>
                <a:sym typeface="Times New Roman"/>
              </a:rPr>
              <a:t>Reader’s Heaven</a:t>
            </a:r>
            <a:endParaRPr>
              <a:latin typeface="Times New Roman"/>
              <a:ea typeface="Times New Roman"/>
              <a:cs typeface="Times New Roman"/>
              <a:sym typeface="Times New Roman"/>
            </a:endParaRPr>
          </a:p>
        </p:txBody>
      </p:sp>
      <p:sp>
        <p:nvSpPr>
          <p:cNvPr id="61" name="Google Shape;61;p13"/>
          <p:cNvSpPr txBox="1"/>
          <p:nvPr/>
        </p:nvSpPr>
        <p:spPr>
          <a:xfrm>
            <a:off x="4803275" y="4583850"/>
            <a:ext cx="4356300" cy="4002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62" name="Google Shape;62;p13"/>
          <p:cNvSpPr txBox="1"/>
          <p:nvPr/>
        </p:nvSpPr>
        <p:spPr>
          <a:xfrm>
            <a:off x="6665400" y="4096800"/>
            <a:ext cx="2478600" cy="10467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CREATED BY:</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GB">
                <a:solidFill>
                  <a:schemeClr val="dk1"/>
                </a:solidFill>
                <a:latin typeface="Times New Roman"/>
                <a:ea typeface="Times New Roman"/>
                <a:cs typeface="Times New Roman"/>
                <a:sym typeface="Times New Roman"/>
              </a:rPr>
              <a:t>Shashank Paliwal</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GB">
                <a:solidFill>
                  <a:schemeClr val="dk1"/>
                </a:solidFill>
                <a:latin typeface="Times New Roman"/>
                <a:ea typeface="Times New Roman"/>
                <a:cs typeface="Times New Roman"/>
                <a:sym typeface="Times New Roman"/>
              </a:rPr>
              <a:t>Piklu De</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GB">
                <a:solidFill>
                  <a:schemeClr val="dk1"/>
                </a:solidFill>
                <a:latin typeface="Times New Roman"/>
                <a:ea typeface="Times New Roman"/>
                <a:cs typeface="Times New Roman"/>
                <a:sym typeface="Times New Roman"/>
              </a:rPr>
              <a:t>Shubham Jaiswal</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109375"/>
            <a:ext cx="8520600" cy="572700"/>
          </a:xfrm>
          <a:prstGeom prst="rect">
            <a:avLst/>
          </a:prstGeom>
          <a:effectLst>
            <a:outerShdw blurRad="57150" dist="19050" dir="5400000" algn="bl" rotWithShape="0">
              <a:srgbClr val="000000"/>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latin typeface="Times New Roman"/>
                <a:ea typeface="Times New Roman"/>
                <a:cs typeface="Times New Roman"/>
                <a:sym typeface="Times New Roman"/>
              </a:rPr>
              <a:t>ROLES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20" name="Google Shape;120;p22"/>
          <p:cNvSpPr txBox="1"/>
          <p:nvPr/>
        </p:nvSpPr>
        <p:spPr>
          <a:xfrm>
            <a:off x="426475" y="675275"/>
            <a:ext cx="8638200" cy="9852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Shashank Paliwal:</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latin typeface="Times New Roman"/>
                <a:ea typeface="Times New Roman"/>
                <a:cs typeface="Times New Roman"/>
                <a:sym typeface="Times New Roman"/>
              </a:rPr>
              <a:t>The Role in the project was to integrate AWS WAF(Web Application Firewall) with the project and Database Management using MariaDB.</a:t>
            </a:r>
            <a:endParaRPr sz="1200">
              <a:solidFill>
                <a:schemeClr val="dk1"/>
              </a:solidFill>
              <a:latin typeface="Times New Roman"/>
              <a:ea typeface="Times New Roman"/>
              <a:cs typeface="Times New Roman"/>
              <a:sym typeface="Times New Roman"/>
            </a:endParaRPr>
          </a:p>
        </p:txBody>
      </p:sp>
      <p:sp>
        <p:nvSpPr>
          <p:cNvPr id="121" name="Google Shape;121;p22"/>
          <p:cNvSpPr txBox="1"/>
          <p:nvPr/>
        </p:nvSpPr>
        <p:spPr>
          <a:xfrm>
            <a:off x="426475" y="1864763"/>
            <a:ext cx="8638200" cy="9543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Piklu De:</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latin typeface="Times New Roman"/>
                <a:ea typeface="Times New Roman"/>
                <a:cs typeface="Times New Roman"/>
                <a:sym typeface="Times New Roman"/>
              </a:rPr>
              <a:t>The Role in the project was to integrate AWS’s Application Load Balancer Service with the project and also played a huge part in creating the Frontend.</a:t>
            </a:r>
            <a:endParaRPr sz="1200">
              <a:solidFill>
                <a:schemeClr val="dk1"/>
              </a:solidFill>
              <a:latin typeface="Times New Roman"/>
              <a:ea typeface="Times New Roman"/>
              <a:cs typeface="Times New Roman"/>
              <a:sym typeface="Times New Roman"/>
            </a:endParaRPr>
          </a:p>
        </p:txBody>
      </p:sp>
      <p:sp>
        <p:nvSpPr>
          <p:cNvPr id="122" name="Google Shape;122;p22"/>
          <p:cNvSpPr txBox="1"/>
          <p:nvPr/>
        </p:nvSpPr>
        <p:spPr>
          <a:xfrm>
            <a:off x="426475" y="3054250"/>
            <a:ext cx="8638200" cy="7695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Shubham Jaiswal:</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latin typeface="Times New Roman"/>
                <a:ea typeface="Times New Roman"/>
                <a:cs typeface="Times New Roman"/>
                <a:sym typeface="Times New Roman"/>
              </a:rPr>
              <a:t>The Role in the project was to operate the Database using the CPanel in the CentOS and also worked on the Cloudflare security.</a:t>
            </a:r>
            <a:endParaRPr sz="1200">
              <a:solidFill>
                <a:schemeClr val="dk1"/>
              </a:solidFill>
              <a:latin typeface="Times New Roman"/>
              <a:ea typeface="Times New Roman"/>
              <a:cs typeface="Times New Roman"/>
              <a:sym typeface="Times New Roman"/>
            </a:endParaRPr>
          </a:p>
        </p:txBody>
      </p:sp>
      <p:sp>
        <p:nvSpPr>
          <p:cNvPr id="123" name="Google Shape;123;p22"/>
          <p:cNvSpPr txBox="1"/>
          <p:nvPr/>
        </p:nvSpPr>
        <p:spPr>
          <a:xfrm>
            <a:off x="426475" y="4334450"/>
            <a:ext cx="5372400" cy="3693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Times New Roman"/>
                <a:ea typeface="Times New Roman"/>
                <a:cs typeface="Times New Roman"/>
                <a:sym typeface="Times New Roman"/>
              </a:rPr>
              <a:t>All of the Team Members have helped each other in each of the Services!!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1149275" y="1463550"/>
            <a:ext cx="7005600" cy="1108200"/>
          </a:xfrm>
          <a:prstGeom prst="rect">
            <a:avLst/>
          </a:prstGeom>
          <a:noFill/>
          <a:ln>
            <a:noFill/>
          </a:ln>
          <a:effectLst>
            <a:outerShdw blurRad="57150" dist="19050" dir="5400000" algn="bl" rotWithShape="0">
              <a:srgbClr val="000000"/>
            </a:outerShdw>
            <a:reflection dist="38100" dir="5400000" fadeDir="5400012" sy="-100000" algn="bl" rotWithShape="0"/>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6000">
                <a:solidFill>
                  <a:srgbClr val="FFFF00"/>
                </a:solidFill>
                <a:latin typeface="Times New Roman"/>
                <a:ea typeface="Times New Roman"/>
                <a:cs typeface="Times New Roman"/>
                <a:sym typeface="Times New Roman"/>
              </a:rPr>
              <a:t>Thank YOU!</a:t>
            </a:r>
            <a:endParaRPr sz="6000">
              <a:solidFill>
                <a:srgbClr val="FFFF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a:effectLst>
            <a:outerShdw blurRad="57150" dist="19050" dir="5400000" algn="bl" rotWithShape="0">
              <a:srgbClr val="000000"/>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latin typeface="Times New Roman"/>
                <a:ea typeface="Times New Roman"/>
                <a:cs typeface="Times New Roman"/>
                <a:sym typeface="Times New Roman"/>
              </a:rPr>
              <a:t>CREATORS DETAILS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 name="Google Shape;68;p14"/>
          <p:cNvSpPr txBox="1"/>
          <p:nvPr/>
        </p:nvSpPr>
        <p:spPr>
          <a:xfrm>
            <a:off x="434825" y="1131375"/>
            <a:ext cx="2486100" cy="16932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Shashank Paliwal:</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SAP ID- 500095932</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ROLL NO- R2142210945</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BATCH- 6</a:t>
            </a:r>
            <a:endParaRPr>
              <a:solidFill>
                <a:schemeClr val="dk1"/>
              </a:solidFill>
              <a:latin typeface="Times New Roman"/>
              <a:ea typeface="Times New Roman"/>
              <a:cs typeface="Times New Roman"/>
              <a:sym typeface="Times New Roman"/>
            </a:endParaRPr>
          </a:p>
        </p:txBody>
      </p:sp>
      <p:sp>
        <p:nvSpPr>
          <p:cNvPr id="69" name="Google Shape;69;p14"/>
          <p:cNvSpPr txBox="1"/>
          <p:nvPr/>
        </p:nvSpPr>
        <p:spPr>
          <a:xfrm>
            <a:off x="3465975" y="1131375"/>
            <a:ext cx="2486100" cy="16932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Piklu De:</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SAP ID- 500096448</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ROLL NO- R2142211127</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BATCH- 6</a:t>
            </a:r>
            <a:endParaRPr>
              <a:solidFill>
                <a:schemeClr val="dk1"/>
              </a:solidFill>
              <a:latin typeface="Times New Roman"/>
              <a:ea typeface="Times New Roman"/>
              <a:cs typeface="Times New Roman"/>
              <a:sym typeface="Times New Roman"/>
            </a:endParaRPr>
          </a:p>
        </p:txBody>
      </p:sp>
      <p:sp>
        <p:nvSpPr>
          <p:cNvPr id="70" name="Google Shape;70;p14"/>
          <p:cNvSpPr txBox="1"/>
          <p:nvPr/>
        </p:nvSpPr>
        <p:spPr>
          <a:xfrm>
            <a:off x="6113125" y="1131375"/>
            <a:ext cx="2486100" cy="16932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Shubham Jaiswal:</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SAP ID- 500096554</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ROLL NO- R2142211137</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BATCH- 6</a:t>
            </a:r>
            <a:endParaRPr>
              <a:solidFill>
                <a:schemeClr val="dk1"/>
              </a:solidFill>
              <a:latin typeface="Times New Roman"/>
              <a:ea typeface="Times New Roman"/>
              <a:cs typeface="Times New Roman"/>
              <a:sym typeface="Times New Roman"/>
            </a:endParaRPr>
          </a:p>
        </p:txBody>
      </p:sp>
      <p:pic>
        <p:nvPicPr>
          <p:cNvPr id="71" name="Google Shape;71;p14"/>
          <p:cNvPicPr preferRelativeResize="0"/>
          <p:nvPr/>
        </p:nvPicPr>
        <p:blipFill>
          <a:blip r:embed="rId3">
            <a:alphaModFix/>
          </a:blip>
          <a:stretch>
            <a:fillRect/>
          </a:stretch>
        </p:blipFill>
        <p:spPr>
          <a:xfrm>
            <a:off x="434825" y="2986850"/>
            <a:ext cx="2184224" cy="2014126"/>
          </a:xfrm>
          <a:prstGeom prst="rect">
            <a:avLst/>
          </a:prstGeom>
          <a:noFill/>
          <a:ln>
            <a:noFill/>
          </a:ln>
          <a:effectLst>
            <a:outerShdw blurRad="57150" dist="19050" dir="5400000" algn="bl" rotWithShape="0">
              <a:srgbClr val="000000"/>
            </a:outerShdw>
          </a:effectLst>
        </p:spPr>
      </p:pic>
      <p:pic>
        <p:nvPicPr>
          <p:cNvPr id="72" name="Google Shape;72;p14"/>
          <p:cNvPicPr preferRelativeResize="0"/>
          <p:nvPr/>
        </p:nvPicPr>
        <p:blipFill>
          <a:blip r:embed="rId4">
            <a:alphaModFix/>
          </a:blip>
          <a:stretch>
            <a:fillRect/>
          </a:stretch>
        </p:blipFill>
        <p:spPr>
          <a:xfrm>
            <a:off x="3465975" y="2986850"/>
            <a:ext cx="2239225" cy="2014125"/>
          </a:xfrm>
          <a:prstGeom prst="rect">
            <a:avLst/>
          </a:prstGeom>
          <a:noFill/>
          <a:ln>
            <a:noFill/>
          </a:ln>
          <a:effectLst>
            <a:outerShdw blurRad="57150" dist="19050" dir="5400000" algn="bl" rotWithShape="0">
              <a:srgbClr val="000000"/>
            </a:outerShdw>
          </a:effectLst>
        </p:spPr>
      </p:pic>
      <p:pic>
        <p:nvPicPr>
          <p:cNvPr id="73" name="Google Shape;73;p14"/>
          <p:cNvPicPr preferRelativeResize="0"/>
          <p:nvPr/>
        </p:nvPicPr>
        <p:blipFill>
          <a:blip r:embed="rId5">
            <a:alphaModFix/>
          </a:blip>
          <a:stretch>
            <a:fillRect/>
          </a:stretch>
        </p:blipFill>
        <p:spPr>
          <a:xfrm>
            <a:off x="6113125" y="2986850"/>
            <a:ext cx="2486101" cy="2014125"/>
          </a:xfrm>
          <a:prstGeom prst="rect">
            <a:avLst/>
          </a:prstGeom>
          <a:noFill/>
          <a:ln>
            <a:noFill/>
          </a:ln>
          <a:effectLst>
            <a:outerShdw blurRad="57150" dist="19050" dir="5400000" algn="bl" rotWithShape="0">
              <a:srgbClr val="000000"/>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572700"/>
          </a:xfrm>
          <a:prstGeom prst="rect">
            <a:avLst/>
          </a:prstGeom>
          <a:effectLst>
            <a:outerShdw blurRad="57150" dist="19050" dir="5400000" algn="bl" rotWithShape="0">
              <a:srgbClr val="000000"/>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latin typeface="Times New Roman"/>
                <a:ea typeface="Times New Roman"/>
                <a:cs typeface="Times New Roman"/>
                <a:sym typeface="Times New Roman"/>
              </a:rPr>
              <a:t>OVERVIEW</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79" name="Google Shape;79;p15"/>
          <p:cNvSpPr txBox="1">
            <a:spLocks noGrp="1"/>
          </p:cNvSpPr>
          <p:nvPr>
            <p:ph type="body" idx="1"/>
          </p:nvPr>
        </p:nvSpPr>
        <p:spPr>
          <a:xfrm>
            <a:off x="311700" y="1152475"/>
            <a:ext cx="8520600" cy="3416400"/>
          </a:xfrm>
          <a:prstGeom prst="rect">
            <a:avLst/>
          </a:prstGeom>
          <a:effectLst>
            <a:outerShdw blurRad="57150" dist="19050" dir="5400000" algn="bl" rotWithShape="0">
              <a:srgbClr val="000000"/>
            </a:outerShdw>
          </a:effectLst>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In this Project, We are trying to build SAAS project which can be accessed via internet (Web Application)  in which people or authors who are not recognized well yet in the society, and because of that they are not able to publish or sell their books in a huge numbers can place it in our website and we will help them to distribute their books over multiple regions. Along with books, novels a person can also put his thesis, research paper and views over the site. </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a:solidFill>
                  <a:schemeClr val="dk1"/>
                </a:solidFill>
                <a:latin typeface="Times New Roman"/>
                <a:ea typeface="Times New Roman"/>
                <a:cs typeface="Times New Roman"/>
                <a:sym typeface="Times New Roman"/>
              </a:rPr>
              <a:t>It is basically a E-Commerce web application which only sells books in three formats -</a:t>
            </a:r>
            <a:endParaRPr>
              <a:solidFill>
                <a:schemeClr val="dk1"/>
              </a:solidFill>
              <a:latin typeface="Times New Roman"/>
              <a:ea typeface="Times New Roman"/>
              <a:cs typeface="Times New Roman"/>
              <a:sym typeface="Times New Roman"/>
            </a:endParaRPr>
          </a:p>
          <a:p>
            <a:pPr marL="457200" lvl="0" indent="-342900" algn="l" rtl="0">
              <a:spcBef>
                <a:spcPts val="120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Hard Copy</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PDF’s(T&amp;C)</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Audio Books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213500"/>
            <a:ext cx="8520600" cy="572700"/>
          </a:xfrm>
          <a:prstGeom prst="rect">
            <a:avLst/>
          </a:prstGeom>
          <a:effectLst>
            <a:outerShdw blurRad="57150" dist="19050" dir="5400000" algn="bl" rotWithShape="0">
              <a:srgbClr val="000000"/>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latin typeface="Times New Roman"/>
                <a:ea typeface="Times New Roman"/>
                <a:cs typeface="Times New Roman"/>
                <a:sym typeface="Times New Roman"/>
              </a:rPr>
              <a:t>What this Project will offer the Users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85" name="Google Shape;85;p16"/>
          <p:cNvSpPr txBox="1">
            <a:spLocks noGrp="1"/>
          </p:cNvSpPr>
          <p:nvPr>
            <p:ph type="body" idx="1"/>
          </p:nvPr>
        </p:nvSpPr>
        <p:spPr>
          <a:xfrm>
            <a:off x="311700" y="910900"/>
            <a:ext cx="8520600" cy="3444600"/>
          </a:xfrm>
          <a:prstGeom prst="rect">
            <a:avLst/>
          </a:prstGeom>
          <a:effectLst>
            <a:outerShdw blurRad="57150" dist="19050" dir="5400000" algn="bl" rotWithShape="0">
              <a:srgbClr val="000000"/>
            </a:outerShdw>
          </a:effectLst>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This Project will offer the customers to purchase books of the under recognized authors and will able to get the books at their respective destinations.</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Moreover, they will be able to get the PDF and Audio format of the books with some T&amp;C applied.</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They have multiple facilities as same as the big e-commerce sites have viz Reviewing books in public only after purchase, replacement in case of damaged order.</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The price distribution of the books in multiple formats will be different.</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Customers can also review / rate the book. </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Customer can also decide that his/her review should be seen by specific person, publicly, or by any community and with this feature we will achieve customization to some extent.</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There will be some sort of subscription plans with which user will leverage some extra features of the site like, lifetime access of books, instant notification when a new book is added to the database.</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With the help to recommendation  system we can also recommend books to user (This can be done by analysing the reading history of user) .</a:t>
            </a:r>
            <a:endParaRPr sz="1400">
              <a:latin typeface="Times New Roman"/>
              <a:ea typeface="Times New Roman"/>
              <a:cs typeface="Times New Roman"/>
              <a:sym typeface="Times New Roman"/>
            </a:endParaRPr>
          </a:p>
        </p:txBody>
      </p:sp>
      <p:sp>
        <p:nvSpPr>
          <p:cNvPr id="86" name="Google Shape;86;p16"/>
          <p:cNvSpPr txBox="1"/>
          <p:nvPr/>
        </p:nvSpPr>
        <p:spPr>
          <a:xfrm>
            <a:off x="311700" y="4453000"/>
            <a:ext cx="5848200" cy="615600"/>
          </a:xfrm>
          <a:prstGeom prst="rect">
            <a:avLst/>
          </a:prstGeom>
          <a:noFill/>
          <a:ln>
            <a:noFill/>
          </a:ln>
          <a:effectLst>
            <a:outerShdw blurRad="57150" dist="19050" dir="5400000" algn="bl" rotWithShape="0">
              <a:srgbClr val="000000"/>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accent5"/>
                </a:solidFill>
                <a:latin typeface="Times New Roman"/>
                <a:ea typeface="Times New Roman"/>
                <a:cs typeface="Times New Roman"/>
                <a:sym typeface="Times New Roman"/>
              </a:rPr>
              <a:t>The next slide will introduce how the project looks like when fully completed.</a:t>
            </a:r>
            <a:endParaRPr>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accent5"/>
                </a:solidFill>
                <a:latin typeface="Times New Roman"/>
                <a:ea typeface="Times New Roman"/>
                <a:cs typeface="Times New Roman"/>
                <a:sym typeface="Times New Roman"/>
              </a:rPr>
              <a:t>* It is just a prototype representation, not the original!</a:t>
            </a:r>
            <a:endParaRPr>
              <a:solidFill>
                <a:schemeClr val="accent5"/>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title="Centos.mp4">
            <a:hlinkClick r:id="rId3"/>
          </p:cNvPr>
          <p:cNvPicPr preferRelativeResize="0"/>
          <p:nvPr/>
        </p:nvPicPr>
        <p:blipFill>
          <a:blip r:embed="rId4">
            <a:alphaModFix/>
          </a:blip>
          <a:stretch>
            <a:fillRect/>
          </a:stretch>
        </p:blipFill>
        <p:spPr>
          <a:xfrm>
            <a:off x="152400" y="152400"/>
            <a:ext cx="8602133" cy="483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8" title="ALB.mp4">
            <a:hlinkClick r:id="rId3"/>
          </p:cNvPr>
          <p:cNvPicPr preferRelativeResize="0"/>
          <p:nvPr/>
        </p:nvPicPr>
        <p:blipFill>
          <a:blip r:embed="rId4">
            <a:alphaModFix/>
          </a:blip>
          <a:stretch>
            <a:fillRect/>
          </a:stretch>
        </p:blipFill>
        <p:spPr>
          <a:xfrm>
            <a:off x="150675" y="121805"/>
            <a:ext cx="8842650" cy="4884900"/>
          </a:xfrm>
          <a:prstGeom prst="rect">
            <a:avLst/>
          </a:prstGeom>
          <a:noFill/>
          <a:ln>
            <a:noFill/>
          </a:ln>
        </p:spPr>
      </p:pic>
      <p:sp>
        <p:nvSpPr>
          <p:cNvPr id="97" name="Google Shape;97;p18"/>
          <p:cNvSpPr txBox="1"/>
          <p:nvPr/>
        </p:nvSpPr>
        <p:spPr>
          <a:xfrm>
            <a:off x="367225" y="347325"/>
            <a:ext cx="150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u="sng" dirty="0">
                <a:solidFill>
                  <a:schemeClr val="dk1"/>
                </a:solidFill>
                <a:latin typeface="Times New Roman"/>
                <a:ea typeface="Times New Roman"/>
                <a:cs typeface="Times New Roman"/>
                <a:sym typeface="Times New Roman"/>
              </a:rPr>
              <a:t>ALB:</a:t>
            </a:r>
            <a:endParaRPr u="sng"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title="WAF.mp4">
            <a:hlinkClick r:id="rId3"/>
          </p:cNvPr>
          <p:cNvPicPr preferRelativeResize="0"/>
          <p:nvPr/>
        </p:nvPicPr>
        <p:blipFill>
          <a:blip r:embed="rId4">
            <a:alphaModFix/>
          </a:blip>
          <a:stretch>
            <a:fillRect/>
          </a:stretch>
        </p:blipFill>
        <p:spPr>
          <a:xfrm>
            <a:off x="172800" y="151413"/>
            <a:ext cx="8798400" cy="4840675"/>
          </a:xfrm>
          <a:prstGeom prst="rect">
            <a:avLst/>
          </a:prstGeom>
          <a:noFill/>
          <a:ln>
            <a:noFill/>
          </a:ln>
        </p:spPr>
      </p:pic>
      <p:sp>
        <p:nvSpPr>
          <p:cNvPr id="103" name="Google Shape;103;p19"/>
          <p:cNvSpPr txBox="1"/>
          <p:nvPr/>
        </p:nvSpPr>
        <p:spPr>
          <a:xfrm>
            <a:off x="345100" y="247775"/>
            <a:ext cx="228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u="sng">
                <a:solidFill>
                  <a:schemeClr val="dk1"/>
                </a:solidFill>
                <a:latin typeface="Times New Roman"/>
                <a:ea typeface="Times New Roman"/>
                <a:cs typeface="Times New Roman"/>
                <a:sym typeface="Times New Roman"/>
              </a:rPr>
              <a:t>AWS WAF:</a:t>
            </a:r>
            <a:endParaRPr u="sng">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773250" y="971175"/>
            <a:ext cx="774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Average"/>
                <a:ea typeface="Average"/>
                <a:cs typeface="Average"/>
                <a:sym typeface="Average"/>
              </a:rPr>
              <a:t> </a:t>
            </a:r>
            <a:endParaRPr>
              <a:latin typeface="Average"/>
              <a:ea typeface="Average"/>
              <a:cs typeface="Average"/>
              <a:sym typeface="Average"/>
            </a:endParaRPr>
          </a:p>
        </p:txBody>
      </p:sp>
      <p:pic>
        <p:nvPicPr>
          <p:cNvPr id="109" name="Google Shape;109;p20"/>
          <p:cNvPicPr preferRelativeResize="0"/>
          <p:nvPr/>
        </p:nvPicPr>
        <p:blipFill>
          <a:blip r:embed="rId3">
            <a:alphaModFix/>
          </a:blip>
          <a:stretch>
            <a:fillRect/>
          </a:stretch>
        </p:blipFill>
        <p:spPr>
          <a:xfrm>
            <a:off x="521600" y="261548"/>
            <a:ext cx="8100801" cy="459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152400" y="293255"/>
            <a:ext cx="8839200" cy="45420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511</Words>
  <Application>Microsoft Office PowerPoint</Application>
  <PresentationFormat>On-screen Show (16:9)</PresentationFormat>
  <Paragraphs>60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Oswald</vt:lpstr>
      <vt:lpstr>Times New Roman</vt:lpstr>
      <vt:lpstr>Average</vt:lpstr>
      <vt:lpstr>Arial</vt:lpstr>
      <vt:lpstr>Slate</vt:lpstr>
      <vt:lpstr>Bostorek</vt:lpstr>
      <vt:lpstr>CREATORS DETAILS:</vt:lpstr>
      <vt:lpstr>OVERVIEW:</vt:lpstr>
      <vt:lpstr>What this Project will offer the Users?</vt:lpstr>
      <vt:lpstr>PowerPoint Presentation</vt:lpstr>
      <vt:lpstr>PowerPoint Presentation</vt:lpstr>
      <vt:lpstr>PowerPoint Presentation</vt:lpstr>
      <vt:lpstr>PowerPoint Presentation</vt:lpstr>
      <vt:lpstr>PowerPoint Presentation</vt:lpstr>
      <vt:lpstr>ROLES: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Bostorek</dc:title>
  <cp:lastModifiedBy>Piklu De</cp:lastModifiedBy>
  <cp:revision>1</cp:revision>
  <dcterms:modified xsi:type="dcterms:W3CDTF">2023-09-26T17:31:09Z</dcterms:modified>
</cp:coreProperties>
</file>