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81" r:id="rId3"/>
    <p:sldId id="282" r:id="rId4"/>
    <p:sldId id="271" r:id="rId5"/>
    <p:sldId id="268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7C7C7C"/>
    <a:srgbClr val="3D3A35"/>
    <a:srgbClr val="E9E9E9"/>
    <a:srgbClr val="DFD8C7"/>
    <a:srgbClr val="5F5F5F"/>
    <a:srgbClr val="FFFFFF"/>
    <a:srgbClr val="3D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7" d="100"/>
          <a:sy n="97" d="100"/>
        </p:scale>
        <p:origin x="33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298986-EB6B-4218-B002-2C26D2E31B9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" y="0"/>
            <a:ext cx="1218946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BE88AE-9D7A-4643-BC1E-202A44F17E36}"/>
              </a:ext>
            </a:extLst>
          </p:cNvPr>
          <p:cNvSpPr txBox="1"/>
          <p:nvPr/>
        </p:nvSpPr>
        <p:spPr>
          <a:xfrm>
            <a:off x="2884223" y="264720"/>
            <a:ext cx="6423553" cy="2067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lnSpc>
                <a:spcPts val="7700"/>
              </a:lnSpc>
              <a:buNone/>
            </a:pPr>
            <a:r>
              <a:rPr lang="en-US" altLang="ko-KR" sz="6600" b="1" dirty="0">
                <a:solidFill>
                  <a:srgbClr val="3D383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lang="ko-KR" altLang="en-US" sz="6600" b="1" dirty="0">
                <a:solidFill>
                  <a:srgbClr val="3D383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차 프로젝트 </a:t>
            </a:r>
            <a:endParaRPr lang="en-US" altLang="ko-KR" sz="6600" b="1" dirty="0">
              <a:solidFill>
                <a:srgbClr val="3D3838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 algn="ctr">
              <a:lnSpc>
                <a:spcPts val="7700"/>
              </a:lnSpc>
              <a:buNone/>
            </a:pPr>
            <a:r>
              <a:rPr lang="ko-KR" altLang="en-US" sz="6600" b="1" dirty="0">
                <a:solidFill>
                  <a:srgbClr val="3D383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도서 관리 프로그램</a:t>
            </a:r>
            <a:endParaRPr lang="en-US" altLang="ko-KR" sz="6600" b="1" dirty="0">
              <a:solidFill>
                <a:srgbClr val="3D3838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029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517798-5507-49D7-9570-543A21FF57B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3088" y="5"/>
            <a:ext cx="457333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7524B6-6034-44BA-A115-23C4556D9C5F}"/>
              </a:ext>
            </a:extLst>
          </p:cNvPr>
          <p:cNvSpPr txBox="1"/>
          <p:nvPr/>
        </p:nvSpPr>
        <p:spPr>
          <a:xfrm>
            <a:off x="3847627" y="406753"/>
            <a:ext cx="44967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spc="-300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프로젝트 개요</a:t>
            </a: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EBCEBE6-A4C2-4FFB-B291-7650A0C5D976}"/>
              </a:ext>
            </a:extLst>
          </p:cNvPr>
          <p:cNvSpPr/>
          <p:nvPr/>
        </p:nvSpPr>
        <p:spPr>
          <a:xfrm>
            <a:off x="1407042" y="978195"/>
            <a:ext cx="9377916" cy="4550733"/>
          </a:xfrm>
          <a:prstGeom prst="bracketPair">
            <a:avLst>
              <a:gd name="adj" fmla="val 11165"/>
            </a:avLst>
          </a:prstGeom>
          <a:ln>
            <a:solidFill>
              <a:srgbClr val="3D3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F8A2D316-129A-40B9-B20F-A2DF49E65B42}"/>
              </a:ext>
            </a:extLst>
          </p:cNvPr>
          <p:cNvSpPr/>
          <p:nvPr/>
        </p:nvSpPr>
        <p:spPr>
          <a:xfrm>
            <a:off x="2681467" y="1702705"/>
            <a:ext cx="7334314" cy="34560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저희 팀은 도서 대여 시스템을 구현해서 도서를 효율적으로 관리하고</a:t>
            </a:r>
            <a:endParaRPr lang="en-US" altLang="ko-KR" sz="2000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대여 및 반납을 간편하게 할 수 있게 만드는 것을 목표로 했습니다</a:t>
            </a:r>
            <a:r>
              <a:rPr lang="en-US" altLang="ko-KR" sz="2000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		Homework.v2</a:t>
            </a:r>
            <a:r>
              <a:rPr lang="ko-KR" altLang="en-US" sz="2000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참조했습니다</a:t>
            </a:r>
            <a:r>
              <a:rPr lang="en-US" altLang="ko-KR" sz="2000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1" name="Image 0">
            <a:extLst>
              <a:ext uri="{FF2B5EF4-FFF2-40B4-BE49-F238E27FC236}">
                <a16:creationId xmlns:a16="http://schemas.microsoft.com/office/drawing/2014/main" id="{528DD80D-2EF8-4CC8-8CC3-3BFFCD9CB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103" y="2636341"/>
            <a:ext cx="617220" cy="617220"/>
          </a:xfrm>
          <a:prstGeom prst="rect">
            <a:avLst/>
          </a:prstGeom>
          <a:noFill/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95734C-E198-4B3F-8878-F96C84C14B84}"/>
              </a:ext>
            </a:extLst>
          </p:cNvPr>
          <p:cNvSpPr/>
          <p:nvPr/>
        </p:nvSpPr>
        <p:spPr>
          <a:xfrm>
            <a:off x="3597464" y="3650674"/>
            <a:ext cx="4902200" cy="2085900"/>
          </a:xfrm>
          <a:prstGeom prst="rect">
            <a:avLst/>
          </a:prstGeom>
          <a:solidFill>
            <a:srgbClr val="3D3A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48A3CB-08A5-4116-91CE-9748BB7BBEA7}"/>
              </a:ext>
            </a:extLst>
          </p:cNvPr>
          <p:cNvSpPr txBox="1"/>
          <p:nvPr/>
        </p:nvSpPr>
        <p:spPr>
          <a:xfrm>
            <a:off x="3918400" y="3728020"/>
            <a:ext cx="1930272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Main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err="1">
                <a:solidFill>
                  <a:schemeClr val="bg1"/>
                </a:solidFill>
                <a:latin typeface="+mn-ea"/>
              </a:rPr>
              <a:t>ConsoleProgram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err="1">
                <a:solidFill>
                  <a:schemeClr val="bg1"/>
                </a:solidFill>
                <a:latin typeface="+mn-ea"/>
              </a:rPr>
              <a:t>LibraryProgram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err="1">
                <a:solidFill>
                  <a:schemeClr val="bg1"/>
                </a:solidFill>
                <a:latin typeface="+mn-ea"/>
              </a:rPr>
              <a:t>RentReturn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FCAAF1-2CBE-4A49-8005-F62FFE6B5F24}"/>
              </a:ext>
            </a:extLst>
          </p:cNvPr>
          <p:cNvSpPr txBox="1"/>
          <p:nvPr/>
        </p:nvSpPr>
        <p:spPr>
          <a:xfrm>
            <a:off x="6095999" y="3721655"/>
            <a:ext cx="2034531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Book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err="1">
                <a:solidFill>
                  <a:schemeClr val="bg1"/>
                </a:solidFill>
                <a:latin typeface="+mn-ea"/>
              </a:rPr>
              <a:t>BookManager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>
                <a:solidFill>
                  <a:schemeClr val="bg1"/>
                </a:solidFill>
                <a:latin typeface="+mn-ea"/>
              </a:rPr>
              <a:t>Member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pc="-150" dirty="0" err="1">
                <a:solidFill>
                  <a:schemeClr val="bg1"/>
                </a:solidFill>
                <a:latin typeface="+mn-ea"/>
              </a:rPr>
              <a:t>MemberManager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023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0A5FE17-FE7D-483A-B3FC-221BB205344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rgbClr val="3D3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10DCFE4-ED9D-4AD8-B705-5CCBB4CF6CA4}"/>
              </a:ext>
            </a:extLst>
          </p:cNvPr>
          <p:cNvSpPr txBox="1"/>
          <p:nvPr/>
        </p:nvSpPr>
        <p:spPr>
          <a:xfrm>
            <a:off x="1676400" y="330200"/>
            <a:ext cx="30828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팀원 역할 분담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07FA2F-7EA6-4962-8F56-59C1C40B9F17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10AE93-4912-4D94-AF19-327A9C80E9FF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18E92C-0E50-4B73-B450-6CBE92DD2631}"/>
              </a:ext>
            </a:extLst>
          </p:cNvPr>
          <p:cNvSpPr txBox="1"/>
          <p:nvPr/>
        </p:nvSpPr>
        <p:spPr>
          <a:xfrm>
            <a:off x="1652507" y="2234823"/>
            <a:ext cx="348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93564F-4A98-487E-8DEE-742FB8B3233B}"/>
              </a:ext>
            </a:extLst>
          </p:cNvPr>
          <p:cNvSpPr txBox="1"/>
          <p:nvPr/>
        </p:nvSpPr>
        <p:spPr>
          <a:xfrm>
            <a:off x="2945222" y="2281114"/>
            <a:ext cx="4596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강현영</a:t>
            </a:r>
            <a:r>
              <a:rPr lang="ko-KR" altLang="en-US" sz="3200" spc="-3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3200" spc="-3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 </a:t>
            </a:r>
            <a:r>
              <a:rPr lang="ko-KR" altLang="en-US" sz="3200" spc="-3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회원  관리</a:t>
            </a:r>
            <a:r>
              <a:rPr lang="en-US" altLang="ko-KR" sz="3200" spc="-3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/  ppt  </a:t>
            </a:r>
            <a:r>
              <a:rPr lang="ko-KR" altLang="en-US" sz="3200" spc="-3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담당 </a:t>
            </a:r>
            <a:r>
              <a:rPr lang="en-US" altLang="ko-KR" sz="3200" spc="-3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92E20C-072F-4193-BDCB-6D3A8451C423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66C7941-D7DF-425E-BD0F-95BD839617B0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F28F7A-52B5-42DF-BEEE-2CD0D76D62BD}"/>
              </a:ext>
            </a:extLst>
          </p:cNvPr>
          <p:cNvSpPr txBox="1"/>
          <p:nvPr/>
        </p:nvSpPr>
        <p:spPr>
          <a:xfrm>
            <a:off x="1623067" y="3564662"/>
            <a:ext cx="428322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0AA0EF-20A3-4264-95A4-40AB2A9AA1D5}"/>
              </a:ext>
            </a:extLst>
          </p:cNvPr>
          <p:cNvSpPr txBox="1"/>
          <p:nvPr/>
        </p:nvSpPr>
        <p:spPr>
          <a:xfrm>
            <a:off x="2945222" y="3579352"/>
            <a:ext cx="643637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박주영  </a:t>
            </a:r>
            <a:r>
              <a:rPr lang="en-US" altLang="ko-KR" sz="3200" spc="-3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 </a:t>
            </a:r>
            <a:r>
              <a:rPr lang="ko-KR" altLang="en-US" sz="3200" spc="-3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도서  관리  </a:t>
            </a:r>
            <a:r>
              <a:rPr lang="en-US" altLang="ko-KR" sz="3200" spc="-3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 </a:t>
            </a:r>
            <a:r>
              <a:rPr lang="ko-KR" altLang="en-US" sz="3200" spc="-3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서버  클라이언트  담당 </a:t>
            </a:r>
            <a:r>
              <a:rPr lang="en-US" altLang="ko-KR" sz="3200" spc="-3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141EEF-3F7F-49A9-8DB5-E7A456B75796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BC82C73-0A09-42E9-9ACB-C776DFE865CC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68658A-5C13-4DDB-AC30-49D177873D07}"/>
              </a:ext>
            </a:extLst>
          </p:cNvPr>
          <p:cNvSpPr txBox="1"/>
          <p:nvPr/>
        </p:nvSpPr>
        <p:spPr>
          <a:xfrm>
            <a:off x="1623067" y="4884163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</a:t>
            </a:r>
            <a:endParaRPr lang="ko-KR" altLang="en-US" sz="3600" spc="-300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C330F5-8789-4362-9756-EE38A8B1709E}"/>
              </a:ext>
            </a:extLst>
          </p:cNvPr>
          <p:cNvSpPr txBox="1"/>
          <p:nvPr/>
        </p:nvSpPr>
        <p:spPr>
          <a:xfrm>
            <a:off x="2945222" y="4898853"/>
            <a:ext cx="6728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김종혁  </a:t>
            </a:r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 </a:t>
            </a:r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회원  </a:t>
            </a:r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 </a:t>
            </a:r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도서  </a:t>
            </a:r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 </a:t>
            </a:r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대여</a:t>
            </a:r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ko-KR" altLang="en-US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리스트  파일  담당 </a:t>
            </a:r>
            <a:r>
              <a:rPr lang="en-US" altLang="ko-KR" sz="32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339FB90-A5EA-4E36-8B06-C00075139661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  <a:ln>
            <a:solidFill>
              <a:srgbClr val="3D3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75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ABC1F0A-392E-49CD-956A-2DD195464699}"/>
              </a:ext>
            </a:extLst>
          </p:cNvPr>
          <p:cNvCxnSpPr/>
          <p:nvPr/>
        </p:nvCxnSpPr>
        <p:spPr>
          <a:xfrm>
            <a:off x="719608" y="5507781"/>
            <a:ext cx="2038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8057A6D-54BA-43D0-B167-EF8B2E74635C}"/>
              </a:ext>
            </a:extLst>
          </p:cNvPr>
          <p:cNvCxnSpPr>
            <a:cxnSpLocks/>
          </p:cNvCxnSpPr>
          <p:nvPr/>
        </p:nvCxnSpPr>
        <p:spPr>
          <a:xfrm>
            <a:off x="3446353" y="5507781"/>
            <a:ext cx="19351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CE71B90-FB24-4C88-A8D8-8D35B256BC92}"/>
              </a:ext>
            </a:extLst>
          </p:cNvPr>
          <p:cNvCxnSpPr>
            <a:cxnSpLocks/>
          </p:cNvCxnSpPr>
          <p:nvPr/>
        </p:nvCxnSpPr>
        <p:spPr>
          <a:xfrm>
            <a:off x="6045512" y="5507781"/>
            <a:ext cx="176314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AB5B04-AE19-4C19-90FA-D6478D209EC7}"/>
              </a:ext>
            </a:extLst>
          </p:cNvPr>
          <p:cNvSpPr/>
          <p:nvPr/>
        </p:nvSpPr>
        <p:spPr>
          <a:xfrm>
            <a:off x="479269" y="1971955"/>
            <a:ext cx="2519028" cy="33587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67AFFEB-4186-4001-A87D-CBE93A6FA505}"/>
              </a:ext>
            </a:extLst>
          </p:cNvPr>
          <p:cNvSpPr/>
          <p:nvPr/>
        </p:nvSpPr>
        <p:spPr>
          <a:xfrm>
            <a:off x="3206014" y="1971955"/>
            <a:ext cx="2391442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19343D4-9148-4818-A634-5C1B567F8E40}"/>
              </a:ext>
            </a:extLst>
          </p:cNvPr>
          <p:cNvSpPr/>
          <p:nvPr/>
        </p:nvSpPr>
        <p:spPr>
          <a:xfrm>
            <a:off x="5805173" y="1971955"/>
            <a:ext cx="2178929" cy="33587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3C6972E-E178-4F02-B161-3015C3BD3F17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rgbClr val="3D3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29A22A2-CBCF-4D36-9115-E33F4DE95BB3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  <a:ln>
            <a:solidFill>
              <a:srgbClr val="3D3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13">
            <a:extLst>
              <a:ext uri="{FF2B5EF4-FFF2-40B4-BE49-F238E27FC236}">
                <a16:creationId xmlns:a16="http://schemas.microsoft.com/office/drawing/2014/main" id="{85C1DAD9-7FEB-4BF7-8299-6EB0205B33CE}"/>
              </a:ext>
            </a:extLst>
          </p:cNvPr>
          <p:cNvSpPr/>
          <p:nvPr/>
        </p:nvSpPr>
        <p:spPr>
          <a:xfrm>
            <a:off x="686986" y="2135720"/>
            <a:ext cx="203835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2000" b="1" kern="0" spc="-22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2000" b="1" kern="0" spc="-22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로그인</a:t>
            </a:r>
            <a:endParaRPr lang="en-US" altLang="ko-KR" sz="2000" b="1" kern="0" spc="-22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유저와 관리자 구분</a:t>
            </a:r>
            <a:endParaRPr lang="en-US" altLang="ko-KR" sz="2000" spc="-15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일치하는 정보 확인</a:t>
            </a:r>
            <a:endParaRPr lang="en-US" altLang="ko-KR" sz="2000" spc="-15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1" name="Text 13">
            <a:extLst>
              <a:ext uri="{FF2B5EF4-FFF2-40B4-BE49-F238E27FC236}">
                <a16:creationId xmlns:a16="http://schemas.microsoft.com/office/drawing/2014/main" id="{A2B36FB9-1FAD-4EE4-95A5-3135DF8A2B32}"/>
              </a:ext>
            </a:extLst>
          </p:cNvPr>
          <p:cNvSpPr/>
          <p:nvPr/>
        </p:nvSpPr>
        <p:spPr>
          <a:xfrm>
            <a:off x="3446353" y="2135719"/>
            <a:ext cx="203835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kern="0" spc="-22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   </a:t>
            </a:r>
            <a:r>
              <a:rPr lang="ko-KR" altLang="en-US" sz="2000" b="1" kern="0" spc="-22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회원가입</a:t>
            </a:r>
            <a:endParaRPr lang="en-US" altLang="ko-KR" sz="2000" b="1" kern="0" spc="-22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아이디 중복 확인</a:t>
            </a:r>
            <a:endParaRPr lang="en-US" altLang="ko-KR" sz="2000" spc="-15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비밀번호</a:t>
            </a:r>
            <a:endParaRPr lang="en-US" altLang="ko-KR" sz="2000" spc="-15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이름</a:t>
            </a:r>
            <a:endParaRPr lang="en-US" altLang="ko-KR" sz="2000" spc="-15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핸드폰 번호</a:t>
            </a:r>
            <a:endParaRPr lang="en-US" altLang="ko-KR" sz="2000" spc="-15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spc="-15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2" name="Text 13">
            <a:extLst>
              <a:ext uri="{FF2B5EF4-FFF2-40B4-BE49-F238E27FC236}">
                <a16:creationId xmlns:a16="http://schemas.microsoft.com/office/drawing/2014/main" id="{2C426188-1292-4E18-9C51-E84F4C2972BC}"/>
              </a:ext>
            </a:extLst>
          </p:cNvPr>
          <p:cNvSpPr/>
          <p:nvPr/>
        </p:nvSpPr>
        <p:spPr>
          <a:xfrm>
            <a:off x="6045512" y="2135719"/>
            <a:ext cx="203835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spc="-1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  Regex </a:t>
            </a:r>
            <a:r>
              <a:rPr lang="ko-KR" altLang="en-US" sz="2000" b="1" spc="-1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활용</a:t>
            </a:r>
            <a:endParaRPr lang="en-US" altLang="ko-KR" sz="2000" b="1" spc="-15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아이디</a:t>
            </a:r>
            <a:endParaRPr lang="en-US" altLang="ko-KR" sz="2000" spc="-15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비밀번호</a:t>
            </a:r>
            <a:endParaRPr lang="en-US" altLang="ko-KR" sz="2000" spc="-15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핸드폰 번호</a:t>
            </a:r>
            <a:endParaRPr lang="en-US" altLang="ko-KR" sz="2000" spc="-15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spc="-15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105D302-B6F9-4E30-B936-607DDECECC3D}"/>
              </a:ext>
            </a:extLst>
          </p:cNvPr>
          <p:cNvCxnSpPr/>
          <p:nvPr/>
        </p:nvCxnSpPr>
        <p:spPr>
          <a:xfrm>
            <a:off x="8468345" y="5507781"/>
            <a:ext cx="2757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0F7DDA7-BC5C-4202-89EC-3840205AE3D1}"/>
              </a:ext>
            </a:extLst>
          </p:cNvPr>
          <p:cNvSpPr/>
          <p:nvPr/>
        </p:nvSpPr>
        <p:spPr>
          <a:xfrm>
            <a:off x="8191819" y="1971955"/>
            <a:ext cx="3445253" cy="3358703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 13">
            <a:extLst>
              <a:ext uri="{FF2B5EF4-FFF2-40B4-BE49-F238E27FC236}">
                <a16:creationId xmlns:a16="http://schemas.microsoft.com/office/drawing/2014/main" id="{23951EE3-3CC3-4624-82EC-58E743B5E00F}"/>
              </a:ext>
            </a:extLst>
          </p:cNvPr>
          <p:cNvSpPr/>
          <p:nvPr/>
        </p:nvSpPr>
        <p:spPr>
          <a:xfrm>
            <a:off x="8363412" y="2135719"/>
            <a:ext cx="203835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ID (</a:t>
            </a: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첫 글자 영어</a:t>
            </a: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6~12</a:t>
            </a: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</a:t>
            </a: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  <p:sp>
        <p:nvSpPr>
          <p:cNvPr id="56" name="Text 13">
            <a:extLst>
              <a:ext uri="{FF2B5EF4-FFF2-40B4-BE49-F238E27FC236}">
                <a16:creationId xmlns:a16="http://schemas.microsoft.com/office/drawing/2014/main" id="{C2698140-31BB-480C-8D15-9DEC376C1317}"/>
              </a:ext>
            </a:extLst>
          </p:cNvPr>
          <p:cNvSpPr/>
          <p:nvPr/>
        </p:nvSpPr>
        <p:spPr>
          <a:xfrm>
            <a:off x="8468345" y="2545585"/>
            <a:ext cx="203835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^[a-</a:t>
            </a:r>
            <a:r>
              <a:rPr lang="en-US" altLang="ko-KR" sz="1600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zA</a:t>
            </a:r>
            <a:r>
              <a:rPr lang="en-US" altLang="ko-KR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-Z][a-zA-Z0-9]{5,11}$</a:t>
            </a:r>
          </a:p>
        </p:txBody>
      </p:sp>
      <p:sp>
        <p:nvSpPr>
          <p:cNvPr id="57" name="Text 13">
            <a:extLst>
              <a:ext uri="{FF2B5EF4-FFF2-40B4-BE49-F238E27FC236}">
                <a16:creationId xmlns:a16="http://schemas.microsoft.com/office/drawing/2014/main" id="{02AB0048-F0BA-4285-AEC7-4AE7E18F2078}"/>
              </a:ext>
            </a:extLst>
          </p:cNvPr>
          <p:cNvSpPr/>
          <p:nvPr/>
        </p:nvSpPr>
        <p:spPr>
          <a:xfrm>
            <a:off x="8363412" y="3073347"/>
            <a:ext cx="203835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PW</a:t>
            </a: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영어</a:t>
            </a: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숫자</a:t>
            </a: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!@# 8~16</a:t>
            </a: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</a:t>
            </a: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  <p:sp>
        <p:nvSpPr>
          <p:cNvPr id="58" name="Text 13">
            <a:extLst>
              <a:ext uri="{FF2B5EF4-FFF2-40B4-BE49-F238E27FC236}">
                <a16:creationId xmlns:a16="http://schemas.microsoft.com/office/drawing/2014/main" id="{9A0468F8-D261-48A6-9D5B-46453DC00F56}"/>
              </a:ext>
            </a:extLst>
          </p:cNvPr>
          <p:cNvSpPr/>
          <p:nvPr/>
        </p:nvSpPr>
        <p:spPr>
          <a:xfrm>
            <a:off x="8468345" y="3483213"/>
            <a:ext cx="203835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^[a-zA-Z0-9!@#]{8,16}$</a:t>
            </a:r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F4966B8B-A140-46F0-9747-427FFC22F378}"/>
              </a:ext>
            </a:extLst>
          </p:cNvPr>
          <p:cNvSpPr/>
          <p:nvPr/>
        </p:nvSpPr>
        <p:spPr>
          <a:xfrm>
            <a:off x="8363412" y="3997069"/>
            <a:ext cx="203835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번호</a:t>
            </a: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(010-nnnn-nnnn)</a:t>
            </a:r>
          </a:p>
        </p:txBody>
      </p:sp>
      <p:sp>
        <p:nvSpPr>
          <p:cNvPr id="61" name="Text 13">
            <a:extLst>
              <a:ext uri="{FF2B5EF4-FFF2-40B4-BE49-F238E27FC236}">
                <a16:creationId xmlns:a16="http://schemas.microsoft.com/office/drawing/2014/main" id="{9684ACD8-A8C1-4AFB-A4D5-3328222997A9}"/>
              </a:ext>
            </a:extLst>
          </p:cNvPr>
          <p:cNvSpPr/>
          <p:nvPr/>
        </p:nvSpPr>
        <p:spPr>
          <a:xfrm>
            <a:off x="8468345" y="4406935"/>
            <a:ext cx="203835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[0-9]{4}-[0-9]{4}$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5C1072-2E17-489C-87C5-3E4C75A80F22}"/>
              </a:ext>
            </a:extLst>
          </p:cNvPr>
          <p:cNvSpPr txBox="1"/>
          <p:nvPr/>
        </p:nvSpPr>
        <p:spPr>
          <a:xfrm>
            <a:off x="1676400" y="330200"/>
            <a:ext cx="30828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회원 정보 처리</a:t>
            </a:r>
          </a:p>
        </p:txBody>
      </p:sp>
    </p:spTree>
    <p:extLst>
      <p:ext uri="{BB962C8B-B14F-4D97-AF65-F5344CB8AC3E}">
        <p14:creationId xmlns:p14="http://schemas.microsoft.com/office/powerpoint/2010/main" val="24284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F16E728-C75B-4C8D-9DE2-67BFA17FF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911843"/>
              </p:ext>
            </p:extLst>
          </p:nvPr>
        </p:nvGraphicFramePr>
        <p:xfrm>
          <a:off x="1676400" y="1421987"/>
          <a:ext cx="4497087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8686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2808401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분류 코드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3A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도서 종류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3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3D3A35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000</a:t>
                      </a:r>
                      <a:endParaRPr lang="ko-KR" altLang="en-US" sz="2200" spc="-150" dirty="0">
                        <a:solidFill>
                          <a:srgbClr val="3D3A35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-150" dirty="0">
                          <a:solidFill>
                            <a:srgbClr val="40474D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총류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3D3A35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100</a:t>
                      </a:r>
                      <a:endParaRPr lang="ko-KR" altLang="en-US" sz="2200" spc="-150" dirty="0">
                        <a:solidFill>
                          <a:srgbClr val="3D3A35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철학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3D3A35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200</a:t>
                      </a:r>
                      <a:endParaRPr lang="ko-KR" altLang="en-US" sz="2200" spc="-150" dirty="0">
                        <a:solidFill>
                          <a:srgbClr val="3D3A35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종교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3D3A35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300</a:t>
                      </a:r>
                      <a:endParaRPr lang="ko-KR" altLang="en-US" sz="2200" spc="-150" dirty="0">
                        <a:solidFill>
                          <a:srgbClr val="3D3A35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3D3A35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사회과학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spc="-150" dirty="0">
                          <a:solidFill>
                            <a:srgbClr val="3D3A35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400</a:t>
                      </a:r>
                      <a:endParaRPr lang="ko-KR" altLang="en-US" sz="2200" spc="-150" dirty="0">
                        <a:solidFill>
                          <a:srgbClr val="3D3A35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자연과학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511758"/>
                  </a:ext>
                </a:extLst>
              </a:tr>
            </a:tbl>
          </a:graphicData>
        </a:graphic>
      </p:graphicFrame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BA2A938-1569-4E45-B1C2-56F57156BA2A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rgbClr val="3D3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2AEBD2-F703-45F4-9AB1-C5604B9ADAE0}"/>
              </a:ext>
            </a:extLst>
          </p:cNvPr>
          <p:cNvSpPr txBox="1"/>
          <p:nvPr/>
        </p:nvSpPr>
        <p:spPr>
          <a:xfrm>
            <a:off x="1676400" y="330200"/>
            <a:ext cx="30828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도서 분류 관리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CF0DD4D-A92A-49D4-97F8-BD7DC65BF9B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  <a:ln>
            <a:solidFill>
              <a:srgbClr val="3D3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446EF36-B278-43C7-8655-24915001A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847860"/>
              </p:ext>
            </p:extLst>
          </p:nvPr>
        </p:nvGraphicFramePr>
        <p:xfrm>
          <a:off x="6173487" y="1421987"/>
          <a:ext cx="4497087" cy="4567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8686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2808401">
                  <a:extLst>
                    <a:ext uri="{9D8B030D-6E8A-4147-A177-3AD203B41FA5}">
                      <a16:colId xmlns:a16="http://schemas.microsoft.com/office/drawing/2014/main" val="820828031"/>
                    </a:ext>
                  </a:extLst>
                </a:gridCol>
              </a:tblGrid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분류 코드</a:t>
                      </a: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3A3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도서 종류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3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3D3A35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500</a:t>
                      </a:r>
                      <a:endParaRPr lang="ko-KR" altLang="en-US" sz="2200" spc="-150" dirty="0">
                        <a:solidFill>
                          <a:srgbClr val="3D3A35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spc="-150" dirty="0">
                          <a:solidFill>
                            <a:srgbClr val="40474D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기술과학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3D3A35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600</a:t>
                      </a:r>
                      <a:endParaRPr lang="ko-KR" altLang="en-US" sz="2200" spc="-150" dirty="0">
                        <a:solidFill>
                          <a:srgbClr val="3D3A35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예술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3D3A35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700</a:t>
                      </a:r>
                      <a:endParaRPr lang="ko-KR" altLang="en-US" sz="2200" spc="-150" dirty="0">
                        <a:solidFill>
                          <a:srgbClr val="3D3A35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언어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spc="-150" dirty="0">
                          <a:solidFill>
                            <a:srgbClr val="3D3A35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800</a:t>
                      </a:r>
                      <a:endParaRPr lang="ko-KR" altLang="en-US" sz="2200" spc="-150" dirty="0">
                        <a:solidFill>
                          <a:srgbClr val="3D3A35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3D3A35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문학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612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spc="-150" dirty="0">
                          <a:solidFill>
                            <a:srgbClr val="3D3A35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900</a:t>
                      </a:r>
                      <a:endParaRPr lang="ko-KR" altLang="en-US" sz="2200" spc="-150" dirty="0">
                        <a:solidFill>
                          <a:srgbClr val="3D3A35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spc="-150" dirty="0">
                          <a:solidFill>
                            <a:srgbClr val="40474D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역사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511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42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2">
            <a:extLst>
              <a:ext uri="{FF2B5EF4-FFF2-40B4-BE49-F238E27FC236}">
                <a16:creationId xmlns:a16="http://schemas.microsoft.com/office/drawing/2014/main" id="{E2C48906-2AB5-4667-99D6-67536B667DB2}"/>
              </a:ext>
            </a:extLst>
          </p:cNvPr>
          <p:cNvSpPr/>
          <p:nvPr/>
        </p:nvSpPr>
        <p:spPr>
          <a:xfrm>
            <a:off x="2209186" y="5265684"/>
            <a:ext cx="72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88" name="Shape 2">
            <a:extLst>
              <a:ext uri="{FF2B5EF4-FFF2-40B4-BE49-F238E27FC236}">
                <a16:creationId xmlns:a16="http://schemas.microsoft.com/office/drawing/2014/main" id="{D10F3F14-34DE-48CC-8667-C7D8FEBA2CD1}"/>
              </a:ext>
            </a:extLst>
          </p:cNvPr>
          <p:cNvSpPr/>
          <p:nvPr/>
        </p:nvSpPr>
        <p:spPr>
          <a:xfrm>
            <a:off x="4092124" y="4353485"/>
            <a:ext cx="36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74" name="Shape 2">
            <a:extLst>
              <a:ext uri="{FF2B5EF4-FFF2-40B4-BE49-F238E27FC236}">
                <a16:creationId xmlns:a16="http://schemas.microsoft.com/office/drawing/2014/main" id="{4CF3D3CC-C913-4925-BBB7-C9E813342E4D}"/>
              </a:ext>
            </a:extLst>
          </p:cNvPr>
          <p:cNvSpPr/>
          <p:nvPr/>
        </p:nvSpPr>
        <p:spPr>
          <a:xfrm>
            <a:off x="4092567" y="1719016"/>
            <a:ext cx="36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69" name="Shape 2">
            <a:extLst>
              <a:ext uri="{FF2B5EF4-FFF2-40B4-BE49-F238E27FC236}">
                <a16:creationId xmlns:a16="http://schemas.microsoft.com/office/drawing/2014/main" id="{66BBCE1A-263E-453D-A141-1736F2A33CCC}"/>
              </a:ext>
            </a:extLst>
          </p:cNvPr>
          <p:cNvSpPr/>
          <p:nvPr/>
        </p:nvSpPr>
        <p:spPr>
          <a:xfrm>
            <a:off x="4437433" y="2469504"/>
            <a:ext cx="36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70" name="Shape 2">
            <a:extLst>
              <a:ext uri="{FF2B5EF4-FFF2-40B4-BE49-F238E27FC236}">
                <a16:creationId xmlns:a16="http://schemas.microsoft.com/office/drawing/2014/main" id="{57513268-95D9-4909-951E-59E0DE6F39D9}"/>
              </a:ext>
            </a:extLst>
          </p:cNvPr>
          <p:cNvSpPr/>
          <p:nvPr/>
        </p:nvSpPr>
        <p:spPr>
          <a:xfrm rot="5400000">
            <a:off x="3583821" y="1615707"/>
            <a:ext cx="1728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71" name="Shape 2">
            <a:extLst>
              <a:ext uri="{FF2B5EF4-FFF2-40B4-BE49-F238E27FC236}">
                <a16:creationId xmlns:a16="http://schemas.microsoft.com/office/drawing/2014/main" id="{BAF7B231-B7D4-4CE5-BFF5-A116BC59E1F4}"/>
              </a:ext>
            </a:extLst>
          </p:cNvPr>
          <p:cNvSpPr/>
          <p:nvPr/>
        </p:nvSpPr>
        <p:spPr>
          <a:xfrm>
            <a:off x="4447821" y="778477"/>
            <a:ext cx="36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72" name="Shape 2">
            <a:extLst>
              <a:ext uri="{FF2B5EF4-FFF2-40B4-BE49-F238E27FC236}">
                <a16:creationId xmlns:a16="http://schemas.microsoft.com/office/drawing/2014/main" id="{BF441F9B-E5D5-4197-AC1D-919ED3DA16D1}"/>
              </a:ext>
            </a:extLst>
          </p:cNvPr>
          <p:cNvSpPr/>
          <p:nvPr/>
        </p:nvSpPr>
        <p:spPr>
          <a:xfrm>
            <a:off x="4447821" y="1303737"/>
            <a:ext cx="36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73" name="Shape 2">
            <a:extLst>
              <a:ext uri="{FF2B5EF4-FFF2-40B4-BE49-F238E27FC236}">
                <a16:creationId xmlns:a16="http://schemas.microsoft.com/office/drawing/2014/main" id="{2FAED6F7-9B49-4821-B1E1-A429B1D76F5F}"/>
              </a:ext>
            </a:extLst>
          </p:cNvPr>
          <p:cNvSpPr/>
          <p:nvPr/>
        </p:nvSpPr>
        <p:spPr>
          <a:xfrm>
            <a:off x="4429281" y="1864077"/>
            <a:ext cx="36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61" name="Shape 2">
            <a:extLst>
              <a:ext uri="{FF2B5EF4-FFF2-40B4-BE49-F238E27FC236}">
                <a16:creationId xmlns:a16="http://schemas.microsoft.com/office/drawing/2014/main" id="{493CD26D-94E0-442B-85DF-73761616542D}"/>
              </a:ext>
            </a:extLst>
          </p:cNvPr>
          <p:cNvSpPr/>
          <p:nvPr/>
        </p:nvSpPr>
        <p:spPr>
          <a:xfrm>
            <a:off x="2661312" y="4379435"/>
            <a:ext cx="72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62" name="Shape 2">
            <a:extLst>
              <a:ext uri="{FF2B5EF4-FFF2-40B4-BE49-F238E27FC236}">
                <a16:creationId xmlns:a16="http://schemas.microsoft.com/office/drawing/2014/main" id="{3F547DC5-F2FC-4626-A538-D778732260D5}"/>
              </a:ext>
            </a:extLst>
          </p:cNvPr>
          <p:cNvSpPr/>
          <p:nvPr/>
        </p:nvSpPr>
        <p:spPr>
          <a:xfrm>
            <a:off x="2660109" y="5143883"/>
            <a:ext cx="72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64" name="Shape 2">
            <a:extLst>
              <a:ext uri="{FF2B5EF4-FFF2-40B4-BE49-F238E27FC236}">
                <a16:creationId xmlns:a16="http://schemas.microsoft.com/office/drawing/2014/main" id="{82061AB5-3894-409C-B218-3436229A592A}"/>
              </a:ext>
            </a:extLst>
          </p:cNvPr>
          <p:cNvSpPr/>
          <p:nvPr/>
        </p:nvSpPr>
        <p:spPr>
          <a:xfrm>
            <a:off x="2264709" y="1690363"/>
            <a:ext cx="72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65" name="Shape 2">
            <a:extLst>
              <a:ext uri="{FF2B5EF4-FFF2-40B4-BE49-F238E27FC236}">
                <a16:creationId xmlns:a16="http://schemas.microsoft.com/office/drawing/2014/main" id="{8641C9BA-74A6-46E0-8D11-41A7BF82E589}"/>
              </a:ext>
            </a:extLst>
          </p:cNvPr>
          <p:cNvSpPr/>
          <p:nvPr/>
        </p:nvSpPr>
        <p:spPr>
          <a:xfrm rot="5400000">
            <a:off x="942929" y="3417080"/>
            <a:ext cx="3456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57" name="Shape 2">
            <a:extLst>
              <a:ext uri="{FF2B5EF4-FFF2-40B4-BE49-F238E27FC236}">
                <a16:creationId xmlns:a16="http://schemas.microsoft.com/office/drawing/2014/main" id="{B33DAB80-F0B9-4F96-A229-7146F2488467}"/>
              </a:ext>
            </a:extLst>
          </p:cNvPr>
          <p:cNvSpPr/>
          <p:nvPr/>
        </p:nvSpPr>
        <p:spPr>
          <a:xfrm>
            <a:off x="5977306" y="1308758"/>
            <a:ext cx="72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58" name="Shape 2">
            <a:extLst>
              <a:ext uri="{FF2B5EF4-FFF2-40B4-BE49-F238E27FC236}">
                <a16:creationId xmlns:a16="http://schemas.microsoft.com/office/drawing/2014/main" id="{FFC33A37-450F-4AA3-8874-766AD30FF66B}"/>
              </a:ext>
            </a:extLst>
          </p:cNvPr>
          <p:cNvSpPr/>
          <p:nvPr/>
        </p:nvSpPr>
        <p:spPr>
          <a:xfrm>
            <a:off x="5977306" y="1889548"/>
            <a:ext cx="72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59" name="Shape 2">
            <a:extLst>
              <a:ext uri="{FF2B5EF4-FFF2-40B4-BE49-F238E27FC236}">
                <a16:creationId xmlns:a16="http://schemas.microsoft.com/office/drawing/2014/main" id="{5364F508-744B-4763-8C70-BEE9FB77FE43}"/>
              </a:ext>
            </a:extLst>
          </p:cNvPr>
          <p:cNvSpPr/>
          <p:nvPr/>
        </p:nvSpPr>
        <p:spPr>
          <a:xfrm>
            <a:off x="6366607" y="2448410"/>
            <a:ext cx="36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56" name="Shape 2">
            <a:extLst>
              <a:ext uri="{FF2B5EF4-FFF2-40B4-BE49-F238E27FC236}">
                <a16:creationId xmlns:a16="http://schemas.microsoft.com/office/drawing/2014/main" id="{5B72F360-46F2-4683-B844-1A69CADC6D26}"/>
              </a:ext>
            </a:extLst>
          </p:cNvPr>
          <p:cNvSpPr/>
          <p:nvPr/>
        </p:nvSpPr>
        <p:spPr>
          <a:xfrm>
            <a:off x="5970775" y="731896"/>
            <a:ext cx="72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28" name="Shape 2">
            <a:extLst>
              <a:ext uri="{FF2B5EF4-FFF2-40B4-BE49-F238E27FC236}">
                <a16:creationId xmlns:a16="http://schemas.microsoft.com/office/drawing/2014/main" id="{34CBF648-D1CB-4B8D-B2A2-A7DB10E6DA06}"/>
              </a:ext>
            </a:extLst>
          </p:cNvPr>
          <p:cNvSpPr/>
          <p:nvPr/>
        </p:nvSpPr>
        <p:spPr>
          <a:xfrm>
            <a:off x="1315659" y="5379962"/>
            <a:ext cx="54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68E5D85E-C429-4A58-9DCA-FF4C9A98961C}"/>
              </a:ext>
            </a:extLst>
          </p:cNvPr>
          <p:cNvSpPr/>
          <p:nvPr/>
        </p:nvSpPr>
        <p:spPr>
          <a:xfrm>
            <a:off x="325603" y="434083"/>
            <a:ext cx="2923353" cy="649251"/>
          </a:xfrm>
          <a:prstGeom prst="roundRect">
            <a:avLst>
              <a:gd name="adj" fmla="val 2038"/>
            </a:avLst>
          </a:prstGeom>
          <a:solidFill>
            <a:srgbClr val="BFBFBF"/>
          </a:solidFill>
          <a:ln/>
        </p:spPr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B2EBAA48-19A5-4FC1-96A6-F9922F08E003}"/>
              </a:ext>
            </a:extLst>
          </p:cNvPr>
          <p:cNvSpPr/>
          <p:nvPr/>
        </p:nvSpPr>
        <p:spPr>
          <a:xfrm>
            <a:off x="549779" y="184626"/>
            <a:ext cx="3240776" cy="5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ko-KR" altLang="en-US" sz="3600" b="1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프로그램 구조</a:t>
            </a:r>
            <a:endParaRPr lang="en-US" sz="3600" b="1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25381E91-FC55-4CC6-B6DC-2F1097F85A95}"/>
              </a:ext>
            </a:extLst>
          </p:cNvPr>
          <p:cNvSpPr/>
          <p:nvPr/>
        </p:nvSpPr>
        <p:spPr>
          <a:xfrm>
            <a:off x="1591946" y="1816545"/>
            <a:ext cx="30480" cy="4320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0" name="Shape 2">
            <a:extLst>
              <a:ext uri="{FF2B5EF4-FFF2-40B4-BE49-F238E27FC236}">
                <a16:creationId xmlns:a16="http://schemas.microsoft.com/office/drawing/2014/main" id="{DBEF86A9-7F72-40AA-A93F-12C47E848351}"/>
              </a:ext>
            </a:extLst>
          </p:cNvPr>
          <p:cNvSpPr/>
          <p:nvPr/>
        </p:nvSpPr>
        <p:spPr>
          <a:xfrm>
            <a:off x="1299607" y="1665118"/>
            <a:ext cx="54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68CBD04E-6ECD-45BF-91F2-906AB1CC5740}"/>
              </a:ext>
            </a:extLst>
          </p:cNvPr>
          <p:cNvSpPr/>
          <p:nvPr/>
        </p:nvSpPr>
        <p:spPr>
          <a:xfrm>
            <a:off x="909872" y="1421314"/>
            <a:ext cx="1383544" cy="555427"/>
          </a:xfrm>
          <a:prstGeom prst="roundRect">
            <a:avLst>
              <a:gd name="adj" fmla="val 6668"/>
            </a:avLst>
          </a:prstGeom>
          <a:solidFill>
            <a:srgbClr val="BFBFBF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23" name="Text 4">
            <a:extLst>
              <a:ext uri="{FF2B5EF4-FFF2-40B4-BE49-F238E27FC236}">
                <a16:creationId xmlns:a16="http://schemas.microsoft.com/office/drawing/2014/main" id="{0E98764B-EA42-4C32-86AF-D8BD533BBDE3}"/>
              </a:ext>
            </a:extLst>
          </p:cNvPr>
          <p:cNvSpPr/>
          <p:nvPr/>
        </p:nvSpPr>
        <p:spPr>
          <a:xfrm>
            <a:off x="1380186" y="1544408"/>
            <a:ext cx="44771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400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 </a:t>
            </a:r>
            <a:r>
              <a:rPr lang="ko-KR" altLang="en-US" sz="2400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관리자</a:t>
            </a:r>
            <a:endParaRPr lang="en-US" sz="2400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5" name="Shape 3">
            <a:extLst>
              <a:ext uri="{FF2B5EF4-FFF2-40B4-BE49-F238E27FC236}">
                <a16:creationId xmlns:a16="http://schemas.microsoft.com/office/drawing/2014/main" id="{56D76256-219E-41E4-89E4-B6CE15928C9F}"/>
              </a:ext>
            </a:extLst>
          </p:cNvPr>
          <p:cNvSpPr/>
          <p:nvPr/>
        </p:nvSpPr>
        <p:spPr>
          <a:xfrm>
            <a:off x="1016083" y="4945963"/>
            <a:ext cx="1245057" cy="555427"/>
          </a:xfrm>
          <a:prstGeom prst="roundRect">
            <a:avLst>
              <a:gd name="adj" fmla="val 6668"/>
            </a:avLst>
          </a:prstGeom>
          <a:solidFill>
            <a:srgbClr val="BFBFBF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6" name="Text 4">
            <a:extLst>
              <a:ext uri="{FF2B5EF4-FFF2-40B4-BE49-F238E27FC236}">
                <a16:creationId xmlns:a16="http://schemas.microsoft.com/office/drawing/2014/main" id="{75144BB5-4516-4E41-A512-D5BD771EE63E}"/>
              </a:ext>
            </a:extLst>
          </p:cNvPr>
          <p:cNvSpPr/>
          <p:nvPr/>
        </p:nvSpPr>
        <p:spPr>
          <a:xfrm>
            <a:off x="1007492" y="5309127"/>
            <a:ext cx="44771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7" name="Text 4">
            <a:extLst>
              <a:ext uri="{FF2B5EF4-FFF2-40B4-BE49-F238E27FC236}">
                <a16:creationId xmlns:a16="http://schemas.microsoft.com/office/drawing/2014/main" id="{C69C7171-9CEA-4B9F-BBE9-844450FB198E}"/>
              </a:ext>
            </a:extLst>
          </p:cNvPr>
          <p:cNvSpPr/>
          <p:nvPr/>
        </p:nvSpPr>
        <p:spPr>
          <a:xfrm>
            <a:off x="1372804" y="5048356"/>
            <a:ext cx="44771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400" b="1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 </a:t>
            </a:r>
            <a:r>
              <a:rPr lang="ko-KR" altLang="en-US" sz="2400" b="1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유저</a:t>
            </a:r>
            <a:endParaRPr lang="en-US" sz="2400" b="1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0" name="Shape 3">
            <a:extLst>
              <a:ext uri="{FF2B5EF4-FFF2-40B4-BE49-F238E27FC236}">
                <a16:creationId xmlns:a16="http://schemas.microsoft.com/office/drawing/2014/main" id="{D9F56572-E6B9-416A-B7B7-1AD8D6C0BC70}"/>
              </a:ext>
            </a:extLst>
          </p:cNvPr>
          <p:cNvSpPr>
            <a:spLocks noChangeAspect="1"/>
          </p:cNvSpPr>
          <p:nvPr/>
        </p:nvSpPr>
        <p:spPr>
          <a:xfrm>
            <a:off x="2919592" y="1536904"/>
            <a:ext cx="1245057" cy="414738"/>
          </a:xfrm>
          <a:prstGeom prst="roundRect">
            <a:avLst>
              <a:gd name="adj" fmla="val 6668"/>
            </a:avLst>
          </a:prstGeom>
          <a:solidFill>
            <a:srgbClr val="BFBFBF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31" name="Text 4">
            <a:extLst>
              <a:ext uri="{FF2B5EF4-FFF2-40B4-BE49-F238E27FC236}">
                <a16:creationId xmlns:a16="http://schemas.microsoft.com/office/drawing/2014/main" id="{303BCB5E-5850-49A4-8158-B839EFFA8DEB}"/>
              </a:ext>
            </a:extLst>
          </p:cNvPr>
          <p:cNvSpPr>
            <a:spLocks noChangeAspect="1"/>
          </p:cNvSpPr>
          <p:nvPr/>
        </p:nvSpPr>
        <p:spPr>
          <a:xfrm>
            <a:off x="2935841" y="1576372"/>
            <a:ext cx="124212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회원 관리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2" name="Shape 3">
            <a:extLst>
              <a:ext uri="{FF2B5EF4-FFF2-40B4-BE49-F238E27FC236}">
                <a16:creationId xmlns:a16="http://schemas.microsoft.com/office/drawing/2014/main" id="{D13F226F-3A19-4965-9A93-7CA592919238}"/>
              </a:ext>
            </a:extLst>
          </p:cNvPr>
          <p:cNvSpPr>
            <a:spLocks noChangeAspect="1"/>
          </p:cNvSpPr>
          <p:nvPr/>
        </p:nvSpPr>
        <p:spPr>
          <a:xfrm>
            <a:off x="2916051" y="4186598"/>
            <a:ext cx="1245057" cy="414738"/>
          </a:xfrm>
          <a:prstGeom prst="roundRect">
            <a:avLst>
              <a:gd name="adj" fmla="val 6668"/>
            </a:avLst>
          </a:prstGeom>
          <a:solidFill>
            <a:srgbClr val="BFBFBF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33" name="Text 4">
            <a:extLst>
              <a:ext uri="{FF2B5EF4-FFF2-40B4-BE49-F238E27FC236}">
                <a16:creationId xmlns:a16="http://schemas.microsoft.com/office/drawing/2014/main" id="{DAB42492-C94A-4C40-8782-026AEC26D13D}"/>
              </a:ext>
            </a:extLst>
          </p:cNvPr>
          <p:cNvSpPr>
            <a:spLocks noChangeAspect="1"/>
          </p:cNvSpPr>
          <p:nvPr/>
        </p:nvSpPr>
        <p:spPr>
          <a:xfrm>
            <a:off x="2932300" y="4226066"/>
            <a:ext cx="124212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도서 관리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4" name="Shape 3">
            <a:extLst>
              <a:ext uri="{FF2B5EF4-FFF2-40B4-BE49-F238E27FC236}">
                <a16:creationId xmlns:a16="http://schemas.microsoft.com/office/drawing/2014/main" id="{98CC4282-2ADE-4D37-A8D8-176B92E074EE}"/>
              </a:ext>
            </a:extLst>
          </p:cNvPr>
          <p:cNvSpPr>
            <a:spLocks noChangeAspect="1"/>
          </p:cNvSpPr>
          <p:nvPr/>
        </p:nvSpPr>
        <p:spPr>
          <a:xfrm>
            <a:off x="2925050" y="5017858"/>
            <a:ext cx="1245057" cy="414738"/>
          </a:xfrm>
          <a:prstGeom prst="roundRect">
            <a:avLst>
              <a:gd name="adj" fmla="val 6668"/>
            </a:avLst>
          </a:prstGeom>
          <a:solidFill>
            <a:schemeClr val="accent4">
              <a:lumMod val="40000"/>
              <a:lumOff val="60000"/>
            </a:schemeClr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35" name="Text 4">
            <a:extLst>
              <a:ext uri="{FF2B5EF4-FFF2-40B4-BE49-F238E27FC236}">
                <a16:creationId xmlns:a16="http://schemas.microsoft.com/office/drawing/2014/main" id="{FFBD8A19-AD6A-414F-8873-93AC19FC343C}"/>
              </a:ext>
            </a:extLst>
          </p:cNvPr>
          <p:cNvSpPr>
            <a:spLocks noChangeAspect="1"/>
          </p:cNvSpPr>
          <p:nvPr/>
        </p:nvSpPr>
        <p:spPr>
          <a:xfrm>
            <a:off x="2881523" y="5047228"/>
            <a:ext cx="124212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로그아웃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6" name="Shape 3">
            <a:extLst>
              <a:ext uri="{FF2B5EF4-FFF2-40B4-BE49-F238E27FC236}">
                <a16:creationId xmlns:a16="http://schemas.microsoft.com/office/drawing/2014/main" id="{FFDAE165-7A2B-46E1-B02A-142AD51BF579}"/>
              </a:ext>
            </a:extLst>
          </p:cNvPr>
          <p:cNvSpPr>
            <a:spLocks noChangeAspect="1"/>
          </p:cNvSpPr>
          <p:nvPr/>
        </p:nvSpPr>
        <p:spPr>
          <a:xfrm>
            <a:off x="4766717" y="545304"/>
            <a:ext cx="1245057" cy="414738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37" name="Text 4">
            <a:extLst>
              <a:ext uri="{FF2B5EF4-FFF2-40B4-BE49-F238E27FC236}">
                <a16:creationId xmlns:a16="http://schemas.microsoft.com/office/drawing/2014/main" id="{6245238E-8C12-470F-A5F8-E03CCAA773E8}"/>
              </a:ext>
            </a:extLst>
          </p:cNvPr>
          <p:cNvSpPr>
            <a:spLocks noChangeAspect="1"/>
          </p:cNvSpPr>
          <p:nvPr/>
        </p:nvSpPr>
        <p:spPr>
          <a:xfrm>
            <a:off x="4782966" y="584772"/>
            <a:ext cx="124212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회원 수정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8" name="Shape 3">
            <a:extLst>
              <a:ext uri="{FF2B5EF4-FFF2-40B4-BE49-F238E27FC236}">
                <a16:creationId xmlns:a16="http://schemas.microsoft.com/office/drawing/2014/main" id="{A63918DC-14CF-4FAE-8200-6433909B10C6}"/>
              </a:ext>
            </a:extLst>
          </p:cNvPr>
          <p:cNvSpPr>
            <a:spLocks noChangeAspect="1"/>
          </p:cNvSpPr>
          <p:nvPr/>
        </p:nvSpPr>
        <p:spPr>
          <a:xfrm>
            <a:off x="4766717" y="1122166"/>
            <a:ext cx="1245057" cy="414738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39" name="Text 4">
            <a:extLst>
              <a:ext uri="{FF2B5EF4-FFF2-40B4-BE49-F238E27FC236}">
                <a16:creationId xmlns:a16="http://schemas.microsoft.com/office/drawing/2014/main" id="{4EE3A155-F7A5-4F94-880B-5DD28DC04C0E}"/>
              </a:ext>
            </a:extLst>
          </p:cNvPr>
          <p:cNvSpPr>
            <a:spLocks noChangeAspect="1"/>
          </p:cNvSpPr>
          <p:nvPr/>
        </p:nvSpPr>
        <p:spPr>
          <a:xfrm>
            <a:off x="4782966" y="1161634"/>
            <a:ext cx="124212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회원 삭제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0" name="Shape 3">
            <a:extLst>
              <a:ext uri="{FF2B5EF4-FFF2-40B4-BE49-F238E27FC236}">
                <a16:creationId xmlns:a16="http://schemas.microsoft.com/office/drawing/2014/main" id="{C62C3B5C-3615-4D92-95CA-8465C5A88B6E}"/>
              </a:ext>
            </a:extLst>
          </p:cNvPr>
          <p:cNvSpPr>
            <a:spLocks noChangeAspect="1"/>
          </p:cNvSpPr>
          <p:nvPr/>
        </p:nvSpPr>
        <p:spPr>
          <a:xfrm>
            <a:off x="4766717" y="1699028"/>
            <a:ext cx="1245057" cy="414738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41" name="Text 4">
            <a:extLst>
              <a:ext uri="{FF2B5EF4-FFF2-40B4-BE49-F238E27FC236}">
                <a16:creationId xmlns:a16="http://schemas.microsoft.com/office/drawing/2014/main" id="{873C75E3-BA47-44DA-BA99-F3877794416C}"/>
              </a:ext>
            </a:extLst>
          </p:cNvPr>
          <p:cNvSpPr>
            <a:spLocks noChangeAspect="1"/>
          </p:cNvSpPr>
          <p:nvPr/>
        </p:nvSpPr>
        <p:spPr>
          <a:xfrm>
            <a:off x="4782966" y="1738496"/>
            <a:ext cx="124212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회원 조회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2" name="Shape 3">
            <a:extLst>
              <a:ext uri="{FF2B5EF4-FFF2-40B4-BE49-F238E27FC236}">
                <a16:creationId xmlns:a16="http://schemas.microsoft.com/office/drawing/2014/main" id="{1AD07AC3-70BB-4AA2-8A7E-E36A25B43E3A}"/>
              </a:ext>
            </a:extLst>
          </p:cNvPr>
          <p:cNvSpPr>
            <a:spLocks noChangeAspect="1"/>
          </p:cNvSpPr>
          <p:nvPr/>
        </p:nvSpPr>
        <p:spPr>
          <a:xfrm>
            <a:off x="4769790" y="2275890"/>
            <a:ext cx="1245057" cy="414738"/>
          </a:xfrm>
          <a:prstGeom prst="roundRect">
            <a:avLst>
              <a:gd name="adj" fmla="val 6668"/>
            </a:avLst>
          </a:prstGeom>
          <a:solidFill>
            <a:schemeClr val="accent4">
              <a:lumMod val="40000"/>
              <a:lumOff val="60000"/>
            </a:schemeClr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43" name="Text 4">
            <a:extLst>
              <a:ext uri="{FF2B5EF4-FFF2-40B4-BE49-F238E27FC236}">
                <a16:creationId xmlns:a16="http://schemas.microsoft.com/office/drawing/2014/main" id="{056A7209-34B5-4CFD-9F28-FD87CBD2A99A}"/>
              </a:ext>
            </a:extLst>
          </p:cNvPr>
          <p:cNvSpPr>
            <a:spLocks noChangeAspect="1"/>
          </p:cNvSpPr>
          <p:nvPr/>
        </p:nvSpPr>
        <p:spPr>
          <a:xfrm>
            <a:off x="4786039" y="2315358"/>
            <a:ext cx="124212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이전 메뉴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8" name="Shape 3">
            <a:extLst>
              <a:ext uri="{FF2B5EF4-FFF2-40B4-BE49-F238E27FC236}">
                <a16:creationId xmlns:a16="http://schemas.microsoft.com/office/drawing/2014/main" id="{32735BC9-00C3-46EB-8ADC-1030FDF90DD3}"/>
              </a:ext>
            </a:extLst>
          </p:cNvPr>
          <p:cNvSpPr>
            <a:spLocks noChangeAspect="1"/>
          </p:cNvSpPr>
          <p:nvPr/>
        </p:nvSpPr>
        <p:spPr>
          <a:xfrm>
            <a:off x="6683985" y="542527"/>
            <a:ext cx="1711875" cy="414738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49" name="Text 4">
            <a:extLst>
              <a:ext uri="{FF2B5EF4-FFF2-40B4-BE49-F238E27FC236}">
                <a16:creationId xmlns:a16="http://schemas.microsoft.com/office/drawing/2014/main" id="{2EF6808F-4C5A-4F51-A279-403EFF8BE7AE}"/>
              </a:ext>
            </a:extLst>
          </p:cNvPr>
          <p:cNvSpPr>
            <a:spLocks noChangeAspect="1"/>
          </p:cNvSpPr>
          <p:nvPr/>
        </p:nvSpPr>
        <p:spPr>
          <a:xfrm>
            <a:off x="6700234" y="581995"/>
            <a:ext cx="170784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이름으로 검색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0" name="Shape 3">
            <a:extLst>
              <a:ext uri="{FF2B5EF4-FFF2-40B4-BE49-F238E27FC236}">
                <a16:creationId xmlns:a16="http://schemas.microsoft.com/office/drawing/2014/main" id="{A09FC6EC-05D6-48DF-BE72-5A1B129EF9D2}"/>
              </a:ext>
            </a:extLst>
          </p:cNvPr>
          <p:cNvSpPr>
            <a:spLocks noChangeAspect="1"/>
          </p:cNvSpPr>
          <p:nvPr/>
        </p:nvSpPr>
        <p:spPr>
          <a:xfrm>
            <a:off x="6683985" y="1119389"/>
            <a:ext cx="1711875" cy="414738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51" name="Text 4">
            <a:extLst>
              <a:ext uri="{FF2B5EF4-FFF2-40B4-BE49-F238E27FC236}">
                <a16:creationId xmlns:a16="http://schemas.microsoft.com/office/drawing/2014/main" id="{6CCDCBB0-3DBB-4AD7-AFE0-E468712F175C}"/>
              </a:ext>
            </a:extLst>
          </p:cNvPr>
          <p:cNvSpPr>
            <a:spLocks noChangeAspect="1"/>
          </p:cNvSpPr>
          <p:nvPr/>
        </p:nvSpPr>
        <p:spPr>
          <a:xfrm>
            <a:off x="6700234" y="1158857"/>
            <a:ext cx="170784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연락처로 검색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2" name="Shape 3">
            <a:extLst>
              <a:ext uri="{FF2B5EF4-FFF2-40B4-BE49-F238E27FC236}">
                <a16:creationId xmlns:a16="http://schemas.microsoft.com/office/drawing/2014/main" id="{8ABC4D2E-B9FD-4B56-A9D0-AC8A2A5814EF}"/>
              </a:ext>
            </a:extLst>
          </p:cNvPr>
          <p:cNvSpPr>
            <a:spLocks noChangeAspect="1"/>
          </p:cNvSpPr>
          <p:nvPr/>
        </p:nvSpPr>
        <p:spPr>
          <a:xfrm>
            <a:off x="6683985" y="1696251"/>
            <a:ext cx="1711875" cy="414738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53" name="Text 4">
            <a:extLst>
              <a:ext uri="{FF2B5EF4-FFF2-40B4-BE49-F238E27FC236}">
                <a16:creationId xmlns:a16="http://schemas.microsoft.com/office/drawing/2014/main" id="{78D013DF-6288-41E2-AFEA-9775B0121D1B}"/>
              </a:ext>
            </a:extLst>
          </p:cNvPr>
          <p:cNvSpPr>
            <a:spLocks noChangeAspect="1"/>
          </p:cNvSpPr>
          <p:nvPr/>
        </p:nvSpPr>
        <p:spPr>
          <a:xfrm>
            <a:off x="6700234" y="1735719"/>
            <a:ext cx="170784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아이디로 검색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4" name="Shape 3">
            <a:extLst>
              <a:ext uri="{FF2B5EF4-FFF2-40B4-BE49-F238E27FC236}">
                <a16:creationId xmlns:a16="http://schemas.microsoft.com/office/drawing/2014/main" id="{4FCC1F70-4E8F-4BFB-9A72-3BE930416E24}"/>
              </a:ext>
            </a:extLst>
          </p:cNvPr>
          <p:cNvSpPr>
            <a:spLocks noChangeAspect="1"/>
          </p:cNvSpPr>
          <p:nvPr/>
        </p:nvSpPr>
        <p:spPr>
          <a:xfrm>
            <a:off x="6687058" y="2273113"/>
            <a:ext cx="1245057" cy="414738"/>
          </a:xfrm>
          <a:prstGeom prst="roundRect">
            <a:avLst>
              <a:gd name="adj" fmla="val 6668"/>
            </a:avLst>
          </a:prstGeom>
          <a:solidFill>
            <a:schemeClr val="accent4">
              <a:lumMod val="40000"/>
              <a:lumOff val="60000"/>
            </a:schemeClr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55" name="Text 4">
            <a:extLst>
              <a:ext uri="{FF2B5EF4-FFF2-40B4-BE49-F238E27FC236}">
                <a16:creationId xmlns:a16="http://schemas.microsoft.com/office/drawing/2014/main" id="{816FC2A8-D20E-4556-B239-9DD4D477E54E}"/>
              </a:ext>
            </a:extLst>
          </p:cNvPr>
          <p:cNvSpPr>
            <a:spLocks noChangeAspect="1"/>
          </p:cNvSpPr>
          <p:nvPr/>
        </p:nvSpPr>
        <p:spPr>
          <a:xfrm>
            <a:off x="6703307" y="2312581"/>
            <a:ext cx="124212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이전 메뉴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0" name="Shape 2">
            <a:extLst>
              <a:ext uri="{FF2B5EF4-FFF2-40B4-BE49-F238E27FC236}">
                <a16:creationId xmlns:a16="http://schemas.microsoft.com/office/drawing/2014/main" id="{50958A77-2CD8-4F55-93EE-B2F3AE4F559F}"/>
              </a:ext>
            </a:extLst>
          </p:cNvPr>
          <p:cNvSpPr/>
          <p:nvPr/>
        </p:nvSpPr>
        <p:spPr>
          <a:xfrm rot="5400000">
            <a:off x="5512995" y="1594613"/>
            <a:ext cx="1728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75" name="Shape 2">
            <a:extLst>
              <a:ext uri="{FF2B5EF4-FFF2-40B4-BE49-F238E27FC236}">
                <a16:creationId xmlns:a16="http://schemas.microsoft.com/office/drawing/2014/main" id="{B74DD9D4-0D09-4E53-A573-BE515E7117AC}"/>
              </a:ext>
            </a:extLst>
          </p:cNvPr>
          <p:cNvSpPr/>
          <p:nvPr/>
        </p:nvSpPr>
        <p:spPr>
          <a:xfrm>
            <a:off x="4449754" y="4895963"/>
            <a:ext cx="36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76" name="Shape 2">
            <a:extLst>
              <a:ext uri="{FF2B5EF4-FFF2-40B4-BE49-F238E27FC236}">
                <a16:creationId xmlns:a16="http://schemas.microsoft.com/office/drawing/2014/main" id="{85EB19C5-6C14-49EF-B0CF-408D5FF218C9}"/>
              </a:ext>
            </a:extLst>
          </p:cNvPr>
          <p:cNvSpPr/>
          <p:nvPr/>
        </p:nvSpPr>
        <p:spPr>
          <a:xfrm rot="5400000">
            <a:off x="3299142" y="4347958"/>
            <a:ext cx="2322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77" name="Shape 2">
            <a:extLst>
              <a:ext uri="{FF2B5EF4-FFF2-40B4-BE49-F238E27FC236}">
                <a16:creationId xmlns:a16="http://schemas.microsoft.com/office/drawing/2014/main" id="{ECA66267-FC4B-4066-86A2-CFAFD11C8E8C}"/>
              </a:ext>
            </a:extLst>
          </p:cNvPr>
          <p:cNvSpPr/>
          <p:nvPr/>
        </p:nvSpPr>
        <p:spPr>
          <a:xfrm>
            <a:off x="4460142" y="3204936"/>
            <a:ext cx="36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78" name="Shape 2">
            <a:extLst>
              <a:ext uri="{FF2B5EF4-FFF2-40B4-BE49-F238E27FC236}">
                <a16:creationId xmlns:a16="http://schemas.microsoft.com/office/drawing/2014/main" id="{9ECEED40-5A25-4E93-BBCA-E1CB007C2885}"/>
              </a:ext>
            </a:extLst>
          </p:cNvPr>
          <p:cNvSpPr/>
          <p:nvPr/>
        </p:nvSpPr>
        <p:spPr>
          <a:xfrm>
            <a:off x="4460142" y="3730196"/>
            <a:ext cx="36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79" name="Shape 2">
            <a:extLst>
              <a:ext uri="{FF2B5EF4-FFF2-40B4-BE49-F238E27FC236}">
                <a16:creationId xmlns:a16="http://schemas.microsoft.com/office/drawing/2014/main" id="{2E872582-234F-46E7-9EFD-3F8AD2F5181B}"/>
              </a:ext>
            </a:extLst>
          </p:cNvPr>
          <p:cNvSpPr/>
          <p:nvPr/>
        </p:nvSpPr>
        <p:spPr>
          <a:xfrm>
            <a:off x="4441602" y="4290536"/>
            <a:ext cx="36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80" name="Shape 3">
            <a:extLst>
              <a:ext uri="{FF2B5EF4-FFF2-40B4-BE49-F238E27FC236}">
                <a16:creationId xmlns:a16="http://schemas.microsoft.com/office/drawing/2014/main" id="{22CBF936-4887-4768-8616-0892F0134EB1}"/>
              </a:ext>
            </a:extLst>
          </p:cNvPr>
          <p:cNvSpPr>
            <a:spLocks noChangeAspect="1"/>
          </p:cNvSpPr>
          <p:nvPr/>
        </p:nvSpPr>
        <p:spPr>
          <a:xfrm>
            <a:off x="4779038" y="2971763"/>
            <a:ext cx="1245057" cy="414738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81" name="Text 4">
            <a:extLst>
              <a:ext uri="{FF2B5EF4-FFF2-40B4-BE49-F238E27FC236}">
                <a16:creationId xmlns:a16="http://schemas.microsoft.com/office/drawing/2014/main" id="{7E5B3E54-7AEE-426A-A39E-63386EBCFB1C}"/>
              </a:ext>
            </a:extLst>
          </p:cNvPr>
          <p:cNvSpPr>
            <a:spLocks noChangeAspect="1"/>
          </p:cNvSpPr>
          <p:nvPr/>
        </p:nvSpPr>
        <p:spPr>
          <a:xfrm>
            <a:off x="4795287" y="3011231"/>
            <a:ext cx="124212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도서 등록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2" name="Shape 3">
            <a:extLst>
              <a:ext uri="{FF2B5EF4-FFF2-40B4-BE49-F238E27FC236}">
                <a16:creationId xmlns:a16="http://schemas.microsoft.com/office/drawing/2014/main" id="{40029A77-AA4E-4F6A-8C60-FF9D385B2038}"/>
              </a:ext>
            </a:extLst>
          </p:cNvPr>
          <p:cNvSpPr>
            <a:spLocks noChangeAspect="1"/>
          </p:cNvSpPr>
          <p:nvPr/>
        </p:nvSpPr>
        <p:spPr>
          <a:xfrm>
            <a:off x="4779038" y="3548625"/>
            <a:ext cx="1245057" cy="414738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83" name="Text 4">
            <a:extLst>
              <a:ext uri="{FF2B5EF4-FFF2-40B4-BE49-F238E27FC236}">
                <a16:creationId xmlns:a16="http://schemas.microsoft.com/office/drawing/2014/main" id="{DBD9D708-01E5-4D2B-B8D9-1B8A54223418}"/>
              </a:ext>
            </a:extLst>
          </p:cNvPr>
          <p:cNvSpPr>
            <a:spLocks noChangeAspect="1"/>
          </p:cNvSpPr>
          <p:nvPr/>
        </p:nvSpPr>
        <p:spPr>
          <a:xfrm>
            <a:off x="4795287" y="3588093"/>
            <a:ext cx="124212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도서 수정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4" name="Shape 3">
            <a:extLst>
              <a:ext uri="{FF2B5EF4-FFF2-40B4-BE49-F238E27FC236}">
                <a16:creationId xmlns:a16="http://schemas.microsoft.com/office/drawing/2014/main" id="{3C5D9A8A-4047-4913-9CC4-8D1E34BFE305}"/>
              </a:ext>
            </a:extLst>
          </p:cNvPr>
          <p:cNvSpPr>
            <a:spLocks noChangeAspect="1"/>
          </p:cNvSpPr>
          <p:nvPr/>
        </p:nvSpPr>
        <p:spPr>
          <a:xfrm>
            <a:off x="4779038" y="4125487"/>
            <a:ext cx="1245057" cy="414738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85" name="Text 4">
            <a:extLst>
              <a:ext uri="{FF2B5EF4-FFF2-40B4-BE49-F238E27FC236}">
                <a16:creationId xmlns:a16="http://schemas.microsoft.com/office/drawing/2014/main" id="{4486452F-75FF-4FDF-9A05-5B49879DB517}"/>
              </a:ext>
            </a:extLst>
          </p:cNvPr>
          <p:cNvSpPr>
            <a:spLocks noChangeAspect="1"/>
          </p:cNvSpPr>
          <p:nvPr/>
        </p:nvSpPr>
        <p:spPr>
          <a:xfrm>
            <a:off x="4795287" y="4164955"/>
            <a:ext cx="124212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도서 삭제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6" name="Shape 3">
            <a:extLst>
              <a:ext uri="{FF2B5EF4-FFF2-40B4-BE49-F238E27FC236}">
                <a16:creationId xmlns:a16="http://schemas.microsoft.com/office/drawing/2014/main" id="{EE7C5A91-BEF5-49E3-9DED-A73E871412BB}"/>
              </a:ext>
            </a:extLst>
          </p:cNvPr>
          <p:cNvSpPr>
            <a:spLocks noChangeAspect="1"/>
          </p:cNvSpPr>
          <p:nvPr/>
        </p:nvSpPr>
        <p:spPr>
          <a:xfrm>
            <a:off x="4782111" y="4702349"/>
            <a:ext cx="1245057" cy="414738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87" name="Text 4">
            <a:extLst>
              <a:ext uri="{FF2B5EF4-FFF2-40B4-BE49-F238E27FC236}">
                <a16:creationId xmlns:a16="http://schemas.microsoft.com/office/drawing/2014/main" id="{B15292D5-A105-4D5C-8A90-2F4B42F3684C}"/>
              </a:ext>
            </a:extLst>
          </p:cNvPr>
          <p:cNvSpPr>
            <a:spLocks noChangeAspect="1"/>
          </p:cNvSpPr>
          <p:nvPr/>
        </p:nvSpPr>
        <p:spPr>
          <a:xfrm>
            <a:off x="4798360" y="4741817"/>
            <a:ext cx="124212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도서 조회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9" name="Shape 3">
            <a:extLst>
              <a:ext uri="{FF2B5EF4-FFF2-40B4-BE49-F238E27FC236}">
                <a16:creationId xmlns:a16="http://schemas.microsoft.com/office/drawing/2014/main" id="{9FBFD946-54C9-47CB-990A-AFAF51D8180E}"/>
              </a:ext>
            </a:extLst>
          </p:cNvPr>
          <p:cNvSpPr>
            <a:spLocks noChangeAspect="1"/>
          </p:cNvSpPr>
          <p:nvPr/>
        </p:nvSpPr>
        <p:spPr>
          <a:xfrm>
            <a:off x="4779038" y="5286551"/>
            <a:ext cx="1245057" cy="414738"/>
          </a:xfrm>
          <a:prstGeom prst="roundRect">
            <a:avLst>
              <a:gd name="adj" fmla="val 6668"/>
            </a:avLst>
          </a:prstGeom>
          <a:solidFill>
            <a:schemeClr val="accent4">
              <a:lumMod val="40000"/>
              <a:lumOff val="60000"/>
            </a:schemeClr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90" name="Text 4">
            <a:extLst>
              <a:ext uri="{FF2B5EF4-FFF2-40B4-BE49-F238E27FC236}">
                <a16:creationId xmlns:a16="http://schemas.microsoft.com/office/drawing/2014/main" id="{A67133D5-AEF3-4973-A5AE-791CA5F60659}"/>
              </a:ext>
            </a:extLst>
          </p:cNvPr>
          <p:cNvSpPr>
            <a:spLocks noChangeAspect="1"/>
          </p:cNvSpPr>
          <p:nvPr/>
        </p:nvSpPr>
        <p:spPr>
          <a:xfrm>
            <a:off x="4795287" y="5326019"/>
            <a:ext cx="124212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이전 메뉴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1" name="Shape 2">
            <a:extLst>
              <a:ext uri="{FF2B5EF4-FFF2-40B4-BE49-F238E27FC236}">
                <a16:creationId xmlns:a16="http://schemas.microsoft.com/office/drawing/2014/main" id="{A3E6E976-F1EB-426F-8DF0-56F776627C03}"/>
              </a:ext>
            </a:extLst>
          </p:cNvPr>
          <p:cNvSpPr/>
          <p:nvPr/>
        </p:nvSpPr>
        <p:spPr>
          <a:xfrm>
            <a:off x="4444011" y="5501390"/>
            <a:ext cx="36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56601A8-AB87-4E6D-B252-6DB3CBC87CB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rgbClr val="3D3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DC05F08C-4E39-4649-9AAF-30BA31DF0BB9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  <a:ln>
            <a:solidFill>
              <a:srgbClr val="3D3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Shape 3">
            <a:extLst>
              <a:ext uri="{FF2B5EF4-FFF2-40B4-BE49-F238E27FC236}">
                <a16:creationId xmlns:a16="http://schemas.microsoft.com/office/drawing/2014/main" id="{53B4FA31-068E-4744-A0DA-8372D5C35EB5}"/>
              </a:ext>
            </a:extLst>
          </p:cNvPr>
          <p:cNvSpPr>
            <a:spLocks noChangeAspect="1"/>
          </p:cNvSpPr>
          <p:nvPr/>
        </p:nvSpPr>
        <p:spPr>
          <a:xfrm>
            <a:off x="1016083" y="5856406"/>
            <a:ext cx="1245057" cy="414738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96" name="Text 4">
            <a:extLst>
              <a:ext uri="{FF2B5EF4-FFF2-40B4-BE49-F238E27FC236}">
                <a16:creationId xmlns:a16="http://schemas.microsoft.com/office/drawing/2014/main" id="{8473BD88-6052-44A0-88A7-EC7460BDD166}"/>
              </a:ext>
            </a:extLst>
          </p:cNvPr>
          <p:cNvSpPr>
            <a:spLocks noChangeAspect="1"/>
          </p:cNvSpPr>
          <p:nvPr/>
        </p:nvSpPr>
        <p:spPr>
          <a:xfrm>
            <a:off x="1032332" y="5895874"/>
            <a:ext cx="124212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회원 탈퇴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7" name="Shape 2">
            <a:extLst>
              <a:ext uri="{FF2B5EF4-FFF2-40B4-BE49-F238E27FC236}">
                <a16:creationId xmlns:a16="http://schemas.microsoft.com/office/drawing/2014/main" id="{AF50C60F-B826-4C09-B066-8305725F1795}"/>
              </a:ext>
            </a:extLst>
          </p:cNvPr>
          <p:cNvSpPr/>
          <p:nvPr/>
        </p:nvSpPr>
        <p:spPr>
          <a:xfrm rot="5400000">
            <a:off x="2238929" y="5697137"/>
            <a:ext cx="864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98" name="Shape 2">
            <a:extLst>
              <a:ext uri="{FF2B5EF4-FFF2-40B4-BE49-F238E27FC236}">
                <a16:creationId xmlns:a16="http://schemas.microsoft.com/office/drawing/2014/main" id="{483E748F-FAC7-4FE4-B767-ADD74DD16CC0}"/>
              </a:ext>
            </a:extLst>
          </p:cNvPr>
          <p:cNvSpPr/>
          <p:nvPr/>
        </p:nvSpPr>
        <p:spPr>
          <a:xfrm>
            <a:off x="2664575" y="6111476"/>
            <a:ext cx="468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99" name="Shape 2">
            <a:extLst>
              <a:ext uri="{FF2B5EF4-FFF2-40B4-BE49-F238E27FC236}">
                <a16:creationId xmlns:a16="http://schemas.microsoft.com/office/drawing/2014/main" id="{248B1F63-C734-4EB4-B450-00B2C0E773C4}"/>
              </a:ext>
            </a:extLst>
          </p:cNvPr>
          <p:cNvSpPr/>
          <p:nvPr/>
        </p:nvSpPr>
        <p:spPr>
          <a:xfrm rot="5400000">
            <a:off x="5574984" y="4534242"/>
            <a:ext cx="2808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00" name="Shape 2">
            <a:extLst>
              <a:ext uri="{FF2B5EF4-FFF2-40B4-BE49-F238E27FC236}">
                <a16:creationId xmlns:a16="http://schemas.microsoft.com/office/drawing/2014/main" id="{5E800641-994D-448F-985E-CCFD35811B23}"/>
              </a:ext>
            </a:extLst>
          </p:cNvPr>
          <p:cNvSpPr/>
          <p:nvPr/>
        </p:nvSpPr>
        <p:spPr>
          <a:xfrm>
            <a:off x="6959421" y="4836789"/>
            <a:ext cx="36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02" name="Shape 2">
            <a:extLst>
              <a:ext uri="{FF2B5EF4-FFF2-40B4-BE49-F238E27FC236}">
                <a16:creationId xmlns:a16="http://schemas.microsoft.com/office/drawing/2014/main" id="{9059049E-DF2E-41D0-923E-D79C36AA2B18}"/>
              </a:ext>
            </a:extLst>
          </p:cNvPr>
          <p:cNvSpPr/>
          <p:nvPr/>
        </p:nvSpPr>
        <p:spPr>
          <a:xfrm>
            <a:off x="6969809" y="3145762"/>
            <a:ext cx="36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03" name="Shape 2">
            <a:extLst>
              <a:ext uri="{FF2B5EF4-FFF2-40B4-BE49-F238E27FC236}">
                <a16:creationId xmlns:a16="http://schemas.microsoft.com/office/drawing/2014/main" id="{4DA002B4-23B1-40C0-9C3F-27A64AB18781}"/>
              </a:ext>
            </a:extLst>
          </p:cNvPr>
          <p:cNvSpPr/>
          <p:nvPr/>
        </p:nvSpPr>
        <p:spPr>
          <a:xfrm>
            <a:off x="6969809" y="3671022"/>
            <a:ext cx="36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04" name="Shape 2">
            <a:extLst>
              <a:ext uri="{FF2B5EF4-FFF2-40B4-BE49-F238E27FC236}">
                <a16:creationId xmlns:a16="http://schemas.microsoft.com/office/drawing/2014/main" id="{05A3E359-F30C-4451-94AC-7C9118D4EEE9}"/>
              </a:ext>
            </a:extLst>
          </p:cNvPr>
          <p:cNvSpPr/>
          <p:nvPr/>
        </p:nvSpPr>
        <p:spPr>
          <a:xfrm>
            <a:off x="6951269" y="4231362"/>
            <a:ext cx="36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05" name="Shape 3">
            <a:extLst>
              <a:ext uri="{FF2B5EF4-FFF2-40B4-BE49-F238E27FC236}">
                <a16:creationId xmlns:a16="http://schemas.microsoft.com/office/drawing/2014/main" id="{A55218B8-6393-4570-8684-D3A77574E47A}"/>
              </a:ext>
            </a:extLst>
          </p:cNvPr>
          <p:cNvSpPr>
            <a:spLocks noChangeAspect="1"/>
          </p:cNvSpPr>
          <p:nvPr/>
        </p:nvSpPr>
        <p:spPr>
          <a:xfrm>
            <a:off x="7288705" y="2912589"/>
            <a:ext cx="1866138" cy="414738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06" name="Text 4">
            <a:extLst>
              <a:ext uri="{FF2B5EF4-FFF2-40B4-BE49-F238E27FC236}">
                <a16:creationId xmlns:a16="http://schemas.microsoft.com/office/drawing/2014/main" id="{4E3B8714-C9CD-4758-881B-F412B647F247}"/>
              </a:ext>
            </a:extLst>
          </p:cNvPr>
          <p:cNvSpPr>
            <a:spLocks noChangeAspect="1"/>
          </p:cNvSpPr>
          <p:nvPr/>
        </p:nvSpPr>
        <p:spPr>
          <a:xfrm>
            <a:off x="7304954" y="2952057"/>
            <a:ext cx="186174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도서명으로 검색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7" name="Shape 3">
            <a:extLst>
              <a:ext uri="{FF2B5EF4-FFF2-40B4-BE49-F238E27FC236}">
                <a16:creationId xmlns:a16="http://schemas.microsoft.com/office/drawing/2014/main" id="{1E01E450-C4E7-4148-B46E-C2F763C323B8}"/>
              </a:ext>
            </a:extLst>
          </p:cNvPr>
          <p:cNvSpPr>
            <a:spLocks noChangeAspect="1"/>
          </p:cNvSpPr>
          <p:nvPr/>
        </p:nvSpPr>
        <p:spPr>
          <a:xfrm>
            <a:off x="7288705" y="3489451"/>
            <a:ext cx="1866138" cy="414738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08" name="Text 4">
            <a:extLst>
              <a:ext uri="{FF2B5EF4-FFF2-40B4-BE49-F238E27FC236}">
                <a16:creationId xmlns:a16="http://schemas.microsoft.com/office/drawing/2014/main" id="{3006E681-7146-40BD-87CE-BD16FE5AA80A}"/>
              </a:ext>
            </a:extLst>
          </p:cNvPr>
          <p:cNvSpPr>
            <a:spLocks noChangeAspect="1"/>
          </p:cNvSpPr>
          <p:nvPr/>
        </p:nvSpPr>
        <p:spPr>
          <a:xfrm>
            <a:off x="7304954" y="3528919"/>
            <a:ext cx="186174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작가명으로 검색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9" name="Shape 3">
            <a:extLst>
              <a:ext uri="{FF2B5EF4-FFF2-40B4-BE49-F238E27FC236}">
                <a16:creationId xmlns:a16="http://schemas.microsoft.com/office/drawing/2014/main" id="{F11B24F7-2016-45ED-8E4E-C959581EBEDD}"/>
              </a:ext>
            </a:extLst>
          </p:cNvPr>
          <p:cNvSpPr>
            <a:spLocks noChangeAspect="1"/>
          </p:cNvSpPr>
          <p:nvPr/>
        </p:nvSpPr>
        <p:spPr>
          <a:xfrm>
            <a:off x="7288705" y="4066313"/>
            <a:ext cx="1866138" cy="414738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10" name="Text 4">
            <a:extLst>
              <a:ext uri="{FF2B5EF4-FFF2-40B4-BE49-F238E27FC236}">
                <a16:creationId xmlns:a16="http://schemas.microsoft.com/office/drawing/2014/main" id="{CE281A95-71BD-44F3-94C8-27C53907B818}"/>
              </a:ext>
            </a:extLst>
          </p:cNvPr>
          <p:cNvSpPr>
            <a:spLocks noChangeAspect="1"/>
          </p:cNvSpPr>
          <p:nvPr/>
        </p:nvSpPr>
        <p:spPr>
          <a:xfrm>
            <a:off x="7304954" y="4105781"/>
            <a:ext cx="186174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3.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출판사로 검색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1" name="Shape 3">
            <a:extLst>
              <a:ext uri="{FF2B5EF4-FFF2-40B4-BE49-F238E27FC236}">
                <a16:creationId xmlns:a16="http://schemas.microsoft.com/office/drawing/2014/main" id="{C8FC98D3-1C6B-4316-AE70-F199B403BE28}"/>
              </a:ext>
            </a:extLst>
          </p:cNvPr>
          <p:cNvSpPr>
            <a:spLocks noChangeAspect="1"/>
          </p:cNvSpPr>
          <p:nvPr/>
        </p:nvSpPr>
        <p:spPr>
          <a:xfrm>
            <a:off x="7291778" y="4643175"/>
            <a:ext cx="1866138" cy="414738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12" name="Text 4">
            <a:extLst>
              <a:ext uri="{FF2B5EF4-FFF2-40B4-BE49-F238E27FC236}">
                <a16:creationId xmlns:a16="http://schemas.microsoft.com/office/drawing/2014/main" id="{84BA2F1B-2A07-4411-BD6F-B53EEE85790C}"/>
              </a:ext>
            </a:extLst>
          </p:cNvPr>
          <p:cNvSpPr>
            <a:spLocks noChangeAspect="1"/>
          </p:cNvSpPr>
          <p:nvPr/>
        </p:nvSpPr>
        <p:spPr>
          <a:xfrm>
            <a:off x="7308027" y="4682643"/>
            <a:ext cx="186174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도서 번호로 검색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3" name="Shape 3">
            <a:extLst>
              <a:ext uri="{FF2B5EF4-FFF2-40B4-BE49-F238E27FC236}">
                <a16:creationId xmlns:a16="http://schemas.microsoft.com/office/drawing/2014/main" id="{6F2536A7-903C-47BB-981E-FA7D43F6922B}"/>
              </a:ext>
            </a:extLst>
          </p:cNvPr>
          <p:cNvSpPr>
            <a:spLocks noChangeAspect="1"/>
          </p:cNvSpPr>
          <p:nvPr/>
        </p:nvSpPr>
        <p:spPr>
          <a:xfrm>
            <a:off x="7288705" y="5227377"/>
            <a:ext cx="1245057" cy="414738"/>
          </a:xfrm>
          <a:prstGeom prst="roundRect">
            <a:avLst>
              <a:gd name="adj" fmla="val 6668"/>
            </a:avLst>
          </a:prstGeom>
          <a:solidFill>
            <a:schemeClr val="accent4">
              <a:lumMod val="40000"/>
              <a:lumOff val="60000"/>
            </a:schemeClr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14" name="Text 4">
            <a:extLst>
              <a:ext uri="{FF2B5EF4-FFF2-40B4-BE49-F238E27FC236}">
                <a16:creationId xmlns:a16="http://schemas.microsoft.com/office/drawing/2014/main" id="{2B0FE7E1-C75D-499C-8427-A37D6E2203C2}"/>
              </a:ext>
            </a:extLst>
          </p:cNvPr>
          <p:cNvSpPr>
            <a:spLocks noChangeAspect="1"/>
          </p:cNvSpPr>
          <p:nvPr/>
        </p:nvSpPr>
        <p:spPr>
          <a:xfrm>
            <a:off x="7304954" y="5266845"/>
            <a:ext cx="124212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이전 메뉴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5" name="Shape 2">
            <a:extLst>
              <a:ext uri="{FF2B5EF4-FFF2-40B4-BE49-F238E27FC236}">
                <a16:creationId xmlns:a16="http://schemas.microsoft.com/office/drawing/2014/main" id="{5DFDCEDB-2C32-4951-BA4D-913BFD934B02}"/>
              </a:ext>
            </a:extLst>
          </p:cNvPr>
          <p:cNvSpPr/>
          <p:nvPr/>
        </p:nvSpPr>
        <p:spPr>
          <a:xfrm>
            <a:off x="6953678" y="5442216"/>
            <a:ext cx="36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16" name="Shape 2">
            <a:extLst>
              <a:ext uri="{FF2B5EF4-FFF2-40B4-BE49-F238E27FC236}">
                <a16:creationId xmlns:a16="http://schemas.microsoft.com/office/drawing/2014/main" id="{F5D3BDB6-2775-4A16-8ABB-AD9996CB6D39}"/>
              </a:ext>
            </a:extLst>
          </p:cNvPr>
          <p:cNvSpPr/>
          <p:nvPr/>
        </p:nvSpPr>
        <p:spPr>
          <a:xfrm rot="5400000">
            <a:off x="7894811" y="4830910"/>
            <a:ext cx="342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25" name="Shape 2">
            <a:extLst>
              <a:ext uri="{FF2B5EF4-FFF2-40B4-BE49-F238E27FC236}">
                <a16:creationId xmlns:a16="http://schemas.microsoft.com/office/drawing/2014/main" id="{622B54EC-81E2-4BE6-9A80-608E3A9146F5}"/>
              </a:ext>
            </a:extLst>
          </p:cNvPr>
          <p:cNvSpPr/>
          <p:nvPr/>
        </p:nvSpPr>
        <p:spPr>
          <a:xfrm>
            <a:off x="9605351" y="3134781"/>
            <a:ext cx="36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26" name="Shape 2">
            <a:extLst>
              <a:ext uri="{FF2B5EF4-FFF2-40B4-BE49-F238E27FC236}">
                <a16:creationId xmlns:a16="http://schemas.microsoft.com/office/drawing/2014/main" id="{F938B2B0-187E-41C1-A37A-CF8C8616D32E}"/>
              </a:ext>
            </a:extLst>
          </p:cNvPr>
          <p:cNvSpPr/>
          <p:nvPr/>
        </p:nvSpPr>
        <p:spPr>
          <a:xfrm>
            <a:off x="9605351" y="3660041"/>
            <a:ext cx="36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27" name="Shape 2">
            <a:extLst>
              <a:ext uri="{FF2B5EF4-FFF2-40B4-BE49-F238E27FC236}">
                <a16:creationId xmlns:a16="http://schemas.microsoft.com/office/drawing/2014/main" id="{F20080C7-D475-4DF3-BCCC-38A22D1D7065}"/>
              </a:ext>
            </a:extLst>
          </p:cNvPr>
          <p:cNvSpPr/>
          <p:nvPr/>
        </p:nvSpPr>
        <p:spPr>
          <a:xfrm>
            <a:off x="9586811" y="4220381"/>
            <a:ext cx="36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28" name="Shape 3">
            <a:extLst>
              <a:ext uri="{FF2B5EF4-FFF2-40B4-BE49-F238E27FC236}">
                <a16:creationId xmlns:a16="http://schemas.microsoft.com/office/drawing/2014/main" id="{CB70BCC7-4541-4330-8A35-774A8299E976}"/>
              </a:ext>
            </a:extLst>
          </p:cNvPr>
          <p:cNvSpPr>
            <a:spLocks noChangeAspect="1"/>
          </p:cNvSpPr>
          <p:nvPr/>
        </p:nvSpPr>
        <p:spPr>
          <a:xfrm>
            <a:off x="9924247" y="2901608"/>
            <a:ext cx="1245057" cy="414738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29" name="Text 4">
            <a:extLst>
              <a:ext uri="{FF2B5EF4-FFF2-40B4-BE49-F238E27FC236}">
                <a16:creationId xmlns:a16="http://schemas.microsoft.com/office/drawing/2014/main" id="{B5E49B89-8D9F-4AD9-8E1D-46DEF3F78462}"/>
              </a:ext>
            </a:extLst>
          </p:cNvPr>
          <p:cNvSpPr>
            <a:spLocks noChangeAspect="1"/>
          </p:cNvSpPr>
          <p:nvPr/>
        </p:nvSpPr>
        <p:spPr>
          <a:xfrm>
            <a:off x="9940496" y="2941076"/>
            <a:ext cx="124212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도서 대여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30" name="Shape 3">
            <a:extLst>
              <a:ext uri="{FF2B5EF4-FFF2-40B4-BE49-F238E27FC236}">
                <a16:creationId xmlns:a16="http://schemas.microsoft.com/office/drawing/2014/main" id="{92EEFC8C-940C-47C5-9A63-93F1F9E08BF6}"/>
              </a:ext>
            </a:extLst>
          </p:cNvPr>
          <p:cNvSpPr>
            <a:spLocks noChangeAspect="1"/>
          </p:cNvSpPr>
          <p:nvPr/>
        </p:nvSpPr>
        <p:spPr>
          <a:xfrm>
            <a:off x="9924247" y="3478470"/>
            <a:ext cx="1245057" cy="414738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31" name="Text 4">
            <a:extLst>
              <a:ext uri="{FF2B5EF4-FFF2-40B4-BE49-F238E27FC236}">
                <a16:creationId xmlns:a16="http://schemas.microsoft.com/office/drawing/2014/main" id="{8D694892-905C-4FBF-80E7-7EA6F1B20322}"/>
              </a:ext>
            </a:extLst>
          </p:cNvPr>
          <p:cNvSpPr>
            <a:spLocks noChangeAspect="1"/>
          </p:cNvSpPr>
          <p:nvPr/>
        </p:nvSpPr>
        <p:spPr>
          <a:xfrm>
            <a:off x="9940496" y="3517938"/>
            <a:ext cx="124212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도서 반납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32" name="Shape 3">
            <a:extLst>
              <a:ext uri="{FF2B5EF4-FFF2-40B4-BE49-F238E27FC236}">
                <a16:creationId xmlns:a16="http://schemas.microsoft.com/office/drawing/2014/main" id="{A8EFE5ED-B120-4C28-8F1D-EABA3E677D79}"/>
              </a:ext>
            </a:extLst>
          </p:cNvPr>
          <p:cNvSpPr>
            <a:spLocks noChangeAspect="1"/>
          </p:cNvSpPr>
          <p:nvPr/>
        </p:nvSpPr>
        <p:spPr>
          <a:xfrm>
            <a:off x="9924247" y="4055332"/>
            <a:ext cx="1245057" cy="414738"/>
          </a:xfrm>
          <a:prstGeom prst="roundRect">
            <a:avLst>
              <a:gd name="adj" fmla="val 6668"/>
            </a:avLst>
          </a:prstGeom>
          <a:solidFill>
            <a:schemeClr val="accent4">
              <a:lumMod val="40000"/>
              <a:lumOff val="60000"/>
            </a:schemeClr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33" name="Text 4">
            <a:extLst>
              <a:ext uri="{FF2B5EF4-FFF2-40B4-BE49-F238E27FC236}">
                <a16:creationId xmlns:a16="http://schemas.microsoft.com/office/drawing/2014/main" id="{99C075B4-C475-49E0-8CBF-C23AA6F3C5DB}"/>
              </a:ext>
            </a:extLst>
          </p:cNvPr>
          <p:cNvSpPr>
            <a:spLocks noChangeAspect="1"/>
          </p:cNvSpPr>
          <p:nvPr/>
        </p:nvSpPr>
        <p:spPr>
          <a:xfrm>
            <a:off x="9940496" y="4094800"/>
            <a:ext cx="124212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이전 메뉴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34" name="Shape 3">
            <a:extLst>
              <a:ext uri="{FF2B5EF4-FFF2-40B4-BE49-F238E27FC236}">
                <a16:creationId xmlns:a16="http://schemas.microsoft.com/office/drawing/2014/main" id="{E4679AF5-B5E4-4EB3-BBCC-C4152A502DAA}"/>
              </a:ext>
            </a:extLst>
          </p:cNvPr>
          <p:cNvSpPr>
            <a:spLocks noChangeAspect="1"/>
          </p:cNvSpPr>
          <p:nvPr/>
        </p:nvSpPr>
        <p:spPr>
          <a:xfrm>
            <a:off x="6320397" y="5917057"/>
            <a:ext cx="1245057" cy="414738"/>
          </a:xfrm>
          <a:prstGeom prst="roundRect">
            <a:avLst>
              <a:gd name="adj" fmla="val 6668"/>
            </a:avLst>
          </a:prstGeom>
          <a:solidFill>
            <a:srgbClr val="BFBFBF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35" name="Text 4">
            <a:extLst>
              <a:ext uri="{FF2B5EF4-FFF2-40B4-BE49-F238E27FC236}">
                <a16:creationId xmlns:a16="http://schemas.microsoft.com/office/drawing/2014/main" id="{D8CA20CB-C9E2-4EB6-919F-E18FA4652E34}"/>
              </a:ext>
            </a:extLst>
          </p:cNvPr>
          <p:cNvSpPr>
            <a:spLocks noChangeAspect="1"/>
          </p:cNvSpPr>
          <p:nvPr/>
        </p:nvSpPr>
        <p:spPr>
          <a:xfrm>
            <a:off x="6336646" y="5956525"/>
            <a:ext cx="124212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도서 검색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36" name="Shape 2">
            <a:extLst>
              <a:ext uri="{FF2B5EF4-FFF2-40B4-BE49-F238E27FC236}">
                <a16:creationId xmlns:a16="http://schemas.microsoft.com/office/drawing/2014/main" id="{BE962F69-52BA-4C5A-AB54-29B01FB65D89}"/>
              </a:ext>
            </a:extLst>
          </p:cNvPr>
          <p:cNvSpPr/>
          <p:nvPr/>
        </p:nvSpPr>
        <p:spPr>
          <a:xfrm rot="5400000">
            <a:off x="5795774" y="6329082"/>
            <a:ext cx="468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37" name="Shape 2">
            <a:extLst>
              <a:ext uri="{FF2B5EF4-FFF2-40B4-BE49-F238E27FC236}">
                <a16:creationId xmlns:a16="http://schemas.microsoft.com/office/drawing/2014/main" id="{A4BCF35E-B95D-4BCF-AAA1-CC197E740956}"/>
              </a:ext>
            </a:extLst>
          </p:cNvPr>
          <p:cNvSpPr/>
          <p:nvPr/>
        </p:nvSpPr>
        <p:spPr>
          <a:xfrm>
            <a:off x="6022775" y="6538732"/>
            <a:ext cx="3600000" cy="36000"/>
          </a:xfrm>
          <a:prstGeom prst="roundRect">
            <a:avLst>
              <a:gd name="adj" fmla="val 121500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38" name="Shape 3">
            <a:extLst>
              <a:ext uri="{FF2B5EF4-FFF2-40B4-BE49-F238E27FC236}">
                <a16:creationId xmlns:a16="http://schemas.microsoft.com/office/drawing/2014/main" id="{3C038DD2-D2B7-448C-AFEC-B1D887C95455}"/>
              </a:ext>
            </a:extLst>
          </p:cNvPr>
          <p:cNvSpPr>
            <a:spLocks noChangeAspect="1"/>
          </p:cNvSpPr>
          <p:nvPr/>
        </p:nvSpPr>
        <p:spPr>
          <a:xfrm>
            <a:off x="8954586" y="6275336"/>
            <a:ext cx="1245057" cy="414738"/>
          </a:xfrm>
          <a:prstGeom prst="roundRect">
            <a:avLst>
              <a:gd name="adj" fmla="val 6668"/>
            </a:avLst>
          </a:prstGeom>
          <a:solidFill>
            <a:srgbClr val="BFBFBF"/>
          </a:solidFill>
          <a:ln/>
        </p:spPr>
        <p:txBody>
          <a:bodyPr/>
          <a:lstStyle/>
          <a:p>
            <a:endParaRPr lang="ko-KR" altLang="en-US" dirty="0">
              <a:solidFill>
                <a:srgbClr val="3D3A35"/>
              </a:solidFill>
            </a:endParaRPr>
          </a:p>
        </p:txBody>
      </p:sp>
      <p:sp>
        <p:nvSpPr>
          <p:cNvPr id="139" name="Text 4">
            <a:extLst>
              <a:ext uri="{FF2B5EF4-FFF2-40B4-BE49-F238E27FC236}">
                <a16:creationId xmlns:a16="http://schemas.microsoft.com/office/drawing/2014/main" id="{3DF0C002-DDEA-4DF0-A657-A10041A7C0DE}"/>
              </a:ext>
            </a:extLst>
          </p:cNvPr>
          <p:cNvSpPr>
            <a:spLocks noChangeAspect="1"/>
          </p:cNvSpPr>
          <p:nvPr/>
        </p:nvSpPr>
        <p:spPr>
          <a:xfrm>
            <a:off x="8970835" y="6314804"/>
            <a:ext cx="1242129" cy="2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3. </a:t>
            </a:r>
            <a:r>
              <a:rPr lang="ko-KR" altLang="en-US" b="1" kern="0" spc="-27" dirty="0">
                <a:solidFill>
                  <a:srgbClr val="3D3A35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대여 반납</a:t>
            </a:r>
            <a:endParaRPr lang="en-US" dirty="0">
              <a:solidFill>
                <a:srgbClr val="3D3A35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496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</TotalTime>
  <Words>297</Words>
  <Application>Microsoft Office PowerPoint</Application>
  <PresentationFormat>와이드스크린</PresentationFormat>
  <Paragraphs>95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Pretendard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Hyeonyeong Kang</dc:creator>
  <cp:lastModifiedBy>Hyeonyeong Kang</cp:lastModifiedBy>
  <cp:revision>8</cp:revision>
  <dcterms:created xsi:type="dcterms:W3CDTF">2025-02-11T12:17:01Z</dcterms:created>
  <dcterms:modified xsi:type="dcterms:W3CDTF">2025-02-12T17:34:56Z</dcterms:modified>
</cp:coreProperties>
</file>