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sldIdLst>
    <p:sldId id="284" r:id="rId5"/>
    <p:sldId id="296" r:id="rId6"/>
    <p:sldId id="297" r:id="rId7"/>
    <p:sldId id="298" r:id="rId8"/>
    <p:sldId id="29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6216" userDrawn="1">
          <p15:clr>
            <a:srgbClr val="A4A3A4"/>
          </p15:clr>
        </p15:guide>
        <p15:guide id="3" pos="1440" userDrawn="1">
          <p15:clr>
            <a:srgbClr val="A4A3A4"/>
          </p15:clr>
        </p15:guide>
        <p15:guide id="4" orient="horz" pos="2352" userDrawn="1">
          <p15:clr>
            <a:srgbClr val="A4A3A4"/>
          </p15:clr>
        </p15:guide>
        <p15:guide id="5" orient="horz" pos="936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orient="horz" pos="31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C46A"/>
    <a:srgbClr val="97EFD3"/>
    <a:srgbClr val="F15574"/>
    <a:srgbClr val="F4EBE8"/>
    <a:srgbClr val="ECC4BF"/>
    <a:srgbClr val="C9ABA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899" autoAdjust="0"/>
  </p:normalViewPr>
  <p:slideViewPr>
    <p:cSldViewPr snapToGrid="0" snapToObjects="1" showGuides="1">
      <p:cViewPr varScale="1">
        <p:scale>
          <a:sx n="91" d="100"/>
          <a:sy n="91" d="100"/>
        </p:scale>
        <p:origin x="322" y="58"/>
      </p:cViewPr>
      <p:guideLst>
        <p:guide orient="horz" pos="528"/>
        <p:guide pos="6216"/>
        <p:guide pos="1440"/>
        <p:guide orient="horz" pos="2352"/>
        <p:guide orient="horz" pos="936"/>
        <p:guide pos="3840"/>
        <p:guide orient="horz" pos="3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8102F-BFA3-4357-9FA0-3A064E6F1B5A}" type="datetimeFigureOut">
              <a:rPr lang="en-US" smtClean="0"/>
              <a:t>2/28/2025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D3DFC-11A7-4DDF-8AEE-A5ACE051E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0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630936"/>
          </a:xfrm>
        </p:spPr>
        <p:txBody>
          <a:bodyPr>
            <a:noAutofit/>
          </a:bodyPr>
          <a:lstStyle>
            <a:lvl1pPr marL="54864" indent="0" algn="l">
              <a:lnSpc>
                <a:spcPct val="12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759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240ABBF-9F6E-51C2-3600-798F3A8C4868}"/>
              </a:ext>
            </a:extLst>
          </p:cNvPr>
          <p:cNvSpPr/>
          <p:nvPr userDrawn="1"/>
        </p:nvSpPr>
        <p:spPr>
          <a:xfrm>
            <a:off x="547230" y="194408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724FD7F3-2232-7463-6613-3EF2344BD063}"/>
              </a:ext>
            </a:extLst>
          </p:cNvPr>
          <p:cNvSpPr/>
          <p:nvPr userDrawn="1"/>
        </p:nvSpPr>
        <p:spPr>
          <a:xfrm>
            <a:off x="4922989" y="194696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234E24BE-6EC9-C62B-1B5F-EBE5C279EF38}"/>
              </a:ext>
            </a:extLst>
          </p:cNvPr>
          <p:cNvSpPr/>
          <p:nvPr userDrawn="1"/>
        </p:nvSpPr>
        <p:spPr>
          <a:xfrm>
            <a:off x="9225456" y="192477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F4987345-5BC3-6B09-35D1-118625B93B26}"/>
              </a:ext>
            </a:extLst>
          </p:cNvPr>
          <p:cNvSpPr/>
          <p:nvPr userDrawn="1"/>
        </p:nvSpPr>
        <p:spPr>
          <a:xfrm>
            <a:off x="2798649" y="3902220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D24F97D8-E25C-583D-72FF-A9AD2A77A71F}"/>
              </a:ext>
            </a:extLst>
          </p:cNvPr>
          <p:cNvSpPr/>
          <p:nvPr userDrawn="1"/>
        </p:nvSpPr>
        <p:spPr>
          <a:xfrm>
            <a:off x="7156227" y="388003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96B6B23-01AB-14E3-6F7D-14E56C8F7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88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D9C006-6816-1398-2752-53296B2275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5C67F012-5EC1-3C44-2545-C90EFB6C7A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84C1F7B9-544F-1D65-F30E-22B977B0EA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10407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0785379-F700-62B9-BF17-703A87E298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67985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600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4;p42">
            <a:extLst>
              <a:ext uri="{FF2B5EF4-FFF2-40B4-BE49-F238E27FC236}">
                <a16:creationId xmlns:a16="http://schemas.microsoft.com/office/drawing/2014/main" id="{8B24251C-09A2-7EC7-D81E-7B4EC1A6C8FB}"/>
              </a:ext>
            </a:extLst>
          </p:cNvPr>
          <p:cNvSpPr/>
          <p:nvPr userDrawn="1"/>
        </p:nvSpPr>
        <p:spPr>
          <a:xfrm>
            <a:off x="1043969" y="2096168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634;p42">
            <a:extLst>
              <a:ext uri="{FF2B5EF4-FFF2-40B4-BE49-F238E27FC236}">
                <a16:creationId xmlns:a16="http://schemas.microsoft.com/office/drawing/2014/main" id="{7095FC12-1305-9C50-D9A9-1BA4392374E6}"/>
              </a:ext>
            </a:extLst>
          </p:cNvPr>
          <p:cNvSpPr/>
          <p:nvPr userDrawn="1"/>
        </p:nvSpPr>
        <p:spPr>
          <a:xfrm>
            <a:off x="1043969" y="4160972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AA325A5B-8E43-DA35-85DE-66DB81C5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CA26A7E-435E-AFBA-FECA-047481A8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CD3C-84E1-013B-FEDD-5B4008CD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152" y="2007884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2E5F6B0-4BF8-B61C-19DC-44EADF2C6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10FDC74-97A7-7CF9-8479-7DF70FE009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45152" y="4093420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9E27A-A5B9-7554-B03C-977DD069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2D671-9FA9-57ED-C5BB-EF64BEB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944D9-3F95-D788-A7A5-9C541DBD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78057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6481182" y="2106081"/>
            <a:ext cx="5056632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505424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504888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4604512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8128" y="1956816"/>
            <a:ext cx="5047488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600154" y="2944368"/>
            <a:ext cx="4608576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89090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837094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8;p53">
            <a:extLst>
              <a:ext uri="{FF2B5EF4-FFF2-40B4-BE49-F238E27FC236}">
                <a16:creationId xmlns:a16="http://schemas.microsoft.com/office/drawing/2014/main" id="{1BF10461-2A6D-BD12-B1D7-5A73DDD367A8}"/>
              </a:ext>
            </a:extLst>
          </p:cNvPr>
          <p:cNvSpPr/>
          <p:nvPr userDrawn="1"/>
        </p:nvSpPr>
        <p:spPr>
          <a:xfrm>
            <a:off x="4599233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9B6C5E12-67C8-B5AA-FC61-A40F6C388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056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92BD99C3-C1A1-E89B-FB77-6221D2FBE9A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15873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7888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489914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48316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7;p33">
            <a:extLst>
              <a:ext uri="{FF2B5EF4-FFF2-40B4-BE49-F238E27FC236}">
                <a16:creationId xmlns:a16="http://schemas.microsoft.com/office/drawing/2014/main" id="{E7EB222B-6CF5-9486-E495-4BBCFBA5DEE9}"/>
              </a:ext>
            </a:extLst>
          </p:cNvPr>
          <p:cNvSpPr/>
          <p:nvPr userDrawn="1"/>
        </p:nvSpPr>
        <p:spPr>
          <a:xfrm>
            <a:off x="5400719" y="1198578"/>
            <a:ext cx="6114430" cy="47945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328;p33">
            <a:extLst>
              <a:ext uri="{FF2B5EF4-FFF2-40B4-BE49-F238E27FC236}">
                <a16:creationId xmlns:a16="http://schemas.microsoft.com/office/drawing/2014/main" id="{1FEBC754-F0A8-F9F6-F804-7081E078D8F5}"/>
              </a:ext>
            </a:extLst>
          </p:cNvPr>
          <p:cNvSpPr/>
          <p:nvPr userDrawn="1"/>
        </p:nvSpPr>
        <p:spPr>
          <a:xfrm>
            <a:off x="5196524" y="838200"/>
            <a:ext cx="6114430" cy="49149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F8B0E5-D249-4F2F-16F0-7A9A49B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783080"/>
            <a:ext cx="4959821" cy="1162762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2CFE759-845E-6170-DB8C-EA3FA075B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51128" cy="68580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189B6C-4236-0B00-D585-EEE5183E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944368"/>
            <a:ext cx="4818888" cy="213055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37E9B-F86D-C91D-23CC-19F188DE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2901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55B0F1-C1EF-3790-A994-C8C4BB61CCB9}"/>
              </a:ext>
            </a:extLst>
          </p:cNvPr>
          <p:cNvCxnSpPr>
            <a:cxnSpLocks/>
          </p:cNvCxnSpPr>
          <p:nvPr/>
        </p:nvCxnSpPr>
        <p:spPr>
          <a:xfrm>
            <a:off x="4351128" y="6532618"/>
            <a:ext cx="36930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4F275B-2CE9-CD3C-081E-0B79C125257E}"/>
              </a:ext>
            </a:extLst>
          </p:cNvPr>
          <p:cNvCxnSpPr>
            <a:cxnSpLocks/>
          </p:cNvCxnSpPr>
          <p:nvPr/>
        </p:nvCxnSpPr>
        <p:spPr>
          <a:xfrm>
            <a:off x="8467344" y="6527001"/>
            <a:ext cx="3724656" cy="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3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709928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188366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3482" y="812292"/>
            <a:ext cx="463600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023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ABFF-AED1-441E-410D-E91E5B9E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D9EB3-189A-FE0F-8C95-73C33781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80446-577A-69FB-646E-AF1DA413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E09C2-379A-DC94-A05D-1A629B34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5434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2A2AC-7ED9-922C-AFA3-C7474D93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73C7A-2028-226F-C1ED-1807BD3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5B8F9-3C91-FD08-87E3-6E39B35B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1624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BDBB369-4213-AA70-D2DD-33F4E9E1F195}"/>
              </a:ext>
            </a:extLst>
          </p:cNvPr>
          <p:cNvSpPr/>
          <p:nvPr userDrawn="1"/>
        </p:nvSpPr>
        <p:spPr>
          <a:xfrm>
            <a:off x="1072604" y="2550039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3BF27898-0ACC-24EB-589A-96F29C94157A}"/>
              </a:ext>
            </a:extLst>
          </p:cNvPr>
          <p:cNvSpPr/>
          <p:nvPr userDrawn="1"/>
        </p:nvSpPr>
        <p:spPr>
          <a:xfrm>
            <a:off x="3235665" y="2522510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62CA34BE-87A5-8F47-C395-886E6870CF67}"/>
              </a:ext>
            </a:extLst>
          </p:cNvPr>
          <p:cNvSpPr/>
          <p:nvPr userDrawn="1"/>
        </p:nvSpPr>
        <p:spPr>
          <a:xfrm>
            <a:off x="5415148" y="2513962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E432D5F8-7F62-B5A0-F3AC-814BFBEEB0ED}"/>
              </a:ext>
            </a:extLst>
          </p:cNvPr>
          <p:cNvSpPr/>
          <p:nvPr userDrawn="1"/>
        </p:nvSpPr>
        <p:spPr>
          <a:xfrm>
            <a:off x="7530416" y="2524926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FBCE3915-CF40-BF29-2DBB-D9F447CC7555}"/>
              </a:ext>
            </a:extLst>
          </p:cNvPr>
          <p:cNvSpPr/>
          <p:nvPr userDrawn="1"/>
        </p:nvSpPr>
        <p:spPr>
          <a:xfrm>
            <a:off x="9709899" y="2516378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811789E5-14E6-E7AB-C9D8-6E51B4544B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672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C40220B-3ED2-1841-92D5-C0056EF47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54680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B8BC651C-16ED-1741-08D3-8BA2D618C6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095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B42AFC50-5862-D501-9586-4A96D4DA66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4321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5772425-B358-35A8-C707-76C81B500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2863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0B8A0CF-58B1-629F-C8DB-238E51142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102" y="432511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3973DBDD-5F4C-3094-B5AB-751AF36037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6A7033DE-A188-7F2B-B42D-3B4334B2C4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82C8DA85-8265-9485-A51D-73E1629CC5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0594F27-59D4-99D2-77B5-71915573ED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600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74892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F51DD675-2DC4-A4BE-C624-3048A2E666B7}"/>
              </a:ext>
            </a:extLst>
          </p:cNvPr>
          <p:cNvSpPr/>
          <p:nvPr userDrawn="1"/>
        </p:nvSpPr>
        <p:spPr>
          <a:xfrm>
            <a:off x="809553" y="1012104"/>
            <a:ext cx="6957749" cy="50617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328;p33">
            <a:extLst>
              <a:ext uri="{FF2B5EF4-FFF2-40B4-BE49-F238E27FC236}">
                <a16:creationId xmlns:a16="http://schemas.microsoft.com/office/drawing/2014/main" id="{A0952ED0-9FCB-B6D2-E806-E2663B8961D0}"/>
              </a:ext>
            </a:extLst>
          </p:cNvPr>
          <p:cNvSpPr/>
          <p:nvPr userDrawn="1"/>
        </p:nvSpPr>
        <p:spPr>
          <a:xfrm>
            <a:off x="600338" y="782757"/>
            <a:ext cx="6957749" cy="506173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709928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BC3CDDF-FEA3-712D-9071-515D264F06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96656" y="0"/>
            <a:ext cx="3895344" cy="6858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3054096"/>
            <a:ext cx="5010912" cy="2130552"/>
          </a:xfrm>
        </p:spPr>
        <p:txBody>
          <a:bodyPr/>
          <a:lstStyle>
            <a:lvl1pPr marL="54864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F7CD76-D087-685D-2E27-537F34D67EBE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3F889-82B6-D594-DA07-4C82AE33663F}"/>
              </a:ext>
            </a:extLst>
          </p:cNvPr>
          <p:cNvGrpSpPr/>
          <p:nvPr userDrawn="1"/>
        </p:nvGrpSpPr>
        <p:grpSpPr>
          <a:xfrm>
            <a:off x="0" y="6527001"/>
            <a:ext cx="8294153" cy="5617"/>
            <a:chOff x="0" y="6527001"/>
            <a:chExt cx="8294153" cy="561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4BFE95-6DCA-752C-0F0C-CCAF1A576CD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920C2FA-C2E7-21E2-09D0-3BA6B1BC2C1E}"/>
                </a:ext>
              </a:extLst>
            </p:cNvPr>
            <p:cNvCxnSpPr>
              <a:cxnSpLocks/>
            </p:cNvCxnSpPr>
            <p:nvPr/>
          </p:nvCxnSpPr>
          <p:spPr>
            <a:xfrm>
              <a:off x="435864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0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D51F-4DA4-5AB7-6ACD-17065B8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711-7A11-A788-DD48-17D0C3B0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279392"/>
            <a:ext cx="2980944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9061A64A-DA6A-5D22-BE0B-94B0626A6CF1}"/>
              </a:ext>
            </a:extLst>
          </p:cNvPr>
          <p:cNvSpPr/>
          <p:nvPr userDrawn="1"/>
        </p:nvSpPr>
        <p:spPr>
          <a:xfrm>
            <a:off x="5102241" y="597060"/>
            <a:ext cx="5949692" cy="594969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88E5310-5724-6031-306F-4110AC65EB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001768" y="420624"/>
            <a:ext cx="5897880" cy="589788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9116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11000232" cy="4160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20134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7;p33">
            <a:extLst>
              <a:ext uri="{FF2B5EF4-FFF2-40B4-BE49-F238E27FC236}">
                <a16:creationId xmlns:a16="http://schemas.microsoft.com/office/drawing/2014/main" id="{EA1EE280-E44E-F71B-ED1B-CA8CEDEE6175}"/>
              </a:ext>
            </a:extLst>
          </p:cNvPr>
          <p:cNvSpPr/>
          <p:nvPr userDrawn="1"/>
        </p:nvSpPr>
        <p:spPr>
          <a:xfrm>
            <a:off x="1087280" y="1161412"/>
            <a:ext cx="10221119" cy="483174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accent2">
                  <a:lumMod val="20000"/>
                  <a:lumOff val="8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328;p33">
            <a:extLst>
              <a:ext uri="{FF2B5EF4-FFF2-40B4-BE49-F238E27FC236}">
                <a16:creationId xmlns:a16="http://schemas.microsoft.com/office/drawing/2014/main" id="{332C8624-D848-DF0C-9104-7A2655E4A0FE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322576"/>
            <a:ext cx="6473952" cy="1901952"/>
          </a:xfrm>
        </p:spPr>
        <p:txBody>
          <a:bodyPr anchor="ctr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817D722-78FF-E98D-229F-DDC8146F55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7874" y="809103"/>
            <a:ext cx="1798955" cy="2062163"/>
          </a:xfrm>
        </p:spPr>
        <p:txBody>
          <a:bodyPr anchor="t"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2" y="4334256"/>
            <a:ext cx="2340864" cy="5852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9A35D83-86B3-5132-45B2-6382E8F3A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81160" y="3957272"/>
            <a:ext cx="1798955" cy="2062163"/>
          </a:xfrm>
        </p:spPr>
        <p:txBody>
          <a:bodyPr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”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53ABF-1C17-E7D0-EEB7-468CEDF285C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64DF1-77A3-B856-5F46-12724706B8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61FC7-9CAD-4B2D-A8F6-C172AF6D5E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8438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9;p53">
            <a:extLst>
              <a:ext uri="{FF2B5EF4-FFF2-40B4-BE49-F238E27FC236}">
                <a16:creationId xmlns:a16="http://schemas.microsoft.com/office/drawing/2014/main" id="{E21113D2-FC9F-27EC-7A45-E8F7695D1407}"/>
              </a:ext>
            </a:extLst>
          </p:cNvPr>
          <p:cNvSpPr/>
          <p:nvPr userDrawn="1"/>
        </p:nvSpPr>
        <p:spPr>
          <a:xfrm>
            <a:off x="694922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9;p53">
            <a:extLst>
              <a:ext uri="{FF2B5EF4-FFF2-40B4-BE49-F238E27FC236}">
                <a16:creationId xmlns:a16="http://schemas.microsoft.com/office/drawing/2014/main" id="{AD0B836B-7152-D6F5-7044-4B3B321454F5}"/>
              </a:ext>
            </a:extLst>
          </p:cNvPr>
          <p:cNvSpPr/>
          <p:nvPr userDrawn="1"/>
        </p:nvSpPr>
        <p:spPr>
          <a:xfrm>
            <a:off x="3541000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9;p53">
            <a:extLst>
              <a:ext uri="{FF2B5EF4-FFF2-40B4-BE49-F238E27FC236}">
                <a16:creationId xmlns:a16="http://schemas.microsoft.com/office/drawing/2014/main" id="{65518B88-F549-D8C7-0CD2-91E7CABE5E13}"/>
              </a:ext>
            </a:extLst>
          </p:cNvPr>
          <p:cNvSpPr/>
          <p:nvPr userDrawn="1"/>
        </p:nvSpPr>
        <p:spPr>
          <a:xfrm>
            <a:off x="6387080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149;p53">
            <a:extLst>
              <a:ext uri="{FF2B5EF4-FFF2-40B4-BE49-F238E27FC236}">
                <a16:creationId xmlns:a16="http://schemas.microsoft.com/office/drawing/2014/main" id="{EF098B7F-7320-E28C-D4A0-9C0D6072BDA7}"/>
              </a:ext>
            </a:extLst>
          </p:cNvPr>
          <p:cNvSpPr/>
          <p:nvPr userDrawn="1"/>
        </p:nvSpPr>
        <p:spPr>
          <a:xfrm>
            <a:off x="9233158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2169547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2169547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252B54-8A68-DB21-54FB-342276BCEE38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84EF8F-B039-D242-A81B-F393B674C274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9D6E63-D581-350F-03A0-665A80481391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05D09F-A5CA-2745-537C-05333575CD8F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2B86B-C1F2-7E0E-C065-E2B156A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DA4D1-2752-E7A4-2EB8-33E5536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200B8-5151-AE1E-3DA7-04B96598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3937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49;p53">
            <a:extLst>
              <a:ext uri="{FF2B5EF4-FFF2-40B4-BE49-F238E27FC236}">
                <a16:creationId xmlns:a16="http://schemas.microsoft.com/office/drawing/2014/main" id="{559D8666-7371-3C57-AFFE-49810709BDDB}"/>
              </a:ext>
            </a:extLst>
          </p:cNvPr>
          <p:cNvSpPr/>
          <p:nvPr userDrawn="1"/>
        </p:nvSpPr>
        <p:spPr>
          <a:xfrm>
            <a:off x="663551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149;p53">
            <a:extLst>
              <a:ext uri="{FF2B5EF4-FFF2-40B4-BE49-F238E27FC236}">
                <a16:creationId xmlns:a16="http://schemas.microsoft.com/office/drawing/2014/main" id="{434B564B-DE03-74A6-773C-0FD4632658D1}"/>
              </a:ext>
            </a:extLst>
          </p:cNvPr>
          <p:cNvSpPr/>
          <p:nvPr userDrawn="1"/>
        </p:nvSpPr>
        <p:spPr>
          <a:xfrm>
            <a:off x="663550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149;p53">
            <a:extLst>
              <a:ext uri="{FF2B5EF4-FFF2-40B4-BE49-F238E27FC236}">
                <a16:creationId xmlns:a16="http://schemas.microsoft.com/office/drawing/2014/main" id="{A98F51D8-7768-BB9C-DEFD-FE6F101B538B}"/>
              </a:ext>
            </a:extLst>
          </p:cNvPr>
          <p:cNvSpPr/>
          <p:nvPr userDrawn="1"/>
        </p:nvSpPr>
        <p:spPr>
          <a:xfrm>
            <a:off x="3509629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149;p53">
            <a:extLst>
              <a:ext uri="{FF2B5EF4-FFF2-40B4-BE49-F238E27FC236}">
                <a16:creationId xmlns:a16="http://schemas.microsoft.com/office/drawing/2014/main" id="{824DDB7E-F583-BE45-8440-04134133EF5E}"/>
              </a:ext>
            </a:extLst>
          </p:cNvPr>
          <p:cNvSpPr/>
          <p:nvPr userDrawn="1"/>
        </p:nvSpPr>
        <p:spPr>
          <a:xfrm>
            <a:off x="3509628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149;p53">
            <a:extLst>
              <a:ext uri="{FF2B5EF4-FFF2-40B4-BE49-F238E27FC236}">
                <a16:creationId xmlns:a16="http://schemas.microsoft.com/office/drawing/2014/main" id="{3AB34327-1213-C6F7-069A-661286889411}"/>
              </a:ext>
            </a:extLst>
          </p:cNvPr>
          <p:cNvSpPr/>
          <p:nvPr userDrawn="1"/>
        </p:nvSpPr>
        <p:spPr>
          <a:xfrm>
            <a:off x="6355709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149;p53">
            <a:extLst>
              <a:ext uri="{FF2B5EF4-FFF2-40B4-BE49-F238E27FC236}">
                <a16:creationId xmlns:a16="http://schemas.microsoft.com/office/drawing/2014/main" id="{B6BF1339-971D-E8EC-9A92-C646A04A9796}"/>
              </a:ext>
            </a:extLst>
          </p:cNvPr>
          <p:cNvSpPr/>
          <p:nvPr userDrawn="1"/>
        </p:nvSpPr>
        <p:spPr>
          <a:xfrm>
            <a:off x="6355708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" name="Google Shape;1149;p53">
            <a:extLst>
              <a:ext uri="{FF2B5EF4-FFF2-40B4-BE49-F238E27FC236}">
                <a16:creationId xmlns:a16="http://schemas.microsoft.com/office/drawing/2014/main" id="{2C16FE32-0722-CA1D-92A1-77B7780BDE81}"/>
              </a:ext>
            </a:extLst>
          </p:cNvPr>
          <p:cNvSpPr/>
          <p:nvPr userDrawn="1"/>
        </p:nvSpPr>
        <p:spPr>
          <a:xfrm>
            <a:off x="9201787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149;p53">
            <a:extLst>
              <a:ext uri="{FF2B5EF4-FFF2-40B4-BE49-F238E27FC236}">
                <a16:creationId xmlns:a16="http://schemas.microsoft.com/office/drawing/2014/main" id="{A3D368EA-D182-9937-D248-E4051379E257}"/>
              </a:ext>
            </a:extLst>
          </p:cNvPr>
          <p:cNvSpPr/>
          <p:nvPr userDrawn="1"/>
        </p:nvSpPr>
        <p:spPr>
          <a:xfrm>
            <a:off x="9201786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7A4420-EB9D-589B-DE9E-4CFCC6B25A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581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Picture Placeholder 22">
            <a:extLst>
              <a:ext uri="{FF2B5EF4-FFF2-40B4-BE49-F238E27FC236}">
                <a16:creationId xmlns:a16="http://schemas.microsoft.com/office/drawing/2014/main" id="{D76F8DA4-2C9A-48DE-DB4A-045A11601F4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7953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7" name="Text Placeholder 26">
            <a:extLst>
              <a:ext uri="{FF2B5EF4-FFF2-40B4-BE49-F238E27FC236}">
                <a16:creationId xmlns:a16="http://schemas.microsoft.com/office/drawing/2014/main" id="{010C7458-97A7-97A1-88E7-1D3194A7EA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022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27F73601-DBA6-A721-D6BF-321A387810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1985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22">
            <a:extLst>
              <a:ext uri="{FF2B5EF4-FFF2-40B4-BE49-F238E27FC236}">
                <a16:creationId xmlns:a16="http://schemas.microsoft.com/office/drawing/2014/main" id="{060504F7-2F69-FC38-B09C-5DCA35CD85A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3357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3843A45B-37B6-D773-B219-9EBAD5F195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19856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Text Placeholder 24">
            <a:extLst>
              <a:ext uri="{FF2B5EF4-FFF2-40B4-BE49-F238E27FC236}">
                <a16:creationId xmlns:a16="http://schemas.microsoft.com/office/drawing/2014/main" id="{E5E9A104-54F0-5100-0B27-DBD2DF2067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63640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22">
            <a:extLst>
              <a:ext uri="{FF2B5EF4-FFF2-40B4-BE49-F238E27FC236}">
                <a16:creationId xmlns:a16="http://schemas.microsoft.com/office/drawing/2014/main" id="{23469072-7775-90E2-6C92-C6D03C1DACB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77356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26">
            <a:extLst>
              <a:ext uri="{FF2B5EF4-FFF2-40B4-BE49-F238E27FC236}">
                <a16:creationId xmlns:a16="http://schemas.microsoft.com/office/drawing/2014/main" id="{BF06B9AA-555D-874C-1198-B3ED9EBC714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364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4" name="Text Placeholder 24">
            <a:extLst>
              <a:ext uri="{FF2B5EF4-FFF2-40B4-BE49-F238E27FC236}">
                <a16:creationId xmlns:a16="http://schemas.microsoft.com/office/drawing/2014/main" id="{9690986C-4F11-A46D-923C-CCC08AB6CB7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07424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Picture Placeholder 22">
            <a:extLst>
              <a:ext uri="{FF2B5EF4-FFF2-40B4-BE49-F238E27FC236}">
                <a16:creationId xmlns:a16="http://schemas.microsoft.com/office/drawing/2014/main" id="{A4293B55-9185-9732-2F46-4B62C7F1F21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1140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26">
            <a:extLst>
              <a:ext uri="{FF2B5EF4-FFF2-40B4-BE49-F238E27FC236}">
                <a16:creationId xmlns:a16="http://schemas.microsoft.com/office/drawing/2014/main" id="{B8529D99-B7B2-6411-E928-9FA204E384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07424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6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EB71-EE42-930D-4E54-FA0F44BD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209544" cy="2862072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247;p56">
            <a:extLst>
              <a:ext uri="{FF2B5EF4-FFF2-40B4-BE49-F238E27FC236}">
                <a16:creationId xmlns:a16="http://schemas.microsoft.com/office/drawing/2014/main" id="{1A52F175-2E39-E9BE-B4DF-67098DB248AA}"/>
              </a:ext>
            </a:extLst>
          </p:cNvPr>
          <p:cNvSpPr/>
          <p:nvPr userDrawn="1"/>
        </p:nvSpPr>
        <p:spPr>
          <a:xfrm>
            <a:off x="5607119" y="34704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accent2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9" name="Google Shape;1264;p56">
            <a:extLst>
              <a:ext uri="{FF2B5EF4-FFF2-40B4-BE49-F238E27FC236}">
                <a16:creationId xmlns:a16="http://schemas.microsoft.com/office/drawing/2014/main" id="{CE3B3000-733D-1995-D39A-E659E5A429CC}"/>
              </a:ext>
            </a:extLst>
          </p:cNvPr>
          <p:cNvSpPr/>
          <p:nvPr userDrawn="1"/>
        </p:nvSpPr>
        <p:spPr>
          <a:xfrm>
            <a:off x="5607119" y="16236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278;p56">
            <a:extLst>
              <a:ext uri="{FF2B5EF4-FFF2-40B4-BE49-F238E27FC236}">
                <a16:creationId xmlns:a16="http://schemas.microsoft.com/office/drawing/2014/main" id="{F1BC0AB2-17DA-D97E-3052-DA48D80F7428}"/>
              </a:ext>
            </a:extLst>
          </p:cNvPr>
          <p:cNvSpPr/>
          <p:nvPr userDrawn="1"/>
        </p:nvSpPr>
        <p:spPr>
          <a:xfrm>
            <a:off x="5607119" y="292595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278;p56">
            <a:extLst>
              <a:ext uri="{FF2B5EF4-FFF2-40B4-BE49-F238E27FC236}">
                <a16:creationId xmlns:a16="http://schemas.microsoft.com/office/drawing/2014/main" id="{C860490F-E3DB-3E9F-0AC6-F04949DC59C3}"/>
              </a:ext>
            </a:extLst>
          </p:cNvPr>
          <p:cNvSpPr/>
          <p:nvPr userDrawn="1"/>
        </p:nvSpPr>
        <p:spPr>
          <a:xfrm>
            <a:off x="5607120" y="422303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278;p56">
            <a:extLst>
              <a:ext uri="{FF2B5EF4-FFF2-40B4-BE49-F238E27FC236}">
                <a16:creationId xmlns:a16="http://schemas.microsoft.com/office/drawing/2014/main" id="{522E5778-EA03-EFC4-08AA-ECB1C07ED56E}"/>
              </a:ext>
            </a:extLst>
          </p:cNvPr>
          <p:cNvSpPr/>
          <p:nvPr userDrawn="1"/>
        </p:nvSpPr>
        <p:spPr>
          <a:xfrm>
            <a:off x="5607120" y="55194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268;p56">
            <a:extLst>
              <a:ext uri="{FF2B5EF4-FFF2-40B4-BE49-F238E27FC236}">
                <a16:creationId xmlns:a16="http://schemas.microsoft.com/office/drawing/2014/main" id="{EEA0BE49-92E1-A1A3-40E0-DDAA5511F637}"/>
              </a:ext>
            </a:extLst>
          </p:cNvPr>
          <p:cNvSpPr/>
          <p:nvPr userDrawn="1"/>
        </p:nvSpPr>
        <p:spPr>
          <a:xfrm>
            <a:off x="4348745" y="1637743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282;p56">
            <a:extLst>
              <a:ext uri="{FF2B5EF4-FFF2-40B4-BE49-F238E27FC236}">
                <a16:creationId xmlns:a16="http://schemas.microsoft.com/office/drawing/2014/main" id="{DF15F1EC-1D2B-FF49-7785-26BC7083A07C}"/>
              </a:ext>
            </a:extLst>
          </p:cNvPr>
          <p:cNvSpPr/>
          <p:nvPr userDrawn="1"/>
        </p:nvSpPr>
        <p:spPr>
          <a:xfrm>
            <a:off x="4348745" y="2927249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282;p56">
            <a:extLst>
              <a:ext uri="{FF2B5EF4-FFF2-40B4-BE49-F238E27FC236}">
                <a16:creationId xmlns:a16="http://schemas.microsoft.com/office/drawing/2014/main" id="{BE3FDD69-3D60-CF6B-97A3-7B2C1AE3100A}"/>
              </a:ext>
            </a:extLst>
          </p:cNvPr>
          <p:cNvSpPr/>
          <p:nvPr userDrawn="1"/>
        </p:nvSpPr>
        <p:spPr>
          <a:xfrm>
            <a:off x="4348745" y="427700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Google Shape;1282;p56">
            <a:extLst>
              <a:ext uri="{FF2B5EF4-FFF2-40B4-BE49-F238E27FC236}">
                <a16:creationId xmlns:a16="http://schemas.microsoft.com/office/drawing/2014/main" id="{E3BB1E5B-DA10-B332-D4B8-D551C3053C53}"/>
              </a:ext>
            </a:extLst>
          </p:cNvPr>
          <p:cNvSpPr/>
          <p:nvPr userDrawn="1"/>
        </p:nvSpPr>
        <p:spPr>
          <a:xfrm>
            <a:off x="4348745" y="5568541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Google Shape;1251;p56">
            <a:extLst>
              <a:ext uri="{FF2B5EF4-FFF2-40B4-BE49-F238E27FC236}">
                <a16:creationId xmlns:a16="http://schemas.microsoft.com/office/drawing/2014/main" id="{8D887B7F-9EBA-E7B8-64CE-5EAB1DF08E19}"/>
              </a:ext>
            </a:extLst>
          </p:cNvPr>
          <p:cNvSpPr/>
          <p:nvPr userDrawn="1"/>
        </p:nvSpPr>
        <p:spPr>
          <a:xfrm>
            <a:off x="4348745" y="36111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248;p56">
            <a:extLst>
              <a:ext uri="{FF2B5EF4-FFF2-40B4-BE49-F238E27FC236}">
                <a16:creationId xmlns:a16="http://schemas.microsoft.com/office/drawing/2014/main" id="{5AC86C31-7E67-B4EC-1AE0-291ED77F2214}"/>
              </a:ext>
            </a:extLst>
          </p:cNvPr>
          <p:cNvSpPr/>
          <p:nvPr userDrawn="1"/>
        </p:nvSpPr>
        <p:spPr>
          <a:xfrm>
            <a:off x="5512393" y="24143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29" name="Google Shape;1265;p56">
            <a:extLst>
              <a:ext uri="{FF2B5EF4-FFF2-40B4-BE49-F238E27FC236}">
                <a16:creationId xmlns:a16="http://schemas.microsoft.com/office/drawing/2014/main" id="{A7BF8E2B-5184-B584-D484-7D82C9DA6C41}"/>
              </a:ext>
            </a:extLst>
          </p:cNvPr>
          <p:cNvSpPr/>
          <p:nvPr userDrawn="1"/>
        </p:nvSpPr>
        <p:spPr>
          <a:xfrm>
            <a:off x="5512393" y="15180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1" name="Google Shape;1279;p56">
            <a:extLst>
              <a:ext uri="{FF2B5EF4-FFF2-40B4-BE49-F238E27FC236}">
                <a16:creationId xmlns:a16="http://schemas.microsoft.com/office/drawing/2014/main" id="{9E808B73-94D7-57E7-3837-3DA718162E5B}"/>
              </a:ext>
            </a:extLst>
          </p:cNvPr>
          <p:cNvSpPr/>
          <p:nvPr userDrawn="1"/>
        </p:nvSpPr>
        <p:spPr>
          <a:xfrm>
            <a:off x="5512393" y="2807563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3" name="Google Shape;1279;p56">
            <a:extLst>
              <a:ext uri="{FF2B5EF4-FFF2-40B4-BE49-F238E27FC236}">
                <a16:creationId xmlns:a16="http://schemas.microsoft.com/office/drawing/2014/main" id="{F340E0DF-98FD-EA55-7B4B-8E58FC5CFCDA}"/>
              </a:ext>
            </a:extLst>
          </p:cNvPr>
          <p:cNvSpPr/>
          <p:nvPr userDrawn="1"/>
        </p:nvSpPr>
        <p:spPr>
          <a:xfrm>
            <a:off x="5512394" y="411742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5" name="Google Shape;1279;p56">
            <a:extLst>
              <a:ext uri="{FF2B5EF4-FFF2-40B4-BE49-F238E27FC236}">
                <a16:creationId xmlns:a16="http://schemas.microsoft.com/office/drawing/2014/main" id="{1F52D7F5-AD34-C5B1-EEA2-F711AD3A8C3F}"/>
              </a:ext>
            </a:extLst>
          </p:cNvPr>
          <p:cNvSpPr/>
          <p:nvPr userDrawn="1"/>
        </p:nvSpPr>
        <p:spPr>
          <a:xfrm>
            <a:off x="5512394" y="54138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7" name="Google Shape;1251;p56">
            <a:extLst>
              <a:ext uri="{FF2B5EF4-FFF2-40B4-BE49-F238E27FC236}">
                <a16:creationId xmlns:a16="http://schemas.microsoft.com/office/drawing/2014/main" id="{A4889AFC-C17E-6AF6-25D9-F977ACD04A9D}"/>
              </a:ext>
            </a:extLst>
          </p:cNvPr>
          <p:cNvSpPr/>
          <p:nvPr userDrawn="1"/>
        </p:nvSpPr>
        <p:spPr>
          <a:xfrm>
            <a:off x="4290632" y="303003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" name="Google Shape;1268;p56">
            <a:extLst>
              <a:ext uri="{FF2B5EF4-FFF2-40B4-BE49-F238E27FC236}">
                <a16:creationId xmlns:a16="http://schemas.microsoft.com/office/drawing/2014/main" id="{5E0F6889-9671-EA56-B88B-DBA6C149062C}"/>
              </a:ext>
            </a:extLst>
          </p:cNvPr>
          <p:cNvSpPr/>
          <p:nvPr userDrawn="1"/>
        </p:nvSpPr>
        <p:spPr>
          <a:xfrm>
            <a:off x="4290632" y="1579630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" name="Google Shape;1282;p56">
            <a:extLst>
              <a:ext uri="{FF2B5EF4-FFF2-40B4-BE49-F238E27FC236}">
                <a16:creationId xmlns:a16="http://schemas.microsoft.com/office/drawing/2014/main" id="{44CB8F8B-1D14-EA9D-117E-79BB0DB776E9}"/>
              </a:ext>
            </a:extLst>
          </p:cNvPr>
          <p:cNvSpPr/>
          <p:nvPr userDrawn="1"/>
        </p:nvSpPr>
        <p:spPr>
          <a:xfrm>
            <a:off x="4290632" y="2869136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" name="Google Shape;1282;p56">
            <a:extLst>
              <a:ext uri="{FF2B5EF4-FFF2-40B4-BE49-F238E27FC236}">
                <a16:creationId xmlns:a16="http://schemas.microsoft.com/office/drawing/2014/main" id="{9D8D9DEA-F6DA-EFDC-5DDF-946728969392}"/>
              </a:ext>
            </a:extLst>
          </p:cNvPr>
          <p:cNvSpPr/>
          <p:nvPr userDrawn="1"/>
        </p:nvSpPr>
        <p:spPr>
          <a:xfrm>
            <a:off x="4290632" y="4217824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" name="Google Shape;1282;p56">
            <a:extLst>
              <a:ext uri="{FF2B5EF4-FFF2-40B4-BE49-F238E27FC236}">
                <a16:creationId xmlns:a16="http://schemas.microsoft.com/office/drawing/2014/main" id="{5B83F600-A2A8-FC3E-235C-F63589027CEC}"/>
              </a:ext>
            </a:extLst>
          </p:cNvPr>
          <p:cNvSpPr/>
          <p:nvPr userDrawn="1"/>
        </p:nvSpPr>
        <p:spPr>
          <a:xfrm>
            <a:off x="4290632" y="5510428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3B37AA0A-CC3F-643E-4CA3-94EE9D0B95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55524" y="467895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04148F56-845C-40C8-5EFE-44B32FB557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457200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8" name="Text Placeholder 52">
            <a:extLst>
              <a:ext uri="{FF2B5EF4-FFF2-40B4-BE49-F238E27FC236}">
                <a16:creationId xmlns:a16="http://schemas.microsoft.com/office/drawing/2014/main" id="{6FAEB77B-C9AE-5EC8-3043-2C6C91015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69864" y="780642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A6CA3D6-A486-C220-D150-162068803F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5524" y="1744522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4" name="Text Placeholder 52">
            <a:extLst>
              <a:ext uri="{FF2B5EF4-FFF2-40B4-BE49-F238E27FC236}">
                <a16:creationId xmlns:a16="http://schemas.microsoft.com/office/drawing/2014/main" id="{B70CC111-C404-5983-7E1A-758C72DA21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9864" y="1746504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9" name="Text Placeholder 52">
            <a:extLst>
              <a:ext uri="{FF2B5EF4-FFF2-40B4-BE49-F238E27FC236}">
                <a16:creationId xmlns:a16="http://schemas.microsoft.com/office/drawing/2014/main" id="{0FACAEC0-F5EF-8921-74B5-2C775EC42E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9864" y="2069946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D85BED76-EF8A-3369-FA46-11513F2D22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55524" y="3034028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5" name="Text Placeholder 52">
            <a:extLst>
              <a:ext uri="{FF2B5EF4-FFF2-40B4-BE49-F238E27FC236}">
                <a16:creationId xmlns:a16="http://schemas.microsoft.com/office/drawing/2014/main" id="{3A752FC9-DE9C-9701-E24E-6F1AC075B1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69864" y="3035808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0" name="Text Placeholder 52">
            <a:extLst>
              <a:ext uri="{FF2B5EF4-FFF2-40B4-BE49-F238E27FC236}">
                <a16:creationId xmlns:a16="http://schemas.microsoft.com/office/drawing/2014/main" id="{5CA64FAC-BAC1-519A-1252-ED8A726B63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69864" y="3359250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5FF1804E-BBAF-5060-07A3-705BCCF0D7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5524" y="4382716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52">
            <a:extLst>
              <a:ext uri="{FF2B5EF4-FFF2-40B4-BE49-F238E27FC236}">
                <a16:creationId xmlns:a16="http://schemas.microsoft.com/office/drawing/2014/main" id="{D03AC44E-421F-94EE-DC26-D4F6FB1D54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69864" y="4325112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1" name="Text Placeholder 52">
            <a:extLst>
              <a:ext uri="{FF2B5EF4-FFF2-40B4-BE49-F238E27FC236}">
                <a16:creationId xmlns:a16="http://schemas.microsoft.com/office/drawing/2014/main" id="{4806989D-2A9A-5590-1EF7-9BF0E1F4C4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69864" y="4648554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C28AAD1A-4269-0A5C-7418-7DFC69060C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55524" y="5675320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Text Placeholder 52">
            <a:extLst>
              <a:ext uri="{FF2B5EF4-FFF2-40B4-BE49-F238E27FC236}">
                <a16:creationId xmlns:a16="http://schemas.microsoft.com/office/drawing/2014/main" id="{650C0EB3-5783-DC1F-09A3-02DFAA3164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69864" y="5614416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2" name="Text Placeholder 52">
            <a:extLst>
              <a:ext uri="{FF2B5EF4-FFF2-40B4-BE49-F238E27FC236}">
                <a16:creationId xmlns:a16="http://schemas.microsoft.com/office/drawing/2014/main" id="{94850C9F-BD14-9481-E7F6-526639251E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9864" y="5937858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494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4A45C-8F79-9A61-77E8-09BC4E62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6656E-6C21-DB29-00F0-0CC844DE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742D6-DB37-81C8-6BDD-5C9150A7D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9145" y="6400904"/>
            <a:ext cx="64008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4DB44-E775-B332-D1F0-40DB3A5F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1C4E-47DA-0CDC-75C8-42E9F1EBD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E05079-2B34-E435-A882-A172DE176AE1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440547-EE65-F9CE-1D02-2D326735F06D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B9DC65-7A98-9009-CD43-4A4B57960D46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653D1C-9830-A9D3-084A-35BD971D10F5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51" r:id="rId4"/>
    <p:sldLayoutId id="2147483658" r:id="rId5"/>
    <p:sldLayoutId id="2147483661" r:id="rId6"/>
    <p:sldLayoutId id="2147483663" r:id="rId7"/>
    <p:sldLayoutId id="2147483664" r:id="rId8"/>
    <p:sldLayoutId id="2147483668" r:id="rId9"/>
    <p:sldLayoutId id="2147483662" r:id="rId10"/>
    <p:sldLayoutId id="2147483653" r:id="rId11"/>
    <p:sldLayoutId id="2147483669" r:id="rId12"/>
    <p:sldLayoutId id="2147483665" r:id="rId13"/>
    <p:sldLayoutId id="2147483666" r:id="rId14"/>
    <p:sldLayoutId id="2147483667" r:id="rId15"/>
    <p:sldLayoutId id="2147483654" r:id="rId16"/>
    <p:sldLayoutId id="2147483655" r:id="rId17"/>
  </p:sldLayoutIdLst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A4F37AB6-4681-D744-2F89-2949D0867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7884160" cy="1709928"/>
          </a:xfrm>
        </p:spPr>
        <p:txBody>
          <a:bodyPr/>
          <a:lstStyle/>
          <a:p>
            <a:r>
              <a:rPr lang="en-US" dirty="0"/>
              <a:t>BLINKIT SALES ANALYSIS </a:t>
            </a:r>
          </a:p>
        </p:txBody>
      </p:sp>
      <p:sp>
        <p:nvSpPr>
          <p:cNvPr id="26" name="Subtitle 25">
            <a:extLst>
              <a:ext uri="{FF2B5EF4-FFF2-40B4-BE49-F238E27FC236}">
                <a16:creationId xmlns:a16="http://schemas.microsoft.com/office/drawing/2014/main" id="{06930851-3EE7-5B25-F590-CCB7467A20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Pranjali Kanungo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Graphic 3" descr="Shopping cart with solid fill">
            <a:extLst>
              <a:ext uri="{FF2B5EF4-FFF2-40B4-BE49-F238E27FC236}">
                <a16:creationId xmlns:a16="http://schemas.microsoft.com/office/drawing/2014/main" id="{5923570F-B98B-884C-9177-CD2DD29BB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4332" y="1159933"/>
            <a:ext cx="3370976" cy="453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023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638D0AD4-0911-970E-04C2-ED2CFA913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485" y="268562"/>
            <a:ext cx="3813048" cy="487003"/>
          </a:xfrm>
        </p:spPr>
        <p:txBody>
          <a:bodyPr/>
          <a:lstStyle/>
          <a:p>
            <a:r>
              <a:rPr lang="en-US" sz="2800" dirty="0"/>
              <a:t>BUSINESS PROBLEM:</a:t>
            </a:r>
            <a:endParaRPr lang="en-IN" sz="280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79FAD20-62D7-5E61-725B-D9D2CF183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2</a:t>
            </a:fld>
            <a:endParaRPr lang="en-US" noProof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EA8456E6-F40A-91CD-A37E-236166D45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321A1574-62AD-6A81-0DB5-3FE38B181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DA5FF9-D014-ABD0-AFEF-59F65057D9C7}"/>
              </a:ext>
            </a:extLst>
          </p:cNvPr>
          <p:cNvSpPr txBox="1"/>
          <p:nvPr/>
        </p:nvSpPr>
        <p:spPr>
          <a:xfrm>
            <a:off x="536895" y="922789"/>
            <a:ext cx="112825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conduct a comprehensive analysis of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Blinkit's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sales performance, customer satisfaction, and inventory distribution to identify key insights and opportunities for optimization using various KPIs and visualizations in Power BI.</a:t>
            </a:r>
            <a:endParaRPr lang="en-IN" b="1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149378-59D7-CF66-3830-846983846D78}"/>
              </a:ext>
            </a:extLst>
          </p:cNvPr>
          <p:cNvSpPr txBox="1"/>
          <p:nvPr/>
        </p:nvSpPr>
        <p:spPr>
          <a:xfrm>
            <a:off x="688518" y="2592198"/>
            <a:ext cx="698803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KPI’s :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The overall revenue generated from all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The average revenue per sale.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Number of Items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The total count of different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 Rating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The average customer rating for items sold.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061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CC38E8-32EB-C1E0-F392-5FC19B010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E9D5B1DB-3701-D61E-9902-8804772F0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485" y="268562"/>
            <a:ext cx="3813048" cy="487003"/>
          </a:xfrm>
        </p:spPr>
        <p:txBody>
          <a:bodyPr/>
          <a:lstStyle/>
          <a:p>
            <a:r>
              <a:rPr lang="en-US" sz="2800" dirty="0"/>
              <a:t>BUSINESS PROBLEM:</a:t>
            </a:r>
            <a:endParaRPr lang="en-IN" sz="280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42BD1B2-123A-4E6E-C1E7-D990B6990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3</a:t>
            </a:fld>
            <a:endParaRPr lang="en-US" noProof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A5D7342E-24CB-41B0-E8D6-E65BA8E2C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44844583-8902-DDD7-9D8F-045019BBD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4104E2-D451-E2C6-91E5-77B895ABA0EF}"/>
              </a:ext>
            </a:extLst>
          </p:cNvPr>
          <p:cNvSpPr txBox="1"/>
          <p:nvPr/>
        </p:nvSpPr>
        <p:spPr>
          <a:xfrm>
            <a:off x="536895" y="922789"/>
            <a:ext cx="11282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GRANULAR REQUIREMENTS </a:t>
            </a:r>
            <a:r>
              <a:rPr lang="en-US" u="sng" dirty="0"/>
              <a:t>:</a:t>
            </a:r>
            <a:endParaRPr lang="en-IN" u="sng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062B4B-6ADA-9841-8DE9-20949639C268}"/>
              </a:ext>
            </a:extLst>
          </p:cNvPr>
          <p:cNvSpPr txBox="1"/>
          <p:nvPr/>
        </p:nvSpPr>
        <p:spPr>
          <a:xfrm>
            <a:off x="536895" y="1483065"/>
            <a:ext cx="11367238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kumimoji="0" lang="en-US" altLang="en-US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Sales by Fat Content</a:t>
            </a:r>
            <a:r>
              <a:rPr kumimoji="0" lang="en-US" altLang="en-US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Objective: Analyze the impact of fat content on total sales.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Additional KPI Metrics: Assess how other KPIs (Average Sales, Number of Items, Average Rating) vary with     fat content.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kumimoji="0" lang="en-US" altLang="en-US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Sales by Item Type</a:t>
            </a:r>
            <a:r>
              <a:rPr kumimoji="0" lang="en-US" altLang="en-US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Objective: Identify the performance of different item types in terms of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Additional KPI Metrics: Assess how other KPIs (Average Sales, Number of Items, Average Rating) vary with fat content.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kumimoji="0" lang="en-US" altLang="en-US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Fat Content by Outlet for Total Sales</a:t>
            </a:r>
            <a:r>
              <a:rPr kumimoji="0" lang="en-US" altLang="en-US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Objective: Compare total sales across different outlets segmented by fat content.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Additional KPI Metrics: Assess how other KPIs (Average Sales, Number of Items, Average Rating) vary with fat content.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kumimoji="0" lang="en-US" altLang="en-US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Sales by Outlet Establishment</a:t>
            </a:r>
            <a:r>
              <a:rPr kumimoji="0" lang="en-US" altLang="en-US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Objective: Evaluate how the age or type of outlet establishment influences total sales.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000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2FE62C-DA36-6515-A564-1BCDD5BEC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BDB24349-7D7C-82FF-7C74-8495AFD88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485" y="268562"/>
            <a:ext cx="3813048" cy="487003"/>
          </a:xfrm>
        </p:spPr>
        <p:txBody>
          <a:bodyPr/>
          <a:lstStyle/>
          <a:p>
            <a:r>
              <a:rPr lang="en-US" sz="2800" dirty="0"/>
              <a:t>BUSINESS PROBLEM:</a:t>
            </a:r>
            <a:endParaRPr lang="en-IN" sz="280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9F454EE-E7FD-B965-6867-BF53E286E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4</a:t>
            </a:fld>
            <a:endParaRPr lang="en-US" noProof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8AE6191C-50C7-1049-17D6-27841129E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C64689F0-64AF-B718-A35A-D50171718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D24A88-E483-366F-7F5F-D7A4A775831B}"/>
              </a:ext>
            </a:extLst>
          </p:cNvPr>
          <p:cNvSpPr txBox="1"/>
          <p:nvPr/>
        </p:nvSpPr>
        <p:spPr>
          <a:xfrm>
            <a:off x="536895" y="922789"/>
            <a:ext cx="11282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CHART’S REQUIREMENTS </a:t>
            </a:r>
            <a:r>
              <a:rPr lang="en-US" u="sng" dirty="0"/>
              <a:t>:</a:t>
            </a:r>
            <a:endParaRPr lang="en-IN" u="sng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58F14C-4E99-5BDA-1294-C17B377E3DD0}"/>
              </a:ext>
            </a:extLst>
          </p:cNvPr>
          <p:cNvSpPr txBox="1"/>
          <p:nvPr/>
        </p:nvSpPr>
        <p:spPr>
          <a:xfrm>
            <a:off x="452229" y="1821732"/>
            <a:ext cx="1136723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</a:t>
            </a:r>
            <a:r>
              <a:rPr lang="en-US" altLang="en-US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Percentage of Sales by Outlet Size: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Objective: Analyze the correlation between outlet size and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6. </a:t>
            </a:r>
            <a:r>
              <a:rPr lang="en-US" altLang="en-US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Sales by Outlet Location: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Objective: Assess the geographic distribution of sales across different locations.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7. </a:t>
            </a:r>
            <a:r>
              <a:rPr lang="en-US" altLang="en-US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Metrics by Outlet Type: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Objective: Provide a comprehensive view of all key metrics (Total Sales, Average Sales, Number of Items, Average Rating) broken down by different outlet types.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IN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352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4C5B759-93CB-5B5A-B1D2-2E3C42747C75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1901825"/>
            <a:ext cx="4873625" cy="1709738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5" name="Subtitle 24">
            <a:extLst>
              <a:ext uri="{FF2B5EF4-FFF2-40B4-BE49-F238E27FC236}">
                <a16:creationId xmlns:a16="http://schemas.microsoft.com/office/drawing/2014/main" id="{518B68B6-5284-F036-E87F-9BC3A435A7B3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3108325"/>
            <a:ext cx="3913188" cy="18843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Graphic 2" descr="Shopping cart with solid fill">
            <a:extLst>
              <a:ext uri="{FF2B5EF4-FFF2-40B4-BE49-F238E27FC236}">
                <a16:creationId xmlns:a16="http://schemas.microsoft.com/office/drawing/2014/main" id="{544A7AB2-1754-75A8-0F8D-F567155E3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25266" y="839258"/>
            <a:ext cx="3370976" cy="453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583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rgbClr val="000000"/>
      </a:dk1>
      <a:lt1>
        <a:srgbClr val="FFFFFF"/>
      </a:lt1>
      <a:dk2>
        <a:srgbClr val="264653"/>
      </a:dk2>
      <a:lt2>
        <a:srgbClr val="E7E6E6"/>
      </a:lt2>
      <a:accent1>
        <a:srgbClr val="F3EBE8"/>
      </a:accent1>
      <a:accent2>
        <a:srgbClr val="E9C369"/>
      </a:accent2>
      <a:accent3>
        <a:srgbClr val="2A9D8F"/>
      </a:accent3>
      <a:accent4>
        <a:srgbClr val="F3D6CD"/>
      </a:accent4>
      <a:accent5>
        <a:srgbClr val="F3EBE8"/>
      </a:accent5>
      <a:accent6>
        <a:srgbClr val="60717C"/>
      </a:accent6>
      <a:hlink>
        <a:srgbClr val="828683"/>
      </a:hlink>
      <a:folHlink>
        <a:srgbClr val="D08A55"/>
      </a:folHlink>
    </a:clrScheme>
    <a:fontScheme name="Custom 28">
      <a:majorFont>
        <a:latin typeface="Century Gothic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-Angles_Win32_CP_v11" id="{557BB2FF-F1F4-4776-80DE-DC11FC14475E}" vid="{E0321167-E0D5-4285-8F17-B2BAD920F1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FA78568-A730-4D3B-A489-FD854E9125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D90517-43A3-4BC6-B197-5C7B7D3DBC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D9A46C-D3F3-4D45-B248-B831C6B5FC8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{58E4465B-A4D8-42C9-8640-9076192E4A60}tf11429527_win32</Template>
  <TotalTime>247</TotalTime>
  <Words>363</Words>
  <Application>Microsoft Office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Gothic</vt:lpstr>
      <vt:lpstr>Karla</vt:lpstr>
      <vt:lpstr>Univers Condensed Light</vt:lpstr>
      <vt:lpstr>Office Theme</vt:lpstr>
      <vt:lpstr>BLINKIT SALES ANALYSIS </vt:lpstr>
      <vt:lpstr>BUSINESS PROBLEM:</vt:lpstr>
      <vt:lpstr>BUSINESS PROBLEM:</vt:lpstr>
      <vt:lpstr>BUSINESS PROBLEM:</vt:lpstr>
      <vt:lpstr>Thank you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PRANJALI KANUNGO</dc:creator>
  <cp:lastModifiedBy>PRANJALI KANUNGO</cp:lastModifiedBy>
  <cp:revision>2</cp:revision>
  <dcterms:created xsi:type="dcterms:W3CDTF">2025-02-28T13:42:39Z</dcterms:created>
  <dcterms:modified xsi:type="dcterms:W3CDTF">2025-02-28T17:49:48Z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